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292" r:id="rId3"/>
    <p:sldId id="314" r:id="rId4"/>
    <p:sldId id="313" r:id="rId5"/>
    <p:sldId id="326" r:id="rId6"/>
    <p:sldId id="331" r:id="rId7"/>
    <p:sldId id="351" r:id="rId8"/>
    <p:sldId id="332" r:id="rId9"/>
    <p:sldId id="352" r:id="rId10"/>
    <p:sldId id="329" r:id="rId11"/>
    <p:sldId id="327" r:id="rId12"/>
    <p:sldId id="342" r:id="rId13"/>
    <p:sldId id="328" r:id="rId14"/>
    <p:sldId id="372" r:id="rId15"/>
    <p:sldId id="373" r:id="rId16"/>
    <p:sldId id="330" r:id="rId17"/>
    <p:sldId id="382" r:id="rId18"/>
    <p:sldId id="323" r:id="rId19"/>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a8e31f7a-b9c9-4cf1-8eb1-b61372cf8e18}">
          <p14:sldIdLst>
            <p14:sldId id="292"/>
            <p14:sldId id="314"/>
            <p14:sldId id="313"/>
            <p14:sldId id="326"/>
            <p14:sldId id="331"/>
            <p14:sldId id="351"/>
            <p14:sldId id="332"/>
            <p14:sldId id="352"/>
            <p14:sldId id="329"/>
            <p14:sldId id="327"/>
            <p14:sldId id="342"/>
            <p14:sldId id="328"/>
            <p14:sldId id="372"/>
            <p14:sldId id="373"/>
            <p14:sldId id="330"/>
            <p14:sldId id="382"/>
            <p14:sldId id="323"/>
          </p14:sldIdLst>
        </p14:section>
        <p14:section name="无标题节" id="{bc321514-200d-4fc5-93a4-d91b8d11e8e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7B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notesMaster" Target="notesMasters/notesMaster1.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8"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103DEB99-AF2A-4E23-8BE6-FEFD5010424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5B719F-1D09-40B9-8D45-21334681A53D}" type="slidenum">
              <a:rPr lang="zh-CN" altLang="en-US" smtClean="0"/>
            </a:fld>
            <a:endParaRPr lang="zh-CN" altLang="en-US"/>
          </a:p>
        </p:txBody>
      </p:sp>
      <p:grpSp>
        <p:nvGrpSpPr>
          <p:cNvPr id="12" name="组合 11"/>
          <p:cNvGrpSpPr/>
          <p:nvPr/>
        </p:nvGrpSpPr>
        <p:grpSpPr>
          <a:xfrm>
            <a:off x="5238124" y="1728787"/>
            <a:ext cx="1715752" cy="1715752"/>
            <a:chOff x="5141769" y="1609518"/>
            <a:chExt cx="1504948" cy="1504948"/>
          </a:xfrm>
        </p:grpSpPr>
        <p:sp>
          <p:nvSpPr>
            <p:cNvPr id="13" name="椭圆 12"/>
            <p:cNvSpPr/>
            <p:nvPr/>
          </p:nvSpPr>
          <p:spPr>
            <a:xfrm>
              <a:off x="5141769" y="1609518"/>
              <a:ext cx="1504948" cy="1504948"/>
            </a:xfrm>
            <a:prstGeom prst="ellipse">
              <a:avLst/>
            </a:prstGeom>
            <a:gradFill flip="none" rotWithShape="1">
              <a:gsLst>
                <a:gs pos="0">
                  <a:schemeClr val="bg1"/>
                </a:gs>
                <a:gs pos="100000">
                  <a:schemeClr val="bg1">
                    <a:lumMod val="75000"/>
                  </a:schemeClr>
                </a:gs>
              </a:gsLst>
              <a:path path="circle">
                <a:fillToRect l="100000" t="100000"/>
              </a:path>
              <a:tileRect r="-100000" b="-100000"/>
            </a:gradFill>
            <a:ln w="19050">
              <a:gradFill flip="none" rotWithShape="1">
                <a:gsLst>
                  <a:gs pos="100000">
                    <a:schemeClr val="bg1"/>
                  </a:gs>
                  <a:gs pos="0">
                    <a:schemeClr val="bg1">
                      <a:lumMod val="75000"/>
                    </a:schemeClr>
                  </a:gs>
                </a:gsLst>
                <a:path path="circle">
                  <a:fillToRect l="100000" t="100000"/>
                </a:path>
                <a:tileRect r="-100000" b="-100000"/>
              </a:gradFill>
            </a:ln>
            <a:effectLst>
              <a:outerShdw blurRad="419100" dist="228600" dir="3000000" sx="95000" sy="95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5305916" y="1773665"/>
              <a:ext cx="1176654" cy="1176654"/>
              <a:chOff x="2416942" y="1609518"/>
              <a:chExt cx="1176654" cy="1176654"/>
            </a:xfrm>
          </p:grpSpPr>
          <p:sp>
            <p:nvSpPr>
              <p:cNvPr id="15" name="椭圆 14"/>
              <p:cNvSpPr/>
              <p:nvPr/>
            </p:nvSpPr>
            <p:spPr>
              <a:xfrm>
                <a:off x="2416942" y="1609518"/>
                <a:ext cx="1176654" cy="1176654"/>
              </a:xfrm>
              <a:prstGeom prst="ellipse">
                <a:avLst/>
              </a:prstGeom>
              <a:gradFill>
                <a:gsLst>
                  <a:gs pos="100000">
                    <a:schemeClr val="bg1"/>
                  </a:gs>
                  <a:gs pos="0">
                    <a:schemeClr val="bg1">
                      <a:lumMod val="75000"/>
                    </a:schemeClr>
                  </a:gs>
                </a:gsLst>
                <a:path path="circle">
                  <a:fillToRect l="100000" t="100000"/>
                </a:path>
              </a:gradFill>
              <a:ln>
                <a:noFill/>
              </a:ln>
              <a:effectLst>
                <a:outerShdw blurRad="419100" sx="90000" sy="90000" algn="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5"/>
              <p:cNvSpPr>
                <a:spLocks noEditPoints="1"/>
              </p:cNvSpPr>
              <p:nvPr/>
            </p:nvSpPr>
            <p:spPr bwMode="auto">
              <a:xfrm>
                <a:off x="2557218" y="1940275"/>
                <a:ext cx="863145" cy="590892"/>
              </a:xfrm>
              <a:custGeom>
                <a:avLst/>
                <a:gdLst>
                  <a:gd name="T0" fmla="*/ 3057 w 3113"/>
                  <a:gd name="T1" fmla="*/ 497 h 2131"/>
                  <a:gd name="T2" fmla="*/ 1582 w 3113"/>
                  <a:gd name="T3" fmla="*/ 5 h 2131"/>
                  <a:gd name="T4" fmla="*/ 1531 w 3113"/>
                  <a:gd name="T5" fmla="*/ 5 h 2131"/>
                  <a:gd name="T6" fmla="*/ 56 w 3113"/>
                  <a:gd name="T7" fmla="*/ 497 h 2131"/>
                  <a:gd name="T8" fmla="*/ 0 w 3113"/>
                  <a:gd name="T9" fmla="*/ 574 h 2131"/>
                  <a:gd name="T10" fmla="*/ 56 w 3113"/>
                  <a:gd name="T11" fmla="*/ 652 h 2131"/>
                  <a:gd name="T12" fmla="*/ 492 w 3113"/>
                  <a:gd name="T13" fmla="*/ 797 h 2131"/>
                  <a:gd name="T14" fmla="*/ 492 w 3113"/>
                  <a:gd name="T15" fmla="*/ 1230 h 2131"/>
                  <a:gd name="T16" fmla="*/ 515 w 3113"/>
                  <a:gd name="T17" fmla="*/ 1288 h 2131"/>
                  <a:gd name="T18" fmla="*/ 1556 w 3113"/>
                  <a:gd name="T19" fmla="*/ 1639 h 2131"/>
                  <a:gd name="T20" fmla="*/ 2244 w 3113"/>
                  <a:gd name="T21" fmla="*/ 1507 h 2131"/>
                  <a:gd name="T22" fmla="*/ 2287 w 3113"/>
                  <a:gd name="T23" fmla="*/ 1399 h 2131"/>
                  <a:gd name="T24" fmla="*/ 2180 w 3113"/>
                  <a:gd name="T25" fmla="*/ 1356 h 2131"/>
                  <a:gd name="T26" fmla="*/ 1557 w 3113"/>
                  <a:gd name="T27" fmla="*/ 1475 h 2131"/>
                  <a:gd name="T28" fmla="*/ 863 w 3113"/>
                  <a:gd name="T29" fmla="*/ 1324 h 2131"/>
                  <a:gd name="T30" fmla="*/ 656 w 3113"/>
                  <a:gd name="T31" fmla="*/ 1193 h 2131"/>
                  <a:gd name="T32" fmla="*/ 656 w 3113"/>
                  <a:gd name="T33" fmla="*/ 852 h 2131"/>
                  <a:gd name="T34" fmla="*/ 1531 w 3113"/>
                  <a:gd name="T35" fmla="*/ 1144 h 2131"/>
                  <a:gd name="T36" fmla="*/ 1557 w 3113"/>
                  <a:gd name="T37" fmla="*/ 1148 h 2131"/>
                  <a:gd name="T38" fmla="*/ 1583 w 3113"/>
                  <a:gd name="T39" fmla="*/ 1144 h 2131"/>
                  <a:gd name="T40" fmla="*/ 2458 w 3113"/>
                  <a:gd name="T41" fmla="*/ 852 h 2131"/>
                  <a:gd name="T42" fmla="*/ 2458 w 3113"/>
                  <a:gd name="T43" fmla="*/ 998 h 2131"/>
                  <a:gd name="T44" fmla="*/ 2294 w 3113"/>
                  <a:gd name="T45" fmla="*/ 1230 h 2131"/>
                  <a:gd name="T46" fmla="*/ 2440 w 3113"/>
                  <a:gd name="T47" fmla="*/ 1454 h 2131"/>
                  <a:gd name="T48" fmla="*/ 2296 w 3113"/>
                  <a:gd name="T49" fmla="*/ 2029 h 2131"/>
                  <a:gd name="T50" fmla="*/ 2311 w 3113"/>
                  <a:gd name="T51" fmla="*/ 2099 h 2131"/>
                  <a:gd name="T52" fmla="*/ 2376 w 3113"/>
                  <a:gd name="T53" fmla="*/ 2131 h 2131"/>
                  <a:gd name="T54" fmla="*/ 2704 w 3113"/>
                  <a:gd name="T55" fmla="*/ 2131 h 2131"/>
                  <a:gd name="T56" fmla="*/ 2768 w 3113"/>
                  <a:gd name="T57" fmla="*/ 2099 h 2131"/>
                  <a:gd name="T58" fmla="*/ 2783 w 3113"/>
                  <a:gd name="T59" fmla="*/ 2029 h 2131"/>
                  <a:gd name="T60" fmla="*/ 2639 w 3113"/>
                  <a:gd name="T61" fmla="*/ 1454 h 2131"/>
                  <a:gd name="T62" fmla="*/ 2785 w 3113"/>
                  <a:gd name="T63" fmla="*/ 1230 h 2131"/>
                  <a:gd name="T64" fmla="*/ 2622 w 3113"/>
                  <a:gd name="T65" fmla="*/ 998 h 2131"/>
                  <a:gd name="T66" fmla="*/ 2622 w 3113"/>
                  <a:gd name="T67" fmla="*/ 797 h 2131"/>
                  <a:gd name="T68" fmla="*/ 3057 w 3113"/>
                  <a:gd name="T69" fmla="*/ 652 h 2131"/>
                  <a:gd name="T70" fmla="*/ 3113 w 3113"/>
                  <a:gd name="T71" fmla="*/ 574 h 2131"/>
                  <a:gd name="T72" fmla="*/ 3057 w 3113"/>
                  <a:gd name="T73" fmla="*/ 497 h 2131"/>
                  <a:gd name="T74" fmla="*/ 2540 w 3113"/>
                  <a:gd name="T75" fmla="*/ 1148 h 2131"/>
                  <a:gd name="T76" fmla="*/ 2621 w 3113"/>
                  <a:gd name="T77" fmla="*/ 1230 h 2131"/>
                  <a:gd name="T78" fmla="*/ 2540 w 3113"/>
                  <a:gd name="T79" fmla="*/ 1312 h 2131"/>
                  <a:gd name="T80" fmla="*/ 2458 w 3113"/>
                  <a:gd name="T81" fmla="*/ 1230 h 2131"/>
                  <a:gd name="T82" fmla="*/ 2540 w 3113"/>
                  <a:gd name="T83" fmla="*/ 1148 h 2131"/>
                  <a:gd name="T84" fmla="*/ 2481 w 3113"/>
                  <a:gd name="T85" fmla="*/ 1967 h 2131"/>
                  <a:gd name="T86" fmla="*/ 2540 w 3113"/>
                  <a:gd name="T87" fmla="*/ 1731 h 2131"/>
                  <a:gd name="T88" fmla="*/ 2599 w 3113"/>
                  <a:gd name="T89" fmla="*/ 1967 h 2131"/>
                  <a:gd name="T90" fmla="*/ 2481 w 3113"/>
                  <a:gd name="T91" fmla="*/ 1967 h 2131"/>
                  <a:gd name="T92" fmla="*/ 2533 w 3113"/>
                  <a:gd name="T93" fmla="*/ 654 h 2131"/>
                  <a:gd name="T94" fmla="*/ 1570 w 3113"/>
                  <a:gd name="T95" fmla="*/ 493 h 2131"/>
                  <a:gd name="T96" fmla="*/ 1476 w 3113"/>
                  <a:gd name="T97" fmla="*/ 561 h 2131"/>
                  <a:gd name="T98" fmla="*/ 1543 w 3113"/>
                  <a:gd name="T99" fmla="*/ 655 h 2131"/>
                  <a:gd name="T100" fmla="*/ 2201 w 3113"/>
                  <a:gd name="T101" fmla="*/ 765 h 2131"/>
                  <a:gd name="T102" fmla="*/ 1557 w 3113"/>
                  <a:gd name="T103" fmla="*/ 979 h 2131"/>
                  <a:gd name="T104" fmla="*/ 341 w 3113"/>
                  <a:gd name="T105" fmla="*/ 574 h 2131"/>
                  <a:gd name="T106" fmla="*/ 1557 w 3113"/>
                  <a:gd name="T107" fmla="*/ 169 h 2131"/>
                  <a:gd name="T108" fmla="*/ 2772 w 3113"/>
                  <a:gd name="T109" fmla="*/ 574 h 2131"/>
                  <a:gd name="T110" fmla="*/ 2533 w 3113"/>
                  <a:gd name="T111" fmla="*/ 654 h 2131"/>
                  <a:gd name="T112" fmla="*/ 2533 w 3113"/>
                  <a:gd name="T113" fmla="*/ 654 h 2131"/>
                  <a:gd name="T114" fmla="*/ 2533 w 3113"/>
                  <a:gd name="T115" fmla="*/ 654 h 2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13" h="2131">
                    <a:moveTo>
                      <a:pt x="3057" y="497"/>
                    </a:moveTo>
                    <a:cubicBezTo>
                      <a:pt x="1582" y="5"/>
                      <a:pt x="1582" y="5"/>
                      <a:pt x="1582" y="5"/>
                    </a:cubicBezTo>
                    <a:cubicBezTo>
                      <a:pt x="1565" y="0"/>
                      <a:pt x="1547" y="0"/>
                      <a:pt x="1531" y="5"/>
                    </a:cubicBezTo>
                    <a:cubicBezTo>
                      <a:pt x="56" y="497"/>
                      <a:pt x="56" y="497"/>
                      <a:pt x="56" y="497"/>
                    </a:cubicBezTo>
                    <a:cubicBezTo>
                      <a:pt x="23" y="508"/>
                      <a:pt x="0" y="539"/>
                      <a:pt x="0" y="574"/>
                    </a:cubicBezTo>
                    <a:cubicBezTo>
                      <a:pt x="0" y="610"/>
                      <a:pt x="23" y="641"/>
                      <a:pt x="56" y="652"/>
                    </a:cubicBezTo>
                    <a:cubicBezTo>
                      <a:pt x="492" y="797"/>
                      <a:pt x="492" y="797"/>
                      <a:pt x="492" y="797"/>
                    </a:cubicBezTo>
                    <a:cubicBezTo>
                      <a:pt x="492" y="1230"/>
                      <a:pt x="492" y="1230"/>
                      <a:pt x="492" y="1230"/>
                    </a:cubicBezTo>
                    <a:cubicBezTo>
                      <a:pt x="492" y="1252"/>
                      <a:pt x="500" y="1272"/>
                      <a:pt x="515" y="1288"/>
                    </a:cubicBezTo>
                    <a:cubicBezTo>
                      <a:pt x="530" y="1302"/>
                      <a:pt x="875" y="1639"/>
                      <a:pt x="1556" y="1639"/>
                    </a:cubicBezTo>
                    <a:cubicBezTo>
                      <a:pt x="1804" y="1639"/>
                      <a:pt x="2036" y="1595"/>
                      <a:pt x="2244" y="1507"/>
                    </a:cubicBezTo>
                    <a:cubicBezTo>
                      <a:pt x="2285" y="1489"/>
                      <a:pt x="2305" y="1441"/>
                      <a:pt x="2287" y="1399"/>
                    </a:cubicBezTo>
                    <a:cubicBezTo>
                      <a:pt x="2270" y="1358"/>
                      <a:pt x="2222" y="1338"/>
                      <a:pt x="2180" y="1356"/>
                    </a:cubicBezTo>
                    <a:cubicBezTo>
                      <a:pt x="1992" y="1435"/>
                      <a:pt x="1782" y="1475"/>
                      <a:pt x="1557" y="1475"/>
                    </a:cubicBezTo>
                    <a:cubicBezTo>
                      <a:pt x="1238" y="1475"/>
                      <a:pt x="1004" y="1393"/>
                      <a:pt x="863" y="1324"/>
                    </a:cubicBezTo>
                    <a:cubicBezTo>
                      <a:pt x="759" y="1272"/>
                      <a:pt x="689" y="1221"/>
                      <a:pt x="656" y="1193"/>
                    </a:cubicBezTo>
                    <a:cubicBezTo>
                      <a:pt x="656" y="852"/>
                      <a:pt x="656" y="852"/>
                      <a:pt x="656" y="852"/>
                    </a:cubicBezTo>
                    <a:cubicBezTo>
                      <a:pt x="1531" y="1144"/>
                      <a:pt x="1531" y="1144"/>
                      <a:pt x="1531" y="1144"/>
                    </a:cubicBezTo>
                    <a:cubicBezTo>
                      <a:pt x="1539" y="1146"/>
                      <a:pt x="1548" y="1148"/>
                      <a:pt x="1557" y="1148"/>
                    </a:cubicBezTo>
                    <a:cubicBezTo>
                      <a:pt x="1565" y="1148"/>
                      <a:pt x="1574" y="1146"/>
                      <a:pt x="1583" y="1144"/>
                    </a:cubicBezTo>
                    <a:cubicBezTo>
                      <a:pt x="2458" y="852"/>
                      <a:pt x="2458" y="852"/>
                      <a:pt x="2458" y="852"/>
                    </a:cubicBezTo>
                    <a:cubicBezTo>
                      <a:pt x="2458" y="998"/>
                      <a:pt x="2458" y="998"/>
                      <a:pt x="2458" y="998"/>
                    </a:cubicBezTo>
                    <a:cubicBezTo>
                      <a:pt x="2362" y="1032"/>
                      <a:pt x="2294" y="1123"/>
                      <a:pt x="2294" y="1230"/>
                    </a:cubicBezTo>
                    <a:cubicBezTo>
                      <a:pt x="2294" y="1330"/>
                      <a:pt x="2354" y="1416"/>
                      <a:pt x="2440" y="1454"/>
                    </a:cubicBezTo>
                    <a:cubicBezTo>
                      <a:pt x="2296" y="2029"/>
                      <a:pt x="2296" y="2029"/>
                      <a:pt x="2296" y="2029"/>
                    </a:cubicBezTo>
                    <a:cubicBezTo>
                      <a:pt x="2290" y="2053"/>
                      <a:pt x="2296" y="2080"/>
                      <a:pt x="2311" y="2099"/>
                    </a:cubicBezTo>
                    <a:cubicBezTo>
                      <a:pt x="2327" y="2119"/>
                      <a:pt x="2351" y="2131"/>
                      <a:pt x="2376" y="2131"/>
                    </a:cubicBezTo>
                    <a:cubicBezTo>
                      <a:pt x="2704" y="2131"/>
                      <a:pt x="2704" y="2131"/>
                      <a:pt x="2704" y="2131"/>
                    </a:cubicBezTo>
                    <a:cubicBezTo>
                      <a:pt x="2729" y="2131"/>
                      <a:pt x="2753" y="2119"/>
                      <a:pt x="2768" y="2099"/>
                    </a:cubicBezTo>
                    <a:cubicBezTo>
                      <a:pt x="2784" y="2080"/>
                      <a:pt x="2789" y="2053"/>
                      <a:pt x="2783" y="2029"/>
                    </a:cubicBezTo>
                    <a:cubicBezTo>
                      <a:pt x="2639" y="1454"/>
                      <a:pt x="2639" y="1454"/>
                      <a:pt x="2639" y="1454"/>
                    </a:cubicBezTo>
                    <a:cubicBezTo>
                      <a:pt x="2725" y="1416"/>
                      <a:pt x="2785" y="1330"/>
                      <a:pt x="2785" y="1230"/>
                    </a:cubicBezTo>
                    <a:cubicBezTo>
                      <a:pt x="2785" y="1123"/>
                      <a:pt x="2717" y="1032"/>
                      <a:pt x="2622" y="998"/>
                    </a:cubicBezTo>
                    <a:cubicBezTo>
                      <a:pt x="2622" y="797"/>
                      <a:pt x="2622" y="797"/>
                      <a:pt x="2622" y="797"/>
                    </a:cubicBezTo>
                    <a:cubicBezTo>
                      <a:pt x="3057" y="652"/>
                      <a:pt x="3057" y="652"/>
                      <a:pt x="3057" y="652"/>
                    </a:cubicBezTo>
                    <a:cubicBezTo>
                      <a:pt x="3091" y="641"/>
                      <a:pt x="3113" y="610"/>
                      <a:pt x="3113" y="574"/>
                    </a:cubicBezTo>
                    <a:cubicBezTo>
                      <a:pt x="3113" y="539"/>
                      <a:pt x="3091" y="508"/>
                      <a:pt x="3057" y="497"/>
                    </a:cubicBezTo>
                    <a:close/>
                    <a:moveTo>
                      <a:pt x="2540" y="1148"/>
                    </a:moveTo>
                    <a:cubicBezTo>
                      <a:pt x="2585" y="1148"/>
                      <a:pt x="2621" y="1184"/>
                      <a:pt x="2621" y="1230"/>
                    </a:cubicBezTo>
                    <a:cubicBezTo>
                      <a:pt x="2621" y="1275"/>
                      <a:pt x="2585" y="1312"/>
                      <a:pt x="2540" y="1312"/>
                    </a:cubicBezTo>
                    <a:cubicBezTo>
                      <a:pt x="2494" y="1312"/>
                      <a:pt x="2458" y="1275"/>
                      <a:pt x="2458" y="1230"/>
                    </a:cubicBezTo>
                    <a:cubicBezTo>
                      <a:pt x="2458" y="1184"/>
                      <a:pt x="2494" y="1148"/>
                      <a:pt x="2540" y="1148"/>
                    </a:cubicBezTo>
                    <a:close/>
                    <a:moveTo>
                      <a:pt x="2481" y="1967"/>
                    </a:moveTo>
                    <a:cubicBezTo>
                      <a:pt x="2540" y="1731"/>
                      <a:pt x="2540" y="1731"/>
                      <a:pt x="2540" y="1731"/>
                    </a:cubicBezTo>
                    <a:cubicBezTo>
                      <a:pt x="2599" y="1967"/>
                      <a:pt x="2599" y="1967"/>
                      <a:pt x="2599" y="1967"/>
                    </a:cubicBezTo>
                    <a:cubicBezTo>
                      <a:pt x="2481" y="1967"/>
                      <a:pt x="2481" y="1967"/>
                      <a:pt x="2481" y="1967"/>
                    </a:cubicBezTo>
                    <a:close/>
                    <a:moveTo>
                      <a:pt x="2533" y="654"/>
                    </a:moveTo>
                    <a:cubicBezTo>
                      <a:pt x="1570" y="493"/>
                      <a:pt x="1570" y="493"/>
                      <a:pt x="1570" y="493"/>
                    </a:cubicBezTo>
                    <a:cubicBezTo>
                      <a:pt x="1525" y="486"/>
                      <a:pt x="1483" y="516"/>
                      <a:pt x="1476" y="561"/>
                    </a:cubicBezTo>
                    <a:cubicBezTo>
                      <a:pt x="1469" y="605"/>
                      <a:pt x="1499" y="648"/>
                      <a:pt x="1543" y="655"/>
                    </a:cubicBezTo>
                    <a:cubicBezTo>
                      <a:pt x="2201" y="765"/>
                      <a:pt x="2201" y="765"/>
                      <a:pt x="2201" y="765"/>
                    </a:cubicBezTo>
                    <a:cubicBezTo>
                      <a:pt x="1557" y="979"/>
                      <a:pt x="1557" y="979"/>
                      <a:pt x="1557" y="979"/>
                    </a:cubicBezTo>
                    <a:cubicBezTo>
                      <a:pt x="341" y="574"/>
                      <a:pt x="341" y="574"/>
                      <a:pt x="341" y="574"/>
                    </a:cubicBezTo>
                    <a:cubicBezTo>
                      <a:pt x="1557" y="169"/>
                      <a:pt x="1557" y="169"/>
                      <a:pt x="1557" y="169"/>
                    </a:cubicBezTo>
                    <a:cubicBezTo>
                      <a:pt x="2772" y="574"/>
                      <a:pt x="2772" y="574"/>
                      <a:pt x="2772" y="574"/>
                    </a:cubicBezTo>
                    <a:cubicBezTo>
                      <a:pt x="2533" y="654"/>
                      <a:pt x="2533" y="654"/>
                      <a:pt x="2533" y="654"/>
                    </a:cubicBezTo>
                    <a:close/>
                    <a:moveTo>
                      <a:pt x="2533" y="654"/>
                    </a:moveTo>
                    <a:cubicBezTo>
                      <a:pt x="2533" y="654"/>
                      <a:pt x="2533" y="654"/>
                      <a:pt x="2533" y="654"/>
                    </a:cubicBezTo>
                  </a:path>
                </a:pathLst>
              </a:custGeom>
              <a:solidFill>
                <a:srgbClr val="545763"/>
              </a:solidFill>
              <a:ln>
                <a:noFill/>
              </a:ln>
            </p:spPr>
            <p:txBody>
              <a:bodyPr vert="horz" wrap="square" lIns="91440" tIns="45720" rIns="91440" bIns="45720" numCol="1" anchor="t" anchorCtr="0" compatLnSpc="1"/>
              <a:lstStyle/>
              <a:p>
                <a:endParaRPr lang="zh-CN" altLang="en-US"/>
              </a:p>
            </p:txBody>
          </p:sp>
        </p:grpSp>
      </p:grpSp>
      <p:sp>
        <p:nvSpPr>
          <p:cNvPr id="17" name="标题 1"/>
          <p:cNvSpPr>
            <a:spLocks noGrp="1"/>
          </p:cNvSpPr>
          <p:nvPr>
            <p:ph type="ctrTitle"/>
          </p:nvPr>
        </p:nvSpPr>
        <p:spPr>
          <a:xfrm>
            <a:off x="1524000" y="3444538"/>
            <a:ext cx="9144000" cy="1001523"/>
          </a:xfrm>
        </p:spPr>
        <p:txBody>
          <a:bodyPr anchor="b">
            <a:normAutofit/>
          </a:bodyPr>
          <a:lstStyle>
            <a:lvl1pPr algn="ctr">
              <a:defRPr sz="5400"/>
            </a:lvl1pPr>
          </a:lstStyle>
          <a:p>
            <a:r>
              <a:rPr lang="zh-CN" altLang="en-US" dirty="0"/>
              <a:t>单击此处编辑母版标题样式</a:t>
            </a:r>
            <a:endParaRPr lang="zh-CN" altLang="en-US" dirty="0"/>
          </a:p>
        </p:txBody>
      </p:sp>
      <p:sp>
        <p:nvSpPr>
          <p:cNvPr id="18" name="副标题 2"/>
          <p:cNvSpPr>
            <a:spLocks noGrp="1"/>
          </p:cNvSpPr>
          <p:nvPr>
            <p:ph type="subTitle" idx="1" hasCustomPrompt="1"/>
          </p:nvPr>
        </p:nvSpPr>
        <p:spPr>
          <a:xfrm>
            <a:off x="1524000" y="4521195"/>
            <a:ext cx="9144000" cy="95673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编辑副标题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103DEB99-AF2A-4E23-8BE6-FEFD5010424B}"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55B719F-1D09-40B9-8D45-21334681A53D}" type="slidenum">
              <a:rPr lang="zh-CN" altLang="en-US" smtClean="0"/>
            </a:fld>
            <a:endParaRPr lang="zh-CN" altLang="en-US"/>
          </a:p>
        </p:txBody>
      </p:sp>
      <p:sp>
        <p:nvSpPr>
          <p:cNvPr id="7" name="内容占位符 6"/>
          <p:cNvSpPr>
            <a:spLocks noGrp="1"/>
          </p:cNvSpPr>
          <p:nvPr>
            <p:ph sz="quarter" idx="13"/>
          </p:nvPr>
        </p:nvSpPr>
        <p:spPr>
          <a:xfrm>
            <a:off x="838200" y="660400"/>
            <a:ext cx="10515600" cy="53165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03DEB99-AF2A-4E23-8BE6-FEFD5010424B}"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55B719F-1D09-40B9-8D45-21334681A53D}"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dirty="0" smtClean="0"/>
              <a:t>编辑文本</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103DEB99-AF2A-4E23-8BE6-FEFD5010424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5B719F-1D09-40B9-8D45-21334681A53D}"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grpSp>
        <p:nvGrpSpPr>
          <p:cNvPr id="7" name="组合 6"/>
          <p:cNvGrpSpPr/>
          <p:nvPr/>
        </p:nvGrpSpPr>
        <p:grpSpPr>
          <a:xfrm>
            <a:off x="4845427" y="1755291"/>
            <a:ext cx="2368624" cy="2368624"/>
            <a:chOff x="4911688" y="1808300"/>
            <a:chExt cx="2368624" cy="2368624"/>
          </a:xfrm>
        </p:grpSpPr>
        <p:grpSp>
          <p:nvGrpSpPr>
            <p:cNvPr id="8" name="组合 7"/>
            <p:cNvGrpSpPr/>
            <p:nvPr/>
          </p:nvGrpSpPr>
          <p:grpSpPr>
            <a:xfrm>
              <a:off x="4911688" y="1808300"/>
              <a:ext cx="2368624" cy="2368624"/>
              <a:chOff x="5141769" y="1609518"/>
              <a:chExt cx="1504948" cy="1504948"/>
            </a:xfrm>
          </p:grpSpPr>
          <p:sp>
            <p:nvSpPr>
              <p:cNvPr id="12" name="椭圆 11"/>
              <p:cNvSpPr/>
              <p:nvPr/>
            </p:nvSpPr>
            <p:spPr>
              <a:xfrm>
                <a:off x="5141769" y="1609518"/>
                <a:ext cx="1504948" cy="1504948"/>
              </a:xfrm>
              <a:prstGeom prst="ellipse">
                <a:avLst/>
              </a:prstGeom>
              <a:gradFill flip="none" rotWithShape="1">
                <a:gsLst>
                  <a:gs pos="0">
                    <a:schemeClr val="bg1"/>
                  </a:gs>
                  <a:gs pos="100000">
                    <a:schemeClr val="bg1">
                      <a:lumMod val="75000"/>
                    </a:schemeClr>
                  </a:gs>
                </a:gsLst>
                <a:path path="circle">
                  <a:fillToRect l="100000" t="100000"/>
                </a:path>
                <a:tileRect r="-100000" b="-100000"/>
              </a:gradFill>
              <a:ln w="19050">
                <a:gradFill flip="none" rotWithShape="1">
                  <a:gsLst>
                    <a:gs pos="100000">
                      <a:schemeClr val="bg1"/>
                    </a:gs>
                    <a:gs pos="0">
                      <a:schemeClr val="bg1">
                        <a:lumMod val="75000"/>
                      </a:schemeClr>
                    </a:gs>
                  </a:gsLst>
                  <a:path path="circle">
                    <a:fillToRect l="100000" t="100000"/>
                  </a:path>
                  <a:tileRect r="-100000" b="-100000"/>
                </a:gradFill>
              </a:ln>
              <a:effectLst>
                <a:outerShdw blurRad="419100" dist="228600" dir="3000000" sx="95000" sy="95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305916" y="1773665"/>
                <a:ext cx="1176654" cy="1176654"/>
              </a:xfrm>
              <a:prstGeom prst="ellipse">
                <a:avLst/>
              </a:prstGeom>
              <a:gradFill>
                <a:gsLst>
                  <a:gs pos="100000">
                    <a:schemeClr val="bg1"/>
                  </a:gs>
                  <a:gs pos="0">
                    <a:schemeClr val="bg1">
                      <a:lumMod val="75000"/>
                    </a:schemeClr>
                  </a:gs>
                </a:gsLst>
                <a:path path="circle">
                  <a:fillToRect l="100000" t="100000"/>
                </a:path>
              </a:gradFill>
              <a:ln>
                <a:noFill/>
              </a:ln>
              <a:effectLst>
                <a:outerShdw blurRad="419100" sx="90000" sy="90000" algn="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5438331" y="2619170"/>
              <a:ext cx="1315336" cy="746882"/>
              <a:chOff x="1734142" y="3716134"/>
              <a:chExt cx="1054657" cy="598862"/>
            </a:xfrm>
          </p:grpSpPr>
          <p:sp>
            <p:nvSpPr>
              <p:cNvPr id="10" name="Freeform 5"/>
              <p:cNvSpPr>
                <a:spLocks noEditPoints="1"/>
              </p:cNvSpPr>
              <p:nvPr/>
            </p:nvSpPr>
            <p:spPr bwMode="auto">
              <a:xfrm>
                <a:off x="1976418" y="4015206"/>
                <a:ext cx="572261" cy="289007"/>
              </a:xfrm>
              <a:custGeom>
                <a:avLst/>
                <a:gdLst>
                  <a:gd name="T0" fmla="*/ 1493 w 1560"/>
                  <a:gd name="T1" fmla="*/ 13 h 788"/>
                  <a:gd name="T2" fmla="*/ 823 w 1560"/>
                  <a:gd name="T3" fmla="*/ 293 h 788"/>
                  <a:gd name="T4" fmla="*/ 731 w 1560"/>
                  <a:gd name="T5" fmla="*/ 293 h 788"/>
                  <a:gd name="T6" fmla="*/ 464 w 1560"/>
                  <a:gd name="T7" fmla="*/ 181 h 788"/>
                  <a:gd name="T8" fmla="*/ 67 w 1560"/>
                  <a:gd name="T9" fmla="*/ 15 h 788"/>
                  <a:gd name="T10" fmla="*/ 0 w 1560"/>
                  <a:gd name="T11" fmla="*/ 59 h 788"/>
                  <a:gd name="T12" fmla="*/ 0 w 1560"/>
                  <a:gd name="T13" fmla="*/ 401 h 788"/>
                  <a:gd name="T14" fmla="*/ 94 w 1560"/>
                  <a:gd name="T15" fmla="*/ 551 h 788"/>
                  <a:gd name="T16" fmla="*/ 1560 w 1560"/>
                  <a:gd name="T17" fmla="*/ 401 h 788"/>
                  <a:gd name="T18" fmla="*/ 1560 w 1560"/>
                  <a:gd name="T19" fmla="*/ 57 h 788"/>
                  <a:gd name="T20" fmla="*/ 1493 w 1560"/>
                  <a:gd name="T21" fmla="*/ 13 h 788"/>
                  <a:gd name="T22" fmla="*/ 1493 w 1560"/>
                  <a:gd name="T23" fmla="*/ 13 h 788"/>
                  <a:gd name="T24" fmla="*/ 1493 w 1560"/>
                  <a:gd name="T25" fmla="*/ 13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60" h="788">
                    <a:moveTo>
                      <a:pt x="1493" y="13"/>
                    </a:moveTo>
                    <a:cubicBezTo>
                      <a:pt x="823" y="293"/>
                      <a:pt x="823" y="293"/>
                      <a:pt x="823" y="293"/>
                    </a:cubicBezTo>
                    <a:cubicBezTo>
                      <a:pt x="792" y="306"/>
                      <a:pt x="762" y="306"/>
                      <a:pt x="731" y="293"/>
                    </a:cubicBezTo>
                    <a:cubicBezTo>
                      <a:pt x="464" y="181"/>
                      <a:pt x="464" y="181"/>
                      <a:pt x="464" y="181"/>
                    </a:cubicBezTo>
                    <a:cubicBezTo>
                      <a:pt x="67" y="15"/>
                      <a:pt x="67" y="15"/>
                      <a:pt x="67" y="15"/>
                    </a:cubicBezTo>
                    <a:cubicBezTo>
                      <a:pt x="35" y="2"/>
                      <a:pt x="0" y="25"/>
                      <a:pt x="0" y="59"/>
                    </a:cubicBezTo>
                    <a:cubicBezTo>
                      <a:pt x="0" y="401"/>
                      <a:pt x="0" y="401"/>
                      <a:pt x="0" y="401"/>
                    </a:cubicBezTo>
                    <a:cubicBezTo>
                      <a:pt x="0" y="459"/>
                      <a:pt x="35" y="510"/>
                      <a:pt x="94" y="551"/>
                    </a:cubicBezTo>
                    <a:cubicBezTo>
                      <a:pt x="430" y="788"/>
                      <a:pt x="1560" y="738"/>
                      <a:pt x="1560" y="401"/>
                    </a:cubicBezTo>
                    <a:cubicBezTo>
                      <a:pt x="1560" y="57"/>
                      <a:pt x="1560" y="57"/>
                      <a:pt x="1560" y="57"/>
                    </a:cubicBezTo>
                    <a:cubicBezTo>
                      <a:pt x="1560" y="22"/>
                      <a:pt x="1525" y="0"/>
                      <a:pt x="1493" y="13"/>
                    </a:cubicBezTo>
                    <a:close/>
                    <a:moveTo>
                      <a:pt x="1493" y="13"/>
                    </a:moveTo>
                    <a:cubicBezTo>
                      <a:pt x="1493" y="13"/>
                      <a:pt x="1493" y="13"/>
                      <a:pt x="1493" y="13"/>
                    </a:cubicBezTo>
                  </a:path>
                </a:pathLst>
              </a:custGeom>
              <a:solidFill>
                <a:srgbClr val="5457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schemeClr val="bg1"/>
                  </a:solidFill>
                  <a:latin typeface="楷体" panose="02010609060101010101" pitchFamily="49" charset="-122"/>
                  <a:ea typeface="楷体" panose="02010609060101010101" pitchFamily="49" charset="-122"/>
                </a:endParaRPr>
              </a:p>
            </p:txBody>
          </p:sp>
          <p:sp>
            <p:nvSpPr>
              <p:cNvPr id="11" name="Freeform 6"/>
              <p:cNvSpPr>
                <a:spLocks noEditPoints="1"/>
              </p:cNvSpPr>
              <p:nvPr/>
            </p:nvSpPr>
            <p:spPr bwMode="auto">
              <a:xfrm>
                <a:off x="1734142" y="3716134"/>
                <a:ext cx="1054657" cy="598862"/>
              </a:xfrm>
              <a:custGeom>
                <a:avLst/>
                <a:gdLst>
                  <a:gd name="T0" fmla="*/ 2829 w 2872"/>
                  <a:gd name="T1" fmla="*/ 409 h 1630"/>
                  <a:gd name="T2" fmla="*/ 1964 w 2872"/>
                  <a:gd name="T3" fmla="*/ 154 h 1630"/>
                  <a:gd name="T4" fmla="*/ 1469 w 2872"/>
                  <a:gd name="T5" fmla="*/ 7 h 1630"/>
                  <a:gd name="T6" fmla="*/ 1402 w 2872"/>
                  <a:gd name="T7" fmla="*/ 7 h 1630"/>
                  <a:gd name="T8" fmla="*/ 43 w 2872"/>
                  <a:gd name="T9" fmla="*/ 409 h 1630"/>
                  <a:gd name="T10" fmla="*/ 38 w 2872"/>
                  <a:gd name="T11" fmla="*/ 493 h 1630"/>
                  <a:gd name="T12" fmla="*/ 279 w 2872"/>
                  <a:gd name="T13" fmla="*/ 593 h 1630"/>
                  <a:gd name="T14" fmla="*/ 297 w 2872"/>
                  <a:gd name="T15" fmla="*/ 621 h 1630"/>
                  <a:gd name="T16" fmla="*/ 297 w 2872"/>
                  <a:gd name="T17" fmla="*/ 951 h 1630"/>
                  <a:gd name="T18" fmla="*/ 291 w 2872"/>
                  <a:gd name="T19" fmla="*/ 961 h 1630"/>
                  <a:gd name="T20" fmla="*/ 276 w 2872"/>
                  <a:gd name="T21" fmla="*/ 961 h 1630"/>
                  <a:gd name="T22" fmla="*/ 234 w 2872"/>
                  <a:gd name="T23" fmla="*/ 1019 h 1630"/>
                  <a:gd name="T24" fmla="*/ 241 w 2872"/>
                  <a:gd name="T25" fmla="*/ 1073 h 1630"/>
                  <a:gd name="T26" fmla="*/ 238 w 2872"/>
                  <a:gd name="T27" fmla="*/ 1078 h 1630"/>
                  <a:gd name="T28" fmla="*/ 236 w 2872"/>
                  <a:gd name="T29" fmla="*/ 1116 h 1630"/>
                  <a:gd name="T30" fmla="*/ 238 w 2872"/>
                  <a:gd name="T31" fmla="*/ 1121 h 1630"/>
                  <a:gd name="T32" fmla="*/ 253 w 2872"/>
                  <a:gd name="T33" fmla="*/ 1588 h 1630"/>
                  <a:gd name="T34" fmla="*/ 260 w 2872"/>
                  <a:gd name="T35" fmla="*/ 1584 h 1630"/>
                  <a:gd name="T36" fmla="*/ 257 w 2872"/>
                  <a:gd name="T37" fmla="*/ 1541 h 1630"/>
                  <a:gd name="T38" fmla="*/ 269 w 2872"/>
                  <a:gd name="T39" fmla="*/ 1531 h 1630"/>
                  <a:gd name="T40" fmla="*/ 278 w 2872"/>
                  <a:gd name="T41" fmla="*/ 1569 h 1630"/>
                  <a:gd name="T42" fmla="*/ 285 w 2872"/>
                  <a:gd name="T43" fmla="*/ 1567 h 1630"/>
                  <a:gd name="T44" fmla="*/ 288 w 2872"/>
                  <a:gd name="T45" fmla="*/ 1508 h 1630"/>
                  <a:gd name="T46" fmla="*/ 305 w 2872"/>
                  <a:gd name="T47" fmla="*/ 1531 h 1630"/>
                  <a:gd name="T48" fmla="*/ 315 w 2872"/>
                  <a:gd name="T49" fmla="*/ 1623 h 1630"/>
                  <a:gd name="T50" fmla="*/ 323 w 2872"/>
                  <a:gd name="T51" fmla="*/ 1625 h 1630"/>
                  <a:gd name="T52" fmla="*/ 364 w 2872"/>
                  <a:gd name="T53" fmla="*/ 1535 h 1630"/>
                  <a:gd name="T54" fmla="*/ 383 w 2872"/>
                  <a:gd name="T55" fmla="*/ 1538 h 1630"/>
                  <a:gd name="T56" fmla="*/ 377 w 2872"/>
                  <a:gd name="T57" fmla="*/ 1582 h 1630"/>
                  <a:gd name="T58" fmla="*/ 384 w 2872"/>
                  <a:gd name="T59" fmla="*/ 1586 h 1630"/>
                  <a:gd name="T60" fmla="*/ 404 w 2872"/>
                  <a:gd name="T61" fmla="*/ 1128 h 1630"/>
                  <a:gd name="T62" fmla="*/ 406 w 2872"/>
                  <a:gd name="T63" fmla="*/ 1123 h 1630"/>
                  <a:gd name="T64" fmla="*/ 405 w 2872"/>
                  <a:gd name="T65" fmla="*/ 1086 h 1630"/>
                  <a:gd name="T66" fmla="*/ 403 w 2872"/>
                  <a:gd name="T67" fmla="*/ 1080 h 1630"/>
                  <a:gd name="T68" fmla="*/ 414 w 2872"/>
                  <a:gd name="T69" fmla="*/ 1022 h 1630"/>
                  <a:gd name="T70" fmla="*/ 374 w 2872"/>
                  <a:gd name="T71" fmla="*/ 973 h 1630"/>
                  <a:gd name="T72" fmla="*/ 358 w 2872"/>
                  <a:gd name="T73" fmla="*/ 972 h 1630"/>
                  <a:gd name="T74" fmla="*/ 354 w 2872"/>
                  <a:gd name="T75" fmla="*/ 964 h 1630"/>
                  <a:gd name="T76" fmla="*/ 354 w 2872"/>
                  <a:gd name="T77" fmla="*/ 669 h 1630"/>
                  <a:gd name="T78" fmla="*/ 395 w 2872"/>
                  <a:gd name="T79" fmla="*/ 642 h 1630"/>
                  <a:gd name="T80" fmla="*/ 1158 w 2872"/>
                  <a:gd name="T81" fmla="*/ 961 h 1630"/>
                  <a:gd name="T82" fmla="*/ 1390 w 2872"/>
                  <a:gd name="T83" fmla="*/ 1058 h 1630"/>
                  <a:gd name="T84" fmla="*/ 1482 w 2872"/>
                  <a:gd name="T85" fmla="*/ 1058 h 1630"/>
                  <a:gd name="T86" fmla="*/ 2834 w 2872"/>
                  <a:gd name="T87" fmla="*/ 493 h 1630"/>
                  <a:gd name="T88" fmla="*/ 2829 w 2872"/>
                  <a:gd name="T89" fmla="*/ 409 h 1630"/>
                  <a:gd name="T90" fmla="*/ 2829 w 2872"/>
                  <a:gd name="T91" fmla="*/ 409 h 1630"/>
                  <a:gd name="T92" fmla="*/ 2829 w 2872"/>
                  <a:gd name="T93" fmla="*/ 409 h 1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72" h="1630">
                    <a:moveTo>
                      <a:pt x="2829" y="409"/>
                    </a:moveTo>
                    <a:cubicBezTo>
                      <a:pt x="1964" y="154"/>
                      <a:pt x="1964" y="154"/>
                      <a:pt x="1964" y="154"/>
                    </a:cubicBezTo>
                    <a:cubicBezTo>
                      <a:pt x="1469" y="7"/>
                      <a:pt x="1469" y="7"/>
                      <a:pt x="1469" y="7"/>
                    </a:cubicBezTo>
                    <a:cubicBezTo>
                      <a:pt x="1447" y="0"/>
                      <a:pt x="1425" y="0"/>
                      <a:pt x="1402" y="7"/>
                    </a:cubicBezTo>
                    <a:cubicBezTo>
                      <a:pt x="43" y="409"/>
                      <a:pt x="43" y="409"/>
                      <a:pt x="43" y="409"/>
                    </a:cubicBezTo>
                    <a:cubicBezTo>
                      <a:pt x="2" y="421"/>
                      <a:pt x="0" y="477"/>
                      <a:pt x="38" y="493"/>
                    </a:cubicBezTo>
                    <a:cubicBezTo>
                      <a:pt x="279" y="593"/>
                      <a:pt x="279" y="593"/>
                      <a:pt x="279" y="593"/>
                    </a:cubicBezTo>
                    <a:cubicBezTo>
                      <a:pt x="290" y="598"/>
                      <a:pt x="297" y="608"/>
                      <a:pt x="297" y="621"/>
                    </a:cubicBezTo>
                    <a:cubicBezTo>
                      <a:pt x="297" y="951"/>
                      <a:pt x="297" y="951"/>
                      <a:pt x="297" y="951"/>
                    </a:cubicBezTo>
                    <a:cubicBezTo>
                      <a:pt x="297" y="956"/>
                      <a:pt x="295" y="960"/>
                      <a:pt x="291" y="961"/>
                    </a:cubicBezTo>
                    <a:cubicBezTo>
                      <a:pt x="284" y="964"/>
                      <a:pt x="283" y="964"/>
                      <a:pt x="276" y="961"/>
                    </a:cubicBezTo>
                    <a:cubicBezTo>
                      <a:pt x="244" y="945"/>
                      <a:pt x="234" y="998"/>
                      <a:pt x="234" y="1019"/>
                    </a:cubicBezTo>
                    <a:cubicBezTo>
                      <a:pt x="233" y="1038"/>
                      <a:pt x="236" y="1056"/>
                      <a:pt x="241" y="1073"/>
                    </a:cubicBezTo>
                    <a:cubicBezTo>
                      <a:pt x="242" y="1076"/>
                      <a:pt x="241" y="1078"/>
                      <a:pt x="238" y="1078"/>
                    </a:cubicBezTo>
                    <a:cubicBezTo>
                      <a:pt x="216" y="1080"/>
                      <a:pt x="214" y="1111"/>
                      <a:pt x="236" y="1116"/>
                    </a:cubicBezTo>
                    <a:cubicBezTo>
                      <a:pt x="239" y="1116"/>
                      <a:pt x="240" y="1119"/>
                      <a:pt x="238" y="1121"/>
                    </a:cubicBezTo>
                    <a:cubicBezTo>
                      <a:pt x="121" y="1295"/>
                      <a:pt x="125" y="1474"/>
                      <a:pt x="253" y="1588"/>
                    </a:cubicBezTo>
                    <a:cubicBezTo>
                      <a:pt x="257" y="1592"/>
                      <a:pt x="260" y="1590"/>
                      <a:pt x="260" y="1584"/>
                    </a:cubicBezTo>
                    <a:cubicBezTo>
                      <a:pt x="258" y="1569"/>
                      <a:pt x="257" y="1555"/>
                      <a:pt x="257" y="1541"/>
                    </a:cubicBezTo>
                    <a:cubicBezTo>
                      <a:pt x="255" y="1499"/>
                      <a:pt x="262" y="1503"/>
                      <a:pt x="269" y="1531"/>
                    </a:cubicBezTo>
                    <a:cubicBezTo>
                      <a:pt x="272" y="1544"/>
                      <a:pt x="275" y="1556"/>
                      <a:pt x="278" y="1569"/>
                    </a:cubicBezTo>
                    <a:cubicBezTo>
                      <a:pt x="282" y="1582"/>
                      <a:pt x="285" y="1577"/>
                      <a:pt x="285" y="1567"/>
                    </a:cubicBezTo>
                    <a:cubicBezTo>
                      <a:pt x="285" y="1547"/>
                      <a:pt x="286" y="1527"/>
                      <a:pt x="288" y="1508"/>
                    </a:cubicBezTo>
                    <a:cubicBezTo>
                      <a:pt x="291" y="1451"/>
                      <a:pt x="300" y="1462"/>
                      <a:pt x="305" y="1531"/>
                    </a:cubicBezTo>
                    <a:cubicBezTo>
                      <a:pt x="308" y="1561"/>
                      <a:pt x="311" y="1592"/>
                      <a:pt x="315" y="1623"/>
                    </a:cubicBezTo>
                    <a:cubicBezTo>
                      <a:pt x="315" y="1628"/>
                      <a:pt x="319" y="1630"/>
                      <a:pt x="323" y="1625"/>
                    </a:cubicBezTo>
                    <a:cubicBezTo>
                      <a:pt x="339" y="1604"/>
                      <a:pt x="353" y="1570"/>
                      <a:pt x="364" y="1535"/>
                    </a:cubicBezTo>
                    <a:cubicBezTo>
                      <a:pt x="381" y="1484"/>
                      <a:pt x="389" y="1483"/>
                      <a:pt x="383" y="1538"/>
                    </a:cubicBezTo>
                    <a:cubicBezTo>
                      <a:pt x="382" y="1552"/>
                      <a:pt x="380" y="1567"/>
                      <a:pt x="377" y="1582"/>
                    </a:cubicBezTo>
                    <a:cubicBezTo>
                      <a:pt x="377" y="1588"/>
                      <a:pt x="379" y="1590"/>
                      <a:pt x="384" y="1586"/>
                    </a:cubicBezTo>
                    <a:cubicBezTo>
                      <a:pt x="519" y="1468"/>
                      <a:pt x="484" y="1267"/>
                      <a:pt x="404" y="1128"/>
                    </a:cubicBezTo>
                    <a:cubicBezTo>
                      <a:pt x="402" y="1126"/>
                      <a:pt x="404" y="1123"/>
                      <a:pt x="406" y="1123"/>
                    </a:cubicBezTo>
                    <a:cubicBezTo>
                      <a:pt x="424" y="1118"/>
                      <a:pt x="425" y="1090"/>
                      <a:pt x="405" y="1086"/>
                    </a:cubicBezTo>
                    <a:cubicBezTo>
                      <a:pt x="403" y="1085"/>
                      <a:pt x="402" y="1083"/>
                      <a:pt x="403" y="1080"/>
                    </a:cubicBezTo>
                    <a:cubicBezTo>
                      <a:pt x="409" y="1063"/>
                      <a:pt x="414" y="1040"/>
                      <a:pt x="414" y="1022"/>
                    </a:cubicBezTo>
                    <a:cubicBezTo>
                      <a:pt x="413" y="998"/>
                      <a:pt x="409" y="953"/>
                      <a:pt x="374" y="973"/>
                    </a:cubicBezTo>
                    <a:cubicBezTo>
                      <a:pt x="367" y="977"/>
                      <a:pt x="363" y="978"/>
                      <a:pt x="358" y="972"/>
                    </a:cubicBezTo>
                    <a:cubicBezTo>
                      <a:pt x="355" y="970"/>
                      <a:pt x="354" y="967"/>
                      <a:pt x="354" y="964"/>
                    </a:cubicBezTo>
                    <a:cubicBezTo>
                      <a:pt x="354" y="669"/>
                      <a:pt x="354" y="669"/>
                      <a:pt x="354" y="669"/>
                    </a:cubicBezTo>
                    <a:cubicBezTo>
                      <a:pt x="354" y="648"/>
                      <a:pt x="375" y="633"/>
                      <a:pt x="395" y="642"/>
                    </a:cubicBezTo>
                    <a:cubicBezTo>
                      <a:pt x="1158" y="961"/>
                      <a:pt x="1158" y="961"/>
                      <a:pt x="1158" y="961"/>
                    </a:cubicBezTo>
                    <a:cubicBezTo>
                      <a:pt x="1390" y="1058"/>
                      <a:pt x="1390" y="1058"/>
                      <a:pt x="1390" y="1058"/>
                    </a:cubicBezTo>
                    <a:cubicBezTo>
                      <a:pt x="1421" y="1070"/>
                      <a:pt x="1451" y="1070"/>
                      <a:pt x="1482" y="1058"/>
                    </a:cubicBezTo>
                    <a:cubicBezTo>
                      <a:pt x="2834" y="493"/>
                      <a:pt x="2834" y="493"/>
                      <a:pt x="2834" y="493"/>
                    </a:cubicBezTo>
                    <a:cubicBezTo>
                      <a:pt x="2872" y="477"/>
                      <a:pt x="2869" y="421"/>
                      <a:pt x="2829" y="409"/>
                    </a:cubicBezTo>
                    <a:close/>
                    <a:moveTo>
                      <a:pt x="2829" y="409"/>
                    </a:moveTo>
                    <a:cubicBezTo>
                      <a:pt x="2829" y="409"/>
                      <a:pt x="2829" y="409"/>
                      <a:pt x="2829" y="409"/>
                    </a:cubicBezTo>
                  </a:path>
                </a:pathLst>
              </a:custGeom>
              <a:solidFill>
                <a:srgbClr val="5457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schemeClr val="bg1"/>
                  </a:solidFill>
                  <a:latin typeface="楷体" panose="02010609060101010101" pitchFamily="49" charset="-122"/>
                  <a:ea typeface="楷体" panose="02010609060101010101" pitchFamily="49" charset="-122"/>
                </a:endParaRPr>
              </a:p>
            </p:txBody>
          </p:sp>
        </p:grpSp>
      </p:grpSp>
      <p:sp>
        <p:nvSpPr>
          <p:cNvPr id="2" name="标题 1"/>
          <p:cNvSpPr>
            <a:spLocks noGrp="1"/>
          </p:cNvSpPr>
          <p:nvPr>
            <p:ph type="title"/>
          </p:nvPr>
        </p:nvSpPr>
        <p:spPr>
          <a:xfrm>
            <a:off x="2786366" y="4320840"/>
            <a:ext cx="6619268" cy="970650"/>
          </a:xfrm>
        </p:spPr>
        <p:txBody>
          <a:bodyPr anchor="t">
            <a:normAutofit/>
          </a:bodyPr>
          <a:lstStyle>
            <a:lvl1pPr algn="ctr">
              <a:defRPr sz="4000"/>
            </a:lvl1pPr>
          </a:lstStyle>
          <a:p>
            <a:r>
              <a:rPr lang="zh-CN" altLang="en-US"/>
              <a:t>单击此处编辑母版标题样式</a:t>
            </a:r>
            <a:endParaRPr lang="zh-CN" altLang="en-US"/>
          </a:p>
        </p:txBody>
      </p:sp>
      <p:sp>
        <p:nvSpPr>
          <p:cNvPr id="4" name="日期占位符 3"/>
          <p:cNvSpPr>
            <a:spLocks noGrp="1"/>
          </p:cNvSpPr>
          <p:nvPr>
            <p:ph type="dt" sz="half" idx="10"/>
          </p:nvPr>
        </p:nvSpPr>
        <p:spPr/>
        <p:txBody>
          <a:bodyPr/>
          <a:lstStyle/>
          <a:p>
            <a:fld id="{103DEB99-AF2A-4E23-8BE6-FEFD5010424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5B719F-1D09-40B9-8D45-21334681A53D}"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dirty="0" smtClean="0"/>
              <a:t>编辑文本</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dirty="0" smtClean="0"/>
              <a:t>编辑文本</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103DEB99-AF2A-4E23-8BE6-FEFD5010424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5B719F-1D09-40B9-8D45-21334681A53D}"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编辑文本</a:t>
            </a:r>
            <a:endParaRPr lang="zh-CN" altLang="en-US" dirty="0"/>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dirty="0" smtClean="0"/>
              <a:t>编辑文本</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编辑文本</a:t>
            </a:r>
            <a:endParaRPr lang="zh-CN" altLang="en-US" dirty="0"/>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dirty="0" smtClean="0"/>
              <a:t>编辑文本</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103DEB99-AF2A-4E23-8BE6-FEFD5010424B}"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55B719F-1D09-40B9-8D45-21334681A53D}"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103DEB99-AF2A-4E23-8BE6-FEFD5010424B}"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55B719F-1D09-40B9-8D45-21334681A53D}" type="slidenum">
              <a:rPr lang="zh-CN" altLang="en-US" smtClean="0"/>
            </a:fld>
            <a:endParaRPr lang="zh-CN" altLang="en-US"/>
          </a:p>
        </p:txBody>
      </p:sp>
      <p:grpSp>
        <p:nvGrpSpPr>
          <p:cNvPr id="6" name="组合 5"/>
          <p:cNvGrpSpPr/>
          <p:nvPr/>
        </p:nvGrpSpPr>
        <p:grpSpPr>
          <a:xfrm>
            <a:off x="5238124" y="1728787"/>
            <a:ext cx="1715752" cy="1715752"/>
            <a:chOff x="5141769" y="1609518"/>
            <a:chExt cx="1504948" cy="1504948"/>
          </a:xfrm>
        </p:grpSpPr>
        <p:sp>
          <p:nvSpPr>
            <p:cNvPr id="7" name="椭圆 6"/>
            <p:cNvSpPr/>
            <p:nvPr/>
          </p:nvSpPr>
          <p:spPr>
            <a:xfrm>
              <a:off x="5141769" y="1609518"/>
              <a:ext cx="1504948" cy="1504948"/>
            </a:xfrm>
            <a:prstGeom prst="ellipse">
              <a:avLst/>
            </a:prstGeom>
            <a:gradFill flip="none" rotWithShape="1">
              <a:gsLst>
                <a:gs pos="0">
                  <a:schemeClr val="bg1"/>
                </a:gs>
                <a:gs pos="100000">
                  <a:schemeClr val="bg1">
                    <a:lumMod val="75000"/>
                  </a:schemeClr>
                </a:gs>
              </a:gsLst>
              <a:path path="circle">
                <a:fillToRect l="100000" t="100000"/>
              </a:path>
              <a:tileRect r="-100000" b="-100000"/>
            </a:gradFill>
            <a:ln w="19050">
              <a:gradFill flip="none" rotWithShape="1">
                <a:gsLst>
                  <a:gs pos="100000">
                    <a:schemeClr val="bg1"/>
                  </a:gs>
                  <a:gs pos="0">
                    <a:schemeClr val="bg1">
                      <a:lumMod val="75000"/>
                    </a:schemeClr>
                  </a:gs>
                </a:gsLst>
                <a:path path="circle">
                  <a:fillToRect l="100000" t="100000"/>
                </a:path>
                <a:tileRect r="-100000" b="-100000"/>
              </a:gradFill>
            </a:ln>
            <a:effectLst>
              <a:outerShdw blurRad="419100" dist="228600" dir="3000000" sx="95000" sy="95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5305916" y="1773665"/>
              <a:ext cx="1176654" cy="1176654"/>
              <a:chOff x="2416942" y="1609518"/>
              <a:chExt cx="1176654" cy="1176654"/>
            </a:xfrm>
          </p:grpSpPr>
          <p:sp>
            <p:nvSpPr>
              <p:cNvPr id="9" name="椭圆 8"/>
              <p:cNvSpPr/>
              <p:nvPr/>
            </p:nvSpPr>
            <p:spPr>
              <a:xfrm>
                <a:off x="2416942" y="1609518"/>
                <a:ext cx="1176654" cy="1176654"/>
              </a:xfrm>
              <a:prstGeom prst="ellipse">
                <a:avLst/>
              </a:prstGeom>
              <a:gradFill>
                <a:gsLst>
                  <a:gs pos="100000">
                    <a:schemeClr val="bg1"/>
                  </a:gs>
                  <a:gs pos="0">
                    <a:schemeClr val="bg1">
                      <a:lumMod val="75000"/>
                    </a:schemeClr>
                  </a:gs>
                </a:gsLst>
                <a:path path="circle">
                  <a:fillToRect l="100000" t="100000"/>
                </a:path>
              </a:gradFill>
              <a:ln>
                <a:noFill/>
              </a:ln>
              <a:effectLst>
                <a:outerShdw blurRad="419100" sx="90000" sy="90000" algn="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5"/>
              <p:cNvSpPr>
                <a:spLocks noEditPoints="1"/>
              </p:cNvSpPr>
              <p:nvPr/>
            </p:nvSpPr>
            <p:spPr bwMode="auto">
              <a:xfrm>
                <a:off x="2557218" y="1940275"/>
                <a:ext cx="863145" cy="590892"/>
              </a:xfrm>
              <a:custGeom>
                <a:avLst/>
                <a:gdLst>
                  <a:gd name="T0" fmla="*/ 3057 w 3113"/>
                  <a:gd name="T1" fmla="*/ 497 h 2131"/>
                  <a:gd name="T2" fmla="*/ 1582 w 3113"/>
                  <a:gd name="T3" fmla="*/ 5 h 2131"/>
                  <a:gd name="T4" fmla="*/ 1531 w 3113"/>
                  <a:gd name="T5" fmla="*/ 5 h 2131"/>
                  <a:gd name="T6" fmla="*/ 56 w 3113"/>
                  <a:gd name="T7" fmla="*/ 497 h 2131"/>
                  <a:gd name="T8" fmla="*/ 0 w 3113"/>
                  <a:gd name="T9" fmla="*/ 574 h 2131"/>
                  <a:gd name="T10" fmla="*/ 56 w 3113"/>
                  <a:gd name="T11" fmla="*/ 652 h 2131"/>
                  <a:gd name="T12" fmla="*/ 492 w 3113"/>
                  <a:gd name="T13" fmla="*/ 797 h 2131"/>
                  <a:gd name="T14" fmla="*/ 492 w 3113"/>
                  <a:gd name="T15" fmla="*/ 1230 h 2131"/>
                  <a:gd name="T16" fmla="*/ 515 w 3113"/>
                  <a:gd name="T17" fmla="*/ 1288 h 2131"/>
                  <a:gd name="T18" fmla="*/ 1556 w 3113"/>
                  <a:gd name="T19" fmla="*/ 1639 h 2131"/>
                  <a:gd name="T20" fmla="*/ 2244 w 3113"/>
                  <a:gd name="T21" fmla="*/ 1507 h 2131"/>
                  <a:gd name="T22" fmla="*/ 2287 w 3113"/>
                  <a:gd name="T23" fmla="*/ 1399 h 2131"/>
                  <a:gd name="T24" fmla="*/ 2180 w 3113"/>
                  <a:gd name="T25" fmla="*/ 1356 h 2131"/>
                  <a:gd name="T26" fmla="*/ 1557 w 3113"/>
                  <a:gd name="T27" fmla="*/ 1475 h 2131"/>
                  <a:gd name="T28" fmla="*/ 863 w 3113"/>
                  <a:gd name="T29" fmla="*/ 1324 h 2131"/>
                  <a:gd name="T30" fmla="*/ 656 w 3113"/>
                  <a:gd name="T31" fmla="*/ 1193 h 2131"/>
                  <a:gd name="T32" fmla="*/ 656 w 3113"/>
                  <a:gd name="T33" fmla="*/ 852 h 2131"/>
                  <a:gd name="T34" fmla="*/ 1531 w 3113"/>
                  <a:gd name="T35" fmla="*/ 1144 h 2131"/>
                  <a:gd name="T36" fmla="*/ 1557 w 3113"/>
                  <a:gd name="T37" fmla="*/ 1148 h 2131"/>
                  <a:gd name="T38" fmla="*/ 1583 w 3113"/>
                  <a:gd name="T39" fmla="*/ 1144 h 2131"/>
                  <a:gd name="T40" fmla="*/ 2458 w 3113"/>
                  <a:gd name="T41" fmla="*/ 852 h 2131"/>
                  <a:gd name="T42" fmla="*/ 2458 w 3113"/>
                  <a:gd name="T43" fmla="*/ 998 h 2131"/>
                  <a:gd name="T44" fmla="*/ 2294 w 3113"/>
                  <a:gd name="T45" fmla="*/ 1230 h 2131"/>
                  <a:gd name="T46" fmla="*/ 2440 w 3113"/>
                  <a:gd name="T47" fmla="*/ 1454 h 2131"/>
                  <a:gd name="T48" fmla="*/ 2296 w 3113"/>
                  <a:gd name="T49" fmla="*/ 2029 h 2131"/>
                  <a:gd name="T50" fmla="*/ 2311 w 3113"/>
                  <a:gd name="T51" fmla="*/ 2099 h 2131"/>
                  <a:gd name="T52" fmla="*/ 2376 w 3113"/>
                  <a:gd name="T53" fmla="*/ 2131 h 2131"/>
                  <a:gd name="T54" fmla="*/ 2704 w 3113"/>
                  <a:gd name="T55" fmla="*/ 2131 h 2131"/>
                  <a:gd name="T56" fmla="*/ 2768 w 3113"/>
                  <a:gd name="T57" fmla="*/ 2099 h 2131"/>
                  <a:gd name="T58" fmla="*/ 2783 w 3113"/>
                  <a:gd name="T59" fmla="*/ 2029 h 2131"/>
                  <a:gd name="T60" fmla="*/ 2639 w 3113"/>
                  <a:gd name="T61" fmla="*/ 1454 h 2131"/>
                  <a:gd name="T62" fmla="*/ 2785 w 3113"/>
                  <a:gd name="T63" fmla="*/ 1230 h 2131"/>
                  <a:gd name="T64" fmla="*/ 2622 w 3113"/>
                  <a:gd name="T65" fmla="*/ 998 h 2131"/>
                  <a:gd name="T66" fmla="*/ 2622 w 3113"/>
                  <a:gd name="T67" fmla="*/ 797 h 2131"/>
                  <a:gd name="T68" fmla="*/ 3057 w 3113"/>
                  <a:gd name="T69" fmla="*/ 652 h 2131"/>
                  <a:gd name="T70" fmla="*/ 3113 w 3113"/>
                  <a:gd name="T71" fmla="*/ 574 h 2131"/>
                  <a:gd name="T72" fmla="*/ 3057 w 3113"/>
                  <a:gd name="T73" fmla="*/ 497 h 2131"/>
                  <a:gd name="T74" fmla="*/ 2540 w 3113"/>
                  <a:gd name="T75" fmla="*/ 1148 h 2131"/>
                  <a:gd name="T76" fmla="*/ 2621 w 3113"/>
                  <a:gd name="T77" fmla="*/ 1230 h 2131"/>
                  <a:gd name="T78" fmla="*/ 2540 w 3113"/>
                  <a:gd name="T79" fmla="*/ 1312 h 2131"/>
                  <a:gd name="T80" fmla="*/ 2458 w 3113"/>
                  <a:gd name="T81" fmla="*/ 1230 h 2131"/>
                  <a:gd name="T82" fmla="*/ 2540 w 3113"/>
                  <a:gd name="T83" fmla="*/ 1148 h 2131"/>
                  <a:gd name="T84" fmla="*/ 2481 w 3113"/>
                  <a:gd name="T85" fmla="*/ 1967 h 2131"/>
                  <a:gd name="T86" fmla="*/ 2540 w 3113"/>
                  <a:gd name="T87" fmla="*/ 1731 h 2131"/>
                  <a:gd name="T88" fmla="*/ 2599 w 3113"/>
                  <a:gd name="T89" fmla="*/ 1967 h 2131"/>
                  <a:gd name="T90" fmla="*/ 2481 w 3113"/>
                  <a:gd name="T91" fmla="*/ 1967 h 2131"/>
                  <a:gd name="T92" fmla="*/ 2533 w 3113"/>
                  <a:gd name="T93" fmla="*/ 654 h 2131"/>
                  <a:gd name="T94" fmla="*/ 1570 w 3113"/>
                  <a:gd name="T95" fmla="*/ 493 h 2131"/>
                  <a:gd name="T96" fmla="*/ 1476 w 3113"/>
                  <a:gd name="T97" fmla="*/ 561 h 2131"/>
                  <a:gd name="T98" fmla="*/ 1543 w 3113"/>
                  <a:gd name="T99" fmla="*/ 655 h 2131"/>
                  <a:gd name="T100" fmla="*/ 2201 w 3113"/>
                  <a:gd name="T101" fmla="*/ 765 h 2131"/>
                  <a:gd name="T102" fmla="*/ 1557 w 3113"/>
                  <a:gd name="T103" fmla="*/ 979 h 2131"/>
                  <a:gd name="T104" fmla="*/ 341 w 3113"/>
                  <a:gd name="T105" fmla="*/ 574 h 2131"/>
                  <a:gd name="T106" fmla="*/ 1557 w 3113"/>
                  <a:gd name="T107" fmla="*/ 169 h 2131"/>
                  <a:gd name="T108" fmla="*/ 2772 w 3113"/>
                  <a:gd name="T109" fmla="*/ 574 h 2131"/>
                  <a:gd name="T110" fmla="*/ 2533 w 3113"/>
                  <a:gd name="T111" fmla="*/ 654 h 2131"/>
                  <a:gd name="T112" fmla="*/ 2533 w 3113"/>
                  <a:gd name="T113" fmla="*/ 654 h 2131"/>
                  <a:gd name="T114" fmla="*/ 2533 w 3113"/>
                  <a:gd name="T115" fmla="*/ 654 h 2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13" h="2131">
                    <a:moveTo>
                      <a:pt x="3057" y="497"/>
                    </a:moveTo>
                    <a:cubicBezTo>
                      <a:pt x="1582" y="5"/>
                      <a:pt x="1582" y="5"/>
                      <a:pt x="1582" y="5"/>
                    </a:cubicBezTo>
                    <a:cubicBezTo>
                      <a:pt x="1565" y="0"/>
                      <a:pt x="1547" y="0"/>
                      <a:pt x="1531" y="5"/>
                    </a:cubicBezTo>
                    <a:cubicBezTo>
                      <a:pt x="56" y="497"/>
                      <a:pt x="56" y="497"/>
                      <a:pt x="56" y="497"/>
                    </a:cubicBezTo>
                    <a:cubicBezTo>
                      <a:pt x="23" y="508"/>
                      <a:pt x="0" y="539"/>
                      <a:pt x="0" y="574"/>
                    </a:cubicBezTo>
                    <a:cubicBezTo>
                      <a:pt x="0" y="610"/>
                      <a:pt x="23" y="641"/>
                      <a:pt x="56" y="652"/>
                    </a:cubicBezTo>
                    <a:cubicBezTo>
                      <a:pt x="492" y="797"/>
                      <a:pt x="492" y="797"/>
                      <a:pt x="492" y="797"/>
                    </a:cubicBezTo>
                    <a:cubicBezTo>
                      <a:pt x="492" y="1230"/>
                      <a:pt x="492" y="1230"/>
                      <a:pt x="492" y="1230"/>
                    </a:cubicBezTo>
                    <a:cubicBezTo>
                      <a:pt x="492" y="1252"/>
                      <a:pt x="500" y="1272"/>
                      <a:pt x="515" y="1288"/>
                    </a:cubicBezTo>
                    <a:cubicBezTo>
                      <a:pt x="530" y="1302"/>
                      <a:pt x="875" y="1639"/>
                      <a:pt x="1556" y="1639"/>
                    </a:cubicBezTo>
                    <a:cubicBezTo>
                      <a:pt x="1804" y="1639"/>
                      <a:pt x="2036" y="1595"/>
                      <a:pt x="2244" y="1507"/>
                    </a:cubicBezTo>
                    <a:cubicBezTo>
                      <a:pt x="2285" y="1489"/>
                      <a:pt x="2305" y="1441"/>
                      <a:pt x="2287" y="1399"/>
                    </a:cubicBezTo>
                    <a:cubicBezTo>
                      <a:pt x="2270" y="1358"/>
                      <a:pt x="2222" y="1338"/>
                      <a:pt x="2180" y="1356"/>
                    </a:cubicBezTo>
                    <a:cubicBezTo>
                      <a:pt x="1992" y="1435"/>
                      <a:pt x="1782" y="1475"/>
                      <a:pt x="1557" y="1475"/>
                    </a:cubicBezTo>
                    <a:cubicBezTo>
                      <a:pt x="1238" y="1475"/>
                      <a:pt x="1004" y="1393"/>
                      <a:pt x="863" y="1324"/>
                    </a:cubicBezTo>
                    <a:cubicBezTo>
                      <a:pt x="759" y="1272"/>
                      <a:pt x="689" y="1221"/>
                      <a:pt x="656" y="1193"/>
                    </a:cubicBezTo>
                    <a:cubicBezTo>
                      <a:pt x="656" y="852"/>
                      <a:pt x="656" y="852"/>
                      <a:pt x="656" y="852"/>
                    </a:cubicBezTo>
                    <a:cubicBezTo>
                      <a:pt x="1531" y="1144"/>
                      <a:pt x="1531" y="1144"/>
                      <a:pt x="1531" y="1144"/>
                    </a:cubicBezTo>
                    <a:cubicBezTo>
                      <a:pt x="1539" y="1146"/>
                      <a:pt x="1548" y="1148"/>
                      <a:pt x="1557" y="1148"/>
                    </a:cubicBezTo>
                    <a:cubicBezTo>
                      <a:pt x="1565" y="1148"/>
                      <a:pt x="1574" y="1146"/>
                      <a:pt x="1583" y="1144"/>
                    </a:cubicBezTo>
                    <a:cubicBezTo>
                      <a:pt x="2458" y="852"/>
                      <a:pt x="2458" y="852"/>
                      <a:pt x="2458" y="852"/>
                    </a:cubicBezTo>
                    <a:cubicBezTo>
                      <a:pt x="2458" y="998"/>
                      <a:pt x="2458" y="998"/>
                      <a:pt x="2458" y="998"/>
                    </a:cubicBezTo>
                    <a:cubicBezTo>
                      <a:pt x="2362" y="1032"/>
                      <a:pt x="2294" y="1123"/>
                      <a:pt x="2294" y="1230"/>
                    </a:cubicBezTo>
                    <a:cubicBezTo>
                      <a:pt x="2294" y="1330"/>
                      <a:pt x="2354" y="1416"/>
                      <a:pt x="2440" y="1454"/>
                    </a:cubicBezTo>
                    <a:cubicBezTo>
                      <a:pt x="2296" y="2029"/>
                      <a:pt x="2296" y="2029"/>
                      <a:pt x="2296" y="2029"/>
                    </a:cubicBezTo>
                    <a:cubicBezTo>
                      <a:pt x="2290" y="2053"/>
                      <a:pt x="2296" y="2080"/>
                      <a:pt x="2311" y="2099"/>
                    </a:cubicBezTo>
                    <a:cubicBezTo>
                      <a:pt x="2327" y="2119"/>
                      <a:pt x="2351" y="2131"/>
                      <a:pt x="2376" y="2131"/>
                    </a:cubicBezTo>
                    <a:cubicBezTo>
                      <a:pt x="2704" y="2131"/>
                      <a:pt x="2704" y="2131"/>
                      <a:pt x="2704" y="2131"/>
                    </a:cubicBezTo>
                    <a:cubicBezTo>
                      <a:pt x="2729" y="2131"/>
                      <a:pt x="2753" y="2119"/>
                      <a:pt x="2768" y="2099"/>
                    </a:cubicBezTo>
                    <a:cubicBezTo>
                      <a:pt x="2784" y="2080"/>
                      <a:pt x="2789" y="2053"/>
                      <a:pt x="2783" y="2029"/>
                    </a:cubicBezTo>
                    <a:cubicBezTo>
                      <a:pt x="2639" y="1454"/>
                      <a:pt x="2639" y="1454"/>
                      <a:pt x="2639" y="1454"/>
                    </a:cubicBezTo>
                    <a:cubicBezTo>
                      <a:pt x="2725" y="1416"/>
                      <a:pt x="2785" y="1330"/>
                      <a:pt x="2785" y="1230"/>
                    </a:cubicBezTo>
                    <a:cubicBezTo>
                      <a:pt x="2785" y="1123"/>
                      <a:pt x="2717" y="1032"/>
                      <a:pt x="2622" y="998"/>
                    </a:cubicBezTo>
                    <a:cubicBezTo>
                      <a:pt x="2622" y="797"/>
                      <a:pt x="2622" y="797"/>
                      <a:pt x="2622" y="797"/>
                    </a:cubicBezTo>
                    <a:cubicBezTo>
                      <a:pt x="3057" y="652"/>
                      <a:pt x="3057" y="652"/>
                      <a:pt x="3057" y="652"/>
                    </a:cubicBezTo>
                    <a:cubicBezTo>
                      <a:pt x="3091" y="641"/>
                      <a:pt x="3113" y="610"/>
                      <a:pt x="3113" y="574"/>
                    </a:cubicBezTo>
                    <a:cubicBezTo>
                      <a:pt x="3113" y="539"/>
                      <a:pt x="3091" y="508"/>
                      <a:pt x="3057" y="497"/>
                    </a:cubicBezTo>
                    <a:close/>
                    <a:moveTo>
                      <a:pt x="2540" y="1148"/>
                    </a:moveTo>
                    <a:cubicBezTo>
                      <a:pt x="2585" y="1148"/>
                      <a:pt x="2621" y="1184"/>
                      <a:pt x="2621" y="1230"/>
                    </a:cubicBezTo>
                    <a:cubicBezTo>
                      <a:pt x="2621" y="1275"/>
                      <a:pt x="2585" y="1312"/>
                      <a:pt x="2540" y="1312"/>
                    </a:cubicBezTo>
                    <a:cubicBezTo>
                      <a:pt x="2494" y="1312"/>
                      <a:pt x="2458" y="1275"/>
                      <a:pt x="2458" y="1230"/>
                    </a:cubicBezTo>
                    <a:cubicBezTo>
                      <a:pt x="2458" y="1184"/>
                      <a:pt x="2494" y="1148"/>
                      <a:pt x="2540" y="1148"/>
                    </a:cubicBezTo>
                    <a:close/>
                    <a:moveTo>
                      <a:pt x="2481" y="1967"/>
                    </a:moveTo>
                    <a:cubicBezTo>
                      <a:pt x="2540" y="1731"/>
                      <a:pt x="2540" y="1731"/>
                      <a:pt x="2540" y="1731"/>
                    </a:cubicBezTo>
                    <a:cubicBezTo>
                      <a:pt x="2599" y="1967"/>
                      <a:pt x="2599" y="1967"/>
                      <a:pt x="2599" y="1967"/>
                    </a:cubicBezTo>
                    <a:cubicBezTo>
                      <a:pt x="2481" y="1967"/>
                      <a:pt x="2481" y="1967"/>
                      <a:pt x="2481" y="1967"/>
                    </a:cubicBezTo>
                    <a:close/>
                    <a:moveTo>
                      <a:pt x="2533" y="654"/>
                    </a:moveTo>
                    <a:cubicBezTo>
                      <a:pt x="1570" y="493"/>
                      <a:pt x="1570" y="493"/>
                      <a:pt x="1570" y="493"/>
                    </a:cubicBezTo>
                    <a:cubicBezTo>
                      <a:pt x="1525" y="486"/>
                      <a:pt x="1483" y="516"/>
                      <a:pt x="1476" y="561"/>
                    </a:cubicBezTo>
                    <a:cubicBezTo>
                      <a:pt x="1469" y="605"/>
                      <a:pt x="1499" y="648"/>
                      <a:pt x="1543" y="655"/>
                    </a:cubicBezTo>
                    <a:cubicBezTo>
                      <a:pt x="2201" y="765"/>
                      <a:pt x="2201" y="765"/>
                      <a:pt x="2201" y="765"/>
                    </a:cubicBezTo>
                    <a:cubicBezTo>
                      <a:pt x="1557" y="979"/>
                      <a:pt x="1557" y="979"/>
                      <a:pt x="1557" y="979"/>
                    </a:cubicBezTo>
                    <a:cubicBezTo>
                      <a:pt x="341" y="574"/>
                      <a:pt x="341" y="574"/>
                      <a:pt x="341" y="574"/>
                    </a:cubicBezTo>
                    <a:cubicBezTo>
                      <a:pt x="1557" y="169"/>
                      <a:pt x="1557" y="169"/>
                      <a:pt x="1557" y="169"/>
                    </a:cubicBezTo>
                    <a:cubicBezTo>
                      <a:pt x="2772" y="574"/>
                      <a:pt x="2772" y="574"/>
                      <a:pt x="2772" y="574"/>
                    </a:cubicBezTo>
                    <a:cubicBezTo>
                      <a:pt x="2533" y="654"/>
                      <a:pt x="2533" y="654"/>
                      <a:pt x="2533" y="654"/>
                    </a:cubicBezTo>
                    <a:close/>
                    <a:moveTo>
                      <a:pt x="2533" y="654"/>
                    </a:moveTo>
                    <a:cubicBezTo>
                      <a:pt x="2533" y="654"/>
                      <a:pt x="2533" y="654"/>
                      <a:pt x="2533" y="654"/>
                    </a:cubicBezTo>
                  </a:path>
                </a:pathLst>
              </a:custGeom>
              <a:solidFill>
                <a:srgbClr val="545763"/>
              </a:solidFill>
              <a:ln>
                <a:noFill/>
              </a:ln>
            </p:spPr>
            <p:txBody>
              <a:bodyPr vert="horz" wrap="square" lIns="91440" tIns="45720" rIns="91440" bIns="45720" numCol="1" anchor="t" anchorCtr="0" compatLnSpc="1"/>
              <a:lstStyle/>
              <a:p>
                <a:endParaRPr lang="zh-CN" altLang="en-US"/>
              </a:p>
            </p:txBody>
          </p:sp>
        </p:grpSp>
      </p:grpSp>
      <p:sp>
        <p:nvSpPr>
          <p:cNvPr id="11" name="标题 1"/>
          <p:cNvSpPr>
            <a:spLocks noGrp="1"/>
          </p:cNvSpPr>
          <p:nvPr>
            <p:ph type="ctrTitle"/>
          </p:nvPr>
        </p:nvSpPr>
        <p:spPr>
          <a:xfrm>
            <a:off x="1524000" y="3444538"/>
            <a:ext cx="9144000" cy="1001523"/>
          </a:xfrm>
        </p:spPr>
        <p:txBody>
          <a:bodyPr anchor="b">
            <a:normAutofit/>
          </a:bodyPr>
          <a:lstStyle>
            <a:lvl1pPr algn="ctr">
              <a:defRPr sz="5400"/>
            </a:lvl1pPr>
          </a:lstStyle>
          <a:p>
            <a:r>
              <a:rPr lang="zh-CN" altLang="en-US" dirty="0"/>
              <a:t>单击此处编辑母版标题样式</a:t>
            </a:r>
            <a:endParaRPr lang="zh-CN" altLang="en-US" dirty="0"/>
          </a:p>
        </p:txBody>
      </p:sp>
      <p:sp>
        <p:nvSpPr>
          <p:cNvPr id="12" name="副标题 2"/>
          <p:cNvSpPr>
            <a:spLocks noGrp="1"/>
          </p:cNvSpPr>
          <p:nvPr>
            <p:ph type="subTitle" idx="1" hasCustomPrompt="1"/>
          </p:nvPr>
        </p:nvSpPr>
        <p:spPr>
          <a:xfrm>
            <a:off x="1524000" y="4521195"/>
            <a:ext cx="9144000" cy="95673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编辑副标题</a:t>
            </a:r>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03DEB99-AF2A-4E23-8BE6-FEFD5010424B}"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55B719F-1D09-40B9-8D45-21334681A53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558800"/>
            <a:ext cx="3932237" cy="1498600"/>
          </a:xfrm>
        </p:spPr>
        <p:txBody>
          <a:bodyPr anchor="t"/>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558801"/>
            <a:ext cx="6172200" cy="5302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smtClean="0"/>
              <a:t>编辑文本</a:t>
            </a:r>
            <a:endParaRPr lang="zh-CN" altLang="en-US" dirty="0"/>
          </a:p>
        </p:txBody>
      </p:sp>
      <p:sp>
        <p:nvSpPr>
          <p:cNvPr id="5" name="日期占位符 4"/>
          <p:cNvSpPr>
            <a:spLocks noGrp="1"/>
          </p:cNvSpPr>
          <p:nvPr>
            <p:ph type="dt" sz="half" idx="10"/>
          </p:nvPr>
        </p:nvSpPr>
        <p:spPr/>
        <p:txBody>
          <a:bodyPr/>
          <a:lstStyle/>
          <a:p>
            <a:fld id="{103DEB99-AF2A-4E23-8BE6-FEFD5010424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5B719F-1D09-40B9-8D45-21334681A53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dirty="0" smtClean="0"/>
              <a:t>编辑文本</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103DEB99-AF2A-4E23-8BE6-FEFD5010424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5B719F-1D09-40B9-8D45-21334681A53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tags" Target="../tags/tag2.xml"/><Relationship Id="rId13" Type="http://schemas.openxmlformats.org/officeDocument/2006/relationships/tags" Target="../tags/tag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编辑文本</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3DEB99-AF2A-4E23-8BE6-FEFD5010424B}"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5B719F-1D09-40B9-8D45-21334681A53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6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3.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2.xml"/><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3.xml"/><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14.xml"/><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15.xml"/><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tags" Target="../tags/tag16.xml"/><Relationship Id="rId4" Type="http://schemas.openxmlformats.org/officeDocument/2006/relationships/image" Target="../media/image47.jpeg"/><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17.xml"/><Relationship Id="rId2" Type="http://schemas.openxmlformats.org/officeDocument/2006/relationships/image" Target="../media/image4.png"/><Relationship Id="rId1" Type="http://schemas.openxmlformats.org/officeDocument/2006/relationships/image" Target="../media/image48.jpe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18.xml"/><Relationship Id="rId2" Type="http://schemas.openxmlformats.org/officeDocument/2006/relationships/image" Target="../media/image4.png"/><Relationship Id="rId1" Type="http://schemas.openxmlformats.org/officeDocument/2006/relationships/image" Target="../media/image48.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9.xml"/><Relationship Id="rId1" Type="http://schemas.openxmlformats.org/officeDocument/2006/relationships/image" Target="../media/image49.jpe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4.xml"/><Relationship Id="rId2" Type="http://schemas.openxmlformats.org/officeDocument/2006/relationships/image" Target="../media/image4.pn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5.xml"/><Relationship Id="rId2" Type="http://schemas.openxmlformats.org/officeDocument/2006/relationships/image" Target="../media/image5.jpe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6.xml"/><Relationship Id="rId7" Type="http://schemas.openxmlformats.org/officeDocument/2006/relationships/image" Target="../media/image11.jpeg"/><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7.xml"/><Relationship Id="rId7" Type="http://schemas.openxmlformats.org/officeDocument/2006/relationships/image" Target="../media/image17.jpeg"/><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8.xml"/><Relationship Id="rId7" Type="http://schemas.openxmlformats.org/officeDocument/2006/relationships/image" Target="../media/image23.jpeg"/><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tags" Target="../tags/tag9.xml"/><Relationship Id="rId5" Type="http://schemas.openxmlformats.org/officeDocument/2006/relationships/image" Target="../media/image27.jpeg"/><Relationship Id="rId4" Type="http://schemas.openxmlformats.org/officeDocument/2006/relationships/image" Target="../media/image26.jpeg"/><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9" Type="http://schemas.openxmlformats.org/officeDocument/2006/relationships/image" Target="../media/image35.jpeg"/><Relationship Id="rId8" Type="http://schemas.openxmlformats.org/officeDocument/2006/relationships/image" Target="../media/image34.jpeg"/><Relationship Id="rId7" Type="http://schemas.openxmlformats.org/officeDocument/2006/relationships/image" Target="../media/image33.jpeg"/><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 Id="rId3" Type="http://schemas.openxmlformats.org/officeDocument/2006/relationships/image" Target="../media/image29.jpeg"/><Relationship Id="rId2" Type="http://schemas.openxmlformats.org/officeDocument/2006/relationships/image" Target="../media/image28.jpeg"/><Relationship Id="rId16" Type="http://schemas.openxmlformats.org/officeDocument/2006/relationships/slideLayout" Target="../slideLayouts/slideLayout7.xml"/><Relationship Id="rId15" Type="http://schemas.openxmlformats.org/officeDocument/2006/relationships/tags" Target="../tags/tag10.xml"/><Relationship Id="rId14" Type="http://schemas.openxmlformats.org/officeDocument/2006/relationships/image" Target="../media/image40.jpeg"/><Relationship Id="rId13" Type="http://schemas.openxmlformats.org/officeDocument/2006/relationships/image" Target="../media/image39.jpeg"/><Relationship Id="rId12" Type="http://schemas.openxmlformats.org/officeDocument/2006/relationships/image" Target="../media/image38.jpeg"/><Relationship Id="rId11" Type="http://schemas.openxmlformats.org/officeDocument/2006/relationships/image" Target="../media/image37.jpeg"/><Relationship Id="rId10" Type="http://schemas.openxmlformats.org/officeDocument/2006/relationships/image" Target="../media/image36.jpe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1.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1371093_123218858001_2"/>
          <p:cNvPicPr>
            <a:picLocks noChangeAspect="1"/>
          </p:cNvPicPr>
          <p:nvPr/>
        </p:nvPicPr>
        <p:blipFill>
          <a:blip r:embed="rId1"/>
          <a:srcRect b="4744"/>
          <a:stretch>
            <a:fillRect/>
          </a:stretch>
        </p:blipFill>
        <p:spPr>
          <a:xfrm>
            <a:off x="-635" y="-10795"/>
            <a:ext cx="12193905" cy="6879590"/>
          </a:xfrm>
          <a:prstGeom prst="rect">
            <a:avLst/>
          </a:prstGeom>
        </p:spPr>
      </p:pic>
      <p:sp>
        <p:nvSpPr>
          <p:cNvPr id="3" name="文本框 2"/>
          <p:cNvSpPr txBox="1"/>
          <p:nvPr/>
        </p:nvSpPr>
        <p:spPr>
          <a:xfrm>
            <a:off x="4120515" y="4607560"/>
            <a:ext cx="4387850" cy="368300"/>
          </a:xfrm>
          <a:prstGeom prst="rect">
            <a:avLst/>
          </a:prstGeom>
          <a:noFill/>
        </p:spPr>
        <p:txBody>
          <a:bodyPr wrap="square" rtlCol="0">
            <a:spAutoFit/>
          </a:bodyPr>
          <a:p>
            <a:endParaRPr lang="zh-CN" altLang="en-US"/>
          </a:p>
        </p:txBody>
      </p:sp>
    </p:spTree>
    <p:custDataLst>
      <p:tags r:id="rId2"/>
    </p:custData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图片 74"/>
          <p:cNvPicPr>
            <a:picLocks noChangeAspect="1"/>
          </p:cNvPicPr>
          <p:nvPr/>
        </p:nvPicPr>
        <p:blipFill>
          <a:blip r:embed="rId1"/>
          <a:srcRect/>
          <a:stretch>
            <a:fillRect/>
          </a:stretch>
        </p:blipFill>
        <p:spPr>
          <a:xfrm rot="19140000">
            <a:off x="79375" y="516890"/>
            <a:ext cx="1689100" cy="947420"/>
          </a:xfrm>
          <a:prstGeom prst="rect">
            <a:avLst/>
          </a:prstGeom>
        </p:spPr>
      </p:pic>
      <p:cxnSp>
        <p:nvCxnSpPr>
          <p:cNvPr id="78" name="直接连接符 77"/>
          <p:cNvCxnSpPr/>
          <p:nvPr/>
        </p:nvCxnSpPr>
        <p:spPr>
          <a:xfrm flipV="1">
            <a:off x="1277620" y="1280160"/>
            <a:ext cx="4191635" cy="6985"/>
          </a:xfrm>
          <a:prstGeom prst="line">
            <a:avLst/>
          </a:prstGeom>
          <a:ln w="38100">
            <a:solidFill>
              <a:schemeClr val="accent2">
                <a:lumMod val="60000"/>
                <a:lumOff val="40000"/>
              </a:schemeClr>
            </a:solidFill>
          </a:ln>
        </p:spPr>
        <p:style>
          <a:lnRef idx="3">
            <a:schemeClr val="accent6"/>
          </a:lnRef>
          <a:fillRef idx="0">
            <a:schemeClr val="accent6"/>
          </a:fillRef>
          <a:effectRef idx="2">
            <a:schemeClr val="accent6"/>
          </a:effectRef>
          <a:fontRef idx="minor">
            <a:schemeClr val="tx1"/>
          </a:fontRef>
        </p:style>
      </p:cxnSp>
      <p:sp>
        <p:nvSpPr>
          <p:cNvPr id="28" name="文本框 27"/>
          <p:cNvSpPr txBox="1"/>
          <p:nvPr/>
        </p:nvSpPr>
        <p:spPr>
          <a:xfrm>
            <a:off x="1002030" y="1463040"/>
            <a:ext cx="10188575" cy="5262245"/>
          </a:xfrm>
          <a:prstGeom prst="rect">
            <a:avLst/>
          </a:prstGeom>
          <a:noFill/>
        </p:spPr>
        <p:txBody>
          <a:bodyPr wrap="square" rtlCol="0">
            <a:spAutoFit/>
          </a:bodyPr>
          <a:p>
            <a:pPr fontAlgn="auto">
              <a:lnSpc>
                <a:spcPct val="150000"/>
              </a:lnSpc>
            </a:pPr>
            <a:r>
              <a:rPr lang="zh-CN" altLang="en-US" sz="3200">
                <a:ln w="12700">
                  <a:solidFill>
                    <a:schemeClr val="accent5"/>
                  </a:solidFill>
                  <a:prstDash val="solid"/>
                </a:ln>
                <a:solidFill>
                  <a:schemeClr val="accent5"/>
                </a:solidFill>
                <a:effectLst/>
              </a:rPr>
              <a:t>一方面</a:t>
            </a:r>
            <a:r>
              <a:rPr lang="zh-CN" altLang="en-US" sz="3200"/>
              <a:t>：毒品有个共同的特性，就是进入人体后作用于人的脑内与学习记忆有关的神经系统，逐渐产生精神依赖（心瘾），进而形成追求使用该药物的行为；</a:t>
            </a:r>
            <a:endParaRPr lang="zh-CN" altLang="en-US" sz="3200"/>
          </a:p>
          <a:p>
            <a:pPr fontAlgn="auto">
              <a:lnSpc>
                <a:spcPct val="150000"/>
              </a:lnSpc>
            </a:pPr>
            <a:r>
              <a:rPr lang="zh-CN" altLang="en-US" sz="3200">
                <a:ln w="12700">
                  <a:solidFill>
                    <a:schemeClr val="accent5"/>
                  </a:solidFill>
                  <a:prstDash val="solid"/>
                </a:ln>
                <a:solidFill>
                  <a:schemeClr val="accent5"/>
                </a:solidFill>
                <a:effectLst/>
              </a:rPr>
              <a:t>另一方面</a:t>
            </a:r>
            <a:r>
              <a:rPr lang="zh-CN" altLang="en-US" sz="3200"/>
              <a:t>：毒品进入人体后，破坏人体正常的平衡，产生在毒品作用下新的平衡状态（身体依赖）。一旦停止吸毒，就会感到不适。只有连续不断地吸入更大剂量的毒品，才能保持人体新的平衡。</a:t>
            </a:r>
            <a:endParaRPr lang="zh-CN" altLang="en-US" sz="3200"/>
          </a:p>
        </p:txBody>
      </p:sp>
      <p:sp>
        <p:nvSpPr>
          <p:cNvPr id="2" name="文本框 1"/>
          <p:cNvSpPr txBox="1"/>
          <p:nvPr/>
        </p:nvSpPr>
        <p:spPr>
          <a:xfrm>
            <a:off x="1872615" y="698500"/>
            <a:ext cx="3642995" cy="645160"/>
          </a:xfrm>
          <a:prstGeom prst="rect">
            <a:avLst/>
          </a:prstGeom>
          <a:noFill/>
        </p:spPr>
        <p:txBody>
          <a:bodyPr wrap="square" rtlCol="0">
            <a:spAutoFit/>
          </a:bodyPr>
          <a:p>
            <a:r>
              <a:rPr lang="zh-CN" altLang="en-US" sz="3600">
                <a:solidFill>
                  <a:schemeClr val="tx1"/>
                </a:solidFill>
                <a:effectLst>
                  <a:outerShdw blurRad="38100" dist="19050" dir="2700000" algn="tl" rotWithShape="0">
                    <a:schemeClr val="dk1">
                      <a:alpha val="40000"/>
                    </a:schemeClr>
                  </a:outerShdw>
                </a:effectLst>
                <a:sym typeface="+mn-ea"/>
              </a:rPr>
              <a:t>为什么会成瘾</a:t>
            </a:r>
            <a:endParaRPr lang="zh-CN" altLang="en-US" sz="3600">
              <a:solidFill>
                <a:schemeClr val="tx1"/>
              </a:solidFill>
              <a:effectLst>
                <a:outerShdw blurRad="38100" dist="19050" dir="2700000" algn="tl" rotWithShape="0">
                  <a:schemeClr val="dk1">
                    <a:alpha val="40000"/>
                  </a:schemeClr>
                </a:outerShdw>
              </a:effectLst>
              <a:sym typeface="+mn-ea"/>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1000"/>
                                        <p:tgtEl>
                                          <p:spTgt spid="75"/>
                                        </p:tgtEl>
                                      </p:cBhvr>
                                    </p:animEffect>
                                    <p:anim calcmode="lin" valueType="num">
                                      <p:cBhvr>
                                        <p:cTn id="8" dur="1000" fill="hold"/>
                                        <p:tgtEl>
                                          <p:spTgt spid="75"/>
                                        </p:tgtEl>
                                        <p:attrNameLst>
                                          <p:attrName>ppt_x</p:attrName>
                                        </p:attrNameLst>
                                      </p:cBhvr>
                                      <p:tavLst>
                                        <p:tav tm="0">
                                          <p:val>
                                            <p:strVal val="#ppt_x"/>
                                          </p:val>
                                        </p:tav>
                                        <p:tav tm="100000">
                                          <p:val>
                                            <p:strVal val="#ppt_x"/>
                                          </p:val>
                                        </p:tav>
                                      </p:tavLst>
                                    </p:anim>
                                    <p:anim calcmode="lin" valueType="num">
                                      <p:cBhvr>
                                        <p:cTn id="9" dur="900" decel="100000" fill="hold"/>
                                        <p:tgtEl>
                                          <p:spTgt spid="7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nodeType="clickEffect">
                                  <p:stCondLst>
                                    <p:cond delay="0"/>
                                  </p:stCondLst>
                                  <p:childTnLst>
                                    <p:set>
                                      <p:cBhvr>
                                        <p:cTn id="14" dur="1" fill="hold">
                                          <p:stCondLst>
                                            <p:cond delay="0"/>
                                          </p:stCondLst>
                                        </p:cTn>
                                        <p:tgtEl>
                                          <p:spTgt spid="78"/>
                                        </p:tgtEl>
                                        <p:attrNameLst>
                                          <p:attrName>style.visibility</p:attrName>
                                        </p:attrNameLst>
                                      </p:cBhvr>
                                      <p:to>
                                        <p:strVal val="visible"/>
                                      </p:to>
                                    </p:set>
                                    <p:anim calcmode="lin" valueType="num">
                                      <p:cBhvr>
                                        <p:cTn id="15" dur="500" fill="hold"/>
                                        <p:tgtEl>
                                          <p:spTgt spid="78"/>
                                        </p:tgtEl>
                                        <p:attrNameLst>
                                          <p:attrName>ppt_w</p:attrName>
                                        </p:attrNameLst>
                                      </p:cBhvr>
                                      <p:tavLst>
                                        <p:tav tm="0">
                                          <p:val>
                                            <p:strVal val="#ppt_w*0.05"/>
                                          </p:val>
                                        </p:tav>
                                        <p:tav tm="100000">
                                          <p:val>
                                            <p:strVal val="#ppt_w"/>
                                          </p:val>
                                        </p:tav>
                                      </p:tavLst>
                                    </p:anim>
                                    <p:anim calcmode="lin" valueType="num">
                                      <p:cBhvr>
                                        <p:cTn id="16" dur="500" fill="hold"/>
                                        <p:tgtEl>
                                          <p:spTgt spid="78"/>
                                        </p:tgtEl>
                                        <p:attrNameLst>
                                          <p:attrName>ppt_h</p:attrName>
                                        </p:attrNameLst>
                                      </p:cBhvr>
                                      <p:tavLst>
                                        <p:tav tm="0">
                                          <p:val>
                                            <p:strVal val="#ppt_h"/>
                                          </p:val>
                                        </p:tav>
                                        <p:tav tm="100000">
                                          <p:val>
                                            <p:strVal val="#ppt_h"/>
                                          </p:val>
                                        </p:tav>
                                      </p:tavLst>
                                    </p:anim>
                                    <p:anim calcmode="lin" valueType="num">
                                      <p:cBhvr>
                                        <p:cTn id="17" dur="500" fill="hold"/>
                                        <p:tgtEl>
                                          <p:spTgt spid="78"/>
                                        </p:tgtEl>
                                        <p:attrNameLst>
                                          <p:attrName>ppt_x</p:attrName>
                                        </p:attrNameLst>
                                      </p:cBhvr>
                                      <p:tavLst>
                                        <p:tav tm="0">
                                          <p:val>
                                            <p:strVal val="#ppt_x-.2"/>
                                          </p:val>
                                        </p:tav>
                                        <p:tav tm="100000">
                                          <p:val>
                                            <p:strVal val="#ppt_x"/>
                                          </p:val>
                                        </p:tav>
                                      </p:tavLst>
                                    </p:anim>
                                    <p:anim calcmode="lin" valueType="num">
                                      <p:cBhvr>
                                        <p:cTn id="18" dur="500" fill="hold"/>
                                        <p:tgtEl>
                                          <p:spTgt spid="78"/>
                                        </p:tgtEl>
                                        <p:attrNameLst>
                                          <p:attrName>ppt_y</p:attrName>
                                        </p:attrNameLst>
                                      </p:cBhvr>
                                      <p:tavLst>
                                        <p:tav tm="0">
                                          <p:val>
                                            <p:strVal val="#ppt_y"/>
                                          </p:val>
                                        </p:tav>
                                        <p:tav tm="100000">
                                          <p:val>
                                            <p:strVal val="#ppt_y"/>
                                          </p:val>
                                        </p:tav>
                                      </p:tavLst>
                                    </p:anim>
                                    <p:animEffect transition="in" filter="fade">
                                      <p:cBhvr>
                                        <p:cTn id="19" dur="500"/>
                                        <p:tgtEl>
                                          <p:spTgt spid="78"/>
                                        </p:tgtEl>
                                      </p:cBhvr>
                                    </p:animEffect>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grpId="0" nodeType="clickEffect">
                                  <p:stCondLst>
                                    <p:cond delay="0"/>
                                  </p:stCondLst>
                                  <p:iterate type="lt">
                                    <p:tmPct val="10000"/>
                                  </p:iterate>
                                  <p:childTnLst>
                                    <p:set>
                                      <p:cBhvr>
                                        <p:cTn id="23" dur="1" fill="hold">
                                          <p:stCondLst>
                                            <p:cond delay="0"/>
                                          </p:stCondLst>
                                        </p:cTn>
                                        <p:tgtEl>
                                          <p:spTgt spid="2"/>
                                        </p:tgtEl>
                                        <p:attrNameLst>
                                          <p:attrName>style.visibility</p:attrName>
                                        </p:attrNameLst>
                                      </p:cBhvr>
                                      <p:to>
                                        <p:strVal val="visible"/>
                                      </p:to>
                                    </p:set>
                                    <p:anim by="(-#ppt_w*2)" calcmode="lin" valueType="num">
                                      <p:cBhvr rctx="PPT">
                                        <p:cTn id="24" dur="500" autoRev="1" fill="hold">
                                          <p:stCondLst>
                                            <p:cond delay="0"/>
                                          </p:stCondLst>
                                        </p:cTn>
                                        <p:tgtEl>
                                          <p:spTgt spid="2"/>
                                        </p:tgtEl>
                                        <p:attrNameLst>
                                          <p:attrName>ppt_w</p:attrName>
                                        </p:attrNameLst>
                                      </p:cBhvr>
                                    </p:anim>
                                    <p:anim by="(#ppt_w*0.50)" calcmode="lin" valueType="num">
                                      <p:cBhvr>
                                        <p:cTn id="25" dur="500" decel="50000" autoRev="1" fill="hold">
                                          <p:stCondLst>
                                            <p:cond delay="0"/>
                                          </p:stCondLst>
                                        </p:cTn>
                                        <p:tgtEl>
                                          <p:spTgt spid="2"/>
                                        </p:tgtEl>
                                        <p:attrNameLst>
                                          <p:attrName>ppt_x</p:attrName>
                                        </p:attrNameLst>
                                      </p:cBhvr>
                                    </p:anim>
                                    <p:anim from="(-#ppt_h/2)" to="(#ppt_y)" calcmode="lin" valueType="num">
                                      <p:cBhvr>
                                        <p:cTn id="26" dur="1000" fill="hold">
                                          <p:stCondLst>
                                            <p:cond delay="0"/>
                                          </p:stCondLst>
                                        </p:cTn>
                                        <p:tgtEl>
                                          <p:spTgt spid="2"/>
                                        </p:tgtEl>
                                        <p:attrNameLst>
                                          <p:attrName>ppt_y</p:attrName>
                                        </p:attrNameLst>
                                      </p:cBhvr>
                                    </p:anim>
                                    <p:animRot by="21600000">
                                      <p:cBhvr>
                                        <p:cTn id="27" dur="1000" fill="hold">
                                          <p:stCondLst>
                                            <p:cond delay="0"/>
                                          </p:stCondLst>
                                        </p:cTn>
                                        <p:tgtEl>
                                          <p:spTgt spid="2"/>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31" presetClass="entr" presetSubtype="0" fill="hold" grpId="5" nodeType="click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1000" fill="hold"/>
                                        <p:tgtEl>
                                          <p:spTgt spid="28"/>
                                        </p:tgtEl>
                                        <p:attrNameLst>
                                          <p:attrName>ppt_w</p:attrName>
                                        </p:attrNameLst>
                                      </p:cBhvr>
                                      <p:tavLst>
                                        <p:tav tm="0">
                                          <p:val>
                                            <p:fltVal val="0"/>
                                          </p:val>
                                        </p:tav>
                                        <p:tav tm="100000">
                                          <p:val>
                                            <p:strVal val="#ppt_w"/>
                                          </p:val>
                                        </p:tav>
                                      </p:tavLst>
                                    </p:anim>
                                    <p:anim calcmode="lin" valueType="num">
                                      <p:cBhvr>
                                        <p:cTn id="33" dur="1000" fill="hold"/>
                                        <p:tgtEl>
                                          <p:spTgt spid="28"/>
                                        </p:tgtEl>
                                        <p:attrNameLst>
                                          <p:attrName>ppt_h</p:attrName>
                                        </p:attrNameLst>
                                      </p:cBhvr>
                                      <p:tavLst>
                                        <p:tav tm="0">
                                          <p:val>
                                            <p:fltVal val="0"/>
                                          </p:val>
                                        </p:tav>
                                        <p:tav tm="100000">
                                          <p:val>
                                            <p:strVal val="#ppt_h"/>
                                          </p:val>
                                        </p:tav>
                                      </p:tavLst>
                                    </p:anim>
                                    <p:anim calcmode="lin" valueType="num">
                                      <p:cBhvr>
                                        <p:cTn id="34" dur="1000" fill="hold"/>
                                        <p:tgtEl>
                                          <p:spTgt spid="28"/>
                                        </p:tgtEl>
                                        <p:attrNameLst>
                                          <p:attrName>style.rotation</p:attrName>
                                        </p:attrNameLst>
                                      </p:cBhvr>
                                      <p:tavLst>
                                        <p:tav tm="0">
                                          <p:val>
                                            <p:fltVal val="90"/>
                                          </p:val>
                                        </p:tav>
                                        <p:tav tm="100000">
                                          <p:val>
                                            <p:fltVal val="0"/>
                                          </p:val>
                                        </p:tav>
                                      </p:tavLst>
                                    </p:anim>
                                    <p:animEffect transition="in" filter="fade">
                                      <p:cBhvr>
                                        <p:cTn id="35"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8" grpId="0"/>
      <p:bldP spid="28" grpId="1"/>
      <p:bldP spid="28" grpId="2"/>
      <p:bldP spid="28" grpId="3"/>
      <p:bldP spid="28" grpId="4"/>
      <p:bldP spid="28" grpId="5"/>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图片 74"/>
          <p:cNvPicPr>
            <a:picLocks noChangeAspect="1"/>
          </p:cNvPicPr>
          <p:nvPr/>
        </p:nvPicPr>
        <p:blipFill>
          <a:blip r:embed="rId1"/>
          <a:srcRect/>
          <a:stretch>
            <a:fillRect/>
          </a:stretch>
        </p:blipFill>
        <p:spPr>
          <a:xfrm rot="19140000">
            <a:off x="79375" y="516890"/>
            <a:ext cx="1689100" cy="947420"/>
          </a:xfrm>
          <a:prstGeom prst="rect">
            <a:avLst/>
          </a:prstGeom>
        </p:spPr>
      </p:pic>
      <p:cxnSp>
        <p:nvCxnSpPr>
          <p:cNvPr id="78" name="直接连接符 77"/>
          <p:cNvCxnSpPr/>
          <p:nvPr/>
        </p:nvCxnSpPr>
        <p:spPr>
          <a:xfrm>
            <a:off x="1277620" y="1287145"/>
            <a:ext cx="4464050" cy="1905"/>
          </a:xfrm>
          <a:prstGeom prst="line">
            <a:avLst/>
          </a:prstGeom>
          <a:ln w="38100">
            <a:solidFill>
              <a:schemeClr val="accent2">
                <a:lumMod val="60000"/>
                <a:lumOff val="40000"/>
              </a:schemeClr>
            </a:solidFill>
          </a:ln>
        </p:spPr>
        <p:style>
          <a:lnRef idx="3">
            <a:schemeClr val="accent6"/>
          </a:lnRef>
          <a:fillRef idx="0">
            <a:schemeClr val="accent6"/>
          </a:fillRef>
          <a:effectRef idx="2">
            <a:schemeClr val="accent6"/>
          </a:effectRef>
          <a:fontRef idx="minor">
            <a:schemeClr val="tx1"/>
          </a:fontRef>
        </p:style>
      </p:cxnSp>
      <p:sp>
        <p:nvSpPr>
          <p:cNvPr id="2" name="文本框 1"/>
          <p:cNvSpPr txBox="1"/>
          <p:nvPr/>
        </p:nvSpPr>
        <p:spPr>
          <a:xfrm>
            <a:off x="2030730" y="708025"/>
            <a:ext cx="3239770" cy="583565"/>
          </a:xfrm>
          <a:prstGeom prst="rect">
            <a:avLst/>
          </a:prstGeom>
          <a:noFill/>
        </p:spPr>
        <p:txBody>
          <a:bodyPr wrap="square" rtlCol="0">
            <a:spAutoFit/>
          </a:bodyPr>
          <a:p>
            <a:r>
              <a:rPr lang="en-US" altLang="zh-CN" sz="3200"/>
              <a:t>    </a:t>
            </a:r>
            <a:endParaRPr lang="zh-CN" altLang="en-US" sz="3200"/>
          </a:p>
        </p:txBody>
      </p:sp>
      <p:sp>
        <p:nvSpPr>
          <p:cNvPr id="3" name="文本框 2"/>
          <p:cNvSpPr txBox="1"/>
          <p:nvPr/>
        </p:nvSpPr>
        <p:spPr>
          <a:xfrm>
            <a:off x="2154555" y="670560"/>
            <a:ext cx="2788920" cy="645160"/>
          </a:xfrm>
          <a:prstGeom prst="rect">
            <a:avLst/>
          </a:prstGeom>
          <a:noFill/>
        </p:spPr>
        <p:txBody>
          <a:bodyPr wrap="square" rtlCol="0">
            <a:spAutoFit/>
          </a:bodyPr>
          <a:p>
            <a:r>
              <a:rPr lang="zh-CN" altLang="en-US" sz="3600">
                <a:solidFill>
                  <a:schemeClr val="tx1"/>
                </a:solidFill>
                <a:effectLst>
                  <a:outerShdw blurRad="38100" dist="19050" dir="2700000" algn="tl" rotWithShape="0">
                    <a:schemeClr val="dk1">
                      <a:alpha val="40000"/>
                    </a:schemeClr>
                  </a:outerShdw>
                </a:effectLst>
              </a:rPr>
              <a:t>吸毒的诱因</a:t>
            </a:r>
            <a:endParaRPr lang="zh-CN" altLang="en-US" sz="3600">
              <a:solidFill>
                <a:schemeClr val="tx1"/>
              </a:solidFill>
              <a:effectLst>
                <a:outerShdw blurRad="38100" dist="19050" dir="2700000" algn="tl" rotWithShape="0">
                  <a:schemeClr val="dk1">
                    <a:alpha val="40000"/>
                  </a:schemeClr>
                </a:outerShdw>
              </a:effectLst>
            </a:endParaRPr>
          </a:p>
        </p:txBody>
      </p:sp>
      <p:sp>
        <p:nvSpPr>
          <p:cNvPr id="17" name="菱形 16"/>
          <p:cNvSpPr/>
          <p:nvPr/>
        </p:nvSpPr>
        <p:spPr>
          <a:xfrm>
            <a:off x="4529455" y="3285490"/>
            <a:ext cx="3133090" cy="1765935"/>
          </a:xfrm>
          <a:prstGeom prst="diamond">
            <a:avLst/>
          </a:prstGeom>
          <a:solidFill>
            <a:schemeClr val="bg2">
              <a:lumMod val="75000"/>
            </a:schemeClr>
          </a:solidFill>
          <a:ln w="76200">
            <a:solidFill>
              <a:schemeClr val="accent2">
                <a:lumMod val="75000"/>
              </a:schemeClr>
            </a:solidFill>
          </a:ln>
        </p:spPr>
        <p:style>
          <a:lnRef idx="2">
            <a:schemeClr val="dk1"/>
          </a:lnRef>
          <a:fillRef idx="1">
            <a:schemeClr val="lt1"/>
          </a:fillRef>
          <a:effectRef idx="0">
            <a:schemeClr val="dk1"/>
          </a:effectRef>
          <a:fontRef idx="minor">
            <a:schemeClr val="dk1"/>
          </a:fontRef>
        </p:style>
        <p:txBody>
          <a:bodyPr rtlCol="0" anchor="ctr"/>
          <a:p>
            <a:pPr algn="ctr"/>
            <a:r>
              <a:rPr lang="zh-CN" altLang="en-US">
                <a:sym typeface="+mn-ea"/>
              </a:rPr>
              <a:t>交友不慎</a:t>
            </a:r>
            <a:endParaRPr lang="zh-CN" altLang="en-US"/>
          </a:p>
        </p:txBody>
      </p:sp>
      <p:sp>
        <p:nvSpPr>
          <p:cNvPr id="18" name="菱形 17"/>
          <p:cNvSpPr/>
          <p:nvPr/>
        </p:nvSpPr>
        <p:spPr>
          <a:xfrm>
            <a:off x="6142990" y="4159250"/>
            <a:ext cx="3133725" cy="1737995"/>
          </a:xfrm>
          <a:prstGeom prst="diamond">
            <a:avLst/>
          </a:prstGeom>
          <a:solidFill>
            <a:schemeClr val="bg2">
              <a:lumMod val="75000"/>
            </a:schemeClr>
          </a:solidFill>
          <a:ln w="76200">
            <a:solidFill>
              <a:schemeClr val="accent2">
                <a:lumMod val="75000"/>
              </a:schemeClr>
            </a:solidFill>
          </a:ln>
        </p:spPr>
        <p:style>
          <a:lnRef idx="2">
            <a:schemeClr val="dk1"/>
          </a:lnRef>
          <a:fillRef idx="1">
            <a:schemeClr val="lt1"/>
          </a:fillRef>
          <a:effectRef idx="0">
            <a:schemeClr val="dk1"/>
          </a:effectRef>
          <a:fontRef idx="minor">
            <a:schemeClr val="dk1"/>
          </a:fontRef>
        </p:style>
        <p:txBody>
          <a:bodyPr rtlCol="0" anchor="ctr"/>
          <a:p>
            <a:pPr algn="ctr"/>
            <a:r>
              <a:rPr lang="zh-CN" altLang="en-US">
                <a:sym typeface="+mn-ea"/>
              </a:rPr>
              <a:t>逃避现实求解脱</a:t>
            </a:r>
            <a:endParaRPr lang="zh-CN" altLang="en-US"/>
          </a:p>
        </p:txBody>
      </p:sp>
      <p:sp>
        <p:nvSpPr>
          <p:cNvPr id="19" name="菱形 18"/>
          <p:cNvSpPr/>
          <p:nvPr/>
        </p:nvSpPr>
        <p:spPr>
          <a:xfrm>
            <a:off x="6142990" y="2420620"/>
            <a:ext cx="3133090" cy="1738630"/>
          </a:xfrm>
          <a:prstGeom prst="diamond">
            <a:avLst/>
          </a:prstGeom>
          <a:solidFill>
            <a:schemeClr val="bg2">
              <a:lumMod val="75000"/>
            </a:schemeClr>
          </a:solidFill>
          <a:ln w="76200">
            <a:solidFill>
              <a:schemeClr val="accent2">
                <a:lumMod val="75000"/>
              </a:schemeClr>
            </a:solidFill>
          </a:ln>
        </p:spPr>
        <p:style>
          <a:lnRef idx="2">
            <a:schemeClr val="dk1"/>
          </a:lnRef>
          <a:fillRef idx="1">
            <a:schemeClr val="lt1"/>
          </a:fillRef>
          <a:effectRef idx="0">
            <a:schemeClr val="dk1"/>
          </a:effectRef>
          <a:fontRef idx="minor">
            <a:schemeClr val="dk1"/>
          </a:fontRef>
        </p:style>
        <p:txBody>
          <a:bodyPr rtlCol="0" anchor="ctr"/>
          <a:p>
            <a:pPr algn="ctr"/>
            <a:r>
              <a:rPr lang="zh-CN" altLang="en-US">
                <a:sym typeface="+mn-ea"/>
              </a:rPr>
              <a:t>贪慕虚荣的赶时髦</a:t>
            </a:r>
            <a:endParaRPr lang="zh-CN" altLang="en-US"/>
          </a:p>
        </p:txBody>
      </p:sp>
      <p:sp>
        <p:nvSpPr>
          <p:cNvPr id="20" name="菱形 19"/>
          <p:cNvSpPr/>
          <p:nvPr/>
        </p:nvSpPr>
        <p:spPr>
          <a:xfrm>
            <a:off x="2905125" y="4159250"/>
            <a:ext cx="3133090" cy="1737995"/>
          </a:xfrm>
          <a:prstGeom prst="diamond">
            <a:avLst/>
          </a:prstGeom>
          <a:solidFill>
            <a:schemeClr val="bg2">
              <a:lumMod val="75000"/>
            </a:schemeClr>
          </a:solidFill>
          <a:ln w="76200">
            <a:solidFill>
              <a:schemeClr val="accent2">
                <a:lumMod val="75000"/>
              </a:schemeClr>
            </a:solidFill>
          </a:ln>
        </p:spPr>
        <p:style>
          <a:lnRef idx="2">
            <a:schemeClr val="dk1"/>
          </a:lnRef>
          <a:fillRef idx="1">
            <a:schemeClr val="lt1"/>
          </a:fillRef>
          <a:effectRef idx="0">
            <a:schemeClr val="dk1"/>
          </a:effectRef>
          <a:fontRef idx="minor">
            <a:schemeClr val="dk1"/>
          </a:fontRef>
        </p:style>
        <p:txBody>
          <a:bodyPr rtlCol="0" anchor="ctr"/>
          <a:p>
            <a:pPr algn="ctr"/>
            <a:endParaRPr lang="zh-CN" altLang="en-US">
              <a:sym typeface="+mn-ea"/>
            </a:endParaRPr>
          </a:p>
          <a:p>
            <a:pPr algn="ctr"/>
            <a:r>
              <a:rPr lang="zh-CN" altLang="en-US">
                <a:sym typeface="+mn-ea"/>
              </a:rPr>
              <a:t>赌气或逆反心理</a:t>
            </a:r>
            <a:endParaRPr lang="zh-CN" altLang="en-US"/>
          </a:p>
          <a:p>
            <a:pPr algn="ctr"/>
            <a:endParaRPr lang="zh-CN" altLang="en-US"/>
          </a:p>
        </p:txBody>
      </p:sp>
      <p:sp>
        <p:nvSpPr>
          <p:cNvPr id="21" name="菱形 20"/>
          <p:cNvSpPr/>
          <p:nvPr/>
        </p:nvSpPr>
        <p:spPr>
          <a:xfrm>
            <a:off x="2905125" y="2419985"/>
            <a:ext cx="3133090" cy="1739265"/>
          </a:xfrm>
          <a:prstGeom prst="diamond">
            <a:avLst/>
          </a:prstGeom>
          <a:solidFill>
            <a:schemeClr val="bg2">
              <a:lumMod val="75000"/>
            </a:schemeClr>
          </a:solidFill>
          <a:ln w="76200">
            <a:solidFill>
              <a:schemeClr val="accent2">
                <a:lumMod val="75000"/>
              </a:schemeClr>
            </a:solidFill>
          </a:ln>
        </p:spPr>
        <p:style>
          <a:lnRef idx="2">
            <a:schemeClr val="dk1"/>
          </a:lnRef>
          <a:fillRef idx="1">
            <a:schemeClr val="lt1"/>
          </a:fillRef>
          <a:effectRef idx="0">
            <a:schemeClr val="dk1"/>
          </a:effectRef>
          <a:fontRef idx="minor">
            <a:schemeClr val="dk1"/>
          </a:fontRef>
        </p:style>
        <p:txBody>
          <a:bodyPr rtlCol="0" anchor="ctr"/>
          <a:p>
            <a:pPr algn="ctr"/>
            <a:r>
              <a:rPr lang="zh-CN" altLang="en-US">
                <a:sym typeface="+mn-ea"/>
              </a:rPr>
              <a:t>好奇心的驱使</a:t>
            </a:r>
            <a:endParaRPr lang="zh-CN" altLang="en-US"/>
          </a:p>
        </p:txBody>
      </p:sp>
      <p:sp>
        <p:nvSpPr>
          <p:cNvPr id="22" name="菱形 21"/>
          <p:cNvSpPr/>
          <p:nvPr/>
        </p:nvSpPr>
        <p:spPr>
          <a:xfrm>
            <a:off x="1395730" y="3285490"/>
            <a:ext cx="3133725" cy="1765300"/>
          </a:xfrm>
          <a:prstGeom prst="diamond">
            <a:avLst/>
          </a:prstGeom>
          <a:solidFill>
            <a:schemeClr val="bg2">
              <a:lumMod val="75000"/>
            </a:schemeClr>
          </a:solidFill>
          <a:ln w="76200">
            <a:solidFill>
              <a:schemeClr val="accent2">
                <a:lumMod val="75000"/>
              </a:schemeClr>
            </a:solidFill>
          </a:ln>
        </p:spPr>
        <p:style>
          <a:lnRef idx="2">
            <a:schemeClr val="dk1"/>
          </a:lnRef>
          <a:fillRef idx="1">
            <a:schemeClr val="lt1"/>
          </a:fillRef>
          <a:effectRef idx="0">
            <a:schemeClr val="dk1"/>
          </a:effectRef>
          <a:fontRef idx="minor">
            <a:schemeClr val="dk1"/>
          </a:fontRef>
        </p:style>
        <p:txBody>
          <a:bodyPr rtlCol="0" anchor="ctr"/>
          <a:p>
            <a:pPr algn="ctr"/>
            <a:r>
              <a:rPr lang="zh-CN" altLang="en-US">
                <a:sym typeface="+mn-ea"/>
              </a:rPr>
              <a:t>为合群的妥协</a:t>
            </a:r>
            <a:endParaRPr lang="zh-CN" altLang="en-US"/>
          </a:p>
        </p:txBody>
      </p:sp>
      <p:sp>
        <p:nvSpPr>
          <p:cNvPr id="23" name="菱形 22"/>
          <p:cNvSpPr/>
          <p:nvPr/>
        </p:nvSpPr>
        <p:spPr>
          <a:xfrm>
            <a:off x="7663180" y="3299460"/>
            <a:ext cx="3132455" cy="1738630"/>
          </a:xfrm>
          <a:prstGeom prst="diamond">
            <a:avLst/>
          </a:prstGeom>
          <a:solidFill>
            <a:schemeClr val="bg2">
              <a:lumMod val="75000"/>
            </a:schemeClr>
          </a:solidFill>
          <a:ln w="76200">
            <a:solidFill>
              <a:schemeClr val="accent2">
                <a:lumMod val="75000"/>
              </a:schemeClr>
            </a:solidFill>
          </a:ln>
        </p:spPr>
        <p:style>
          <a:lnRef idx="2">
            <a:schemeClr val="dk1"/>
          </a:lnRef>
          <a:fillRef idx="1">
            <a:schemeClr val="lt1"/>
          </a:fillRef>
          <a:effectRef idx="0">
            <a:schemeClr val="dk1"/>
          </a:effectRef>
          <a:fontRef idx="minor">
            <a:schemeClr val="dk1"/>
          </a:fontRef>
        </p:style>
        <p:txBody>
          <a:bodyPr rtlCol="0" anchor="ctr"/>
          <a:p>
            <a:pPr algn="ctr"/>
            <a:endParaRPr lang="zh-CN" altLang="en-US">
              <a:sym typeface="+mn-ea"/>
            </a:endParaRPr>
          </a:p>
          <a:p>
            <a:pPr algn="ctr"/>
            <a:r>
              <a:rPr lang="zh-CN" altLang="en-US">
                <a:sym typeface="+mn-ea"/>
              </a:rPr>
              <a:t>追求刺激和享乐</a:t>
            </a:r>
            <a:endParaRPr lang="zh-CN" altLang="en-US"/>
          </a:p>
          <a:p>
            <a:pPr algn="ctr"/>
            <a:endParaRPr lang="zh-CN" altLang="en-US"/>
          </a:p>
        </p:txBody>
      </p:sp>
      <p:sp>
        <p:nvSpPr>
          <p:cNvPr id="24" name="菱形 23"/>
          <p:cNvSpPr/>
          <p:nvPr/>
        </p:nvSpPr>
        <p:spPr>
          <a:xfrm>
            <a:off x="4529455" y="1520825"/>
            <a:ext cx="3133725" cy="1764665"/>
          </a:xfrm>
          <a:prstGeom prst="diamond">
            <a:avLst/>
          </a:prstGeom>
          <a:solidFill>
            <a:schemeClr val="bg2">
              <a:lumMod val="75000"/>
            </a:schemeClr>
          </a:solidFill>
          <a:ln w="76200">
            <a:solidFill>
              <a:schemeClr val="accent2">
                <a:lumMod val="75000"/>
              </a:schemeClr>
            </a:solidFill>
          </a:ln>
        </p:spPr>
        <p:style>
          <a:lnRef idx="2">
            <a:schemeClr val="dk1"/>
          </a:lnRef>
          <a:fillRef idx="1">
            <a:schemeClr val="lt1"/>
          </a:fillRef>
          <a:effectRef idx="0">
            <a:schemeClr val="dk1"/>
          </a:effectRef>
          <a:fontRef idx="minor">
            <a:schemeClr val="dk1"/>
          </a:fontRef>
        </p:style>
        <p:txBody>
          <a:bodyPr rtlCol="0" anchor="ctr"/>
          <a:p>
            <a:pPr algn="ctr"/>
            <a:r>
              <a:rPr lang="zh-CN" altLang="en-US">
                <a:sym typeface="+mn-ea"/>
              </a:rPr>
              <a:t>无知和轻信</a:t>
            </a:r>
            <a:endParaRPr lang="zh-CN" altLang="en-US"/>
          </a:p>
        </p:txBody>
      </p:sp>
      <p:sp>
        <p:nvSpPr>
          <p:cNvPr id="25" name="菱形 24"/>
          <p:cNvSpPr/>
          <p:nvPr/>
        </p:nvSpPr>
        <p:spPr>
          <a:xfrm>
            <a:off x="4581525" y="5038090"/>
            <a:ext cx="3028950" cy="1765300"/>
          </a:xfrm>
          <a:prstGeom prst="diamond">
            <a:avLst/>
          </a:prstGeom>
          <a:solidFill>
            <a:schemeClr val="bg2">
              <a:lumMod val="75000"/>
            </a:schemeClr>
          </a:solidFill>
          <a:ln w="76200">
            <a:solidFill>
              <a:schemeClr val="accent2">
                <a:lumMod val="75000"/>
              </a:schemeClr>
            </a:solidFill>
          </a:ln>
        </p:spPr>
        <p:style>
          <a:lnRef idx="2">
            <a:schemeClr val="dk1"/>
          </a:lnRef>
          <a:fillRef idx="1">
            <a:schemeClr val="lt1"/>
          </a:fillRef>
          <a:effectRef idx="0">
            <a:schemeClr val="dk1"/>
          </a:effectRef>
          <a:fontRef idx="minor">
            <a:schemeClr val="dk1"/>
          </a:fontRef>
        </p:style>
        <p:txBody>
          <a:bodyPr rtlCol="0" anchor="ctr"/>
          <a:p>
            <a:pPr algn="ctr"/>
            <a:endParaRPr lang="zh-CN" altLang="en-US">
              <a:sym typeface="+mn-ea"/>
            </a:endParaRPr>
          </a:p>
          <a:p>
            <a:pPr algn="ctr"/>
            <a:r>
              <a:rPr lang="zh-CN" altLang="en-US">
                <a:sym typeface="+mn-ea"/>
              </a:rPr>
              <a:t>受毒贩引诱</a:t>
            </a:r>
            <a:endParaRPr lang="zh-CN" altLang="en-US"/>
          </a:p>
          <a:p>
            <a:pPr algn="ctr"/>
            <a:endParaRPr lang="zh-CN" altLang="en-US"/>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1000"/>
                                        <p:tgtEl>
                                          <p:spTgt spid="75"/>
                                        </p:tgtEl>
                                      </p:cBhvr>
                                    </p:animEffect>
                                    <p:anim calcmode="lin" valueType="num">
                                      <p:cBhvr>
                                        <p:cTn id="8" dur="1000" fill="hold"/>
                                        <p:tgtEl>
                                          <p:spTgt spid="75"/>
                                        </p:tgtEl>
                                        <p:attrNameLst>
                                          <p:attrName>ppt_x</p:attrName>
                                        </p:attrNameLst>
                                      </p:cBhvr>
                                      <p:tavLst>
                                        <p:tav tm="0">
                                          <p:val>
                                            <p:strVal val="#ppt_x"/>
                                          </p:val>
                                        </p:tav>
                                        <p:tav tm="100000">
                                          <p:val>
                                            <p:strVal val="#ppt_x"/>
                                          </p:val>
                                        </p:tav>
                                      </p:tavLst>
                                    </p:anim>
                                    <p:anim calcmode="lin" valueType="num">
                                      <p:cBhvr>
                                        <p:cTn id="9" dur="900" decel="100000" fill="hold"/>
                                        <p:tgtEl>
                                          <p:spTgt spid="7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nodeType="clickEffect">
                                  <p:stCondLst>
                                    <p:cond delay="0"/>
                                  </p:stCondLst>
                                  <p:childTnLst>
                                    <p:set>
                                      <p:cBhvr>
                                        <p:cTn id="14" dur="1" fill="hold">
                                          <p:stCondLst>
                                            <p:cond delay="0"/>
                                          </p:stCondLst>
                                        </p:cTn>
                                        <p:tgtEl>
                                          <p:spTgt spid="78"/>
                                        </p:tgtEl>
                                        <p:attrNameLst>
                                          <p:attrName>style.visibility</p:attrName>
                                        </p:attrNameLst>
                                      </p:cBhvr>
                                      <p:to>
                                        <p:strVal val="visible"/>
                                      </p:to>
                                    </p:set>
                                    <p:anim calcmode="lin" valueType="num">
                                      <p:cBhvr>
                                        <p:cTn id="15" dur="500" fill="hold"/>
                                        <p:tgtEl>
                                          <p:spTgt spid="78"/>
                                        </p:tgtEl>
                                        <p:attrNameLst>
                                          <p:attrName>ppt_w</p:attrName>
                                        </p:attrNameLst>
                                      </p:cBhvr>
                                      <p:tavLst>
                                        <p:tav tm="0">
                                          <p:val>
                                            <p:strVal val="#ppt_w*0.05"/>
                                          </p:val>
                                        </p:tav>
                                        <p:tav tm="100000">
                                          <p:val>
                                            <p:strVal val="#ppt_w"/>
                                          </p:val>
                                        </p:tav>
                                      </p:tavLst>
                                    </p:anim>
                                    <p:anim calcmode="lin" valueType="num">
                                      <p:cBhvr>
                                        <p:cTn id="16" dur="500" fill="hold"/>
                                        <p:tgtEl>
                                          <p:spTgt spid="78"/>
                                        </p:tgtEl>
                                        <p:attrNameLst>
                                          <p:attrName>ppt_h</p:attrName>
                                        </p:attrNameLst>
                                      </p:cBhvr>
                                      <p:tavLst>
                                        <p:tav tm="0">
                                          <p:val>
                                            <p:strVal val="#ppt_h"/>
                                          </p:val>
                                        </p:tav>
                                        <p:tav tm="100000">
                                          <p:val>
                                            <p:strVal val="#ppt_h"/>
                                          </p:val>
                                        </p:tav>
                                      </p:tavLst>
                                    </p:anim>
                                    <p:anim calcmode="lin" valueType="num">
                                      <p:cBhvr>
                                        <p:cTn id="17" dur="500" fill="hold"/>
                                        <p:tgtEl>
                                          <p:spTgt spid="78"/>
                                        </p:tgtEl>
                                        <p:attrNameLst>
                                          <p:attrName>ppt_x</p:attrName>
                                        </p:attrNameLst>
                                      </p:cBhvr>
                                      <p:tavLst>
                                        <p:tav tm="0">
                                          <p:val>
                                            <p:strVal val="#ppt_x-.2"/>
                                          </p:val>
                                        </p:tav>
                                        <p:tav tm="100000">
                                          <p:val>
                                            <p:strVal val="#ppt_x"/>
                                          </p:val>
                                        </p:tav>
                                      </p:tavLst>
                                    </p:anim>
                                    <p:anim calcmode="lin" valueType="num">
                                      <p:cBhvr>
                                        <p:cTn id="18" dur="500" fill="hold"/>
                                        <p:tgtEl>
                                          <p:spTgt spid="78"/>
                                        </p:tgtEl>
                                        <p:attrNameLst>
                                          <p:attrName>ppt_y</p:attrName>
                                        </p:attrNameLst>
                                      </p:cBhvr>
                                      <p:tavLst>
                                        <p:tav tm="0">
                                          <p:val>
                                            <p:strVal val="#ppt_y"/>
                                          </p:val>
                                        </p:tav>
                                        <p:tav tm="100000">
                                          <p:val>
                                            <p:strVal val="#ppt_y"/>
                                          </p:val>
                                        </p:tav>
                                      </p:tavLst>
                                    </p:anim>
                                    <p:animEffect transition="in" filter="fade">
                                      <p:cBhvr>
                                        <p:cTn id="19" dur="500"/>
                                        <p:tgtEl>
                                          <p:spTgt spid="78"/>
                                        </p:tgtEl>
                                      </p:cBhvr>
                                    </p:animEffect>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grpId="0" nodeType="clickEffect">
                                  <p:stCondLst>
                                    <p:cond delay="0"/>
                                  </p:stCondLst>
                                  <p:iterate type="lt">
                                    <p:tmPct val="10000"/>
                                  </p:iterate>
                                  <p:childTnLst>
                                    <p:set>
                                      <p:cBhvr>
                                        <p:cTn id="23" dur="1" fill="hold">
                                          <p:stCondLst>
                                            <p:cond delay="0"/>
                                          </p:stCondLst>
                                        </p:cTn>
                                        <p:tgtEl>
                                          <p:spTgt spid="3"/>
                                        </p:tgtEl>
                                        <p:attrNameLst>
                                          <p:attrName>style.visibility</p:attrName>
                                        </p:attrNameLst>
                                      </p:cBhvr>
                                      <p:to>
                                        <p:strVal val="visible"/>
                                      </p:to>
                                    </p:set>
                                    <p:anim by="(-#ppt_w*2)" calcmode="lin" valueType="num">
                                      <p:cBhvr rctx="PPT">
                                        <p:cTn id="24" dur="500" autoRev="1" fill="hold">
                                          <p:stCondLst>
                                            <p:cond delay="0"/>
                                          </p:stCondLst>
                                        </p:cTn>
                                        <p:tgtEl>
                                          <p:spTgt spid="3"/>
                                        </p:tgtEl>
                                        <p:attrNameLst>
                                          <p:attrName>ppt_w</p:attrName>
                                        </p:attrNameLst>
                                      </p:cBhvr>
                                    </p:anim>
                                    <p:anim by="(#ppt_w*0.50)" calcmode="lin" valueType="num">
                                      <p:cBhvr>
                                        <p:cTn id="25" dur="500" decel="50000" autoRev="1" fill="hold">
                                          <p:stCondLst>
                                            <p:cond delay="0"/>
                                          </p:stCondLst>
                                        </p:cTn>
                                        <p:tgtEl>
                                          <p:spTgt spid="3"/>
                                        </p:tgtEl>
                                        <p:attrNameLst>
                                          <p:attrName>ppt_x</p:attrName>
                                        </p:attrNameLst>
                                      </p:cBhvr>
                                    </p:anim>
                                    <p:anim from="(-#ppt_h/2)" to="(#ppt_y)" calcmode="lin" valueType="num">
                                      <p:cBhvr>
                                        <p:cTn id="26" dur="1000" fill="hold">
                                          <p:stCondLst>
                                            <p:cond delay="0"/>
                                          </p:stCondLst>
                                        </p:cTn>
                                        <p:tgtEl>
                                          <p:spTgt spid="3"/>
                                        </p:tgtEl>
                                        <p:attrNameLst>
                                          <p:attrName>ppt_y</p:attrName>
                                        </p:attrNameLst>
                                      </p:cBhvr>
                                    </p:anim>
                                    <p:animRot by="21600000">
                                      <p:cBhvr>
                                        <p:cTn id="27" dur="1000" fill="hold">
                                          <p:stCondLst>
                                            <p:cond delay="0"/>
                                          </p:stCondLst>
                                        </p:cTn>
                                        <p:tgtEl>
                                          <p:spTgt spid="3"/>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500" fill="hold"/>
                                        <p:tgtEl>
                                          <p:spTgt spid="24"/>
                                        </p:tgtEl>
                                        <p:attrNameLst>
                                          <p:attrName>ppt_x</p:attrName>
                                        </p:attrNameLst>
                                      </p:cBhvr>
                                      <p:tavLst>
                                        <p:tav tm="0">
                                          <p:val>
                                            <p:strVal val="#ppt_x"/>
                                          </p:val>
                                        </p:tav>
                                        <p:tav tm="100000">
                                          <p:val>
                                            <p:strVal val="#ppt_x"/>
                                          </p:val>
                                        </p:tav>
                                      </p:tavLst>
                                    </p:anim>
                                    <p:anim calcmode="lin" valueType="num">
                                      <p:cBhvr additive="base">
                                        <p:cTn id="33"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500" fill="hold"/>
                                        <p:tgtEl>
                                          <p:spTgt spid="21"/>
                                        </p:tgtEl>
                                        <p:attrNameLst>
                                          <p:attrName>ppt_x</p:attrName>
                                        </p:attrNameLst>
                                      </p:cBhvr>
                                      <p:tavLst>
                                        <p:tav tm="0">
                                          <p:val>
                                            <p:strVal val="#ppt_x"/>
                                          </p:val>
                                        </p:tav>
                                        <p:tav tm="100000">
                                          <p:val>
                                            <p:strVal val="#ppt_x"/>
                                          </p:val>
                                        </p:tav>
                                      </p:tavLst>
                                    </p:anim>
                                    <p:anim calcmode="lin" valueType="num">
                                      <p:cBhvr additive="base">
                                        <p:cTn id="39"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ppt_x"/>
                                          </p:val>
                                        </p:tav>
                                        <p:tav tm="100000">
                                          <p:val>
                                            <p:strVal val="#ppt_x"/>
                                          </p:val>
                                        </p:tav>
                                      </p:tavLst>
                                    </p:anim>
                                    <p:anim calcmode="lin" valueType="num">
                                      <p:cBhvr additive="base">
                                        <p:cTn id="4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additive="base">
                                        <p:cTn id="50" dur="500" fill="hold"/>
                                        <p:tgtEl>
                                          <p:spTgt spid="22"/>
                                        </p:tgtEl>
                                        <p:attrNameLst>
                                          <p:attrName>ppt_x</p:attrName>
                                        </p:attrNameLst>
                                      </p:cBhvr>
                                      <p:tavLst>
                                        <p:tav tm="0">
                                          <p:val>
                                            <p:strVal val="#ppt_x"/>
                                          </p:val>
                                        </p:tav>
                                        <p:tav tm="100000">
                                          <p:val>
                                            <p:strVal val="#ppt_x"/>
                                          </p:val>
                                        </p:tav>
                                      </p:tavLst>
                                    </p:anim>
                                    <p:anim calcmode="lin" valueType="num">
                                      <p:cBhvr additive="base">
                                        <p:cTn id="51"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ppt_x"/>
                                          </p:val>
                                        </p:tav>
                                        <p:tav tm="100000">
                                          <p:val>
                                            <p:strVal val="#ppt_x"/>
                                          </p:val>
                                        </p:tav>
                                      </p:tavLst>
                                    </p:anim>
                                    <p:anim calcmode="lin" valueType="num">
                                      <p:cBhvr additive="base">
                                        <p:cTn id="57"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fill="hold"/>
                                        <p:tgtEl>
                                          <p:spTgt spid="18"/>
                                        </p:tgtEl>
                                        <p:attrNameLst>
                                          <p:attrName>ppt_x</p:attrName>
                                        </p:attrNameLst>
                                      </p:cBhvr>
                                      <p:tavLst>
                                        <p:tav tm="0">
                                          <p:val>
                                            <p:strVal val="#ppt_x"/>
                                          </p:val>
                                        </p:tav>
                                        <p:tav tm="100000">
                                          <p:val>
                                            <p:strVal val="#ppt_x"/>
                                          </p:val>
                                        </p:tav>
                                      </p:tavLst>
                                    </p:anim>
                                    <p:anim calcmode="lin" valueType="num">
                                      <p:cBhvr additive="base">
                                        <p:cTn id="69"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grpId="0" nodeType="clickEffect">
                                  <p:stCondLst>
                                    <p:cond delay="0"/>
                                  </p:stCondLst>
                                  <p:childTnLst>
                                    <p:set>
                                      <p:cBhvr>
                                        <p:cTn id="73" dur="1" fill="hold">
                                          <p:stCondLst>
                                            <p:cond delay="0"/>
                                          </p:stCondLst>
                                        </p:cTn>
                                        <p:tgtEl>
                                          <p:spTgt spid="25"/>
                                        </p:tgtEl>
                                        <p:attrNameLst>
                                          <p:attrName>style.visibility</p:attrName>
                                        </p:attrNameLst>
                                      </p:cBhvr>
                                      <p:to>
                                        <p:strVal val="visible"/>
                                      </p:to>
                                    </p:set>
                                    <p:anim calcmode="lin" valueType="num">
                                      <p:cBhvr additive="base">
                                        <p:cTn id="74" dur="500" fill="hold"/>
                                        <p:tgtEl>
                                          <p:spTgt spid="25"/>
                                        </p:tgtEl>
                                        <p:attrNameLst>
                                          <p:attrName>ppt_x</p:attrName>
                                        </p:attrNameLst>
                                      </p:cBhvr>
                                      <p:tavLst>
                                        <p:tav tm="0">
                                          <p:val>
                                            <p:strVal val="#ppt_x"/>
                                          </p:val>
                                        </p:tav>
                                        <p:tav tm="100000">
                                          <p:val>
                                            <p:strVal val="#ppt_x"/>
                                          </p:val>
                                        </p:tav>
                                      </p:tavLst>
                                    </p:anim>
                                    <p:anim calcmode="lin" valueType="num">
                                      <p:cBhvr additive="base">
                                        <p:cTn id="75"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0" nodeType="click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additive="base">
                                        <p:cTn id="80" dur="500" fill="hold"/>
                                        <p:tgtEl>
                                          <p:spTgt spid="17"/>
                                        </p:tgtEl>
                                        <p:attrNameLst>
                                          <p:attrName>ppt_x</p:attrName>
                                        </p:attrNameLst>
                                      </p:cBhvr>
                                      <p:tavLst>
                                        <p:tav tm="0">
                                          <p:val>
                                            <p:strVal val="#ppt_x"/>
                                          </p:val>
                                        </p:tav>
                                        <p:tav tm="100000">
                                          <p:val>
                                            <p:strVal val="#ppt_x"/>
                                          </p:val>
                                        </p:tav>
                                      </p:tavLst>
                                    </p:anim>
                                    <p:anim calcmode="lin" valueType="num">
                                      <p:cBhvr additive="base">
                                        <p:cTn id="81"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1" grpId="0" animBg="1"/>
      <p:bldP spid="19" grpId="0" animBg="1"/>
      <p:bldP spid="22" grpId="0" animBg="1"/>
      <p:bldP spid="23" grpId="0" animBg="1"/>
      <p:bldP spid="20" grpId="0" animBg="1"/>
      <p:bldP spid="18" grpId="0" animBg="1"/>
      <p:bldP spid="25" grpId="0" animBg="1"/>
      <p:bldP spid="17" grpId="0" animBg="1"/>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图片 74"/>
          <p:cNvPicPr>
            <a:picLocks noChangeAspect="1"/>
          </p:cNvPicPr>
          <p:nvPr/>
        </p:nvPicPr>
        <p:blipFill>
          <a:blip r:embed="rId1"/>
          <a:srcRect/>
          <a:stretch>
            <a:fillRect/>
          </a:stretch>
        </p:blipFill>
        <p:spPr>
          <a:xfrm rot="19140000">
            <a:off x="79375" y="516890"/>
            <a:ext cx="1689100" cy="947420"/>
          </a:xfrm>
          <a:prstGeom prst="rect">
            <a:avLst/>
          </a:prstGeom>
        </p:spPr>
      </p:pic>
      <p:cxnSp>
        <p:nvCxnSpPr>
          <p:cNvPr id="78" name="直接连接符 77"/>
          <p:cNvCxnSpPr/>
          <p:nvPr/>
        </p:nvCxnSpPr>
        <p:spPr>
          <a:xfrm flipV="1">
            <a:off x="1277620" y="1280160"/>
            <a:ext cx="3902075" cy="6985"/>
          </a:xfrm>
          <a:prstGeom prst="line">
            <a:avLst/>
          </a:prstGeom>
          <a:ln w="38100">
            <a:solidFill>
              <a:schemeClr val="accent2">
                <a:lumMod val="60000"/>
                <a:lumOff val="40000"/>
              </a:schemeClr>
            </a:solidFill>
          </a:ln>
        </p:spPr>
        <p:style>
          <a:lnRef idx="3">
            <a:schemeClr val="accent6"/>
          </a:lnRef>
          <a:fillRef idx="0">
            <a:schemeClr val="accent6"/>
          </a:fillRef>
          <a:effectRef idx="2">
            <a:schemeClr val="accent6"/>
          </a:effectRef>
          <a:fontRef idx="minor">
            <a:schemeClr val="tx1"/>
          </a:fontRef>
        </p:style>
      </p:cxnSp>
      <p:sp>
        <p:nvSpPr>
          <p:cNvPr id="2" name="文本框 1"/>
          <p:cNvSpPr txBox="1"/>
          <p:nvPr/>
        </p:nvSpPr>
        <p:spPr>
          <a:xfrm>
            <a:off x="2030730" y="708025"/>
            <a:ext cx="2910205" cy="645160"/>
          </a:xfrm>
          <a:prstGeom prst="rect">
            <a:avLst/>
          </a:prstGeom>
          <a:noFill/>
        </p:spPr>
        <p:txBody>
          <a:bodyPr wrap="square" rtlCol="0">
            <a:spAutoFit/>
          </a:bodyPr>
          <a:p>
            <a:r>
              <a:rPr lang="en-US" altLang="zh-CN" sz="3200"/>
              <a:t> </a:t>
            </a:r>
            <a:r>
              <a:rPr lang="zh-CN" altLang="en-US" sz="3600">
                <a:solidFill>
                  <a:schemeClr val="tx1"/>
                </a:solidFill>
                <a:effectLst>
                  <a:outerShdw blurRad="38100" dist="19050" dir="2700000" algn="tl" rotWithShape="0">
                    <a:schemeClr val="dk1">
                      <a:alpha val="40000"/>
                    </a:schemeClr>
                  </a:outerShdw>
                </a:effectLst>
              </a:rPr>
              <a:t>毒品有危害</a:t>
            </a:r>
            <a:endParaRPr lang="zh-CN" altLang="en-US" sz="3600">
              <a:solidFill>
                <a:schemeClr val="tx1"/>
              </a:solidFill>
              <a:effectLst>
                <a:outerShdw blurRad="38100" dist="19050" dir="2700000" algn="tl" rotWithShape="0">
                  <a:schemeClr val="dk1">
                    <a:alpha val="40000"/>
                  </a:schemeClr>
                </a:outerShdw>
              </a:effectLst>
            </a:endParaRPr>
          </a:p>
        </p:txBody>
      </p:sp>
      <p:pic>
        <p:nvPicPr>
          <p:cNvPr id="17" name="图片 16" descr="5893603_0"/>
          <p:cNvPicPr>
            <a:picLocks noChangeAspect="1"/>
          </p:cNvPicPr>
          <p:nvPr/>
        </p:nvPicPr>
        <p:blipFill>
          <a:blip r:embed="rId2"/>
          <a:stretch>
            <a:fillRect/>
          </a:stretch>
        </p:blipFill>
        <p:spPr>
          <a:xfrm>
            <a:off x="5431155" y="3367405"/>
            <a:ext cx="5376545" cy="3397885"/>
          </a:xfrm>
          <a:prstGeom prst="rect">
            <a:avLst/>
          </a:prstGeom>
        </p:spPr>
      </p:pic>
      <p:sp>
        <p:nvSpPr>
          <p:cNvPr id="11" name="文本框 10"/>
          <p:cNvSpPr txBox="1"/>
          <p:nvPr/>
        </p:nvSpPr>
        <p:spPr>
          <a:xfrm>
            <a:off x="1409065" y="2006600"/>
            <a:ext cx="2979420" cy="860425"/>
          </a:xfrm>
          <a:prstGeom prst="rect">
            <a:avLst/>
          </a:prstGeom>
          <a:noFill/>
        </p:spPr>
        <p:txBody>
          <a:bodyPr wrap="square" rtlCol="0">
            <a:spAutoFit/>
          </a:bodyPr>
          <a:p>
            <a:pPr algn="ctr"/>
            <a:r>
              <a:rPr lang="zh-CN" altLang="en-US" sz="3200">
                <a:solidFill>
                  <a:schemeClr val="bg1">
                    <a:lumMod val="85000"/>
                  </a:schemeClr>
                </a:solidFill>
                <a:sym typeface="+mn-ea"/>
              </a:rPr>
              <a:t>对家庭的危害</a:t>
            </a:r>
            <a:endParaRPr lang="zh-CN" altLang="en-US">
              <a:solidFill>
                <a:schemeClr val="bg1">
                  <a:lumMod val="85000"/>
                </a:schemeClr>
              </a:solidFill>
            </a:endParaRPr>
          </a:p>
          <a:p>
            <a:pPr algn="ctr"/>
            <a:endParaRPr lang="zh-CN" altLang="en-US"/>
          </a:p>
        </p:txBody>
      </p:sp>
      <p:sp>
        <p:nvSpPr>
          <p:cNvPr id="13" name="文本框 12"/>
          <p:cNvSpPr txBox="1"/>
          <p:nvPr/>
        </p:nvSpPr>
        <p:spPr>
          <a:xfrm>
            <a:off x="1131570" y="3367405"/>
            <a:ext cx="3535045" cy="2656205"/>
          </a:xfrm>
          <a:prstGeom prst="rect">
            <a:avLst/>
          </a:prstGeom>
          <a:noFill/>
        </p:spPr>
        <p:txBody>
          <a:bodyPr wrap="square" rtlCol="0">
            <a:spAutoFit/>
          </a:bodyPr>
          <a:p>
            <a:pPr algn="ctr" fontAlgn="auto">
              <a:lnSpc>
                <a:spcPts val="2000"/>
              </a:lnSpc>
            </a:pPr>
            <a:r>
              <a:rPr lang="zh-CN" altLang="en-US" sz="3200">
                <a:solidFill>
                  <a:schemeClr val="bg1">
                    <a:lumMod val="85000"/>
                  </a:schemeClr>
                </a:solidFill>
                <a:sym typeface="+mn-ea"/>
              </a:rPr>
              <a:t>倾家荡产，</a:t>
            </a:r>
            <a:endParaRPr lang="zh-CN" altLang="en-US" sz="3200">
              <a:solidFill>
                <a:schemeClr val="bg1">
                  <a:lumMod val="85000"/>
                </a:schemeClr>
              </a:solidFill>
              <a:sym typeface="+mn-ea"/>
            </a:endParaRPr>
          </a:p>
          <a:p>
            <a:pPr algn="ctr" fontAlgn="auto">
              <a:lnSpc>
                <a:spcPts val="2000"/>
              </a:lnSpc>
            </a:pPr>
            <a:endParaRPr lang="zh-CN" altLang="en-US" sz="3200">
              <a:solidFill>
                <a:schemeClr val="bg1">
                  <a:lumMod val="85000"/>
                </a:schemeClr>
              </a:solidFill>
              <a:sym typeface="+mn-ea"/>
            </a:endParaRPr>
          </a:p>
          <a:p>
            <a:pPr algn="ctr" fontAlgn="auto">
              <a:lnSpc>
                <a:spcPts val="2000"/>
              </a:lnSpc>
            </a:pPr>
            <a:endParaRPr lang="zh-CN" altLang="en-US" sz="3200">
              <a:solidFill>
                <a:schemeClr val="bg1">
                  <a:lumMod val="85000"/>
                </a:schemeClr>
              </a:solidFill>
              <a:sym typeface="+mn-ea"/>
            </a:endParaRPr>
          </a:p>
          <a:p>
            <a:pPr algn="ctr" fontAlgn="auto">
              <a:lnSpc>
                <a:spcPts val="2000"/>
              </a:lnSpc>
            </a:pPr>
            <a:r>
              <a:rPr lang="zh-CN" altLang="en-US" sz="3200">
                <a:solidFill>
                  <a:schemeClr val="bg1">
                    <a:lumMod val="85000"/>
                  </a:schemeClr>
                </a:solidFill>
                <a:sym typeface="+mn-ea"/>
              </a:rPr>
              <a:t>妻离子散，</a:t>
            </a:r>
            <a:endParaRPr lang="zh-CN" altLang="en-US" sz="3200">
              <a:solidFill>
                <a:schemeClr val="bg1">
                  <a:lumMod val="85000"/>
                </a:schemeClr>
              </a:solidFill>
              <a:sym typeface="+mn-ea"/>
            </a:endParaRPr>
          </a:p>
          <a:p>
            <a:pPr algn="ctr" fontAlgn="auto">
              <a:lnSpc>
                <a:spcPts val="2000"/>
              </a:lnSpc>
            </a:pPr>
            <a:endParaRPr lang="zh-CN" altLang="en-US" sz="3200">
              <a:solidFill>
                <a:schemeClr val="bg1">
                  <a:lumMod val="85000"/>
                </a:schemeClr>
              </a:solidFill>
              <a:sym typeface="+mn-ea"/>
            </a:endParaRPr>
          </a:p>
          <a:p>
            <a:pPr algn="ctr" fontAlgn="auto">
              <a:lnSpc>
                <a:spcPts val="2000"/>
              </a:lnSpc>
            </a:pPr>
            <a:endParaRPr lang="zh-CN" altLang="en-US" sz="3200">
              <a:solidFill>
                <a:schemeClr val="bg1">
                  <a:lumMod val="85000"/>
                </a:schemeClr>
              </a:solidFill>
              <a:sym typeface="+mn-ea"/>
            </a:endParaRPr>
          </a:p>
          <a:p>
            <a:pPr algn="ctr" fontAlgn="auto">
              <a:lnSpc>
                <a:spcPts val="2000"/>
              </a:lnSpc>
            </a:pPr>
            <a:r>
              <a:rPr lang="zh-CN" altLang="en-US" sz="3200">
                <a:solidFill>
                  <a:schemeClr val="bg1">
                    <a:lumMod val="85000"/>
                  </a:schemeClr>
                </a:solidFill>
                <a:sym typeface="+mn-ea"/>
              </a:rPr>
              <a:t>家破人亡，</a:t>
            </a:r>
            <a:endParaRPr lang="zh-CN" altLang="en-US" sz="3200">
              <a:solidFill>
                <a:schemeClr val="bg1">
                  <a:lumMod val="85000"/>
                </a:schemeClr>
              </a:solidFill>
              <a:sym typeface="+mn-ea"/>
            </a:endParaRPr>
          </a:p>
          <a:p>
            <a:pPr algn="ctr" fontAlgn="auto">
              <a:lnSpc>
                <a:spcPts val="2000"/>
              </a:lnSpc>
            </a:pPr>
            <a:endParaRPr lang="zh-CN" altLang="en-US" sz="3200">
              <a:solidFill>
                <a:schemeClr val="bg1">
                  <a:lumMod val="85000"/>
                </a:schemeClr>
              </a:solidFill>
              <a:sym typeface="+mn-ea"/>
            </a:endParaRPr>
          </a:p>
          <a:p>
            <a:pPr algn="ctr" fontAlgn="auto">
              <a:lnSpc>
                <a:spcPts val="2000"/>
              </a:lnSpc>
            </a:pPr>
            <a:endParaRPr lang="zh-CN" altLang="en-US" sz="3200">
              <a:solidFill>
                <a:schemeClr val="bg1">
                  <a:lumMod val="85000"/>
                </a:schemeClr>
              </a:solidFill>
              <a:sym typeface="+mn-ea"/>
            </a:endParaRPr>
          </a:p>
          <a:p>
            <a:pPr algn="ctr" fontAlgn="auto">
              <a:lnSpc>
                <a:spcPts val="2000"/>
              </a:lnSpc>
            </a:pPr>
            <a:r>
              <a:rPr lang="zh-CN" altLang="en-US" sz="3200">
                <a:solidFill>
                  <a:schemeClr val="bg1">
                    <a:lumMod val="85000"/>
                  </a:schemeClr>
                </a:solidFill>
                <a:sym typeface="+mn-ea"/>
              </a:rPr>
              <a:t>危及后代。</a:t>
            </a:r>
            <a:endParaRPr lang="en-US" altLang="zh-CN" sz="3200">
              <a:solidFill>
                <a:schemeClr val="bg1">
                  <a:lumMod val="85000"/>
                </a:schemeClr>
              </a:solidFill>
              <a:sym typeface="+mn-ea"/>
            </a:endParaRPr>
          </a:p>
        </p:txBody>
      </p:sp>
      <p:pic>
        <p:nvPicPr>
          <p:cNvPr id="18" name="图片 17" descr="399175_20130909145311369180_1"/>
          <p:cNvPicPr>
            <a:picLocks noChangeAspect="1"/>
          </p:cNvPicPr>
          <p:nvPr/>
        </p:nvPicPr>
        <p:blipFill>
          <a:blip r:embed="rId3"/>
          <a:srcRect t="5615" b="5927"/>
          <a:stretch>
            <a:fillRect/>
          </a:stretch>
        </p:blipFill>
        <p:spPr>
          <a:xfrm>
            <a:off x="6720205" y="79375"/>
            <a:ext cx="5390515" cy="3171190"/>
          </a:xfrm>
          <a:prstGeom prst="rect">
            <a:avLst/>
          </a:prstGeom>
        </p:spPr>
      </p:pic>
      <p:sp>
        <p:nvSpPr>
          <p:cNvPr id="4" name="圆柱形 3"/>
          <p:cNvSpPr/>
          <p:nvPr/>
        </p:nvSpPr>
        <p:spPr>
          <a:xfrm>
            <a:off x="734695" y="1656080"/>
            <a:ext cx="4327525" cy="4906645"/>
          </a:xfrm>
          <a:prstGeom prst="can">
            <a:avLst>
              <a:gd name="adj" fmla="val 28525"/>
            </a:avLst>
          </a:prstGeom>
          <a:noFill/>
          <a:ln w="38100">
            <a:solidFill>
              <a:schemeClr val="bg2"/>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1000"/>
                                        <p:tgtEl>
                                          <p:spTgt spid="75"/>
                                        </p:tgtEl>
                                      </p:cBhvr>
                                    </p:animEffect>
                                    <p:anim calcmode="lin" valueType="num">
                                      <p:cBhvr>
                                        <p:cTn id="8" dur="1000" fill="hold"/>
                                        <p:tgtEl>
                                          <p:spTgt spid="75"/>
                                        </p:tgtEl>
                                        <p:attrNameLst>
                                          <p:attrName>ppt_x</p:attrName>
                                        </p:attrNameLst>
                                      </p:cBhvr>
                                      <p:tavLst>
                                        <p:tav tm="0">
                                          <p:val>
                                            <p:strVal val="#ppt_x"/>
                                          </p:val>
                                        </p:tav>
                                        <p:tav tm="100000">
                                          <p:val>
                                            <p:strVal val="#ppt_x"/>
                                          </p:val>
                                        </p:tav>
                                      </p:tavLst>
                                    </p:anim>
                                    <p:anim calcmode="lin" valueType="num">
                                      <p:cBhvr>
                                        <p:cTn id="9" dur="900" decel="100000" fill="hold"/>
                                        <p:tgtEl>
                                          <p:spTgt spid="7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nodeType="clickEffect">
                                  <p:stCondLst>
                                    <p:cond delay="0"/>
                                  </p:stCondLst>
                                  <p:childTnLst>
                                    <p:set>
                                      <p:cBhvr>
                                        <p:cTn id="14" dur="1" fill="hold">
                                          <p:stCondLst>
                                            <p:cond delay="0"/>
                                          </p:stCondLst>
                                        </p:cTn>
                                        <p:tgtEl>
                                          <p:spTgt spid="78"/>
                                        </p:tgtEl>
                                        <p:attrNameLst>
                                          <p:attrName>style.visibility</p:attrName>
                                        </p:attrNameLst>
                                      </p:cBhvr>
                                      <p:to>
                                        <p:strVal val="visible"/>
                                      </p:to>
                                    </p:set>
                                    <p:anim calcmode="lin" valueType="num">
                                      <p:cBhvr>
                                        <p:cTn id="15" dur="500" fill="hold"/>
                                        <p:tgtEl>
                                          <p:spTgt spid="78"/>
                                        </p:tgtEl>
                                        <p:attrNameLst>
                                          <p:attrName>ppt_w</p:attrName>
                                        </p:attrNameLst>
                                      </p:cBhvr>
                                      <p:tavLst>
                                        <p:tav tm="0">
                                          <p:val>
                                            <p:strVal val="#ppt_w*0.05"/>
                                          </p:val>
                                        </p:tav>
                                        <p:tav tm="100000">
                                          <p:val>
                                            <p:strVal val="#ppt_w"/>
                                          </p:val>
                                        </p:tav>
                                      </p:tavLst>
                                    </p:anim>
                                    <p:anim calcmode="lin" valueType="num">
                                      <p:cBhvr>
                                        <p:cTn id="16" dur="500" fill="hold"/>
                                        <p:tgtEl>
                                          <p:spTgt spid="78"/>
                                        </p:tgtEl>
                                        <p:attrNameLst>
                                          <p:attrName>ppt_h</p:attrName>
                                        </p:attrNameLst>
                                      </p:cBhvr>
                                      <p:tavLst>
                                        <p:tav tm="0">
                                          <p:val>
                                            <p:strVal val="#ppt_h"/>
                                          </p:val>
                                        </p:tav>
                                        <p:tav tm="100000">
                                          <p:val>
                                            <p:strVal val="#ppt_h"/>
                                          </p:val>
                                        </p:tav>
                                      </p:tavLst>
                                    </p:anim>
                                    <p:anim calcmode="lin" valueType="num">
                                      <p:cBhvr>
                                        <p:cTn id="17" dur="500" fill="hold"/>
                                        <p:tgtEl>
                                          <p:spTgt spid="78"/>
                                        </p:tgtEl>
                                        <p:attrNameLst>
                                          <p:attrName>ppt_x</p:attrName>
                                        </p:attrNameLst>
                                      </p:cBhvr>
                                      <p:tavLst>
                                        <p:tav tm="0">
                                          <p:val>
                                            <p:strVal val="#ppt_x-.2"/>
                                          </p:val>
                                        </p:tav>
                                        <p:tav tm="100000">
                                          <p:val>
                                            <p:strVal val="#ppt_x"/>
                                          </p:val>
                                        </p:tav>
                                      </p:tavLst>
                                    </p:anim>
                                    <p:anim calcmode="lin" valueType="num">
                                      <p:cBhvr>
                                        <p:cTn id="18" dur="500" fill="hold"/>
                                        <p:tgtEl>
                                          <p:spTgt spid="78"/>
                                        </p:tgtEl>
                                        <p:attrNameLst>
                                          <p:attrName>ppt_y</p:attrName>
                                        </p:attrNameLst>
                                      </p:cBhvr>
                                      <p:tavLst>
                                        <p:tav tm="0">
                                          <p:val>
                                            <p:strVal val="#ppt_y"/>
                                          </p:val>
                                        </p:tav>
                                        <p:tav tm="100000">
                                          <p:val>
                                            <p:strVal val="#ppt_y"/>
                                          </p:val>
                                        </p:tav>
                                      </p:tavLst>
                                    </p:anim>
                                    <p:animEffect transition="in" filter="fade">
                                      <p:cBhvr>
                                        <p:cTn id="19" dur="500"/>
                                        <p:tgtEl>
                                          <p:spTgt spid="78"/>
                                        </p:tgtEl>
                                      </p:cBhvr>
                                    </p:animEffect>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grpId="0" nodeType="clickEffect">
                                  <p:stCondLst>
                                    <p:cond delay="0"/>
                                  </p:stCondLst>
                                  <p:iterate type="lt">
                                    <p:tmPct val="10000"/>
                                  </p:iterate>
                                  <p:childTnLst>
                                    <p:set>
                                      <p:cBhvr>
                                        <p:cTn id="23" dur="1" fill="hold">
                                          <p:stCondLst>
                                            <p:cond delay="0"/>
                                          </p:stCondLst>
                                        </p:cTn>
                                        <p:tgtEl>
                                          <p:spTgt spid="2"/>
                                        </p:tgtEl>
                                        <p:attrNameLst>
                                          <p:attrName>style.visibility</p:attrName>
                                        </p:attrNameLst>
                                      </p:cBhvr>
                                      <p:to>
                                        <p:strVal val="visible"/>
                                      </p:to>
                                    </p:set>
                                    <p:anim by="(-#ppt_w*2)" calcmode="lin" valueType="num">
                                      <p:cBhvr rctx="PPT">
                                        <p:cTn id="24" dur="500" autoRev="1" fill="hold">
                                          <p:stCondLst>
                                            <p:cond delay="0"/>
                                          </p:stCondLst>
                                        </p:cTn>
                                        <p:tgtEl>
                                          <p:spTgt spid="2"/>
                                        </p:tgtEl>
                                        <p:attrNameLst>
                                          <p:attrName>ppt_w</p:attrName>
                                        </p:attrNameLst>
                                      </p:cBhvr>
                                    </p:anim>
                                    <p:anim by="(#ppt_w*0.50)" calcmode="lin" valueType="num">
                                      <p:cBhvr>
                                        <p:cTn id="25" dur="500" decel="50000" autoRev="1" fill="hold">
                                          <p:stCondLst>
                                            <p:cond delay="0"/>
                                          </p:stCondLst>
                                        </p:cTn>
                                        <p:tgtEl>
                                          <p:spTgt spid="2"/>
                                        </p:tgtEl>
                                        <p:attrNameLst>
                                          <p:attrName>ppt_x</p:attrName>
                                        </p:attrNameLst>
                                      </p:cBhvr>
                                    </p:anim>
                                    <p:anim from="(-#ppt_h/2)" to="(#ppt_y)" calcmode="lin" valueType="num">
                                      <p:cBhvr>
                                        <p:cTn id="26" dur="1000" fill="hold">
                                          <p:stCondLst>
                                            <p:cond delay="0"/>
                                          </p:stCondLst>
                                        </p:cTn>
                                        <p:tgtEl>
                                          <p:spTgt spid="2"/>
                                        </p:tgtEl>
                                        <p:attrNameLst>
                                          <p:attrName>ppt_y</p:attrName>
                                        </p:attrNameLst>
                                      </p:cBhvr>
                                    </p:anim>
                                    <p:animRot by="21600000">
                                      <p:cBhvr>
                                        <p:cTn id="27" dur="1000" fill="hold">
                                          <p:stCondLst>
                                            <p:cond delay="0"/>
                                          </p:stCondLst>
                                        </p:cTn>
                                        <p:tgtEl>
                                          <p:spTgt spid="2"/>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23" presetClass="entr" presetSubtype="16" fill="hold" grpId="1" nodeType="click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41" presetClass="entr" presetSubtype="0" fill="hold" grpId="4" nodeType="clickEffect">
                                  <p:stCondLst>
                                    <p:cond delay="0"/>
                                  </p:stCondLst>
                                  <p:iterate type="lt">
                                    <p:tmPct val="10000"/>
                                  </p:iterate>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11"/>
                                        </p:tgtEl>
                                        <p:attrNameLst>
                                          <p:attrName>ppt_y</p:attrName>
                                        </p:attrNameLst>
                                      </p:cBhvr>
                                      <p:tavLst>
                                        <p:tav tm="0">
                                          <p:val>
                                            <p:strVal val="#ppt_y"/>
                                          </p:val>
                                        </p:tav>
                                        <p:tav tm="100000">
                                          <p:val>
                                            <p:strVal val="#ppt_y"/>
                                          </p:val>
                                        </p:tav>
                                      </p:tavLst>
                                    </p:anim>
                                    <p:anim calcmode="lin" valueType="num">
                                      <p:cBhvr>
                                        <p:cTn id="40"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41" presetClass="entr" presetSubtype="0" fill="hold" grpId="2" nodeType="clickEffect">
                                  <p:stCondLst>
                                    <p:cond delay="0"/>
                                  </p:stCondLst>
                                  <p:iterate type="lt">
                                    <p:tmPct val="10000"/>
                                  </p:iterate>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13"/>
                                        </p:tgtEl>
                                        <p:attrNameLst>
                                          <p:attrName>ppt_y</p:attrName>
                                        </p:attrNameLst>
                                      </p:cBhvr>
                                      <p:tavLst>
                                        <p:tav tm="0">
                                          <p:val>
                                            <p:strVal val="#ppt_y"/>
                                          </p:val>
                                        </p:tav>
                                        <p:tav tm="100000">
                                          <p:val>
                                            <p:strVal val="#ppt_y"/>
                                          </p:val>
                                        </p:tav>
                                      </p:tavLst>
                                    </p:anim>
                                    <p:anim calcmode="lin" valueType="num">
                                      <p:cBhvr>
                                        <p:cTn id="4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13"/>
                                        </p:tgtEl>
                                      </p:cBhvr>
                                    </p:animEffect>
                                  </p:childTnLst>
                                </p:cTn>
                              </p:par>
                            </p:childTnLst>
                          </p:cTn>
                        </p:par>
                      </p:childTnLst>
                    </p:cTn>
                  </p:par>
                  <p:par>
                    <p:cTn id="52" fill="hold">
                      <p:stCondLst>
                        <p:cond delay="indefinite"/>
                      </p:stCondLst>
                      <p:childTnLst>
                        <p:par>
                          <p:cTn id="53" fill="hold">
                            <p:stCondLst>
                              <p:cond delay="0"/>
                            </p:stCondLst>
                            <p:childTnLst>
                              <p:par>
                                <p:cTn id="54" presetID="50" presetClass="entr" presetSubtype="0" decel="100000" fill="hold" nodeType="clickEffect">
                                  <p:stCondLst>
                                    <p:cond delay="0"/>
                                  </p:stCondLst>
                                  <p:childTnLst>
                                    <p:set>
                                      <p:cBhvr>
                                        <p:cTn id="55" dur="1" fill="hold">
                                          <p:stCondLst>
                                            <p:cond delay="0"/>
                                          </p:stCondLst>
                                        </p:cTn>
                                        <p:tgtEl>
                                          <p:spTgt spid="18"/>
                                        </p:tgtEl>
                                        <p:attrNameLst>
                                          <p:attrName>style.visibility</p:attrName>
                                        </p:attrNameLst>
                                      </p:cBhvr>
                                      <p:to>
                                        <p:strVal val="visible"/>
                                      </p:to>
                                    </p:set>
                                    <p:anim calcmode="lin" valueType="num">
                                      <p:cBhvr>
                                        <p:cTn id="56" dur="1000" fill="hold"/>
                                        <p:tgtEl>
                                          <p:spTgt spid="18"/>
                                        </p:tgtEl>
                                        <p:attrNameLst>
                                          <p:attrName>ppt_w</p:attrName>
                                        </p:attrNameLst>
                                      </p:cBhvr>
                                      <p:tavLst>
                                        <p:tav tm="0">
                                          <p:val>
                                            <p:strVal val="#ppt_w+.3"/>
                                          </p:val>
                                        </p:tav>
                                        <p:tav tm="100000">
                                          <p:val>
                                            <p:strVal val="#ppt_w"/>
                                          </p:val>
                                        </p:tav>
                                      </p:tavLst>
                                    </p:anim>
                                    <p:anim calcmode="lin" valueType="num">
                                      <p:cBhvr>
                                        <p:cTn id="57" dur="1000" fill="hold"/>
                                        <p:tgtEl>
                                          <p:spTgt spid="18"/>
                                        </p:tgtEl>
                                        <p:attrNameLst>
                                          <p:attrName>ppt_h</p:attrName>
                                        </p:attrNameLst>
                                      </p:cBhvr>
                                      <p:tavLst>
                                        <p:tav tm="0">
                                          <p:val>
                                            <p:strVal val="#ppt_h"/>
                                          </p:val>
                                        </p:tav>
                                        <p:tav tm="100000">
                                          <p:val>
                                            <p:strVal val="#ppt_h"/>
                                          </p:val>
                                        </p:tav>
                                      </p:tavLst>
                                    </p:anim>
                                    <p:animEffect transition="in" filter="fade">
                                      <p:cBhvr>
                                        <p:cTn id="58" dur="1000"/>
                                        <p:tgtEl>
                                          <p:spTgt spid="18"/>
                                        </p:tgtEl>
                                      </p:cBhvr>
                                    </p:animEffect>
                                  </p:childTnLst>
                                </p:cTn>
                              </p:par>
                            </p:childTnLst>
                          </p:cTn>
                        </p:par>
                      </p:childTnLst>
                    </p:cTn>
                  </p:par>
                  <p:par>
                    <p:cTn id="59" fill="hold">
                      <p:stCondLst>
                        <p:cond delay="indefinite"/>
                      </p:stCondLst>
                      <p:childTnLst>
                        <p:par>
                          <p:cTn id="60" fill="hold">
                            <p:stCondLst>
                              <p:cond delay="0"/>
                            </p:stCondLst>
                            <p:childTnLst>
                              <p:par>
                                <p:cTn id="61" presetID="50" presetClass="entr" presetSubtype="0" decel="100000" fill="hold" nodeType="click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p:cTn id="63" dur="1000" fill="hold"/>
                                        <p:tgtEl>
                                          <p:spTgt spid="17"/>
                                        </p:tgtEl>
                                        <p:attrNameLst>
                                          <p:attrName>ppt_w</p:attrName>
                                        </p:attrNameLst>
                                      </p:cBhvr>
                                      <p:tavLst>
                                        <p:tav tm="0">
                                          <p:val>
                                            <p:strVal val="#ppt_w+.3"/>
                                          </p:val>
                                        </p:tav>
                                        <p:tav tm="100000">
                                          <p:val>
                                            <p:strVal val="#ppt_w"/>
                                          </p:val>
                                        </p:tav>
                                      </p:tavLst>
                                    </p:anim>
                                    <p:anim calcmode="lin" valueType="num">
                                      <p:cBhvr>
                                        <p:cTn id="64" dur="1000" fill="hold"/>
                                        <p:tgtEl>
                                          <p:spTgt spid="17"/>
                                        </p:tgtEl>
                                        <p:attrNameLst>
                                          <p:attrName>ppt_h</p:attrName>
                                        </p:attrNameLst>
                                      </p:cBhvr>
                                      <p:tavLst>
                                        <p:tav tm="0">
                                          <p:val>
                                            <p:strVal val="#ppt_h"/>
                                          </p:val>
                                        </p:tav>
                                        <p:tav tm="100000">
                                          <p:val>
                                            <p:strVal val="#ppt_h"/>
                                          </p:val>
                                        </p:tav>
                                      </p:tavLst>
                                    </p:anim>
                                    <p:animEffect transition="in" filter="fade">
                                      <p:cBhvr>
                                        <p:cTn id="65"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11" grpId="0"/>
      <p:bldP spid="13" grpId="1"/>
      <p:bldP spid="11" grpId="2"/>
      <p:bldP spid="11" grpId="3"/>
      <p:bldP spid="4" grpId="1" animBg="1"/>
      <p:bldP spid="11" grpId="4"/>
      <p:bldP spid="13" grpId="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图片 74"/>
          <p:cNvPicPr>
            <a:picLocks noChangeAspect="1"/>
          </p:cNvPicPr>
          <p:nvPr/>
        </p:nvPicPr>
        <p:blipFill>
          <a:blip r:embed="rId1"/>
          <a:srcRect/>
          <a:stretch>
            <a:fillRect/>
          </a:stretch>
        </p:blipFill>
        <p:spPr>
          <a:xfrm rot="19140000">
            <a:off x="79375" y="516890"/>
            <a:ext cx="1689100" cy="947420"/>
          </a:xfrm>
          <a:prstGeom prst="rect">
            <a:avLst/>
          </a:prstGeom>
        </p:spPr>
      </p:pic>
      <p:cxnSp>
        <p:nvCxnSpPr>
          <p:cNvPr id="78" name="直接连接符 77"/>
          <p:cNvCxnSpPr/>
          <p:nvPr/>
        </p:nvCxnSpPr>
        <p:spPr>
          <a:xfrm flipV="1">
            <a:off x="1277620" y="1280160"/>
            <a:ext cx="3902075" cy="6985"/>
          </a:xfrm>
          <a:prstGeom prst="line">
            <a:avLst/>
          </a:prstGeom>
          <a:ln w="38100">
            <a:solidFill>
              <a:schemeClr val="accent2">
                <a:lumMod val="60000"/>
                <a:lumOff val="40000"/>
              </a:schemeClr>
            </a:solidFill>
          </a:ln>
        </p:spPr>
        <p:style>
          <a:lnRef idx="3">
            <a:schemeClr val="accent6"/>
          </a:lnRef>
          <a:fillRef idx="0">
            <a:schemeClr val="accent6"/>
          </a:fillRef>
          <a:effectRef idx="2">
            <a:schemeClr val="accent6"/>
          </a:effectRef>
          <a:fontRef idx="minor">
            <a:schemeClr val="tx1"/>
          </a:fontRef>
        </p:style>
      </p:cxnSp>
      <p:sp>
        <p:nvSpPr>
          <p:cNvPr id="2" name="文本框 1"/>
          <p:cNvSpPr txBox="1"/>
          <p:nvPr/>
        </p:nvSpPr>
        <p:spPr>
          <a:xfrm>
            <a:off x="2030730" y="708025"/>
            <a:ext cx="2910205" cy="645160"/>
          </a:xfrm>
          <a:prstGeom prst="rect">
            <a:avLst/>
          </a:prstGeom>
          <a:noFill/>
        </p:spPr>
        <p:txBody>
          <a:bodyPr wrap="square" rtlCol="0">
            <a:spAutoFit/>
          </a:bodyPr>
          <a:p>
            <a:r>
              <a:rPr lang="en-US" altLang="zh-CN" sz="3200"/>
              <a:t> </a:t>
            </a:r>
            <a:r>
              <a:rPr lang="zh-CN" altLang="en-US" sz="3600">
                <a:solidFill>
                  <a:schemeClr val="tx1"/>
                </a:solidFill>
                <a:effectLst>
                  <a:outerShdw blurRad="38100" dist="19050" dir="2700000" algn="tl" rotWithShape="0">
                    <a:schemeClr val="dk1">
                      <a:alpha val="40000"/>
                    </a:schemeClr>
                  </a:outerShdw>
                </a:effectLst>
              </a:rPr>
              <a:t>毒品有危害</a:t>
            </a:r>
            <a:endParaRPr lang="zh-CN" altLang="en-US" sz="3600">
              <a:solidFill>
                <a:schemeClr val="tx1"/>
              </a:solidFill>
              <a:effectLst>
                <a:outerShdw blurRad="38100" dist="19050" dir="2700000" algn="tl" rotWithShape="0">
                  <a:schemeClr val="dk1">
                    <a:alpha val="40000"/>
                  </a:schemeClr>
                </a:outerShdw>
              </a:effectLst>
            </a:endParaRPr>
          </a:p>
        </p:txBody>
      </p:sp>
      <p:sp>
        <p:nvSpPr>
          <p:cNvPr id="10" name="圆柱形 9"/>
          <p:cNvSpPr/>
          <p:nvPr/>
        </p:nvSpPr>
        <p:spPr>
          <a:xfrm>
            <a:off x="734695" y="1656080"/>
            <a:ext cx="4327525" cy="4906645"/>
          </a:xfrm>
          <a:prstGeom prst="can">
            <a:avLst>
              <a:gd name="adj" fmla="val 28525"/>
            </a:avLst>
          </a:prstGeom>
          <a:noFill/>
          <a:ln w="38100">
            <a:solidFill>
              <a:schemeClr val="bg2"/>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131570" y="1901825"/>
            <a:ext cx="3682365" cy="953135"/>
          </a:xfrm>
          <a:prstGeom prst="rect">
            <a:avLst/>
          </a:prstGeom>
          <a:noFill/>
        </p:spPr>
        <p:txBody>
          <a:bodyPr wrap="square" rtlCol="0">
            <a:spAutoFit/>
          </a:bodyPr>
          <a:p>
            <a:pPr algn="ctr"/>
            <a:r>
              <a:rPr lang="zh-CN" altLang="en-US" sz="3200">
                <a:solidFill>
                  <a:schemeClr val="bg1">
                    <a:lumMod val="85000"/>
                  </a:schemeClr>
                </a:solidFill>
              </a:rPr>
              <a:t>对社会的危害</a:t>
            </a:r>
            <a:endParaRPr lang="zh-CN" altLang="en-US" sz="2400">
              <a:solidFill>
                <a:schemeClr val="bg1">
                  <a:lumMod val="85000"/>
                </a:schemeClr>
              </a:solidFill>
            </a:endParaRPr>
          </a:p>
          <a:p>
            <a:pPr algn="ctr"/>
            <a:endParaRPr lang="zh-CN" altLang="en-US" sz="2400">
              <a:solidFill>
                <a:schemeClr val="bg1">
                  <a:lumMod val="85000"/>
                </a:schemeClr>
              </a:solidFill>
            </a:endParaRPr>
          </a:p>
        </p:txBody>
      </p:sp>
      <p:sp>
        <p:nvSpPr>
          <p:cNvPr id="13" name="文本框 12"/>
          <p:cNvSpPr txBox="1"/>
          <p:nvPr/>
        </p:nvSpPr>
        <p:spPr>
          <a:xfrm>
            <a:off x="1205230" y="3413760"/>
            <a:ext cx="3535045" cy="2656205"/>
          </a:xfrm>
          <a:prstGeom prst="rect">
            <a:avLst/>
          </a:prstGeom>
          <a:noFill/>
        </p:spPr>
        <p:txBody>
          <a:bodyPr wrap="square" rtlCol="0">
            <a:spAutoFit/>
          </a:bodyPr>
          <a:p>
            <a:pPr algn="ctr" fontAlgn="auto">
              <a:lnSpc>
                <a:spcPts val="2000"/>
              </a:lnSpc>
            </a:pPr>
            <a:r>
              <a:rPr lang="zh-CN" altLang="en-US" sz="3200">
                <a:solidFill>
                  <a:schemeClr val="bg1">
                    <a:lumMod val="85000"/>
                  </a:schemeClr>
                </a:solidFill>
                <a:sym typeface="+mn-ea"/>
              </a:rPr>
              <a:t>偷盗抢劫，</a:t>
            </a:r>
            <a:endParaRPr lang="zh-CN" altLang="en-US" sz="3200">
              <a:solidFill>
                <a:schemeClr val="bg1">
                  <a:lumMod val="85000"/>
                </a:schemeClr>
              </a:solidFill>
              <a:sym typeface="+mn-ea"/>
            </a:endParaRPr>
          </a:p>
          <a:p>
            <a:pPr algn="ctr" fontAlgn="auto">
              <a:lnSpc>
                <a:spcPts val="2000"/>
              </a:lnSpc>
            </a:pPr>
            <a:endParaRPr lang="zh-CN" altLang="en-US" sz="3200">
              <a:solidFill>
                <a:schemeClr val="bg1">
                  <a:lumMod val="85000"/>
                </a:schemeClr>
              </a:solidFill>
              <a:sym typeface="+mn-ea"/>
            </a:endParaRPr>
          </a:p>
          <a:p>
            <a:pPr algn="ctr" fontAlgn="auto">
              <a:lnSpc>
                <a:spcPts val="2000"/>
              </a:lnSpc>
            </a:pPr>
            <a:endParaRPr lang="zh-CN" altLang="en-US" sz="3200">
              <a:solidFill>
                <a:schemeClr val="bg1">
                  <a:lumMod val="85000"/>
                </a:schemeClr>
              </a:solidFill>
              <a:sym typeface="+mn-ea"/>
            </a:endParaRPr>
          </a:p>
          <a:p>
            <a:pPr algn="ctr" fontAlgn="auto">
              <a:lnSpc>
                <a:spcPts val="2000"/>
              </a:lnSpc>
            </a:pPr>
            <a:r>
              <a:rPr lang="zh-CN" altLang="en-US" sz="3200">
                <a:solidFill>
                  <a:schemeClr val="bg1">
                    <a:lumMod val="85000"/>
                  </a:schemeClr>
                </a:solidFill>
                <a:sym typeface="+mn-ea"/>
              </a:rPr>
              <a:t>杀人放火，</a:t>
            </a:r>
            <a:endParaRPr lang="zh-CN" altLang="en-US" sz="3200">
              <a:solidFill>
                <a:schemeClr val="bg1">
                  <a:lumMod val="85000"/>
                </a:schemeClr>
              </a:solidFill>
              <a:sym typeface="+mn-ea"/>
            </a:endParaRPr>
          </a:p>
          <a:p>
            <a:pPr algn="ctr" fontAlgn="auto">
              <a:lnSpc>
                <a:spcPts val="2000"/>
              </a:lnSpc>
            </a:pPr>
            <a:endParaRPr lang="zh-CN" altLang="en-US" sz="3200">
              <a:solidFill>
                <a:schemeClr val="bg1">
                  <a:lumMod val="85000"/>
                </a:schemeClr>
              </a:solidFill>
              <a:sym typeface="+mn-ea"/>
            </a:endParaRPr>
          </a:p>
          <a:p>
            <a:pPr algn="ctr" fontAlgn="auto">
              <a:lnSpc>
                <a:spcPts val="2000"/>
              </a:lnSpc>
            </a:pPr>
            <a:endParaRPr lang="zh-CN" altLang="en-US" sz="3200">
              <a:solidFill>
                <a:schemeClr val="bg1">
                  <a:lumMod val="85000"/>
                </a:schemeClr>
              </a:solidFill>
              <a:sym typeface="+mn-ea"/>
            </a:endParaRPr>
          </a:p>
          <a:p>
            <a:pPr algn="ctr" fontAlgn="auto">
              <a:lnSpc>
                <a:spcPts val="2000"/>
              </a:lnSpc>
            </a:pPr>
            <a:r>
              <a:rPr lang="zh-CN" altLang="en-US" sz="3200">
                <a:solidFill>
                  <a:schemeClr val="bg1">
                    <a:lumMod val="85000"/>
                  </a:schemeClr>
                </a:solidFill>
                <a:sym typeface="+mn-ea"/>
              </a:rPr>
              <a:t>传播疾病，</a:t>
            </a:r>
            <a:endParaRPr lang="zh-CN" altLang="en-US" sz="3200">
              <a:solidFill>
                <a:schemeClr val="bg1">
                  <a:lumMod val="85000"/>
                </a:schemeClr>
              </a:solidFill>
              <a:sym typeface="+mn-ea"/>
            </a:endParaRPr>
          </a:p>
          <a:p>
            <a:pPr algn="ctr" fontAlgn="auto">
              <a:lnSpc>
                <a:spcPts val="2000"/>
              </a:lnSpc>
            </a:pPr>
            <a:endParaRPr lang="zh-CN" altLang="en-US" sz="3200">
              <a:solidFill>
                <a:schemeClr val="bg1">
                  <a:lumMod val="85000"/>
                </a:schemeClr>
              </a:solidFill>
              <a:sym typeface="+mn-ea"/>
            </a:endParaRPr>
          </a:p>
          <a:p>
            <a:pPr algn="ctr" fontAlgn="auto">
              <a:lnSpc>
                <a:spcPts val="2000"/>
              </a:lnSpc>
            </a:pPr>
            <a:endParaRPr lang="zh-CN" altLang="en-US" sz="3200">
              <a:solidFill>
                <a:schemeClr val="bg1">
                  <a:lumMod val="85000"/>
                </a:schemeClr>
              </a:solidFill>
              <a:sym typeface="+mn-ea"/>
            </a:endParaRPr>
          </a:p>
          <a:p>
            <a:pPr algn="ctr" fontAlgn="auto">
              <a:lnSpc>
                <a:spcPts val="2000"/>
              </a:lnSpc>
            </a:pPr>
            <a:r>
              <a:rPr lang="zh-CN" altLang="en-US" sz="3200">
                <a:solidFill>
                  <a:schemeClr val="bg1">
                    <a:lumMod val="85000"/>
                  </a:schemeClr>
                </a:solidFill>
                <a:sym typeface="+mn-ea"/>
              </a:rPr>
              <a:t>累及他人。</a:t>
            </a:r>
            <a:endParaRPr lang="zh-CN" altLang="en-US" sz="3200">
              <a:solidFill>
                <a:schemeClr val="bg1">
                  <a:lumMod val="85000"/>
                </a:schemeClr>
              </a:solidFill>
              <a:sym typeface="+mn-ea"/>
            </a:endParaRPr>
          </a:p>
        </p:txBody>
      </p:sp>
      <p:pic>
        <p:nvPicPr>
          <p:cNvPr id="6" name="图片 5" descr="A1CA4828CBACAC6CC8E73DE2D9FE55A2"/>
          <p:cNvPicPr>
            <a:picLocks noChangeAspect="1"/>
          </p:cNvPicPr>
          <p:nvPr/>
        </p:nvPicPr>
        <p:blipFill>
          <a:blip r:embed="rId2"/>
          <a:stretch>
            <a:fillRect/>
          </a:stretch>
        </p:blipFill>
        <p:spPr>
          <a:xfrm>
            <a:off x="5699760" y="78740"/>
            <a:ext cx="6417945" cy="3335020"/>
          </a:xfrm>
          <a:prstGeom prst="rect">
            <a:avLst/>
          </a:prstGeom>
        </p:spPr>
      </p:pic>
      <p:pic>
        <p:nvPicPr>
          <p:cNvPr id="7" name="图片 6" descr="0c7119514ccc3e4c7dc225c53d7a2170"/>
          <p:cNvPicPr>
            <a:picLocks noChangeAspect="1"/>
          </p:cNvPicPr>
          <p:nvPr/>
        </p:nvPicPr>
        <p:blipFill>
          <a:blip r:embed="rId3"/>
          <a:stretch>
            <a:fillRect/>
          </a:stretch>
        </p:blipFill>
        <p:spPr>
          <a:xfrm>
            <a:off x="5699760" y="3520440"/>
            <a:ext cx="6417945" cy="3301365"/>
          </a:xfrm>
          <a:prstGeom prst="rect">
            <a:avLst/>
          </a:prstGeom>
        </p:spPr>
      </p:pic>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1000"/>
                                        <p:tgtEl>
                                          <p:spTgt spid="75"/>
                                        </p:tgtEl>
                                      </p:cBhvr>
                                    </p:animEffect>
                                    <p:anim calcmode="lin" valueType="num">
                                      <p:cBhvr>
                                        <p:cTn id="8" dur="1000" fill="hold"/>
                                        <p:tgtEl>
                                          <p:spTgt spid="75"/>
                                        </p:tgtEl>
                                        <p:attrNameLst>
                                          <p:attrName>ppt_x</p:attrName>
                                        </p:attrNameLst>
                                      </p:cBhvr>
                                      <p:tavLst>
                                        <p:tav tm="0">
                                          <p:val>
                                            <p:strVal val="#ppt_x"/>
                                          </p:val>
                                        </p:tav>
                                        <p:tav tm="100000">
                                          <p:val>
                                            <p:strVal val="#ppt_x"/>
                                          </p:val>
                                        </p:tav>
                                      </p:tavLst>
                                    </p:anim>
                                    <p:anim calcmode="lin" valueType="num">
                                      <p:cBhvr>
                                        <p:cTn id="9" dur="900" decel="100000" fill="hold"/>
                                        <p:tgtEl>
                                          <p:spTgt spid="7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nodeType="clickEffect">
                                  <p:stCondLst>
                                    <p:cond delay="0"/>
                                  </p:stCondLst>
                                  <p:childTnLst>
                                    <p:set>
                                      <p:cBhvr>
                                        <p:cTn id="14" dur="1" fill="hold">
                                          <p:stCondLst>
                                            <p:cond delay="0"/>
                                          </p:stCondLst>
                                        </p:cTn>
                                        <p:tgtEl>
                                          <p:spTgt spid="78"/>
                                        </p:tgtEl>
                                        <p:attrNameLst>
                                          <p:attrName>style.visibility</p:attrName>
                                        </p:attrNameLst>
                                      </p:cBhvr>
                                      <p:to>
                                        <p:strVal val="visible"/>
                                      </p:to>
                                    </p:set>
                                    <p:anim calcmode="lin" valueType="num">
                                      <p:cBhvr>
                                        <p:cTn id="15" dur="500" fill="hold"/>
                                        <p:tgtEl>
                                          <p:spTgt spid="78"/>
                                        </p:tgtEl>
                                        <p:attrNameLst>
                                          <p:attrName>ppt_w</p:attrName>
                                        </p:attrNameLst>
                                      </p:cBhvr>
                                      <p:tavLst>
                                        <p:tav tm="0">
                                          <p:val>
                                            <p:strVal val="#ppt_w*0.05"/>
                                          </p:val>
                                        </p:tav>
                                        <p:tav tm="100000">
                                          <p:val>
                                            <p:strVal val="#ppt_w"/>
                                          </p:val>
                                        </p:tav>
                                      </p:tavLst>
                                    </p:anim>
                                    <p:anim calcmode="lin" valueType="num">
                                      <p:cBhvr>
                                        <p:cTn id="16" dur="500" fill="hold"/>
                                        <p:tgtEl>
                                          <p:spTgt spid="78"/>
                                        </p:tgtEl>
                                        <p:attrNameLst>
                                          <p:attrName>ppt_h</p:attrName>
                                        </p:attrNameLst>
                                      </p:cBhvr>
                                      <p:tavLst>
                                        <p:tav tm="0">
                                          <p:val>
                                            <p:strVal val="#ppt_h"/>
                                          </p:val>
                                        </p:tav>
                                        <p:tav tm="100000">
                                          <p:val>
                                            <p:strVal val="#ppt_h"/>
                                          </p:val>
                                        </p:tav>
                                      </p:tavLst>
                                    </p:anim>
                                    <p:anim calcmode="lin" valueType="num">
                                      <p:cBhvr>
                                        <p:cTn id="17" dur="500" fill="hold"/>
                                        <p:tgtEl>
                                          <p:spTgt spid="78"/>
                                        </p:tgtEl>
                                        <p:attrNameLst>
                                          <p:attrName>ppt_x</p:attrName>
                                        </p:attrNameLst>
                                      </p:cBhvr>
                                      <p:tavLst>
                                        <p:tav tm="0">
                                          <p:val>
                                            <p:strVal val="#ppt_x-.2"/>
                                          </p:val>
                                        </p:tav>
                                        <p:tav tm="100000">
                                          <p:val>
                                            <p:strVal val="#ppt_x"/>
                                          </p:val>
                                        </p:tav>
                                      </p:tavLst>
                                    </p:anim>
                                    <p:anim calcmode="lin" valueType="num">
                                      <p:cBhvr>
                                        <p:cTn id="18" dur="500" fill="hold"/>
                                        <p:tgtEl>
                                          <p:spTgt spid="78"/>
                                        </p:tgtEl>
                                        <p:attrNameLst>
                                          <p:attrName>ppt_y</p:attrName>
                                        </p:attrNameLst>
                                      </p:cBhvr>
                                      <p:tavLst>
                                        <p:tav tm="0">
                                          <p:val>
                                            <p:strVal val="#ppt_y"/>
                                          </p:val>
                                        </p:tav>
                                        <p:tav tm="100000">
                                          <p:val>
                                            <p:strVal val="#ppt_y"/>
                                          </p:val>
                                        </p:tav>
                                      </p:tavLst>
                                    </p:anim>
                                    <p:animEffect transition="in" filter="fade">
                                      <p:cBhvr>
                                        <p:cTn id="19" dur="500"/>
                                        <p:tgtEl>
                                          <p:spTgt spid="78"/>
                                        </p:tgtEl>
                                      </p:cBhvr>
                                    </p:animEffect>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grpId="0" nodeType="clickEffect">
                                  <p:stCondLst>
                                    <p:cond delay="0"/>
                                  </p:stCondLst>
                                  <p:iterate type="lt">
                                    <p:tmPct val="10000"/>
                                  </p:iterate>
                                  <p:childTnLst>
                                    <p:set>
                                      <p:cBhvr>
                                        <p:cTn id="23" dur="1" fill="hold">
                                          <p:stCondLst>
                                            <p:cond delay="0"/>
                                          </p:stCondLst>
                                        </p:cTn>
                                        <p:tgtEl>
                                          <p:spTgt spid="2"/>
                                        </p:tgtEl>
                                        <p:attrNameLst>
                                          <p:attrName>style.visibility</p:attrName>
                                        </p:attrNameLst>
                                      </p:cBhvr>
                                      <p:to>
                                        <p:strVal val="visible"/>
                                      </p:to>
                                    </p:set>
                                    <p:anim by="(-#ppt_w*2)" calcmode="lin" valueType="num">
                                      <p:cBhvr rctx="PPT">
                                        <p:cTn id="24" dur="500" autoRev="1" fill="hold">
                                          <p:stCondLst>
                                            <p:cond delay="0"/>
                                          </p:stCondLst>
                                        </p:cTn>
                                        <p:tgtEl>
                                          <p:spTgt spid="2"/>
                                        </p:tgtEl>
                                        <p:attrNameLst>
                                          <p:attrName>ppt_w</p:attrName>
                                        </p:attrNameLst>
                                      </p:cBhvr>
                                    </p:anim>
                                    <p:anim by="(#ppt_w*0.50)" calcmode="lin" valueType="num">
                                      <p:cBhvr>
                                        <p:cTn id="25" dur="500" decel="50000" autoRev="1" fill="hold">
                                          <p:stCondLst>
                                            <p:cond delay="0"/>
                                          </p:stCondLst>
                                        </p:cTn>
                                        <p:tgtEl>
                                          <p:spTgt spid="2"/>
                                        </p:tgtEl>
                                        <p:attrNameLst>
                                          <p:attrName>ppt_x</p:attrName>
                                        </p:attrNameLst>
                                      </p:cBhvr>
                                    </p:anim>
                                    <p:anim from="(-#ppt_h/2)" to="(#ppt_y)" calcmode="lin" valueType="num">
                                      <p:cBhvr>
                                        <p:cTn id="26" dur="1000" fill="hold">
                                          <p:stCondLst>
                                            <p:cond delay="0"/>
                                          </p:stCondLst>
                                        </p:cTn>
                                        <p:tgtEl>
                                          <p:spTgt spid="2"/>
                                        </p:tgtEl>
                                        <p:attrNameLst>
                                          <p:attrName>ppt_y</p:attrName>
                                        </p:attrNameLst>
                                      </p:cBhvr>
                                    </p:anim>
                                    <p:animRot by="21600000">
                                      <p:cBhvr>
                                        <p:cTn id="27" dur="1000" fill="hold">
                                          <p:stCondLst>
                                            <p:cond delay="0"/>
                                          </p:stCondLst>
                                        </p:cTn>
                                        <p:tgtEl>
                                          <p:spTgt spid="2"/>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23" presetClass="entr" presetSubtype="16" fill="hold" grpId="1" nodeType="click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41" presetClass="entr" presetSubtype="0" fill="hold" grpId="0" nodeType="clickEffect">
                                  <p:stCondLst>
                                    <p:cond delay="0"/>
                                  </p:stCondLst>
                                  <p:iterate type="lt">
                                    <p:tmPct val="10000"/>
                                  </p:iterate>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11"/>
                                        </p:tgtEl>
                                        <p:attrNameLst>
                                          <p:attrName>ppt_y</p:attrName>
                                        </p:attrNameLst>
                                      </p:cBhvr>
                                      <p:tavLst>
                                        <p:tav tm="0">
                                          <p:val>
                                            <p:strVal val="#ppt_y"/>
                                          </p:val>
                                        </p:tav>
                                        <p:tav tm="100000">
                                          <p:val>
                                            <p:strVal val="#ppt_y"/>
                                          </p:val>
                                        </p:tav>
                                      </p:tavLst>
                                    </p:anim>
                                    <p:anim calcmode="lin" valueType="num">
                                      <p:cBhvr>
                                        <p:cTn id="40"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41" presetClass="entr" presetSubtype="0" fill="hold" grpId="0" nodeType="clickEffect">
                                  <p:stCondLst>
                                    <p:cond delay="0"/>
                                  </p:stCondLst>
                                  <p:iterate type="lt">
                                    <p:tmPct val="10000"/>
                                  </p:iterate>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13"/>
                                        </p:tgtEl>
                                        <p:attrNameLst>
                                          <p:attrName>ppt_y</p:attrName>
                                        </p:attrNameLst>
                                      </p:cBhvr>
                                      <p:tavLst>
                                        <p:tav tm="0">
                                          <p:val>
                                            <p:strVal val="#ppt_y"/>
                                          </p:val>
                                        </p:tav>
                                        <p:tav tm="100000">
                                          <p:val>
                                            <p:strVal val="#ppt_y"/>
                                          </p:val>
                                        </p:tav>
                                      </p:tavLst>
                                    </p:anim>
                                    <p:anim calcmode="lin" valueType="num">
                                      <p:cBhvr>
                                        <p:cTn id="4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13"/>
                                        </p:tgtEl>
                                      </p:cBhvr>
                                    </p:animEffect>
                                  </p:childTnLst>
                                </p:cTn>
                              </p:par>
                            </p:childTnLst>
                          </p:cTn>
                        </p:par>
                      </p:childTnLst>
                    </p:cTn>
                  </p:par>
                  <p:par>
                    <p:cTn id="52" fill="hold">
                      <p:stCondLst>
                        <p:cond delay="indefinite"/>
                      </p:stCondLst>
                      <p:childTnLst>
                        <p:par>
                          <p:cTn id="53" fill="hold">
                            <p:stCondLst>
                              <p:cond delay="0"/>
                            </p:stCondLst>
                            <p:childTnLst>
                              <p:par>
                                <p:cTn id="54" presetID="50" presetClass="entr" presetSubtype="0" decel="100000" fill="hold" nodeType="clickEffect">
                                  <p:stCondLst>
                                    <p:cond delay="0"/>
                                  </p:stCondLst>
                                  <p:childTnLst>
                                    <p:set>
                                      <p:cBhvr>
                                        <p:cTn id="55" dur="1" fill="hold">
                                          <p:stCondLst>
                                            <p:cond delay="0"/>
                                          </p:stCondLst>
                                        </p:cTn>
                                        <p:tgtEl>
                                          <p:spTgt spid="6"/>
                                        </p:tgtEl>
                                        <p:attrNameLst>
                                          <p:attrName>style.visibility</p:attrName>
                                        </p:attrNameLst>
                                      </p:cBhvr>
                                      <p:to>
                                        <p:strVal val="visible"/>
                                      </p:to>
                                    </p:set>
                                    <p:anim calcmode="lin" valueType="num">
                                      <p:cBhvr>
                                        <p:cTn id="56" dur="1000" fill="hold"/>
                                        <p:tgtEl>
                                          <p:spTgt spid="6"/>
                                        </p:tgtEl>
                                        <p:attrNameLst>
                                          <p:attrName>ppt_w</p:attrName>
                                        </p:attrNameLst>
                                      </p:cBhvr>
                                      <p:tavLst>
                                        <p:tav tm="0">
                                          <p:val>
                                            <p:strVal val="#ppt_w+.3"/>
                                          </p:val>
                                        </p:tav>
                                        <p:tav tm="100000">
                                          <p:val>
                                            <p:strVal val="#ppt_w"/>
                                          </p:val>
                                        </p:tav>
                                      </p:tavLst>
                                    </p:anim>
                                    <p:anim calcmode="lin" valueType="num">
                                      <p:cBhvr>
                                        <p:cTn id="57" dur="1000" fill="hold"/>
                                        <p:tgtEl>
                                          <p:spTgt spid="6"/>
                                        </p:tgtEl>
                                        <p:attrNameLst>
                                          <p:attrName>ppt_h</p:attrName>
                                        </p:attrNameLst>
                                      </p:cBhvr>
                                      <p:tavLst>
                                        <p:tav tm="0">
                                          <p:val>
                                            <p:strVal val="#ppt_h"/>
                                          </p:val>
                                        </p:tav>
                                        <p:tav tm="100000">
                                          <p:val>
                                            <p:strVal val="#ppt_h"/>
                                          </p:val>
                                        </p:tav>
                                      </p:tavLst>
                                    </p:anim>
                                    <p:animEffect transition="in" filter="fade">
                                      <p:cBhvr>
                                        <p:cTn id="58" dur="1000"/>
                                        <p:tgtEl>
                                          <p:spTgt spid="6"/>
                                        </p:tgtEl>
                                      </p:cBhvr>
                                    </p:animEffect>
                                  </p:childTnLst>
                                </p:cTn>
                              </p:par>
                            </p:childTnLst>
                          </p:cTn>
                        </p:par>
                      </p:childTnLst>
                    </p:cTn>
                  </p:par>
                  <p:par>
                    <p:cTn id="59" fill="hold">
                      <p:stCondLst>
                        <p:cond delay="indefinite"/>
                      </p:stCondLst>
                      <p:childTnLst>
                        <p:par>
                          <p:cTn id="60" fill="hold">
                            <p:stCondLst>
                              <p:cond delay="0"/>
                            </p:stCondLst>
                            <p:childTnLst>
                              <p:par>
                                <p:cTn id="61" presetID="50" presetClass="entr" presetSubtype="0" decel="100000" fill="hold" nodeType="click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p:cTn id="63" dur="1000" fill="hold"/>
                                        <p:tgtEl>
                                          <p:spTgt spid="7"/>
                                        </p:tgtEl>
                                        <p:attrNameLst>
                                          <p:attrName>ppt_w</p:attrName>
                                        </p:attrNameLst>
                                      </p:cBhvr>
                                      <p:tavLst>
                                        <p:tav tm="0">
                                          <p:val>
                                            <p:strVal val="#ppt_w+.3"/>
                                          </p:val>
                                        </p:tav>
                                        <p:tav tm="100000">
                                          <p:val>
                                            <p:strVal val="#ppt_w"/>
                                          </p:val>
                                        </p:tav>
                                      </p:tavLst>
                                    </p:anim>
                                    <p:anim calcmode="lin" valueType="num">
                                      <p:cBhvr>
                                        <p:cTn id="64" dur="1000" fill="hold"/>
                                        <p:tgtEl>
                                          <p:spTgt spid="7"/>
                                        </p:tgtEl>
                                        <p:attrNameLst>
                                          <p:attrName>ppt_h</p:attrName>
                                        </p:attrNameLst>
                                      </p:cBhvr>
                                      <p:tavLst>
                                        <p:tav tm="0">
                                          <p:val>
                                            <p:strVal val="#ppt_h"/>
                                          </p:val>
                                        </p:tav>
                                        <p:tav tm="100000">
                                          <p:val>
                                            <p:strVal val="#ppt_h"/>
                                          </p:val>
                                        </p:tav>
                                      </p:tavLst>
                                    </p:anim>
                                    <p:animEffect transition="in" filter="fade">
                                      <p:cBhvr>
                                        <p:cTn id="6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1" animBg="1"/>
      <p:bldP spid="11"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图片 74"/>
          <p:cNvPicPr>
            <a:picLocks noChangeAspect="1"/>
          </p:cNvPicPr>
          <p:nvPr/>
        </p:nvPicPr>
        <p:blipFill>
          <a:blip r:embed="rId1"/>
          <a:srcRect/>
          <a:stretch>
            <a:fillRect/>
          </a:stretch>
        </p:blipFill>
        <p:spPr>
          <a:xfrm rot="19140000">
            <a:off x="79375" y="516890"/>
            <a:ext cx="1689100" cy="947420"/>
          </a:xfrm>
          <a:prstGeom prst="rect">
            <a:avLst/>
          </a:prstGeom>
        </p:spPr>
      </p:pic>
      <p:cxnSp>
        <p:nvCxnSpPr>
          <p:cNvPr id="78" name="直接连接符 77"/>
          <p:cNvCxnSpPr/>
          <p:nvPr/>
        </p:nvCxnSpPr>
        <p:spPr>
          <a:xfrm flipV="1">
            <a:off x="1277620" y="1280160"/>
            <a:ext cx="3902075" cy="6985"/>
          </a:xfrm>
          <a:prstGeom prst="line">
            <a:avLst/>
          </a:prstGeom>
          <a:ln w="38100">
            <a:solidFill>
              <a:schemeClr val="accent2">
                <a:lumMod val="60000"/>
                <a:lumOff val="40000"/>
              </a:schemeClr>
            </a:solidFill>
          </a:ln>
        </p:spPr>
        <p:style>
          <a:lnRef idx="3">
            <a:schemeClr val="accent6"/>
          </a:lnRef>
          <a:fillRef idx="0">
            <a:schemeClr val="accent6"/>
          </a:fillRef>
          <a:effectRef idx="2">
            <a:schemeClr val="accent6"/>
          </a:effectRef>
          <a:fontRef idx="minor">
            <a:schemeClr val="tx1"/>
          </a:fontRef>
        </p:style>
      </p:cxnSp>
      <p:sp>
        <p:nvSpPr>
          <p:cNvPr id="2" name="文本框 1"/>
          <p:cNvSpPr txBox="1"/>
          <p:nvPr/>
        </p:nvSpPr>
        <p:spPr>
          <a:xfrm>
            <a:off x="2030730" y="708025"/>
            <a:ext cx="2910205" cy="645160"/>
          </a:xfrm>
          <a:prstGeom prst="rect">
            <a:avLst/>
          </a:prstGeom>
          <a:noFill/>
        </p:spPr>
        <p:txBody>
          <a:bodyPr wrap="square" rtlCol="0">
            <a:spAutoFit/>
          </a:bodyPr>
          <a:p>
            <a:r>
              <a:rPr lang="en-US" altLang="zh-CN" sz="3200"/>
              <a:t> </a:t>
            </a:r>
            <a:r>
              <a:rPr lang="zh-CN" altLang="en-US" sz="3600">
                <a:solidFill>
                  <a:schemeClr val="tx1"/>
                </a:solidFill>
                <a:effectLst>
                  <a:outerShdw blurRad="38100" dist="19050" dir="2700000" algn="tl" rotWithShape="0">
                    <a:schemeClr val="dk1">
                      <a:alpha val="40000"/>
                    </a:schemeClr>
                  </a:outerShdw>
                </a:effectLst>
              </a:rPr>
              <a:t>毒品有危害</a:t>
            </a:r>
            <a:endParaRPr lang="zh-CN" altLang="en-US" sz="3600">
              <a:solidFill>
                <a:schemeClr val="tx1"/>
              </a:solidFill>
              <a:effectLst>
                <a:outerShdw blurRad="38100" dist="19050" dir="2700000" algn="tl" rotWithShape="0">
                  <a:schemeClr val="dk1">
                    <a:alpha val="40000"/>
                  </a:schemeClr>
                </a:outerShdw>
              </a:effectLst>
            </a:endParaRPr>
          </a:p>
        </p:txBody>
      </p:sp>
      <p:sp>
        <p:nvSpPr>
          <p:cNvPr id="10" name="圆柱形 9"/>
          <p:cNvSpPr/>
          <p:nvPr/>
        </p:nvSpPr>
        <p:spPr>
          <a:xfrm>
            <a:off x="734695" y="1656080"/>
            <a:ext cx="4327525" cy="4906645"/>
          </a:xfrm>
          <a:prstGeom prst="can">
            <a:avLst>
              <a:gd name="adj" fmla="val 28525"/>
            </a:avLst>
          </a:prstGeom>
          <a:noFill/>
          <a:ln w="38100">
            <a:solidFill>
              <a:schemeClr val="bg2"/>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131570" y="1901825"/>
            <a:ext cx="3682365" cy="953135"/>
          </a:xfrm>
          <a:prstGeom prst="rect">
            <a:avLst/>
          </a:prstGeom>
          <a:noFill/>
        </p:spPr>
        <p:txBody>
          <a:bodyPr wrap="square" rtlCol="0">
            <a:spAutoFit/>
          </a:bodyPr>
          <a:p>
            <a:pPr algn="ctr"/>
            <a:r>
              <a:rPr lang="zh-CN" altLang="en-US" sz="3200">
                <a:solidFill>
                  <a:schemeClr val="bg1">
                    <a:lumMod val="85000"/>
                  </a:schemeClr>
                </a:solidFill>
              </a:rPr>
              <a:t>对个人的危害</a:t>
            </a:r>
            <a:endParaRPr lang="zh-CN" altLang="en-US" sz="2400">
              <a:solidFill>
                <a:schemeClr val="bg1">
                  <a:lumMod val="85000"/>
                </a:schemeClr>
              </a:solidFill>
            </a:endParaRPr>
          </a:p>
          <a:p>
            <a:pPr algn="ctr"/>
            <a:endParaRPr lang="zh-CN" altLang="en-US" sz="2400">
              <a:solidFill>
                <a:schemeClr val="bg1">
                  <a:lumMod val="85000"/>
                </a:schemeClr>
              </a:solidFill>
            </a:endParaRPr>
          </a:p>
        </p:txBody>
      </p:sp>
      <p:sp>
        <p:nvSpPr>
          <p:cNvPr id="13" name="文本框 12"/>
          <p:cNvSpPr txBox="1"/>
          <p:nvPr/>
        </p:nvSpPr>
        <p:spPr>
          <a:xfrm>
            <a:off x="1205230" y="3413760"/>
            <a:ext cx="3535045" cy="2912745"/>
          </a:xfrm>
          <a:prstGeom prst="rect">
            <a:avLst/>
          </a:prstGeom>
          <a:noFill/>
        </p:spPr>
        <p:txBody>
          <a:bodyPr wrap="square" rtlCol="0">
            <a:spAutoFit/>
          </a:bodyPr>
          <a:p>
            <a:pPr algn="ctr" fontAlgn="auto">
              <a:lnSpc>
                <a:spcPts val="2000"/>
              </a:lnSpc>
            </a:pPr>
            <a:r>
              <a:rPr lang="zh-CN" altLang="en-US" sz="3200">
                <a:solidFill>
                  <a:schemeClr val="bg1">
                    <a:lumMod val="85000"/>
                  </a:schemeClr>
                </a:solidFill>
                <a:sym typeface="+mn-ea"/>
              </a:rPr>
              <a:t>危害健康，</a:t>
            </a:r>
            <a:endParaRPr lang="zh-CN" altLang="en-US" sz="3200">
              <a:solidFill>
                <a:schemeClr val="bg1">
                  <a:lumMod val="85000"/>
                </a:schemeClr>
              </a:solidFill>
              <a:sym typeface="+mn-ea"/>
            </a:endParaRPr>
          </a:p>
          <a:p>
            <a:pPr algn="ctr" fontAlgn="auto">
              <a:lnSpc>
                <a:spcPts val="2000"/>
              </a:lnSpc>
            </a:pPr>
            <a:endParaRPr lang="zh-CN" altLang="en-US" sz="3200">
              <a:solidFill>
                <a:schemeClr val="bg1">
                  <a:lumMod val="85000"/>
                </a:schemeClr>
              </a:solidFill>
              <a:sym typeface="+mn-ea"/>
            </a:endParaRPr>
          </a:p>
          <a:p>
            <a:pPr algn="ctr" fontAlgn="auto">
              <a:lnSpc>
                <a:spcPts val="2000"/>
              </a:lnSpc>
            </a:pPr>
            <a:endParaRPr lang="zh-CN" altLang="en-US" sz="3200">
              <a:solidFill>
                <a:schemeClr val="bg1">
                  <a:lumMod val="85000"/>
                </a:schemeClr>
              </a:solidFill>
              <a:sym typeface="+mn-ea"/>
            </a:endParaRPr>
          </a:p>
          <a:p>
            <a:pPr algn="ctr" fontAlgn="auto">
              <a:lnSpc>
                <a:spcPts val="2000"/>
              </a:lnSpc>
            </a:pPr>
            <a:r>
              <a:rPr lang="zh-CN" altLang="en-US" sz="3200">
                <a:solidFill>
                  <a:schemeClr val="bg1">
                    <a:lumMod val="85000"/>
                  </a:schemeClr>
                </a:solidFill>
                <a:sym typeface="+mn-ea"/>
              </a:rPr>
              <a:t>易染疾病，</a:t>
            </a:r>
            <a:endParaRPr lang="zh-CN" altLang="en-US" sz="3200">
              <a:solidFill>
                <a:schemeClr val="bg1">
                  <a:lumMod val="85000"/>
                </a:schemeClr>
              </a:solidFill>
              <a:sym typeface="+mn-ea"/>
            </a:endParaRPr>
          </a:p>
          <a:p>
            <a:pPr algn="ctr" fontAlgn="auto">
              <a:lnSpc>
                <a:spcPts val="2000"/>
              </a:lnSpc>
            </a:pPr>
            <a:endParaRPr lang="zh-CN" altLang="en-US" sz="3200">
              <a:solidFill>
                <a:schemeClr val="bg1">
                  <a:lumMod val="85000"/>
                </a:schemeClr>
              </a:solidFill>
              <a:sym typeface="+mn-ea"/>
            </a:endParaRPr>
          </a:p>
          <a:p>
            <a:pPr algn="ctr" fontAlgn="auto">
              <a:lnSpc>
                <a:spcPts val="2000"/>
              </a:lnSpc>
            </a:pPr>
            <a:endParaRPr lang="zh-CN" altLang="en-US" sz="3200">
              <a:solidFill>
                <a:schemeClr val="bg1">
                  <a:lumMod val="85000"/>
                </a:schemeClr>
              </a:solidFill>
              <a:sym typeface="+mn-ea"/>
            </a:endParaRPr>
          </a:p>
          <a:p>
            <a:pPr algn="ctr" fontAlgn="auto">
              <a:lnSpc>
                <a:spcPts val="2000"/>
              </a:lnSpc>
            </a:pPr>
            <a:r>
              <a:rPr lang="zh-CN" altLang="en-US" sz="3200">
                <a:solidFill>
                  <a:schemeClr val="bg1">
                    <a:lumMod val="85000"/>
                  </a:schemeClr>
                </a:solidFill>
                <a:sym typeface="+mn-ea"/>
              </a:rPr>
              <a:t>自残自杀，</a:t>
            </a:r>
            <a:endParaRPr lang="zh-CN" altLang="en-US" sz="3200">
              <a:solidFill>
                <a:schemeClr val="bg1">
                  <a:lumMod val="85000"/>
                </a:schemeClr>
              </a:solidFill>
              <a:sym typeface="+mn-ea"/>
            </a:endParaRPr>
          </a:p>
          <a:p>
            <a:pPr algn="ctr" fontAlgn="auto">
              <a:lnSpc>
                <a:spcPts val="2000"/>
              </a:lnSpc>
            </a:pPr>
            <a:endParaRPr lang="zh-CN" altLang="en-US" sz="3200">
              <a:solidFill>
                <a:schemeClr val="bg1">
                  <a:lumMod val="85000"/>
                </a:schemeClr>
              </a:solidFill>
              <a:sym typeface="+mn-ea"/>
            </a:endParaRPr>
          </a:p>
          <a:p>
            <a:pPr algn="ctr" fontAlgn="auto">
              <a:lnSpc>
                <a:spcPts val="2000"/>
              </a:lnSpc>
            </a:pPr>
            <a:endParaRPr lang="zh-CN" altLang="en-US" sz="3200">
              <a:solidFill>
                <a:schemeClr val="bg1">
                  <a:lumMod val="85000"/>
                </a:schemeClr>
              </a:solidFill>
              <a:sym typeface="+mn-ea"/>
            </a:endParaRPr>
          </a:p>
          <a:p>
            <a:pPr algn="ctr" fontAlgn="auto">
              <a:lnSpc>
                <a:spcPts val="2000"/>
              </a:lnSpc>
            </a:pPr>
            <a:r>
              <a:rPr lang="zh-CN" altLang="en-US" sz="3200">
                <a:solidFill>
                  <a:schemeClr val="bg1">
                    <a:lumMod val="85000"/>
                  </a:schemeClr>
                </a:solidFill>
                <a:sym typeface="+mn-ea"/>
              </a:rPr>
              <a:t>扭曲人格。</a:t>
            </a:r>
            <a:endParaRPr lang="zh-CN" altLang="en-US" sz="3200">
              <a:solidFill>
                <a:schemeClr val="bg1">
                  <a:lumMod val="85000"/>
                </a:schemeClr>
              </a:solidFill>
              <a:sym typeface="+mn-ea"/>
            </a:endParaRPr>
          </a:p>
          <a:p>
            <a:pPr algn="ctr" fontAlgn="auto">
              <a:lnSpc>
                <a:spcPts val="2000"/>
              </a:lnSpc>
            </a:pPr>
            <a:endParaRPr lang="zh-CN" altLang="en-US" sz="3200">
              <a:solidFill>
                <a:schemeClr val="bg1">
                  <a:lumMod val="85000"/>
                </a:schemeClr>
              </a:solidFill>
              <a:sym typeface="+mn-ea"/>
            </a:endParaRPr>
          </a:p>
        </p:txBody>
      </p:sp>
      <p:pic>
        <p:nvPicPr>
          <p:cNvPr id="3" name="图片 2" descr="91ad4e26102e4d55456daa6ff916cdbc"/>
          <p:cNvPicPr>
            <a:picLocks noChangeAspect="1"/>
          </p:cNvPicPr>
          <p:nvPr/>
        </p:nvPicPr>
        <p:blipFill>
          <a:blip r:embed="rId2"/>
          <a:stretch>
            <a:fillRect/>
          </a:stretch>
        </p:blipFill>
        <p:spPr>
          <a:xfrm>
            <a:off x="9018270" y="3064510"/>
            <a:ext cx="3131820" cy="3658235"/>
          </a:xfrm>
          <a:prstGeom prst="rect">
            <a:avLst/>
          </a:prstGeom>
        </p:spPr>
      </p:pic>
      <p:pic>
        <p:nvPicPr>
          <p:cNvPr id="4" name="图片 3" descr="t0136034caa07542f7c"/>
          <p:cNvPicPr>
            <a:picLocks noChangeAspect="1"/>
          </p:cNvPicPr>
          <p:nvPr/>
        </p:nvPicPr>
        <p:blipFill>
          <a:blip r:embed="rId3"/>
          <a:stretch>
            <a:fillRect/>
          </a:stretch>
        </p:blipFill>
        <p:spPr>
          <a:xfrm>
            <a:off x="5606415" y="3064510"/>
            <a:ext cx="3292475" cy="3658235"/>
          </a:xfrm>
          <a:prstGeom prst="rect">
            <a:avLst/>
          </a:prstGeom>
        </p:spPr>
      </p:pic>
      <p:pic>
        <p:nvPicPr>
          <p:cNvPr id="7" name="图片 6" descr="t010ecdb5aa919de700"/>
          <p:cNvPicPr>
            <a:picLocks noChangeAspect="1"/>
          </p:cNvPicPr>
          <p:nvPr/>
        </p:nvPicPr>
        <p:blipFill>
          <a:blip r:embed="rId4"/>
          <a:stretch>
            <a:fillRect/>
          </a:stretch>
        </p:blipFill>
        <p:spPr>
          <a:xfrm>
            <a:off x="5606415" y="63500"/>
            <a:ext cx="6543675" cy="2947035"/>
          </a:xfrm>
          <a:prstGeom prst="rect">
            <a:avLst/>
          </a:prstGeom>
        </p:spPr>
      </p:pic>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1000"/>
                                        <p:tgtEl>
                                          <p:spTgt spid="75"/>
                                        </p:tgtEl>
                                      </p:cBhvr>
                                    </p:animEffect>
                                    <p:anim calcmode="lin" valueType="num">
                                      <p:cBhvr>
                                        <p:cTn id="8" dur="1000" fill="hold"/>
                                        <p:tgtEl>
                                          <p:spTgt spid="75"/>
                                        </p:tgtEl>
                                        <p:attrNameLst>
                                          <p:attrName>ppt_x</p:attrName>
                                        </p:attrNameLst>
                                      </p:cBhvr>
                                      <p:tavLst>
                                        <p:tav tm="0">
                                          <p:val>
                                            <p:strVal val="#ppt_x"/>
                                          </p:val>
                                        </p:tav>
                                        <p:tav tm="100000">
                                          <p:val>
                                            <p:strVal val="#ppt_x"/>
                                          </p:val>
                                        </p:tav>
                                      </p:tavLst>
                                    </p:anim>
                                    <p:anim calcmode="lin" valueType="num">
                                      <p:cBhvr>
                                        <p:cTn id="9" dur="900" decel="100000" fill="hold"/>
                                        <p:tgtEl>
                                          <p:spTgt spid="7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nodeType="clickEffect">
                                  <p:stCondLst>
                                    <p:cond delay="0"/>
                                  </p:stCondLst>
                                  <p:childTnLst>
                                    <p:set>
                                      <p:cBhvr>
                                        <p:cTn id="14" dur="1" fill="hold">
                                          <p:stCondLst>
                                            <p:cond delay="0"/>
                                          </p:stCondLst>
                                        </p:cTn>
                                        <p:tgtEl>
                                          <p:spTgt spid="78"/>
                                        </p:tgtEl>
                                        <p:attrNameLst>
                                          <p:attrName>style.visibility</p:attrName>
                                        </p:attrNameLst>
                                      </p:cBhvr>
                                      <p:to>
                                        <p:strVal val="visible"/>
                                      </p:to>
                                    </p:set>
                                    <p:anim calcmode="lin" valueType="num">
                                      <p:cBhvr>
                                        <p:cTn id="15" dur="500" fill="hold"/>
                                        <p:tgtEl>
                                          <p:spTgt spid="78"/>
                                        </p:tgtEl>
                                        <p:attrNameLst>
                                          <p:attrName>ppt_w</p:attrName>
                                        </p:attrNameLst>
                                      </p:cBhvr>
                                      <p:tavLst>
                                        <p:tav tm="0">
                                          <p:val>
                                            <p:strVal val="#ppt_w*0.05"/>
                                          </p:val>
                                        </p:tav>
                                        <p:tav tm="100000">
                                          <p:val>
                                            <p:strVal val="#ppt_w"/>
                                          </p:val>
                                        </p:tav>
                                      </p:tavLst>
                                    </p:anim>
                                    <p:anim calcmode="lin" valueType="num">
                                      <p:cBhvr>
                                        <p:cTn id="16" dur="500" fill="hold"/>
                                        <p:tgtEl>
                                          <p:spTgt spid="78"/>
                                        </p:tgtEl>
                                        <p:attrNameLst>
                                          <p:attrName>ppt_h</p:attrName>
                                        </p:attrNameLst>
                                      </p:cBhvr>
                                      <p:tavLst>
                                        <p:tav tm="0">
                                          <p:val>
                                            <p:strVal val="#ppt_h"/>
                                          </p:val>
                                        </p:tav>
                                        <p:tav tm="100000">
                                          <p:val>
                                            <p:strVal val="#ppt_h"/>
                                          </p:val>
                                        </p:tav>
                                      </p:tavLst>
                                    </p:anim>
                                    <p:anim calcmode="lin" valueType="num">
                                      <p:cBhvr>
                                        <p:cTn id="17" dur="500" fill="hold"/>
                                        <p:tgtEl>
                                          <p:spTgt spid="78"/>
                                        </p:tgtEl>
                                        <p:attrNameLst>
                                          <p:attrName>ppt_x</p:attrName>
                                        </p:attrNameLst>
                                      </p:cBhvr>
                                      <p:tavLst>
                                        <p:tav tm="0">
                                          <p:val>
                                            <p:strVal val="#ppt_x-.2"/>
                                          </p:val>
                                        </p:tav>
                                        <p:tav tm="100000">
                                          <p:val>
                                            <p:strVal val="#ppt_x"/>
                                          </p:val>
                                        </p:tav>
                                      </p:tavLst>
                                    </p:anim>
                                    <p:anim calcmode="lin" valueType="num">
                                      <p:cBhvr>
                                        <p:cTn id="18" dur="500" fill="hold"/>
                                        <p:tgtEl>
                                          <p:spTgt spid="78"/>
                                        </p:tgtEl>
                                        <p:attrNameLst>
                                          <p:attrName>ppt_y</p:attrName>
                                        </p:attrNameLst>
                                      </p:cBhvr>
                                      <p:tavLst>
                                        <p:tav tm="0">
                                          <p:val>
                                            <p:strVal val="#ppt_y"/>
                                          </p:val>
                                        </p:tav>
                                        <p:tav tm="100000">
                                          <p:val>
                                            <p:strVal val="#ppt_y"/>
                                          </p:val>
                                        </p:tav>
                                      </p:tavLst>
                                    </p:anim>
                                    <p:animEffect transition="in" filter="fade">
                                      <p:cBhvr>
                                        <p:cTn id="19" dur="500"/>
                                        <p:tgtEl>
                                          <p:spTgt spid="78"/>
                                        </p:tgtEl>
                                      </p:cBhvr>
                                    </p:animEffect>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grpId="0" nodeType="clickEffect">
                                  <p:stCondLst>
                                    <p:cond delay="0"/>
                                  </p:stCondLst>
                                  <p:iterate type="lt">
                                    <p:tmPct val="10000"/>
                                  </p:iterate>
                                  <p:childTnLst>
                                    <p:set>
                                      <p:cBhvr>
                                        <p:cTn id="23" dur="1" fill="hold">
                                          <p:stCondLst>
                                            <p:cond delay="0"/>
                                          </p:stCondLst>
                                        </p:cTn>
                                        <p:tgtEl>
                                          <p:spTgt spid="2"/>
                                        </p:tgtEl>
                                        <p:attrNameLst>
                                          <p:attrName>style.visibility</p:attrName>
                                        </p:attrNameLst>
                                      </p:cBhvr>
                                      <p:to>
                                        <p:strVal val="visible"/>
                                      </p:to>
                                    </p:set>
                                    <p:anim by="(-#ppt_w*2)" calcmode="lin" valueType="num">
                                      <p:cBhvr rctx="PPT">
                                        <p:cTn id="24" dur="500" autoRev="1" fill="hold">
                                          <p:stCondLst>
                                            <p:cond delay="0"/>
                                          </p:stCondLst>
                                        </p:cTn>
                                        <p:tgtEl>
                                          <p:spTgt spid="2"/>
                                        </p:tgtEl>
                                        <p:attrNameLst>
                                          <p:attrName>ppt_w</p:attrName>
                                        </p:attrNameLst>
                                      </p:cBhvr>
                                    </p:anim>
                                    <p:anim by="(#ppt_w*0.50)" calcmode="lin" valueType="num">
                                      <p:cBhvr>
                                        <p:cTn id="25" dur="500" decel="50000" autoRev="1" fill="hold">
                                          <p:stCondLst>
                                            <p:cond delay="0"/>
                                          </p:stCondLst>
                                        </p:cTn>
                                        <p:tgtEl>
                                          <p:spTgt spid="2"/>
                                        </p:tgtEl>
                                        <p:attrNameLst>
                                          <p:attrName>ppt_x</p:attrName>
                                        </p:attrNameLst>
                                      </p:cBhvr>
                                    </p:anim>
                                    <p:anim from="(-#ppt_h/2)" to="(#ppt_y)" calcmode="lin" valueType="num">
                                      <p:cBhvr>
                                        <p:cTn id="26" dur="1000" fill="hold">
                                          <p:stCondLst>
                                            <p:cond delay="0"/>
                                          </p:stCondLst>
                                        </p:cTn>
                                        <p:tgtEl>
                                          <p:spTgt spid="2"/>
                                        </p:tgtEl>
                                        <p:attrNameLst>
                                          <p:attrName>ppt_y</p:attrName>
                                        </p:attrNameLst>
                                      </p:cBhvr>
                                    </p:anim>
                                    <p:animRot by="21600000">
                                      <p:cBhvr>
                                        <p:cTn id="27" dur="1000" fill="hold">
                                          <p:stCondLst>
                                            <p:cond delay="0"/>
                                          </p:stCondLst>
                                        </p:cTn>
                                        <p:tgtEl>
                                          <p:spTgt spid="2"/>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23" presetClass="entr" presetSubtype="16"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41" presetClass="entr" presetSubtype="0" fill="hold" grpId="0" nodeType="clickEffect">
                                  <p:stCondLst>
                                    <p:cond delay="0"/>
                                  </p:stCondLst>
                                  <p:iterate type="lt">
                                    <p:tmPct val="10000"/>
                                  </p:iterate>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11"/>
                                        </p:tgtEl>
                                        <p:attrNameLst>
                                          <p:attrName>ppt_y</p:attrName>
                                        </p:attrNameLst>
                                      </p:cBhvr>
                                      <p:tavLst>
                                        <p:tav tm="0">
                                          <p:val>
                                            <p:strVal val="#ppt_y"/>
                                          </p:val>
                                        </p:tav>
                                        <p:tav tm="100000">
                                          <p:val>
                                            <p:strVal val="#ppt_y"/>
                                          </p:val>
                                        </p:tav>
                                      </p:tavLst>
                                    </p:anim>
                                    <p:anim calcmode="lin" valueType="num">
                                      <p:cBhvr>
                                        <p:cTn id="40"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41" presetClass="entr" presetSubtype="0" fill="hold" grpId="0" nodeType="clickEffect">
                                  <p:stCondLst>
                                    <p:cond delay="0"/>
                                  </p:stCondLst>
                                  <p:iterate type="lt">
                                    <p:tmPct val="10000"/>
                                  </p:iterate>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13"/>
                                        </p:tgtEl>
                                        <p:attrNameLst>
                                          <p:attrName>ppt_y</p:attrName>
                                        </p:attrNameLst>
                                      </p:cBhvr>
                                      <p:tavLst>
                                        <p:tav tm="0">
                                          <p:val>
                                            <p:strVal val="#ppt_y"/>
                                          </p:val>
                                        </p:tav>
                                        <p:tav tm="100000">
                                          <p:val>
                                            <p:strVal val="#ppt_y"/>
                                          </p:val>
                                        </p:tav>
                                      </p:tavLst>
                                    </p:anim>
                                    <p:anim calcmode="lin" valueType="num">
                                      <p:cBhvr>
                                        <p:cTn id="4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13"/>
                                        </p:tgtEl>
                                      </p:cBhvr>
                                    </p:animEffect>
                                  </p:childTnLst>
                                </p:cTn>
                              </p:par>
                            </p:childTnLst>
                          </p:cTn>
                        </p:par>
                      </p:childTnLst>
                    </p:cTn>
                  </p:par>
                  <p:par>
                    <p:cTn id="52" fill="hold">
                      <p:stCondLst>
                        <p:cond delay="indefinite"/>
                      </p:stCondLst>
                      <p:childTnLst>
                        <p:par>
                          <p:cTn id="53" fill="hold">
                            <p:stCondLst>
                              <p:cond delay="0"/>
                            </p:stCondLst>
                            <p:childTnLst>
                              <p:par>
                                <p:cTn id="54" presetID="50" presetClass="entr" presetSubtype="0" decel="100000" fill="hold" nodeType="clickEffect">
                                  <p:stCondLst>
                                    <p:cond delay="0"/>
                                  </p:stCondLst>
                                  <p:childTnLst>
                                    <p:set>
                                      <p:cBhvr>
                                        <p:cTn id="55" dur="1" fill="hold">
                                          <p:stCondLst>
                                            <p:cond delay="0"/>
                                          </p:stCondLst>
                                        </p:cTn>
                                        <p:tgtEl>
                                          <p:spTgt spid="7"/>
                                        </p:tgtEl>
                                        <p:attrNameLst>
                                          <p:attrName>style.visibility</p:attrName>
                                        </p:attrNameLst>
                                      </p:cBhvr>
                                      <p:to>
                                        <p:strVal val="visible"/>
                                      </p:to>
                                    </p:set>
                                    <p:anim calcmode="lin" valueType="num">
                                      <p:cBhvr>
                                        <p:cTn id="56" dur="1000" fill="hold"/>
                                        <p:tgtEl>
                                          <p:spTgt spid="7"/>
                                        </p:tgtEl>
                                        <p:attrNameLst>
                                          <p:attrName>ppt_w</p:attrName>
                                        </p:attrNameLst>
                                      </p:cBhvr>
                                      <p:tavLst>
                                        <p:tav tm="0">
                                          <p:val>
                                            <p:strVal val="#ppt_w+.3"/>
                                          </p:val>
                                        </p:tav>
                                        <p:tav tm="100000">
                                          <p:val>
                                            <p:strVal val="#ppt_w"/>
                                          </p:val>
                                        </p:tav>
                                      </p:tavLst>
                                    </p:anim>
                                    <p:anim calcmode="lin" valueType="num">
                                      <p:cBhvr>
                                        <p:cTn id="57" dur="1000" fill="hold"/>
                                        <p:tgtEl>
                                          <p:spTgt spid="7"/>
                                        </p:tgtEl>
                                        <p:attrNameLst>
                                          <p:attrName>ppt_h</p:attrName>
                                        </p:attrNameLst>
                                      </p:cBhvr>
                                      <p:tavLst>
                                        <p:tav tm="0">
                                          <p:val>
                                            <p:strVal val="#ppt_h"/>
                                          </p:val>
                                        </p:tav>
                                        <p:tav tm="100000">
                                          <p:val>
                                            <p:strVal val="#ppt_h"/>
                                          </p:val>
                                        </p:tav>
                                      </p:tavLst>
                                    </p:anim>
                                    <p:animEffect transition="in" filter="fade">
                                      <p:cBhvr>
                                        <p:cTn id="58" dur="1000"/>
                                        <p:tgtEl>
                                          <p:spTgt spid="7"/>
                                        </p:tgtEl>
                                      </p:cBhvr>
                                    </p:animEffect>
                                  </p:childTnLst>
                                </p:cTn>
                              </p:par>
                            </p:childTnLst>
                          </p:cTn>
                        </p:par>
                      </p:childTnLst>
                    </p:cTn>
                  </p:par>
                  <p:par>
                    <p:cTn id="59" fill="hold">
                      <p:stCondLst>
                        <p:cond delay="indefinite"/>
                      </p:stCondLst>
                      <p:childTnLst>
                        <p:par>
                          <p:cTn id="60" fill="hold">
                            <p:stCondLst>
                              <p:cond delay="0"/>
                            </p:stCondLst>
                            <p:childTnLst>
                              <p:par>
                                <p:cTn id="61" presetID="50" presetClass="entr" presetSubtype="0" decel="100000" fill="hold" nodeType="clickEffect">
                                  <p:stCondLst>
                                    <p:cond delay="0"/>
                                  </p:stCondLst>
                                  <p:childTnLst>
                                    <p:set>
                                      <p:cBhvr>
                                        <p:cTn id="62" dur="1" fill="hold">
                                          <p:stCondLst>
                                            <p:cond delay="0"/>
                                          </p:stCondLst>
                                        </p:cTn>
                                        <p:tgtEl>
                                          <p:spTgt spid="4"/>
                                        </p:tgtEl>
                                        <p:attrNameLst>
                                          <p:attrName>style.visibility</p:attrName>
                                        </p:attrNameLst>
                                      </p:cBhvr>
                                      <p:to>
                                        <p:strVal val="visible"/>
                                      </p:to>
                                    </p:set>
                                    <p:anim calcmode="lin" valueType="num">
                                      <p:cBhvr>
                                        <p:cTn id="63" dur="1000" fill="hold"/>
                                        <p:tgtEl>
                                          <p:spTgt spid="4"/>
                                        </p:tgtEl>
                                        <p:attrNameLst>
                                          <p:attrName>ppt_w</p:attrName>
                                        </p:attrNameLst>
                                      </p:cBhvr>
                                      <p:tavLst>
                                        <p:tav tm="0">
                                          <p:val>
                                            <p:strVal val="#ppt_w+.3"/>
                                          </p:val>
                                        </p:tav>
                                        <p:tav tm="100000">
                                          <p:val>
                                            <p:strVal val="#ppt_w"/>
                                          </p:val>
                                        </p:tav>
                                      </p:tavLst>
                                    </p:anim>
                                    <p:anim calcmode="lin" valueType="num">
                                      <p:cBhvr>
                                        <p:cTn id="64" dur="1000" fill="hold"/>
                                        <p:tgtEl>
                                          <p:spTgt spid="4"/>
                                        </p:tgtEl>
                                        <p:attrNameLst>
                                          <p:attrName>ppt_h</p:attrName>
                                        </p:attrNameLst>
                                      </p:cBhvr>
                                      <p:tavLst>
                                        <p:tav tm="0">
                                          <p:val>
                                            <p:strVal val="#ppt_h"/>
                                          </p:val>
                                        </p:tav>
                                        <p:tav tm="100000">
                                          <p:val>
                                            <p:strVal val="#ppt_h"/>
                                          </p:val>
                                        </p:tav>
                                      </p:tavLst>
                                    </p:anim>
                                    <p:animEffect transition="in" filter="fade">
                                      <p:cBhvr>
                                        <p:cTn id="65" dur="1000"/>
                                        <p:tgtEl>
                                          <p:spTgt spid="4"/>
                                        </p:tgtEl>
                                      </p:cBhvr>
                                    </p:animEffect>
                                  </p:childTnLst>
                                </p:cTn>
                              </p:par>
                            </p:childTnLst>
                          </p:cTn>
                        </p:par>
                      </p:childTnLst>
                    </p:cTn>
                  </p:par>
                  <p:par>
                    <p:cTn id="66" fill="hold">
                      <p:stCondLst>
                        <p:cond delay="indefinite"/>
                      </p:stCondLst>
                      <p:childTnLst>
                        <p:par>
                          <p:cTn id="67" fill="hold">
                            <p:stCondLst>
                              <p:cond delay="0"/>
                            </p:stCondLst>
                            <p:childTnLst>
                              <p:par>
                                <p:cTn id="68" presetID="50" presetClass="entr" presetSubtype="0" decel="100000" fill="hold" nodeType="clickEffect">
                                  <p:stCondLst>
                                    <p:cond delay="0"/>
                                  </p:stCondLst>
                                  <p:childTnLst>
                                    <p:set>
                                      <p:cBhvr>
                                        <p:cTn id="69" dur="1" fill="hold">
                                          <p:stCondLst>
                                            <p:cond delay="0"/>
                                          </p:stCondLst>
                                        </p:cTn>
                                        <p:tgtEl>
                                          <p:spTgt spid="3"/>
                                        </p:tgtEl>
                                        <p:attrNameLst>
                                          <p:attrName>style.visibility</p:attrName>
                                        </p:attrNameLst>
                                      </p:cBhvr>
                                      <p:to>
                                        <p:strVal val="visible"/>
                                      </p:to>
                                    </p:set>
                                    <p:anim calcmode="lin" valueType="num">
                                      <p:cBhvr>
                                        <p:cTn id="70" dur="1000" fill="hold"/>
                                        <p:tgtEl>
                                          <p:spTgt spid="3"/>
                                        </p:tgtEl>
                                        <p:attrNameLst>
                                          <p:attrName>ppt_w</p:attrName>
                                        </p:attrNameLst>
                                      </p:cBhvr>
                                      <p:tavLst>
                                        <p:tav tm="0">
                                          <p:val>
                                            <p:strVal val="#ppt_w+.3"/>
                                          </p:val>
                                        </p:tav>
                                        <p:tav tm="100000">
                                          <p:val>
                                            <p:strVal val="#ppt_w"/>
                                          </p:val>
                                        </p:tav>
                                      </p:tavLst>
                                    </p:anim>
                                    <p:anim calcmode="lin" valueType="num">
                                      <p:cBhvr>
                                        <p:cTn id="71" dur="1000" fill="hold"/>
                                        <p:tgtEl>
                                          <p:spTgt spid="3"/>
                                        </p:tgtEl>
                                        <p:attrNameLst>
                                          <p:attrName>ppt_h</p:attrName>
                                        </p:attrNameLst>
                                      </p:cBhvr>
                                      <p:tavLst>
                                        <p:tav tm="0">
                                          <p:val>
                                            <p:strVal val="#ppt_h"/>
                                          </p:val>
                                        </p:tav>
                                        <p:tav tm="100000">
                                          <p:val>
                                            <p:strVal val="#ppt_h"/>
                                          </p:val>
                                        </p:tav>
                                      </p:tavLst>
                                    </p:anim>
                                    <p:animEffect transition="in" filter="fade">
                                      <p:cBhvr>
                                        <p:cTn id="72"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11"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7163607_093813346149_2_副本"/>
          <p:cNvPicPr>
            <a:picLocks noChangeAspect="1"/>
          </p:cNvPicPr>
          <p:nvPr/>
        </p:nvPicPr>
        <p:blipFill>
          <a:blip r:embed="rId1"/>
          <a:srcRect l="26296" t="29377" r="24696" b="32991"/>
          <a:stretch>
            <a:fillRect/>
          </a:stretch>
        </p:blipFill>
        <p:spPr>
          <a:xfrm>
            <a:off x="2103755" y="1390015"/>
            <a:ext cx="7985125" cy="5411470"/>
          </a:xfrm>
          <a:prstGeom prst="ellipse">
            <a:avLst/>
          </a:prstGeom>
        </p:spPr>
      </p:pic>
      <p:pic>
        <p:nvPicPr>
          <p:cNvPr id="75" name="图片 74"/>
          <p:cNvPicPr>
            <a:picLocks noChangeAspect="1"/>
          </p:cNvPicPr>
          <p:nvPr/>
        </p:nvPicPr>
        <p:blipFill>
          <a:blip r:embed="rId2"/>
          <a:srcRect/>
          <a:stretch>
            <a:fillRect/>
          </a:stretch>
        </p:blipFill>
        <p:spPr>
          <a:xfrm rot="19140000">
            <a:off x="79375" y="516890"/>
            <a:ext cx="1689100" cy="947420"/>
          </a:xfrm>
          <a:prstGeom prst="rect">
            <a:avLst/>
          </a:prstGeom>
        </p:spPr>
      </p:pic>
      <p:cxnSp>
        <p:nvCxnSpPr>
          <p:cNvPr id="78" name="直接连接符 77"/>
          <p:cNvCxnSpPr/>
          <p:nvPr/>
        </p:nvCxnSpPr>
        <p:spPr>
          <a:xfrm flipV="1">
            <a:off x="1277620" y="1280160"/>
            <a:ext cx="4961255" cy="6985"/>
          </a:xfrm>
          <a:prstGeom prst="line">
            <a:avLst/>
          </a:prstGeom>
          <a:ln w="38100">
            <a:solidFill>
              <a:schemeClr val="accent2">
                <a:lumMod val="60000"/>
                <a:lumOff val="40000"/>
              </a:schemeClr>
            </a:solidFill>
          </a:ln>
        </p:spPr>
        <p:style>
          <a:lnRef idx="3">
            <a:schemeClr val="accent6"/>
          </a:lnRef>
          <a:fillRef idx="0">
            <a:schemeClr val="accent6"/>
          </a:fillRef>
          <a:effectRef idx="2">
            <a:schemeClr val="accent6"/>
          </a:effectRef>
          <a:fontRef idx="minor">
            <a:schemeClr val="tx1"/>
          </a:fontRef>
        </p:style>
      </p:cxnSp>
      <p:sp>
        <p:nvSpPr>
          <p:cNvPr id="2" name="文本框 1"/>
          <p:cNvSpPr txBox="1"/>
          <p:nvPr/>
        </p:nvSpPr>
        <p:spPr>
          <a:xfrm>
            <a:off x="1798320" y="705485"/>
            <a:ext cx="4133215" cy="645160"/>
          </a:xfrm>
          <a:prstGeom prst="rect">
            <a:avLst/>
          </a:prstGeom>
          <a:noFill/>
        </p:spPr>
        <p:txBody>
          <a:bodyPr wrap="square" rtlCol="0">
            <a:spAutoFit/>
          </a:bodyPr>
          <a:p>
            <a:r>
              <a:rPr lang="en-US" altLang="zh-CN" sz="3200"/>
              <a:t> </a:t>
            </a:r>
            <a:r>
              <a:rPr lang="zh-CN" altLang="en-US" sz="3600">
                <a:solidFill>
                  <a:schemeClr val="tx1"/>
                </a:solidFill>
                <a:effectLst>
                  <a:outerShdw blurRad="38100" dist="19050" dir="2700000" algn="tl" rotWithShape="0">
                    <a:schemeClr val="dk1">
                      <a:alpha val="40000"/>
                    </a:schemeClr>
                  </a:outerShdw>
                </a:effectLst>
              </a:rPr>
              <a:t>如何抵制远离毒品</a:t>
            </a:r>
            <a:endParaRPr lang="zh-CN" altLang="en-US" sz="3600">
              <a:solidFill>
                <a:schemeClr val="tx1"/>
              </a:solidFill>
              <a:effectLst>
                <a:outerShdw blurRad="38100" dist="19050" dir="2700000" algn="tl" rotWithShape="0">
                  <a:schemeClr val="dk1">
                    <a:alpha val="40000"/>
                  </a:schemeClr>
                </a:outerShdw>
              </a:effectLst>
            </a:endParaRPr>
          </a:p>
        </p:txBody>
      </p:sp>
      <p:sp>
        <p:nvSpPr>
          <p:cNvPr id="7" name="文本框 6"/>
          <p:cNvSpPr txBox="1"/>
          <p:nvPr/>
        </p:nvSpPr>
        <p:spPr>
          <a:xfrm>
            <a:off x="3838575" y="1475105"/>
            <a:ext cx="4515485" cy="706755"/>
          </a:xfrm>
          <a:prstGeom prst="rect">
            <a:avLst/>
          </a:prstGeom>
          <a:noFill/>
        </p:spPr>
        <p:txBody>
          <a:bodyPr wrap="square" rtlCol="0">
            <a:spAutoFit/>
          </a:bodyPr>
          <a:p>
            <a:pPr algn="ctr"/>
            <a:r>
              <a:rPr lang="zh-CN" altLang="en-US" sz="4000">
                <a:solidFill>
                  <a:srgbClr val="92D050"/>
                </a:solidFill>
                <a:effectLst>
                  <a:outerShdw blurRad="38100" dist="25400" dir="5400000" algn="ctr" rotWithShape="0">
                    <a:srgbClr val="6E747A">
                      <a:alpha val="43000"/>
                    </a:srgbClr>
                  </a:outerShdw>
                </a:effectLst>
                <a:latin typeface="+mn-ea"/>
                <a:cs typeface="+mn-ea"/>
              </a:rPr>
              <a:t>防毒做到</a:t>
            </a:r>
            <a:r>
              <a:rPr lang="en-US" altLang="zh-CN" sz="4000">
                <a:solidFill>
                  <a:srgbClr val="92D050"/>
                </a:solidFill>
                <a:effectLst>
                  <a:outerShdw blurRad="38100" dist="25400" dir="5400000" algn="ctr" rotWithShape="0">
                    <a:srgbClr val="6E747A">
                      <a:alpha val="43000"/>
                    </a:srgbClr>
                  </a:outerShdw>
                </a:effectLst>
                <a:latin typeface="+mn-ea"/>
                <a:cs typeface="+mn-ea"/>
              </a:rPr>
              <a:t>“</a:t>
            </a:r>
            <a:r>
              <a:rPr lang="zh-CN" altLang="en-US" sz="4000">
                <a:solidFill>
                  <a:srgbClr val="92D050"/>
                </a:solidFill>
                <a:effectLst>
                  <a:outerShdw blurRad="38100" dist="25400" dir="5400000" algn="ctr" rotWithShape="0">
                    <a:srgbClr val="6E747A">
                      <a:alpha val="43000"/>
                    </a:srgbClr>
                  </a:outerShdw>
                </a:effectLst>
                <a:latin typeface="+mn-ea"/>
                <a:cs typeface="+mn-ea"/>
              </a:rPr>
              <a:t>六不要</a:t>
            </a:r>
            <a:r>
              <a:rPr lang="en-US" altLang="zh-CN" sz="4000">
                <a:solidFill>
                  <a:srgbClr val="92D050"/>
                </a:solidFill>
                <a:effectLst>
                  <a:outerShdw blurRad="38100" dist="25400" dir="5400000" algn="ctr" rotWithShape="0">
                    <a:srgbClr val="6E747A">
                      <a:alpha val="43000"/>
                    </a:srgbClr>
                  </a:outerShdw>
                </a:effectLst>
                <a:latin typeface="+mn-ea"/>
                <a:cs typeface="+mn-ea"/>
              </a:rPr>
              <a:t>”</a:t>
            </a:r>
            <a:r>
              <a:rPr lang="zh-CN" altLang="en-US" sz="3200">
                <a:solidFill>
                  <a:srgbClr val="92D050"/>
                </a:solidFill>
                <a:effectLst>
                  <a:innerShdw blurRad="63500" dist="50800" dir="13500000">
                    <a:srgbClr val="000000">
                      <a:alpha val="50000"/>
                    </a:srgbClr>
                  </a:innerShdw>
                </a:effectLst>
                <a:latin typeface="+mn-ea"/>
                <a:cs typeface="+mn-ea"/>
              </a:rPr>
              <a:t> </a:t>
            </a:r>
            <a:endParaRPr lang="zh-CN" altLang="en-US" sz="3200">
              <a:solidFill>
                <a:srgbClr val="92D050"/>
              </a:solidFill>
              <a:effectLst>
                <a:innerShdw blurRad="63500" dist="50800" dir="13500000">
                  <a:srgbClr val="000000">
                    <a:alpha val="50000"/>
                  </a:srgbClr>
                </a:innerShdw>
              </a:effectLst>
              <a:latin typeface="+mn-ea"/>
              <a:cs typeface="+mn-ea"/>
            </a:endParaRPr>
          </a:p>
        </p:txBody>
      </p:sp>
      <p:sp>
        <p:nvSpPr>
          <p:cNvPr id="9" name="文本框 8"/>
          <p:cNvSpPr txBox="1"/>
          <p:nvPr/>
        </p:nvSpPr>
        <p:spPr>
          <a:xfrm>
            <a:off x="3164840" y="5026660"/>
            <a:ext cx="7345045" cy="583565"/>
          </a:xfrm>
          <a:prstGeom prst="rect">
            <a:avLst/>
          </a:prstGeom>
          <a:noFill/>
        </p:spPr>
        <p:txBody>
          <a:bodyPr wrap="square" rtlCol="0">
            <a:spAutoFit/>
          </a:bodyPr>
          <a:p>
            <a:r>
              <a:rPr lang="zh-CN" altLang="en-US" sz="3200">
                <a:latin typeface="+mn-ea"/>
                <a:cs typeface="+mn-ea"/>
              </a:rPr>
              <a:t>不要效仿</a:t>
            </a:r>
            <a:r>
              <a:rPr lang="en-US" altLang="zh-CN" sz="3200">
                <a:latin typeface="+mn-ea"/>
                <a:cs typeface="+mn-ea"/>
              </a:rPr>
              <a:t>“</a:t>
            </a:r>
            <a:r>
              <a:rPr lang="zh-CN" altLang="en-US" sz="3200">
                <a:latin typeface="+mn-ea"/>
                <a:cs typeface="+mn-ea"/>
              </a:rPr>
              <a:t>明星</a:t>
            </a:r>
            <a:r>
              <a:rPr lang="en-US" altLang="zh-CN" sz="3200">
                <a:latin typeface="+mn-ea"/>
                <a:cs typeface="+mn-ea"/>
              </a:rPr>
              <a:t>”</a:t>
            </a:r>
            <a:r>
              <a:rPr lang="zh-CN" altLang="en-US" sz="3200">
                <a:latin typeface="+mn-ea"/>
                <a:cs typeface="+mn-ea"/>
              </a:rPr>
              <a:t>、</a:t>
            </a:r>
            <a:r>
              <a:rPr lang="en-US" altLang="zh-CN" sz="3200">
                <a:latin typeface="+mn-ea"/>
                <a:cs typeface="+mn-ea"/>
              </a:rPr>
              <a:t>“</a:t>
            </a:r>
            <a:r>
              <a:rPr lang="zh-CN" altLang="en-US" sz="3200">
                <a:latin typeface="+mn-ea"/>
                <a:cs typeface="+mn-ea"/>
              </a:rPr>
              <a:t>大款</a:t>
            </a:r>
            <a:r>
              <a:rPr lang="en-US" altLang="zh-CN" sz="3200">
                <a:latin typeface="+mn-ea"/>
                <a:cs typeface="+mn-ea"/>
              </a:rPr>
              <a:t>”</a:t>
            </a:r>
            <a:r>
              <a:rPr lang="zh-CN" altLang="en-US" sz="3200">
                <a:latin typeface="+mn-ea"/>
                <a:cs typeface="+mn-ea"/>
              </a:rPr>
              <a:t>吸毒行为</a:t>
            </a:r>
            <a:endParaRPr lang="zh-CN" altLang="en-US" sz="3200">
              <a:latin typeface="+mn-ea"/>
              <a:cs typeface="+mn-ea"/>
            </a:endParaRPr>
          </a:p>
        </p:txBody>
      </p:sp>
      <p:sp>
        <p:nvSpPr>
          <p:cNvPr id="10" name="文本框 9"/>
          <p:cNvSpPr txBox="1"/>
          <p:nvPr/>
        </p:nvSpPr>
        <p:spPr>
          <a:xfrm>
            <a:off x="3164840" y="5781040"/>
            <a:ext cx="7974965" cy="583565"/>
          </a:xfrm>
          <a:prstGeom prst="rect">
            <a:avLst/>
          </a:prstGeom>
          <a:noFill/>
        </p:spPr>
        <p:txBody>
          <a:bodyPr wrap="square" rtlCol="0">
            <a:spAutoFit/>
          </a:bodyPr>
          <a:p>
            <a:r>
              <a:rPr lang="zh-CN" altLang="en-US" sz="3200"/>
              <a:t>不要吸食陌生人提供的香烟、饮料和食物</a:t>
            </a:r>
            <a:endParaRPr lang="zh-CN" altLang="en-US" sz="3200"/>
          </a:p>
        </p:txBody>
      </p:sp>
      <p:sp>
        <p:nvSpPr>
          <p:cNvPr id="11" name="文本框 10"/>
          <p:cNvSpPr txBox="1"/>
          <p:nvPr/>
        </p:nvSpPr>
        <p:spPr>
          <a:xfrm>
            <a:off x="3164840" y="2285365"/>
            <a:ext cx="5862955" cy="583565"/>
          </a:xfrm>
          <a:prstGeom prst="rect">
            <a:avLst/>
          </a:prstGeom>
          <a:noFill/>
        </p:spPr>
        <p:txBody>
          <a:bodyPr wrap="square" rtlCol="0">
            <a:spAutoFit/>
          </a:bodyPr>
          <a:p>
            <a:r>
              <a:rPr lang="zh-CN" altLang="en-US" sz="3200"/>
              <a:t>不要进入治安复杂的场所</a:t>
            </a:r>
            <a:endParaRPr lang="zh-CN" altLang="en-US" sz="3200"/>
          </a:p>
        </p:txBody>
      </p:sp>
      <p:sp>
        <p:nvSpPr>
          <p:cNvPr id="12" name="文本框 11"/>
          <p:cNvSpPr txBox="1"/>
          <p:nvPr/>
        </p:nvSpPr>
        <p:spPr>
          <a:xfrm>
            <a:off x="3164840" y="3632835"/>
            <a:ext cx="5477510" cy="583565"/>
          </a:xfrm>
          <a:prstGeom prst="rect">
            <a:avLst/>
          </a:prstGeom>
          <a:noFill/>
        </p:spPr>
        <p:txBody>
          <a:bodyPr wrap="square" rtlCol="0">
            <a:spAutoFit/>
          </a:bodyPr>
          <a:p>
            <a:r>
              <a:rPr lang="zh-CN" altLang="en-US" sz="3200"/>
              <a:t>不要对吸食食品产生好奇心</a:t>
            </a:r>
            <a:endParaRPr lang="zh-CN" altLang="en-US" sz="3200"/>
          </a:p>
        </p:txBody>
      </p:sp>
      <p:sp>
        <p:nvSpPr>
          <p:cNvPr id="13" name="文本框 12"/>
          <p:cNvSpPr txBox="1"/>
          <p:nvPr/>
        </p:nvSpPr>
        <p:spPr>
          <a:xfrm>
            <a:off x="3164840" y="4329430"/>
            <a:ext cx="5298440" cy="583565"/>
          </a:xfrm>
          <a:prstGeom prst="rect">
            <a:avLst/>
          </a:prstGeom>
          <a:noFill/>
        </p:spPr>
        <p:txBody>
          <a:bodyPr wrap="square" rtlCol="0">
            <a:spAutoFit/>
          </a:bodyPr>
          <a:p>
            <a:r>
              <a:rPr lang="zh-CN" altLang="en-US" sz="3200"/>
              <a:t>不要听信网络上的毒品谎言</a:t>
            </a:r>
            <a:endParaRPr lang="zh-CN" altLang="en-US" sz="3200"/>
          </a:p>
        </p:txBody>
      </p:sp>
      <p:sp>
        <p:nvSpPr>
          <p:cNvPr id="14" name="文本框 13"/>
          <p:cNvSpPr txBox="1"/>
          <p:nvPr/>
        </p:nvSpPr>
        <p:spPr>
          <a:xfrm>
            <a:off x="3164840" y="2965450"/>
            <a:ext cx="4286885" cy="583565"/>
          </a:xfrm>
          <a:prstGeom prst="rect">
            <a:avLst/>
          </a:prstGeom>
          <a:noFill/>
        </p:spPr>
        <p:txBody>
          <a:bodyPr wrap="square" rtlCol="0">
            <a:spAutoFit/>
          </a:bodyPr>
          <a:p>
            <a:r>
              <a:rPr lang="zh-CN" altLang="en-US" sz="3200">
                <a:latin typeface="+mn-ea"/>
                <a:cs typeface="+mn-ea"/>
              </a:rPr>
              <a:t>不要结交涉毒</a:t>
            </a:r>
            <a:r>
              <a:rPr lang="en-US" altLang="zh-CN" sz="3200">
                <a:latin typeface="+mn-ea"/>
                <a:cs typeface="+mn-ea"/>
              </a:rPr>
              <a:t>“</a:t>
            </a:r>
            <a:r>
              <a:rPr lang="zh-CN" altLang="en-US" sz="3200">
                <a:latin typeface="+mn-ea"/>
                <a:cs typeface="+mn-ea"/>
              </a:rPr>
              <a:t>损友</a:t>
            </a:r>
            <a:r>
              <a:rPr lang="en-US" altLang="zh-CN" sz="3200">
                <a:latin typeface="+mn-ea"/>
                <a:cs typeface="+mn-ea"/>
              </a:rPr>
              <a:t>”</a:t>
            </a:r>
            <a:endParaRPr lang="en-US" altLang="zh-CN" sz="3200">
              <a:latin typeface="+mn-ea"/>
              <a:cs typeface="+mn-ea"/>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1000"/>
                                        <p:tgtEl>
                                          <p:spTgt spid="75"/>
                                        </p:tgtEl>
                                      </p:cBhvr>
                                    </p:animEffect>
                                    <p:anim calcmode="lin" valueType="num">
                                      <p:cBhvr>
                                        <p:cTn id="8" dur="1000" fill="hold"/>
                                        <p:tgtEl>
                                          <p:spTgt spid="75"/>
                                        </p:tgtEl>
                                        <p:attrNameLst>
                                          <p:attrName>ppt_x</p:attrName>
                                        </p:attrNameLst>
                                      </p:cBhvr>
                                      <p:tavLst>
                                        <p:tav tm="0">
                                          <p:val>
                                            <p:strVal val="#ppt_x"/>
                                          </p:val>
                                        </p:tav>
                                        <p:tav tm="100000">
                                          <p:val>
                                            <p:strVal val="#ppt_x"/>
                                          </p:val>
                                        </p:tav>
                                      </p:tavLst>
                                    </p:anim>
                                    <p:anim calcmode="lin" valueType="num">
                                      <p:cBhvr>
                                        <p:cTn id="9" dur="900" decel="100000" fill="hold"/>
                                        <p:tgtEl>
                                          <p:spTgt spid="7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nodeType="clickEffect">
                                  <p:stCondLst>
                                    <p:cond delay="0"/>
                                  </p:stCondLst>
                                  <p:childTnLst>
                                    <p:set>
                                      <p:cBhvr>
                                        <p:cTn id="14" dur="1" fill="hold">
                                          <p:stCondLst>
                                            <p:cond delay="0"/>
                                          </p:stCondLst>
                                        </p:cTn>
                                        <p:tgtEl>
                                          <p:spTgt spid="78"/>
                                        </p:tgtEl>
                                        <p:attrNameLst>
                                          <p:attrName>style.visibility</p:attrName>
                                        </p:attrNameLst>
                                      </p:cBhvr>
                                      <p:to>
                                        <p:strVal val="visible"/>
                                      </p:to>
                                    </p:set>
                                    <p:anim calcmode="lin" valueType="num">
                                      <p:cBhvr>
                                        <p:cTn id="15" dur="500" fill="hold"/>
                                        <p:tgtEl>
                                          <p:spTgt spid="78"/>
                                        </p:tgtEl>
                                        <p:attrNameLst>
                                          <p:attrName>ppt_w</p:attrName>
                                        </p:attrNameLst>
                                      </p:cBhvr>
                                      <p:tavLst>
                                        <p:tav tm="0">
                                          <p:val>
                                            <p:strVal val="#ppt_w*0.05"/>
                                          </p:val>
                                        </p:tav>
                                        <p:tav tm="100000">
                                          <p:val>
                                            <p:strVal val="#ppt_w"/>
                                          </p:val>
                                        </p:tav>
                                      </p:tavLst>
                                    </p:anim>
                                    <p:anim calcmode="lin" valueType="num">
                                      <p:cBhvr>
                                        <p:cTn id="16" dur="500" fill="hold"/>
                                        <p:tgtEl>
                                          <p:spTgt spid="78"/>
                                        </p:tgtEl>
                                        <p:attrNameLst>
                                          <p:attrName>ppt_h</p:attrName>
                                        </p:attrNameLst>
                                      </p:cBhvr>
                                      <p:tavLst>
                                        <p:tav tm="0">
                                          <p:val>
                                            <p:strVal val="#ppt_h"/>
                                          </p:val>
                                        </p:tav>
                                        <p:tav tm="100000">
                                          <p:val>
                                            <p:strVal val="#ppt_h"/>
                                          </p:val>
                                        </p:tav>
                                      </p:tavLst>
                                    </p:anim>
                                    <p:anim calcmode="lin" valueType="num">
                                      <p:cBhvr>
                                        <p:cTn id="17" dur="500" fill="hold"/>
                                        <p:tgtEl>
                                          <p:spTgt spid="78"/>
                                        </p:tgtEl>
                                        <p:attrNameLst>
                                          <p:attrName>ppt_x</p:attrName>
                                        </p:attrNameLst>
                                      </p:cBhvr>
                                      <p:tavLst>
                                        <p:tav tm="0">
                                          <p:val>
                                            <p:strVal val="#ppt_x-.2"/>
                                          </p:val>
                                        </p:tav>
                                        <p:tav tm="100000">
                                          <p:val>
                                            <p:strVal val="#ppt_x"/>
                                          </p:val>
                                        </p:tav>
                                      </p:tavLst>
                                    </p:anim>
                                    <p:anim calcmode="lin" valueType="num">
                                      <p:cBhvr>
                                        <p:cTn id="18" dur="500" fill="hold"/>
                                        <p:tgtEl>
                                          <p:spTgt spid="78"/>
                                        </p:tgtEl>
                                        <p:attrNameLst>
                                          <p:attrName>ppt_y</p:attrName>
                                        </p:attrNameLst>
                                      </p:cBhvr>
                                      <p:tavLst>
                                        <p:tav tm="0">
                                          <p:val>
                                            <p:strVal val="#ppt_y"/>
                                          </p:val>
                                        </p:tav>
                                        <p:tav tm="100000">
                                          <p:val>
                                            <p:strVal val="#ppt_y"/>
                                          </p:val>
                                        </p:tav>
                                      </p:tavLst>
                                    </p:anim>
                                    <p:animEffect transition="in" filter="fade">
                                      <p:cBhvr>
                                        <p:cTn id="19" dur="500"/>
                                        <p:tgtEl>
                                          <p:spTgt spid="78"/>
                                        </p:tgtEl>
                                      </p:cBhvr>
                                    </p:animEffect>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grpId="0" nodeType="clickEffect">
                                  <p:stCondLst>
                                    <p:cond delay="0"/>
                                  </p:stCondLst>
                                  <p:iterate type="lt">
                                    <p:tmPct val="10000"/>
                                  </p:iterate>
                                  <p:childTnLst>
                                    <p:set>
                                      <p:cBhvr>
                                        <p:cTn id="23" dur="1" fill="hold">
                                          <p:stCondLst>
                                            <p:cond delay="0"/>
                                          </p:stCondLst>
                                        </p:cTn>
                                        <p:tgtEl>
                                          <p:spTgt spid="2"/>
                                        </p:tgtEl>
                                        <p:attrNameLst>
                                          <p:attrName>style.visibility</p:attrName>
                                        </p:attrNameLst>
                                      </p:cBhvr>
                                      <p:to>
                                        <p:strVal val="visible"/>
                                      </p:to>
                                    </p:set>
                                    <p:anim by="(-#ppt_w*2)" calcmode="lin" valueType="num">
                                      <p:cBhvr rctx="PPT">
                                        <p:cTn id="24" dur="500" autoRev="1" fill="hold">
                                          <p:stCondLst>
                                            <p:cond delay="0"/>
                                          </p:stCondLst>
                                        </p:cTn>
                                        <p:tgtEl>
                                          <p:spTgt spid="2"/>
                                        </p:tgtEl>
                                        <p:attrNameLst>
                                          <p:attrName>ppt_w</p:attrName>
                                        </p:attrNameLst>
                                      </p:cBhvr>
                                    </p:anim>
                                    <p:anim by="(#ppt_w*0.50)" calcmode="lin" valueType="num">
                                      <p:cBhvr>
                                        <p:cTn id="25" dur="500" decel="50000" autoRev="1" fill="hold">
                                          <p:stCondLst>
                                            <p:cond delay="0"/>
                                          </p:stCondLst>
                                        </p:cTn>
                                        <p:tgtEl>
                                          <p:spTgt spid="2"/>
                                        </p:tgtEl>
                                        <p:attrNameLst>
                                          <p:attrName>ppt_x</p:attrName>
                                        </p:attrNameLst>
                                      </p:cBhvr>
                                    </p:anim>
                                    <p:anim from="(-#ppt_h/2)" to="(#ppt_y)" calcmode="lin" valueType="num">
                                      <p:cBhvr>
                                        <p:cTn id="26" dur="1000" fill="hold">
                                          <p:stCondLst>
                                            <p:cond delay="0"/>
                                          </p:stCondLst>
                                        </p:cTn>
                                        <p:tgtEl>
                                          <p:spTgt spid="2"/>
                                        </p:tgtEl>
                                        <p:attrNameLst>
                                          <p:attrName>ppt_y</p:attrName>
                                        </p:attrNameLst>
                                      </p:cBhvr>
                                    </p:anim>
                                    <p:animRot by="21600000">
                                      <p:cBhvr>
                                        <p:cTn id="27" dur="1000" fill="hold">
                                          <p:stCondLst>
                                            <p:cond delay="0"/>
                                          </p:stCondLst>
                                        </p:cTn>
                                        <p:tgtEl>
                                          <p:spTgt spid="2"/>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checkerboard(across)">
                                      <p:cBhvr>
                                        <p:cTn id="32" dur="500"/>
                                        <p:tgtEl>
                                          <p:spTgt spid="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1"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2" nodeType="click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p:cTn id="56" dur="500" fill="hold"/>
                                        <p:tgtEl>
                                          <p:spTgt spid="12"/>
                                        </p:tgtEl>
                                        <p:attrNameLst>
                                          <p:attrName>ppt_w</p:attrName>
                                        </p:attrNameLst>
                                      </p:cBhvr>
                                      <p:tavLst>
                                        <p:tav tm="0">
                                          <p:val>
                                            <p:fltVal val="0"/>
                                          </p:val>
                                        </p:tav>
                                        <p:tav tm="100000">
                                          <p:val>
                                            <p:strVal val="#ppt_w"/>
                                          </p:val>
                                        </p:tav>
                                      </p:tavLst>
                                    </p:anim>
                                    <p:anim calcmode="lin" valueType="num">
                                      <p:cBhvr>
                                        <p:cTn id="57" dur="500" fill="hold"/>
                                        <p:tgtEl>
                                          <p:spTgt spid="12"/>
                                        </p:tgtEl>
                                        <p:attrNameLst>
                                          <p:attrName>ppt_h</p:attrName>
                                        </p:attrNameLst>
                                      </p:cBhvr>
                                      <p:tavLst>
                                        <p:tav tm="0">
                                          <p:val>
                                            <p:fltVal val="0"/>
                                          </p:val>
                                        </p:tav>
                                        <p:tav tm="100000">
                                          <p:val>
                                            <p:strVal val="#ppt_h"/>
                                          </p:val>
                                        </p:tav>
                                      </p:tavLst>
                                    </p:anim>
                                    <p:animEffect transition="in" filter="fade">
                                      <p:cBhvr>
                                        <p:cTn id="58" dur="500"/>
                                        <p:tgtEl>
                                          <p:spTgt spid="12"/>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p:cTn id="63" dur="500" fill="hold"/>
                                        <p:tgtEl>
                                          <p:spTgt spid="13"/>
                                        </p:tgtEl>
                                        <p:attrNameLst>
                                          <p:attrName>ppt_w</p:attrName>
                                        </p:attrNameLst>
                                      </p:cBhvr>
                                      <p:tavLst>
                                        <p:tav tm="0">
                                          <p:val>
                                            <p:fltVal val="0"/>
                                          </p:val>
                                        </p:tav>
                                        <p:tav tm="100000">
                                          <p:val>
                                            <p:strVal val="#ppt_w"/>
                                          </p:val>
                                        </p:tav>
                                      </p:tavLst>
                                    </p:anim>
                                    <p:anim calcmode="lin" valueType="num">
                                      <p:cBhvr>
                                        <p:cTn id="64" dur="500" fill="hold"/>
                                        <p:tgtEl>
                                          <p:spTgt spid="13"/>
                                        </p:tgtEl>
                                        <p:attrNameLst>
                                          <p:attrName>ppt_h</p:attrName>
                                        </p:attrNameLst>
                                      </p:cBhvr>
                                      <p:tavLst>
                                        <p:tav tm="0">
                                          <p:val>
                                            <p:fltVal val="0"/>
                                          </p:val>
                                        </p:tav>
                                        <p:tav tm="100000">
                                          <p:val>
                                            <p:strVal val="#ppt_h"/>
                                          </p:val>
                                        </p:tav>
                                      </p:tavLst>
                                    </p:anim>
                                    <p:animEffect transition="in" filter="fade">
                                      <p:cBhvr>
                                        <p:cTn id="65" dur="500"/>
                                        <p:tgtEl>
                                          <p:spTgt spid="13"/>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grpId="0" nodeType="clickEffect">
                                  <p:stCondLst>
                                    <p:cond delay="0"/>
                                  </p:stCondLst>
                                  <p:childTnLst>
                                    <p:set>
                                      <p:cBhvr>
                                        <p:cTn id="69" dur="1" fill="hold">
                                          <p:stCondLst>
                                            <p:cond delay="0"/>
                                          </p:stCondLst>
                                        </p:cTn>
                                        <p:tgtEl>
                                          <p:spTgt spid="9"/>
                                        </p:tgtEl>
                                        <p:attrNameLst>
                                          <p:attrName>style.visibility</p:attrName>
                                        </p:attrNameLst>
                                      </p:cBhvr>
                                      <p:to>
                                        <p:strVal val="visible"/>
                                      </p:to>
                                    </p:set>
                                    <p:anim calcmode="lin" valueType="num">
                                      <p:cBhvr>
                                        <p:cTn id="70" dur="500" fill="hold"/>
                                        <p:tgtEl>
                                          <p:spTgt spid="9"/>
                                        </p:tgtEl>
                                        <p:attrNameLst>
                                          <p:attrName>ppt_w</p:attrName>
                                        </p:attrNameLst>
                                      </p:cBhvr>
                                      <p:tavLst>
                                        <p:tav tm="0">
                                          <p:val>
                                            <p:fltVal val="0"/>
                                          </p:val>
                                        </p:tav>
                                        <p:tav tm="100000">
                                          <p:val>
                                            <p:strVal val="#ppt_w"/>
                                          </p:val>
                                        </p:tav>
                                      </p:tavLst>
                                    </p:anim>
                                    <p:anim calcmode="lin" valueType="num">
                                      <p:cBhvr>
                                        <p:cTn id="71" dur="500" fill="hold"/>
                                        <p:tgtEl>
                                          <p:spTgt spid="9"/>
                                        </p:tgtEl>
                                        <p:attrNameLst>
                                          <p:attrName>ppt_h</p:attrName>
                                        </p:attrNameLst>
                                      </p:cBhvr>
                                      <p:tavLst>
                                        <p:tav tm="0">
                                          <p:val>
                                            <p:fltVal val="0"/>
                                          </p:val>
                                        </p:tav>
                                        <p:tav tm="100000">
                                          <p:val>
                                            <p:strVal val="#ppt_h"/>
                                          </p:val>
                                        </p:tav>
                                      </p:tavLst>
                                    </p:anim>
                                    <p:animEffect transition="in" filter="fade">
                                      <p:cBhvr>
                                        <p:cTn id="72" dur="500"/>
                                        <p:tgtEl>
                                          <p:spTgt spid="9"/>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10"/>
                                        </p:tgtEl>
                                        <p:attrNameLst>
                                          <p:attrName>style.visibility</p:attrName>
                                        </p:attrNameLst>
                                      </p:cBhvr>
                                      <p:to>
                                        <p:strVal val="visible"/>
                                      </p:to>
                                    </p:set>
                                    <p:anim calcmode="lin" valueType="num">
                                      <p:cBhvr>
                                        <p:cTn id="77" dur="500" fill="hold"/>
                                        <p:tgtEl>
                                          <p:spTgt spid="10"/>
                                        </p:tgtEl>
                                        <p:attrNameLst>
                                          <p:attrName>ppt_w</p:attrName>
                                        </p:attrNameLst>
                                      </p:cBhvr>
                                      <p:tavLst>
                                        <p:tav tm="0">
                                          <p:val>
                                            <p:fltVal val="0"/>
                                          </p:val>
                                        </p:tav>
                                        <p:tav tm="100000">
                                          <p:val>
                                            <p:strVal val="#ppt_w"/>
                                          </p:val>
                                        </p:tav>
                                      </p:tavLst>
                                    </p:anim>
                                    <p:anim calcmode="lin" valueType="num">
                                      <p:cBhvr>
                                        <p:cTn id="78" dur="500" fill="hold"/>
                                        <p:tgtEl>
                                          <p:spTgt spid="10"/>
                                        </p:tgtEl>
                                        <p:attrNameLst>
                                          <p:attrName>ppt_h</p:attrName>
                                        </p:attrNameLst>
                                      </p:cBhvr>
                                      <p:tavLst>
                                        <p:tav tm="0">
                                          <p:val>
                                            <p:fltVal val="0"/>
                                          </p:val>
                                        </p:tav>
                                        <p:tav tm="100000">
                                          <p:val>
                                            <p:strVal val="#ppt_h"/>
                                          </p:val>
                                        </p:tav>
                                      </p:tavLst>
                                    </p:anim>
                                    <p:animEffect transition="in" filter="fade">
                                      <p:cBhvr>
                                        <p:cTn id="7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7" grpId="1"/>
      <p:bldP spid="11" grpId="0"/>
      <p:bldP spid="11" grpId="1"/>
      <p:bldP spid="11" grpId="2"/>
      <p:bldP spid="14" grpId="0"/>
      <p:bldP spid="12" grpId="0"/>
      <p:bldP spid="13" grpId="0"/>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7163607_093813346149_2_副本"/>
          <p:cNvPicPr>
            <a:picLocks noChangeAspect="1"/>
          </p:cNvPicPr>
          <p:nvPr/>
        </p:nvPicPr>
        <p:blipFill>
          <a:blip r:embed="rId1"/>
          <a:srcRect l="26296" t="29377" r="24696" b="32991"/>
          <a:stretch>
            <a:fillRect/>
          </a:stretch>
        </p:blipFill>
        <p:spPr>
          <a:xfrm>
            <a:off x="2103755" y="1350645"/>
            <a:ext cx="7985125" cy="5471795"/>
          </a:xfrm>
          <a:prstGeom prst="ellipse">
            <a:avLst/>
          </a:prstGeom>
        </p:spPr>
      </p:pic>
      <p:pic>
        <p:nvPicPr>
          <p:cNvPr id="75" name="图片 74"/>
          <p:cNvPicPr>
            <a:picLocks noChangeAspect="1"/>
          </p:cNvPicPr>
          <p:nvPr/>
        </p:nvPicPr>
        <p:blipFill>
          <a:blip r:embed="rId2"/>
          <a:srcRect/>
          <a:stretch>
            <a:fillRect/>
          </a:stretch>
        </p:blipFill>
        <p:spPr>
          <a:xfrm rot="19140000">
            <a:off x="79375" y="516890"/>
            <a:ext cx="1689100" cy="947420"/>
          </a:xfrm>
          <a:prstGeom prst="rect">
            <a:avLst/>
          </a:prstGeom>
        </p:spPr>
      </p:pic>
      <p:cxnSp>
        <p:nvCxnSpPr>
          <p:cNvPr id="78" name="直接连接符 77"/>
          <p:cNvCxnSpPr/>
          <p:nvPr/>
        </p:nvCxnSpPr>
        <p:spPr>
          <a:xfrm flipV="1">
            <a:off x="1277620" y="1280160"/>
            <a:ext cx="4961255" cy="6985"/>
          </a:xfrm>
          <a:prstGeom prst="line">
            <a:avLst/>
          </a:prstGeom>
          <a:ln w="38100">
            <a:solidFill>
              <a:schemeClr val="accent2">
                <a:lumMod val="60000"/>
                <a:lumOff val="40000"/>
              </a:schemeClr>
            </a:solidFill>
          </a:ln>
        </p:spPr>
        <p:style>
          <a:lnRef idx="3">
            <a:schemeClr val="accent6"/>
          </a:lnRef>
          <a:fillRef idx="0">
            <a:schemeClr val="accent6"/>
          </a:fillRef>
          <a:effectRef idx="2">
            <a:schemeClr val="accent6"/>
          </a:effectRef>
          <a:fontRef idx="minor">
            <a:schemeClr val="tx1"/>
          </a:fontRef>
        </p:style>
      </p:cxnSp>
      <p:sp>
        <p:nvSpPr>
          <p:cNvPr id="2" name="文本框 1"/>
          <p:cNvSpPr txBox="1"/>
          <p:nvPr/>
        </p:nvSpPr>
        <p:spPr>
          <a:xfrm>
            <a:off x="1798320" y="705485"/>
            <a:ext cx="4133215" cy="645160"/>
          </a:xfrm>
          <a:prstGeom prst="rect">
            <a:avLst/>
          </a:prstGeom>
          <a:noFill/>
        </p:spPr>
        <p:txBody>
          <a:bodyPr wrap="square" rtlCol="0">
            <a:spAutoFit/>
          </a:bodyPr>
          <a:p>
            <a:r>
              <a:rPr lang="en-US" altLang="zh-CN" sz="3200"/>
              <a:t> </a:t>
            </a:r>
            <a:r>
              <a:rPr lang="zh-CN" altLang="en-US" sz="3600">
                <a:solidFill>
                  <a:schemeClr val="tx1"/>
                </a:solidFill>
                <a:effectLst>
                  <a:outerShdw blurRad="38100" dist="19050" dir="2700000" algn="tl" rotWithShape="0">
                    <a:schemeClr val="dk1">
                      <a:alpha val="40000"/>
                    </a:schemeClr>
                  </a:outerShdw>
                </a:effectLst>
              </a:rPr>
              <a:t>如何抵制远离毒品</a:t>
            </a:r>
            <a:endParaRPr lang="zh-CN" altLang="en-US" sz="3600">
              <a:solidFill>
                <a:schemeClr val="tx1"/>
              </a:solidFill>
              <a:effectLst>
                <a:outerShdw blurRad="38100" dist="19050" dir="2700000" algn="tl" rotWithShape="0">
                  <a:schemeClr val="dk1">
                    <a:alpha val="40000"/>
                  </a:schemeClr>
                </a:outerShdw>
              </a:effectLst>
            </a:endParaRPr>
          </a:p>
        </p:txBody>
      </p:sp>
      <p:sp>
        <p:nvSpPr>
          <p:cNvPr id="7" name="文本框 6"/>
          <p:cNvSpPr txBox="1"/>
          <p:nvPr/>
        </p:nvSpPr>
        <p:spPr>
          <a:xfrm>
            <a:off x="3917950" y="1350645"/>
            <a:ext cx="4355465" cy="706755"/>
          </a:xfrm>
          <a:prstGeom prst="rect">
            <a:avLst/>
          </a:prstGeom>
          <a:noFill/>
        </p:spPr>
        <p:txBody>
          <a:bodyPr wrap="square" rtlCol="0">
            <a:spAutoFit/>
          </a:bodyPr>
          <a:p>
            <a:r>
              <a:rPr lang="zh-CN" altLang="en-US" sz="4000">
                <a:solidFill>
                  <a:schemeClr val="accent1"/>
                </a:solidFill>
                <a:effectLst>
                  <a:outerShdw blurRad="38100" dist="25400" dir="5400000" algn="ctr" rotWithShape="0">
                    <a:srgbClr val="6E747A">
                      <a:alpha val="43000"/>
                    </a:srgbClr>
                  </a:outerShdw>
                </a:effectLst>
                <a:latin typeface="+mn-ea"/>
                <a:cs typeface="+mn-ea"/>
              </a:rPr>
              <a:t>警惕身边</a:t>
            </a:r>
            <a:r>
              <a:rPr lang="en-US" altLang="zh-CN" sz="4000">
                <a:solidFill>
                  <a:schemeClr val="accent1"/>
                </a:solidFill>
                <a:effectLst>
                  <a:outerShdw blurRad="38100" dist="25400" dir="5400000" algn="ctr" rotWithShape="0">
                    <a:srgbClr val="6E747A">
                      <a:alpha val="43000"/>
                    </a:srgbClr>
                  </a:outerShdw>
                </a:effectLst>
                <a:latin typeface="+mn-ea"/>
                <a:cs typeface="+mn-ea"/>
              </a:rPr>
              <a:t>“</a:t>
            </a:r>
            <a:r>
              <a:rPr lang="zh-CN" altLang="en-US" sz="4000">
                <a:solidFill>
                  <a:schemeClr val="accent1"/>
                </a:solidFill>
                <a:effectLst>
                  <a:outerShdw blurRad="38100" dist="25400" dir="5400000" algn="ctr" rotWithShape="0">
                    <a:srgbClr val="6E747A">
                      <a:alpha val="43000"/>
                    </a:srgbClr>
                  </a:outerShdw>
                </a:effectLst>
                <a:latin typeface="+mn-ea"/>
                <a:cs typeface="+mn-ea"/>
              </a:rPr>
              <a:t>六迹像</a:t>
            </a:r>
            <a:r>
              <a:rPr lang="en-US" altLang="zh-CN" sz="4000">
                <a:solidFill>
                  <a:schemeClr val="accent1"/>
                </a:solidFill>
                <a:effectLst>
                  <a:outerShdw blurRad="38100" dist="25400" dir="5400000" algn="ctr" rotWithShape="0">
                    <a:srgbClr val="6E747A">
                      <a:alpha val="43000"/>
                    </a:srgbClr>
                  </a:outerShdw>
                </a:effectLst>
                <a:latin typeface="+mn-ea"/>
                <a:cs typeface="+mn-ea"/>
              </a:rPr>
              <a:t>”</a:t>
            </a:r>
            <a:r>
              <a:rPr lang="zh-CN" altLang="en-US"/>
              <a:t> </a:t>
            </a:r>
            <a:endParaRPr lang="zh-CN" altLang="en-US"/>
          </a:p>
        </p:txBody>
      </p:sp>
      <p:sp>
        <p:nvSpPr>
          <p:cNvPr id="9" name="文本框 8"/>
          <p:cNvSpPr txBox="1"/>
          <p:nvPr/>
        </p:nvSpPr>
        <p:spPr>
          <a:xfrm>
            <a:off x="2656205" y="2225040"/>
            <a:ext cx="5635625" cy="583565"/>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p>
            <a:r>
              <a:rPr lang="zh-CN" altLang="en-US" sz="3200">
                <a:solidFill>
                  <a:schemeClr val="tx1"/>
                </a:solidFill>
                <a:effectLst/>
              </a:rPr>
              <a:t>无故旷课，学习成绩突然变差</a:t>
            </a:r>
            <a:endParaRPr lang="zh-CN" altLang="en-US" sz="3200">
              <a:solidFill>
                <a:schemeClr val="tx1"/>
              </a:solidFill>
              <a:effectLst/>
            </a:endParaRPr>
          </a:p>
        </p:txBody>
      </p:sp>
      <p:sp>
        <p:nvSpPr>
          <p:cNvPr id="3" name="文本框 2"/>
          <p:cNvSpPr txBox="1"/>
          <p:nvPr/>
        </p:nvSpPr>
        <p:spPr>
          <a:xfrm>
            <a:off x="2687955" y="5701030"/>
            <a:ext cx="10955020" cy="583565"/>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p>
            <a:r>
              <a:rPr lang="zh-CN" altLang="zh-CN" sz="3200">
                <a:solidFill>
                  <a:schemeClr val="tx1"/>
                </a:solidFill>
                <a:effectLst/>
              </a:rPr>
              <a:t>经常</a:t>
            </a:r>
            <a:r>
              <a:rPr lang="zh-CN" altLang="en-US" sz="3200">
                <a:solidFill>
                  <a:schemeClr val="tx1"/>
                </a:solidFill>
                <a:effectLst/>
              </a:rPr>
              <a:t>偷窃财物，或突然频繁地向父母亲友索财借钱</a:t>
            </a:r>
            <a:endParaRPr lang="zh-CN" altLang="en-US" sz="3200">
              <a:solidFill>
                <a:schemeClr val="tx1"/>
              </a:solidFill>
              <a:effectLst/>
            </a:endParaRPr>
          </a:p>
        </p:txBody>
      </p:sp>
      <p:sp>
        <p:nvSpPr>
          <p:cNvPr id="4" name="文本框 3"/>
          <p:cNvSpPr txBox="1"/>
          <p:nvPr/>
        </p:nvSpPr>
        <p:spPr>
          <a:xfrm>
            <a:off x="2687955" y="2808605"/>
            <a:ext cx="8016875" cy="583565"/>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p>
            <a:r>
              <a:rPr lang="zh-CN" altLang="en-US" sz="3200">
                <a:solidFill>
                  <a:schemeClr val="tx1"/>
                </a:solidFill>
                <a:effectLst/>
              </a:rPr>
              <a:t>藏有用途不明的注射器、锡纸、吸管等物品</a:t>
            </a:r>
            <a:endParaRPr lang="zh-CN" altLang="en-US" sz="3200">
              <a:solidFill>
                <a:schemeClr val="tx1"/>
              </a:solidFill>
              <a:effectLst/>
            </a:endParaRPr>
          </a:p>
        </p:txBody>
      </p:sp>
      <p:sp>
        <p:nvSpPr>
          <p:cNvPr id="5" name="文本框 4"/>
          <p:cNvSpPr txBox="1"/>
          <p:nvPr/>
        </p:nvSpPr>
        <p:spPr>
          <a:xfrm>
            <a:off x="2656205" y="3516630"/>
            <a:ext cx="8322310" cy="583565"/>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p>
            <a:r>
              <a:rPr lang="zh-CN" altLang="en-US" sz="3200">
                <a:solidFill>
                  <a:schemeClr val="tx1"/>
                </a:solidFill>
                <a:effectLst/>
              </a:rPr>
              <a:t>面色灰暗，眼睛无神，食欲不振，身体消瘦</a:t>
            </a:r>
            <a:endParaRPr lang="zh-CN" altLang="en-US" sz="3200">
              <a:solidFill>
                <a:schemeClr val="tx1"/>
              </a:solidFill>
              <a:effectLst/>
            </a:endParaRPr>
          </a:p>
        </p:txBody>
      </p:sp>
      <p:sp>
        <p:nvSpPr>
          <p:cNvPr id="6" name="文本框 5"/>
          <p:cNvSpPr txBox="1"/>
          <p:nvPr/>
        </p:nvSpPr>
        <p:spPr>
          <a:xfrm>
            <a:off x="2687955" y="4224655"/>
            <a:ext cx="8420100" cy="583565"/>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p>
            <a:r>
              <a:rPr lang="zh-CN" altLang="en-US" sz="3200">
                <a:solidFill>
                  <a:schemeClr val="tx1"/>
                </a:solidFill>
                <a:effectLst/>
              </a:rPr>
              <a:t>为掩饰手臂上的注射针孔，长期穿着长袖衣物</a:t>
            </a:r>
            <a:endParaRPr lang="zh-CN" altLang="en-US" sz="3200">
              <a:solidFill>
                <a:schemeClr val="tx1"/>
              </a:solidFill>
              <a:effectLst/>
            </a:endParaRPr>
          </a:p>
        </p:txBody>
      </p:sp>
      <p:sp>
        <p:nvSpPr>
          <p:cNvPr id="10" name="文本框 9"/>
          <p:cNvSpPr txBox="1"/>
          <p:nvPr/>
        </p:nvSpPr>
        <p:spPr>
          <a:xfrm>
            <a:off x="2687955" y="4946650"/>
            <a:ext cx="9409430" cy="583565"/>
          </a:xfrm>
          <a:prstGeom prst="rect">
            <a:avLst/>
          </a:prstGeom>
          <a:noFill/>
        </p:spPr>
        <p:txBody>
          <a:bodyPr wrap="square" rtlCol="0">
            <a:spAutoFit/>
          </a:bodyPr>
          <a:p>
            <a:r>
              <a:rPr lang="zh-CN" altLang="en-US" sz="3200">
                <a:solidFill>
                  <a:schemeClr val="tx1"/>
                </a:solidFill>
                <a:effectLst>
                  <a:innerShdw blurRad="63500" dist="50800" dir="13500000">
                    <a:srgbClr val="000000">
                      <a:alpha val="50000"/>
                    </a:srgbClr>
                  </a:innerShdw>
                </a:effectLst>
              </a:rPr>
              <a:t>情绪不稳定，无端发怒，焦躁不安，睡眠质量差</a:t>
            </a:r>
            <a:endParaRPr lang="zh-CN" altLang="en-US" sz="3200">
              <a:solidFill>
                <a:schemeClr val="tx1"/>
              </a:solidFill>
              <a:effectLst>
                <a:innerShdw blurRad="63500" dist="50800" dir="13500000">
                  <a:srgbClr val="000000">
                    <a:alpha val="50000"/>
                  </a:srgbClr>
                </a:innerShdw>
              </a:effectLst>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1000"/>
                                        <p:tgtEl>
                                          <p:spTgt spid="75"/>
                                        </p:tgtEl>
                                      </p:cBhvr>
                                    </p:animEffect>
                                    <p:anim calcmode="lin" valueType="num">
                                      <p:cBhvr>
                                        <p:cTn id="8" dur="1000" fill="hold"/>
                                        <p:tgtEl>
                                          <p:spTgt spid="75"/>
                                        </p:tgtEl>
                                        <p:attrNameLst>
                                          <p:attrName>ppt_x</p:attrName>
                                        </p:attrNameLst>
                                      </p:cBhvr>
                                      <p:tavLst>
                                        <p:tav tm="0">
                                          <p:val>
                                            <p:strVal val="#ppt_x"/>
                                          </p:val>
                                        </p:tav>
                                        <p:tav tm="100000">
                                          <p:val>
                                            <p:strVal val="#ppt_x"/>
                                          </p:val>
                                        </p:tav>
                                      </p:tavLst>
                                    </p:anim>
                                    <p:anim calcmode="lin" valueType="num">
                                      <p:cBhvr>
                                        <p:cTn id="9" dur="900" decel="100000" fill="hold"/>
                                        <p:tgtEl>
                                          <p:spTgt spid="7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nodeType="clickEffect">
                                  <p:stCondLst>
                                    <p:cond delay="0"/>
                                  </p:stCondLst>
                                  <p:childTnLst>
                                    <p:set>
                                      <p:cBhvr>
                                        <p:cTn id="14" dur="1" fill="hold">
                                          <p:stCondLst>
                                            <p:cond delay="0"/>
                                          </p:stCondLst>
                                        </p:cTn>
                                        <p:tgtEl>
                                          <p:spTgt spid="78"/>
                                        </p:tgtEl>
                                        <p:attrNameLst>
                                          <p:attrName>style.visibility</p:attrName>
                                        </p:attrNameLst>
                                      </p:cBhvr>
                                      <p:to>
                                        <p:strVal val="visible"/>
                                      </p:to>
                                    </p:set>
                                    <p:anim calcmode="lin" valueType="num">
                                      <p:cBhvr>
                                        <p:cTn id="15" dur="500" fill="hold"/>
                                        <p:tgtEl>
                                          <p:spTgt spid="78"/>
                                        </p:tgtEl>
                                        <p:attrNameLst>
                                          <p:attrName>ppt_w</p:attrName>
                                        </p:attrNameLst>
                                      </p:cBhvr>
                                      <p:tavLst>
                                        <p:tav tm="0">
                                          <p:val>
                                            <p:strVal val="#ppt_w*0.05"/>
                                          </p:val>
                                        </p:tav>
                                        <p:tav tm="100000">
                                          <p:val>
                                            <p:strVal val="#ppt_w"/>
                                          </p:val>
                                        </p:tav>
                                      </p:tavLst>
                                    </p:anim>
                                    <p:anim calcmode="lin" valueType="num">
                                      <p:cBhvr>
                                        <p:cTn id="16" dur="500" fill="hold"/>
                                        <p:tgtEl>
                                          <p:spTgt spid="78"/>
                                        </p:tgtEl>
                                        <p:attrNameLst>
                                          <p:attrName>ppt_h</p:attrName>
                                        </p:attrNameLst>
                                      </p:cBhvr>
                                      <p:tavLst>
                                        <p:tav tm="0">
                                          <p:val>
                                            <p:strVal val="#ppt_h"/>
                                          </p:val>
                                        </p:tav>
                                        <p:tav tm="100000">
                                          <p:val>
                                            <p:strVal val="#ppt_h"/>
                                          </p:val>
                                        </p:tav>
                                      </p:tavLst>
                                    </p:anim>
                                    <p:anim calcmode="lin" valueType="num">
                                      <p:cBhvr>
                                        <p:cTn id="17" dur="500" fill="hold"/>
                                        <p:tgtEl>
                                          <p:spTgt spid="78"/>
                                        </p:tgtEl>
                                        <p:attrNameLst>
                                          <p:attrName>ppt_x</p:attrName>
                                        </p:attrNameLst>
                                      </p:cBhvr>
                                      <p:tavLst>
                                        <p:tav tm="0">
                                          <p:val>
                                            <p:strVal val="#ppt_x-.2"/>
                                          </p:val>
                                        </p:tav>
                                        <p:tav tm="100000">
                                          <p:val>
                                            <p:strVal val="#ppt_x"/>
                                          </p:val>
                                        </p:tav>
                                      </p:tavLst>
                                    </p:anim>
                                    <p:anim calcmode="lin" valueType="num">
                                      <p:cBhvr>
                                        <p:cTn id="18" dur="500" fill="hold"/>
                                        <p:tgtEl>
                                          <p:spTgt spid="78"/>
                                        </p:tgtEl>
                                        <p:attrNameLst>
                                          <p:attrName>ppt_y</p:attrName>
                                        </p:attrNameLst>
                                      </p:cBhvr>
                                      <p:tavLst>
                                        <p:tav tm="0">
                                          <p:val>
                                            <p:strVal val="#ppt_y"/>
                                          </p:val>
                                        </p:tav>
                                        <p:tav tm="100000">
                                          <p:val>
                                            <p:strVal val="#ppt_y"/>
                                          </p:val>
                                        </p:tav>
                                      </p:tavLst>
                                    </p:anim>
                                    <p:animEffect transition="in" filter="fade">
                                      <p:cBhvr>
                                        <p:cTn id="19" dur="500"/>
                                        <p:tgtEl>
                                          <p:spTgt spid="78"/>
                                        </p:tgtEl>
                                      </p:cBhvr>
                                    </p:animEffect>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grpId="0" nodeType="clickEffect">
                                  <p:stCondLst>
                                    <p:cond delay="0"/>
                                  </p:stCondLst>
                                  <p:iterate type="lt">
                                    <p:tmPct val="10000"/>
                                  </p:iterate>
                                  <p:childTnLst>
                                    <p:set>
                                      <p:cBhvr>
                                        <p:cTn id="23" dur="1" fill="hold">
                                          <p:stCondLst>
                                            <p:cond delay="0"/>
                                          </p:stCondLst>
                                        </p:cTn>
                                        <p:tgtEl>
                                          <p:spTgt spid="2"/>
                                        </p:tgtEl>
                                        <p:attrNameLst>
                                          <p:attrName>style.visibility</p:attrName>
                                        </p:attrNameLst>
                                      </p:cBhvr>
                                      <p:to>
                                        <p:strVal val="visible"/>
                                      </p:to>
                                    </p:set>
                                    <p:anim by="(-#ppt_w*2)" calcmode="lin" valueType="num">
                                      <p:cBhvr rctx="PPT">
                                        <p:cTn id="24" dur="500" autoRev="1" fill="hold">
                                          <p:stCondLst>
                                            <p:cond delay="0"/>
                                          </p:stCondLst>
                                        </p:cTn>
                                        <p:tgtEl>
                                          <p:spTgt spid="2"/>
                                        </p:tgtEl>
                                        <p:attrNameLst>
                                          <p:attrName>ppt_w</p:attrName>
                                        </p:attrNameLst>
                                      </p:cBhvr>
                                    </p:anim>
                                    <p:anim by="(#ppt_w*0.50)" calcmode="lin" valueType="num">
                                      <p:cBhvr>
                                        <p:cTn id="25" dur="500" decel="50000" autoRev="1" fill="hold">
                                          <p:stCondLst>
                                            <p:cond delay="0"/>
                                          </p:stCondLst>
                                        </p:cTn>
                                        <p:tgtEl>
                                          <p:spTgt spid="2"/>
                                        </p:tgtEl>
                                        <p:attrNameLst>
                                          <p:attrName>ppt_x</p:attrName>
                                        </p:attrNameLst>
                                      </p:cBhvr>
                                    </p:anim>
                                    <p:anim from="(-#ppt_h/2)" to="(#ppt_y)" calcmode="lin" valueType="num">
                                      <p:cBhvr>
                                        <p:cTn id="26" dur="1000" fill="hold">
                                          <p:stCondLst>
                                            <p:cond delay="0"/>
                                          </p:stCondLst>
                                        </p:cTn>
                                        <p:tgtEl>
                                          <p:spTgt spid="2"/>
                                        </p:tgtEl>
                                        <p:attrNameLst>
                                          <p:attrName>ppt_y</p:attrName>
                                        </p:attrNameLst>
                                      </p:cBhvr>
                                    </p:anim>
                                    <p:animRot by="21600000">
                                      <p:cBhvr>
                                        <p:cTn id="27" dur="1000" fill="hold">
                                          <p:stCondLst>
                                            <p:cond delay="0"/>
                                          </p:stCondLst>
                                        </p:cTn>
                                        <p:tgtEl>
                                          <p:spTgt spid="2"/>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checkerboard(across)">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grpId="1"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2000"/>
                                        <p:tgtEl>
                                          <p:spTgt spid="9"/>
                                        </p:tgtEl>
                                      </p:cBhvr>
                                    </p:animEffect>
                                    <p:anim calcmode="lin" valueType="num">
                                      <p:cBhvr>
                                        <p:cTn id="43" dur="2000" fill="hold"/>
                                        <p:tgtEl>
                                          <p:spTgt spid="9"/>
                                        </p:tgtEl>
                                        <p:attrNameLst>
                                          <p:attrName>ppt_w</p:attrName>
                                        </p:attrNameLst>
                                      </p:cBhvr>
                                      <p:tavLst>
                                        <p:tav tm="0" fmla="#ppt_w*sin(2.5*pi*$)">
                                          <p:val>
                                            <p:fltVal val="0"/>
                                          </p:val>
                                        </p:tav>
                                        <p:tav tm="100000">
                                          <p:val>
                                            <p:fltVal val="1"/>
                                          </p:val>
                                        </p:tav>
                                      </p:tavLst>
                                    </p:anim>
                                    <p:anim calcmode="lin" valueType="num">
                                      <p:cBhvr>
                                        <p:cTn id="44" dur="2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45" presetClass="entr" presetSubtype="0" fill="hold" grpId="0" nodeType="click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2000"/>
                                        <p:tgtEl>
                                          <p:spTgt spid="4"/>
                                        </p:tgtEl>
                                      </p:cBhvr>
                                    </p:animEffect>
                                    <p:anim calcmode="lin" valueType="num">
                                      <p:cBhvr>
                                        <p:cTn id="50" dur="2000" fill="hold"/>
                                        <p:tgtEl>
                                          <p:spTgt spid="4"/>
                                        </p:tgtEl>
                                        <p:attrNameLst>
                                          <p:attrName>ppt_w</p:attrName>
                                        </p:attrNameLst>
                                      </p:cBhvr>
                                      <p:tavLst>
                                        <p:tav tm="0" fmla="#ppt_w*sin(2.5*pi*$)">
                                          <p:val>
                                            <p:fltVal val="0"/>
                                          </p:val>
                                        </p:tav>
                                        <p:tav tm="100000">
                                          <p:val>
                                            <p:fltVal val="1"/>
                                          </p:val>
                                        </p:tav>
                                      </p:tavLst>
                                    </p:anim>
                                    <p:anim calcmode="lin" valueType="num">
                                      <p:cBhvr>
                                        <p:cTn id="51"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52" fill="hold">
                      <p:stCondLst>
                        <p:cond delay="indefinite"/>
                      </p:stCondLst>
                      <p:childTnLst>
                        <p:par>
                          <p:cTn id="53" fill="hold">
                            <p:stCondLst>
                              <p:cond delay="0"/>
                            </p:stCondLst>
                            <p:childTnLst>
                              <p:par>
                                <p:cTn id="54" presetID="45" presetClass="entr" presetSubtype="0" fill="hold" grpId="0" nodeType="clickEffect">
                                  <p:stCondLst>
                                    <p:cond delay="0"/>
                                  </p:stCondLst>
                                  <p:childTnLst>
                                    <p:set>
                                      <p:cBhvr>
                                        <p:cTn id="55" dur="1" fill="hold">
                                          <p:stCondLst>
                                            <p:cond delay="0"/>
                                          </p:stCondLst>
                                        </p:cTn>
                                        <p:tgtEl>
                                          <p:spTgt spid="5"/>
                                        </p:tgtEl>
                                        <p:attrNameLst>
                                          <p:attrName>style.visibility</p:attrName>
                                        </p:attrNameLst>
                                      </p:cBhvr>
                                      <p:to>
                                        <p:strVal val="visible"/>
                                      </p:to>
                                    </p:set>
                                    <p:animEffect transition="in" filter="fade">
                                      <p:cBhvr>
                                        <p:cTn id="56" dur="2000"/>
                                        <p:tgtEl>
                                          <p:spTgt spid="5"/>
                                        </p:tgtEl>
                                      </p:cBhvr>
                                    </p:animEffect>
                                    <p:anim calcmode="lin" valueType="num">
                                      <p:cBhvr>
                                        <p:cTn id="57" dur="2000" fill="hold"/>
                                        <p:tgtEl>
                                          <p:spTgt spid="5"/>
                                        </p:tgtEl>
                                        <p:attrNameLst>
                                          <p:attrName>ppt_w</p:attrName>
                                        </p:attrNameLst>
                                      </p:cBhvr>
                                      <p:tavLst>
                                        <p:tav tm="0" fmla="#ppt_w*sin(2.5*pi*$)">
                                          <p:val>
                                            <p:fltVal val="0"/>
                                          </p:val>
                                        </p:tav>
                                        <p:tav tm="100000">
                                          <p:val>
                                            <p:fltVal val="1"/>
                                          </p:val>
                                        </p:tav>
                                      </p:tavLst>
                                    </p:anim>
                                    <p:anim calcmode="lin" valueType="num">
                                      <p:cBhvr>
                                        <p:cTn id="58"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45" presetClass="entr" presetSubtype="0" fill="hold" grpId="0" nodeType="click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fade">
                                      <p:cBhvr>
                                        <p:cTn id="63" dur="2000"/>
                                        <p:tgtEl>
                                          <p:spTgt spid="6"/>
                                        </p:tgtEl>
                                      </p:cBhvr>
                                    </p:animEffect>
                                    <p:anim calcmode="lin" valueType="num">
                                      <p:cBhvr>
                                        <p:cTn id="64" dur="2000" fill="hold"/>
                                        <p:tgtEl>
                                          <p:spTgt spid="6"/>
                                        </p:tgtEl>
                                        <p:attrNameLst>
                                          <p:attrName>ppt_w</p:attrName>
                                        </p:attrNameLst>
                                      </p:cBhvr>
                                      <p:tavLst>
                                        <p:tav tm="0" fmla="#ppt_w*sin(2.5*pi*$)">
                                          <p:val>
                                            <p:fltVal val="0"/>
                                          </p:val>
                                        </p:tav>
                                        <p:tav tm="100000">
                                          <p:val>
                                            <p:fltVal val="1"/>
                                          </p:val>
                                        </p:tav>
                                      </p:tavLst>
                                    </p:anim>
                                    <p:anim calcmode="lin" valueType="num">
                                      <p:cBhvr>
                                        <p:cTn id="65" dur="2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66" fill="hold">
                      <p:stCondLst>
                        <p:cond delay="indefinite"/>
                      </p:stCondLst>
                      <p:childTnLst>
                        <p:par>
                          <p:cTn id="67" fill="hold">
                            <p:stCondLst>
                              <p:cond delay="0"/>
                            </p:stCondLst>
                            <p:childTnLst>
                              <p:par>
                                <p:cTn id="68" presetID="45" presetClass="entr" presetSubtype="0" fill="hold" grpId="0" nodeType="click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fade">
                                      <p:cBhvr>
                                        <p:cTn id="70" dur="2000"/>
                                        <p:tgtEl>
                                          <p:spTgt spid="10"/>
                                        </p:tgtEl>
                                      </p:cBhvr>
                                    </p:animEffect>
                                    <p:anim calcmode="lin" valueType="num">
                                      <p:cBhvr>
                                        <p:cTn id="71" dur="2000" fill="hold"/>
                                        <p:tgtEl>
                                          <p:spTgt spid="10"/>
                                        </p:tgtEl>
                                        <p:attrNameLst>
                                          <p:attrName>ppt_w</p:attrName>
                                        </p:attrNameLst>
                                      </p:cBhvr>
                                      <p:tavLst>
                                        <p:tav tm="0" fmla="#ppt_w*sin(2.5*pi*$)">
                                          <p:val>
                                            <p:fltVal val="0"/>
                                          </p:val>
                                        </p:tav>
                                        <p:tav tm="100000">
                                          <p:val>
                                            <p:fltVal val="1"/>
                                          </p:val>
                                        </p:tav>
                                      </p:tavLst>
                                    </p:anim>
                                    <p:anim calcmode="lin" valueType="num">
                                      <p:cBhvr>
                                        <p:cTn id="72" dur="2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73" fill="hold">
                      <p:stCondLst>
                        <p:cond delay="indefinite"/>
                      </p:stCondLst>
                      <p:childTnLst>
                        <p:par>
                          <p:cTn id="74" fill="hold">
                            <p:stCondLst>
                              <p:cond delay="0"/>
                            </p:stCondLst>
                            <p:childTnLst>
                              <p:par>
                                <p:cTn id="75" presetID="45" presetClass="entr" presetSubtype="0" fill="hold" grpId="0" nodeType="clickEffect">
                                  <p:stCondLst>
                                    <p:cond delay="0"/>
                                  </p:stCondLst>
                                  <p:childTnLst>
                                    <p:set>
                                      <p:cBhvr>
                                        <p:cTn id="76" dur="1" fill="hold">
                                          <p:stCondLst>
                                            <p:cond delay="0"/>
                                          </p:stCondLst>
                                        </p:cTn>
                                        <p:tgtEl>
                                          <p:spTgt spid="3"/>
                                        </p:tgtEl>
                                        <p:attrNameLst>
                                          <p:attrName>style.visibility</p:attrName>
                                        </p:attrNameLst>
                                      </p:cBhvr>
                                      <p:to>
                                        <p:strVal val="visible"/>
                                      </p:to>
                                    </p:set>
                                    <p:animEffect transition="in" filter="fade">
                                      <p:cBhvr>
                                        <p:cTn id="77" dur="2000"/>
                                        <p:tgtEl>
                                          <p:spTgt spid="3"/>
                                        </p:tgtEl>
                                      </p:cBhvr>
                                    </p:animEffect>
                                    <p:anim calcmode="lin" valueType="num">
                                      <p:cBhvr>
                                        <p:cTn id="78" dur="2000" fill="hold"/>
                                        <p:tgtEl>
                                          <p:spTgt spid="3"/>
                                        </p:tgtEl>
                                        <p:attrNameLst>
                                          <p:attrName>ppt_w</p:attrName>
                                        </p:attrNameLst>
                                      </p:cBhvr>
                                      <p:tavLst>
                                        <p:tav tm="0" fmla="#ppt_w*sin(2.5*pi*$)">
                                          <p:val>
                                            <p:fltVal val="0"/>
                                          </p:val>
                                        </p:tav>
                                        <p:tav tm="100000">
                                          <p:val>
                                            <p:fltVal val="1"/>
                                          </p:val>
                                        </p:tav>
                                      </p:tavLst>
                                    </p:anim>
                                    <p:anim calcmode="lin" valueType="num">
                                      <p:cBhvr>
                                        <p:cTn id="79" dur="2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9" grpId="0"/>
      <p:bldP spid="9" grpId="1"/>
      <p:bldP spid="4" grpId="0"/>
      <p:bldP spid="5" grpId="0"/>
      <p:bldP spid="6" grpId="0"/>
      <p:bldP spid="10"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descr="00300009977_8730d6ed"/>
          <p:cNvPicPr>
            <a:picLocks noChangeAspect="1"/>
          </p:cNvPicPr>
          <p:nvPr/>
        </p:nvPicPr>
        <p:blipFill>
          <a:blip r:embed="rId1"/>
          <a:stretch>
            <a:fillRect/>
          </a:stretch>
        </p:blipFill>
        <p:spPr>
          <a:xfrm>
            <a:off x="1270" y="-50800"/>
            <a:ext cx="12188825" cy="6911975"/>
          </a:xfrm>
          <a:prstGeom prst="rect">
            <a:avLst/>
          </a:prstGeom>
        </p:spPr>
      </p:pic>
      <p:sp>
        <p:nvSpPr>
          <p:cNvPr id="2" name="文本框 1"/>
          <p:cNvSpPr txBox="1"/>
          <p:nvPr/>
        </p:nvSpPr>
        <p:spPr>
          <a:xfrm>
            <a:off x="6798310" y="928370"/>
            <a:ext cx="4411980" cy="1014730"/>
          </a:xfrm>
          <a:prstGeom prst="rect">
            <a:avLst/>
          </a:prstGeom>
          <a:noFill/>
        </p:spPr>
        <p:txBody>
          <a:bodyPr wrap="square" rtlCol="0">
            <a:spAutoFit/>
          </a:bodyPr>
          <a:p>
            <a:pPr algn="ctr"/>
            <a:r>
              <a:rPr lang="zh-CN" altLang="en-US" sz="6000">
                <a:gradFill>
                  <a:gsLst>
                    <a:gs pos="21000">
                      <a:srgbClr val="53575C"/>
                    </a:gs>
                    <a:gs pos="88000">
                      <a:srgbClr val="C5C7CA"/>
                    </a:gs>
                  </a:gsLst>
                  <a:lin ang="5400000"/>
                </a:gradFill>
                <a:effectLst/>
              </a:rPr>
              <a:t>谢谢观看</a:t>
            </a:r>
            <a:endParaRPr lang="zh-CN" altLang="en-US" sz="6000">
              <a:gradFill>
                <a:gsLst>
                  <a:gs pos="21000">
                    <a:srgbClr val="53575C"/>
                  </a:gs>
                  <a:gs pos="88000">
                    <a:srgbClr val="C5C7CA"/>
                  </a:gs>
                </a:gsLst>
                <a:lin ang="5400000"/>
              </a:gradFill>
              <a:effectLst/>
            </a:endParaRP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12"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fmla="#ppt_w*sin(2.5*pi*$)">
                                          <p:val>
                                            <p:fltVal val="0"/>
                                          </p:val>
                                        </p:tav>
                                        <p:tav tm="100000">
                                          <p:val>
                                            <p:fltVal val="1"/>
                                          </p:val>
                                        </p:tav>
                                      </p:tavLst>
                                    </p:anim>
                                    <p:anim calcmode="lin" valueType="num">
                                      <p:cBhvr>
                                        <p:cTn id="8" dur="5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P spid="2" grpId="3"/>
      <p:bldP spid="2" grpId="4"/>
      <p:bldP spid="2" grpId="5"/>
      <p:bldP spid="2" grpId="6"/>
      <p:bldP spid="2" grpId="7"/>
      <p:bldP spid="2" grpId="8"/>
      <p:bldP spid="2" grpId="9"/>
      <p:bldP spid="2" grpId="10"/>
      <p:bldP spid="2" grpId="11"/>
      <p:bldP spid="2" grpId="1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rcRect t="69654" b="3502"/>
          <a:stretch>
            <a:fillRect/>
          </a:stretch>
        </p:blipFill>
        <p:spPr>
          <a:xfrm>
            <a:off x="9163685" y="535305"/>
            <a:ext cx="3347085" cy="2423795"/>
          </a:xfrm>
          <a:prstGeom prst="rect">
            <a:avLst/>
          </a:prstGeom>
        </p:spPr>
      </p:pic>
      <p:cxnSp>
        <p:nvCxnSpPr>
          <p:cNvPr id="3" name="直接连接符 2"/>
          <p:cNvCxnSpPr/>
          <p:nvPr/>
        </p:nvCxnSpPr>
        <p:spPr>
          <a:xfrm>
            <a:off x="10767060" y="-4445"/>
            <a:ext cx="10160" cy="1480185"/>
          </a:xfrm>
          <a:prstGeom prst="line">
            <a:avLst/>
          </a:prstGeom>
          <a:ln w="76200">
            <a:solidFill>
              <a:srgbClr val="060606"/>
            </a:solidFill>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a:blip r:embed="rId1"/>
          <a:srcRect t="69654" b="3502"/>
          <a:stretch>
            <a:fillRect/>
          </a:stretch>
        </p:blipFill>
        <p:spPr>
          <a:xfrm>
            <a:off x="6782435" y="994410"/>
            <a:ext cx="3183890" cy="2291715"/>
          </a:xfrm>
          <a:prstGeom prst="rect">
            <a:avLst/>
          </a:prstGeom>
        </p:spPr>
      </p:pic>
      <p:cxnSp>
        <p:nvCxnSpPr>
          <p:cNvPr id="8" name="直接连接符 7"/>
          <p:cNvCxnSpPr/>
          <p:nvPr/>
        </p:nvCxnSpPr>
        <p:spPr>
          <a:xfrm>
            <a:off x="8267700" y="13970"/>
            <a:ext cx="7620" cy="1739265"/>
          </a:xfrm>
          <a:prstGeom prst="line">
            <a:avLst/>
          </a:prstGeom>
          <a:ln w="76200">
            <a:solidFill>
              <a:srgbClr val="060606"/>
            </a:solidFill>
          </a:ln>
        </p:spPr>
        <p:style>
          <a:lnRef idx="1">
            <a:schemeClr val="accent1"/>
          </a:lnRef>
          <a:fillRef idx="0">
            <a:schemeClr val="accent1"/>
          </a:fillRef>
          <a:effectRef idx="0">
            <a:schemeClr val="accent1"/>
          </a:effectRef>
          <a:fontRef idx="minor">
            <a:schemeClr val="tx1"/>
          </a:fontRef>
        </p:style>
      </p:cxnSp>
      <p:pic>
        <p:nvPicPr>
          <p:cNvPr id="45" name="图片 44"/>
          <p:cNvPicPr>
            <a:picLocks noChangeAspect="1"/>
          </p:cNvPicPr>
          <p:nvPr/>
        </p:nvPicPr>
        <p:blipFill>
          <a:blip r:embed="rId1"/>
          <a:srcRect t="69654" b="3502"/>
          <a:stretch>
            <a:fillRect/>
          </a:stretch>
        </p:blipFill>
        <p:spPr>
          <a:xfrm>
            <a:off x="4420235" y="1332865"/>
            <a:ext cx="3034030" cy="2103755"/>
          </a:xfrm>
          <a:prstGeom prst="rect">
            <a:avLst/>
          </a:prstGeom>
        </p:spPr>
      </p:pic>
      <p:pic>
        <p:nvPicPr>
          <p:cNvPr id="47" name="图片 46"/>
          <p:cNvPicPr>
            <a:picLocks noChangeAspect="1"/>
          </p:cNvPicPr>
          <p:nvPr/>
        </p:nvPicPr>
        <p:blipFill>
          <a:blip r:embed="rId1"/>
          <a:srcRect t="69654" b="3502"/>
          <a:stretch>
            <a:fillRect/>
          </a:stretch>
        </p:blipFill>
        <p:spPr>
          <a:xfrm>
            <a:off x="19050" y="1893570"/>
            <a:ext cx="2662555" cy="2052320"/>
          </a:xfrm>
          <a:prstGeom prst="rect">
            <a:avLst/>
          </a:prstGeom>
        </p:spPr>
      </p:pic>
      <p:cxnSp>
        <p:nvCxnSpPr>
          <p:cNvPr id="1169" name="直接连接符 1168"/>
          <p:cNvCxnSpPr>
            <a:endCxn id="1164" idx="0"/>
          </p:cNvCxnSpPr>
          <p:nvPr/>
        </p:nvCxnSpPr>
        <p:spPr>
          <a:xfrm>
            <a:off x="1240155" y="-4445"/>
            <a:ext cx="12700" cy="2484120"/>
          </a:xfrm>
          <a:prstGeom prst="line">
            <a:avLst/>
          </a:prstGeom>
          <a:ln w="76200">
            <a:solidFill>
              <a:srgbClr val="060606"/>
            </a:solidFill>
          </a:ln>
        </p:spPr>
        <p:style>
          <a:lnRef idx="1">
            <a:schemeClr val="accent1"/>
          </a:lnRef>
          <a:fillRef idx="0">
            <a:schemeClr val="accent1"/>
          </a:fillRef>
          <a:effectRef idx="0">
            <a:schemeClr val="accent1"/>
          </a:effectRef>
          <a:fontRef idx="minor">
            <a:schemeClr val="tx1"/>
          </a:fontRef>
        </p:style>
      </p:cxnSp>
      <p:pic>
        <p:nvPicPr>
          <p:cNvPr id="46" name="图片 45"/>
          <p:cNvPicPr>
            <a:picLocks noChangeAspect="1"/>
          </p:cNvPicPr>
          <p:nvPr/>
        </p:nvPicPr>
        <p:blipFill>
          <a:blip r:embed="rId1"/>
          <a:srcRect t="69654" b="3502"/>
          <a:stretch>
            <a:fillRect/>
          </a:stretch>
        </p:blipFill>
        <p:spPr>
          <a:xfrm>
            <a:off x="2343785" y="1647825"/>
            <a:ext cx="2575560" cy="2007870"/>
          </a:xfrm>
          <a:prstGeom prst="rect">
            <a:avLst/>
          </a:prstGeom>
          <a:noFill/>
        </p:spPr>
      </p:pic>
      <p:pic>
        <p:nvPicPr>
          <p:cNvPr id="1164" name="图片 1163"/>
          <p:cNvPicPr>
            <a:picLocks noChangeAspect="1"/>
          </p:cNvPicPr>
          <p:nvPr/>
        </p:nvPicPr>
        <p:blipFill>
          <a:blip r:embed="rId2"/>
          <a:srcRect/>
          <a:stretch>
            <a:fillRect/>
          </a:stretch>
        </p:blipFill>
        <p:spPr>
          <a:xfrm>
            <a:off x="598805" y="2479675"/>
            <a:ext cx="1307465" cy="805815"/>
          </a:xfrm>
          <a:prstGeom prst="rect">
            <a:avLst/>
          </a:prstGeom>
        </p:spPr>
      </p:pic>
      <p:cxnSp>
        <p:nvCxnSpPr>
          <p:cNvPr id="36" name="直接连接符 35"/>
          <p:cNvCxnSpPr>
            <a:endCxn id="38" idx="0"/>
          </p:cNvCxnSpPr>
          <p:nvPr/>
        </p:nvCxnSpPr>
        <p:spPr>
          <a:xfrm>
            <a:off x="3596640" y="31750"/>
            <a:ext cx="8255" cy="2279015"/>
          </a:xfrm>
          <a:prstGeom prst="line">
            <a:avLst/>
          </a:prstGeom>
          <a:ln w="76200">
            <a:solidFill>
              <a:srgbClr val="060606"/>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endCxn id="39" idx="0"/>
          </p:cNvCxnSpPr>
          <p:nvPr/>
        </p:nvCxnSpPr>
        <p:spPr>
          <a:xfrm>
            <a:off x="5869940" y="13970"/>
            <a:ext cx="2540" cy="1963420"/>
          </a:xfrm>
          <a:prstGeom prst="line">
            <a:avLst/>
          </a:prstGeom>
          <a:ln w="76200">
            <a:solidFill>
              <a:srgbClr val="060606"/>
            </a:solidFill>
          </a:ln>
        </p:spPr>
        <p:style>
          <a:lnRef idx="1">
            <a:schemeClr val="accent1"/>
          </a:lnRef>
          <a:fillRef idx="0">
            <a:schemeClr val="accent1"/>
          </a:fillRef>
          <a:effectRef idx="0">
            <a:schemeClr val="accent1"/>
          </a:effectRef>
          <a:fontRef idx="minor">
            <a:schemeClr val="tx1"/>
          </a:fontRef>
        </p:style>
      </p:cxnSp>
      <p:pic>
        <p:nvPicPr>
          <p:cNvPr id="38" name="图片 37"/>
          <p:cNvPicPr>
            <a:picLocks noChangeAspect="1"/>
          </p:cNvPicPr>
          <p:nvPr/>
        </p:nvPicPr>
        <p:blipFill>
          <a:blip r:embed="rId2"/>
          <a:srcRect/>
          <a:stretch>
            <a:fillRect/>
          </a:stretch>
        </p:blipFill>
        <p:spPr>
          <a:xfrm>
            <a:off x="2917825" y="2310765"/>
            <a:ext cx="1374140" cy="848360"/>
          </a:xfrm>
          <a:prstGeom prst="rect">
            <a:avLst/>
          </a:prstGeom>
        </p:spPr>
      </p:pic>
      <p:pic>
        <p:nvPicPr>
          <p:cNvPr id="39" name="图片 38"/>
          <p:cNvPicPr>
            <a:picLocks noChangeAspect="1"/>
          </p:cNvPicPr>
          <p:nvPr/>
        </p:nvPicPr>
        <p:blipFill>
          <a:blip r:embed="rId2"/>
          <a:srcRect/>
          <a:stretch>
            <a:fillRect/>
          </a:stretch>
        </p:blipFill>
        <p:spPr>
          <a:xfrm>
            <a:off x="5058410" y="1977390"/>
            <a:ext cx="1628140" cy="981710"/>
          </a:xfrm>
          <a:prstGeom prst="rect">
            <a:avLst/>
          </a:prstGeom>
        </p:spPr>
      </p:pic>
      <p:sp>
        <p:nvSpPr>
          <p:cNvPr id="42" name="文本框 41"/>
          <p:cNvSpPr txBox="1"/>
          <p:nvPr/>
        </p:nvSpPr>
        <p:spPr>
          <a:xfrm>
            <a:off x="944880" y="3484245"/>
            <a:ext cx="736600" cy="3191510"/>
          </a:xfrm>
          <a:prstGeom prst="rect">
            <a:avLst/>
          </a:prstGeom>
          <a:noFill/>
        </p:spPr>
        <p:txBody>
          <a:bodyPr vert="eaVert" wrap="square" rtlCol="0">
            <a:spAutoFit/>
          </a:bodyPr>
          <a:p>
            <a:r>
              <a:rPr lang="en-US" altLang="zh-CN" sz="3200">
                <a:latin typeface="+mn-ea"/>
                <a:cs typeface="+mn-ea"/>
              </a:rPr>
              <a:t> </a:t>
            </a:r>
            <a:r>
              <a:rPr lang="zh-CN" altLang="en-US" sz="3600">
                <a:solidFill>
                  <a:srgbClr val="FF0000"/>
                </a:solidFill>
                <a:effectLst>
                  <a:outerShdw blurRad="38100" dist="19050" dir="2700000" algn="tl" rotWithShape="0">
                    <a:schemeClr val="dk1">
                      <a:alpha val="40000"/>
                    </a:schemeClr>
                  </a:outerShdw>
                </a:effectLst>
                <a:latin typeface="+mn-ea"/>
                <a:cs typeface="+mn-ea"/>
              </a:rPr>
              <a:t>什么是毒品</a:t>
            </a:r>
            <a:endParaRPr lang="zh-CN" altLang="en-US" sz="3600">
              <a:solidFill>
                <a:srgbClr val="FF0000"/>
              </a:solidFill>
              <a:effectLst>
                <a:outerShdw blurRad="38100" dist="19050" dir="2700000" algn="tl" rotWithShape="0">
                  <a:schemeClr val="dk1">
                    <a:alpha val="40000"/>
                  </a:schemeClr>
                </a:outerShdw>
              </a:effectLst>
              <a:latin typeface="+mn-ea"/>
              <a:cs typeface="+mn-ea"/>
            </a:endParaRPr>
          </a:p>
        </p:txBody>
      </p:sp>
      <p:sp>
        <p:nvSpPr>
          <p:cNvPr id="43" name="文本框 42"/>
          <p:cNvSpPr txBox="1"/>
          <p:nvPr/>
        </p:nvSpPr>
        <p:spPr>
          <a:xfrm>
            <a:off x="7940675" y="3286125"/>
            <a:ext cx="736600" cy="3516630"/>
          </a:xfrm>
          <a:prstGeom prst="rect">
            <a:avLst/>
          </a:prstGeom>
          <a:noFill/>
        </p:spPr>
        <p:txBody>
          <a:bodyPr vert="eaVert" wrap="square" rtlCol="0">
            <a:spAutoFit/>
          </a:bodyPr>
          <a:p>
            <a:r>
              <a:rPr lang="en-US" altLang="zh-CN" sz="3200">
                <a:solidFill>
                  <a:srgbClr val="FF0000"/>
                </a:solidFill>
              </a:rPr>
              <a:t> </a:t>
            </a:r>
            <a:r>
              <a:rPr lang="zh-CN" altLang="en-US" sz="3600">
                <a:solidFill>
                  <a:srgbClr val="FF0000"/>
                </a:solidFill>
                <a:effectLst>
                  <a:outerShdw blurRad="38100" dist="19050" dir="2700000" algn="tl" rotWithShape="0">
                    <a:schemeClr val="dk1">
                      <a:alpha val="40000"/>
                    </a:schemeClr>
                  </a:outerShdw>
                </a:effectLst>
                <a:latin typeface="+mn-ea"/>
                <a:cs typeface="+mn-ea"/>
              </a:rPr>
              <a:t>毒品有哪些危害</a:t>
            </a:r>
            <a:endParaRPr lang="zh-CN" altLang="en-US" sz="3600">
              <a:solidFill>
                <a:srgbClr val="FF0000"/>
              </a:solidFill>
              <a:effectLst>
                <a:outerShdw blurRad="38100" dist="19050" dir="2700000" algn="tl" rotWithShape="0">
                  <a:schemeClr val="dk1">
                    <a:alpha val="40000"/>
                  </a:schemeClr>
                </a:outerShdw>
              </a:effectLst>
              <a:latin typeface="+mn-ea"/>
              <a:cs typeface="+mn-ea"/>
            </a:endParaRPr>
          </a:p>
        </p:txBody>
      </p:sp>
      <p:sp>
        <p:nvSpPr>
          <p:cNvPr id="44" name="文本框 43"/>
          <p:cNvSpPr txBox="1"/>
          <p:nvPr/>
        </p:nvSpPr>
        <p:spPr>
          <a:xfrm>
            <a:off x="10403840" y="2875915"/>
            <a:ext cx="736600" cy="4020820"/>
          </a:xfrm>
          <a:prstGeom prst="rect">
            <a:avLst/>
          </a:prstGeom>
          <a:noFill/>
        </p:spPr>
        <p:txBody>
          <a:bodyPr vert="eaVert" wrap="square" rtlCol="0">
            <a:spAutoFit/>
          </a:bodyPr>
          <a:p>
            <a:r>
              <a:rPr lang="en-US" altLang="zh-CN" sz="3200"/>
              <a:t> </a:t>
            </a:r>
            <a:r>
              <a:rPr lang="zh-CN" altLang="en-US" sz="3600">
                <a:solidFill>
                  <a:srgbClr val="FF0000"/>
                </a:solidFill>
                <a:effectLst>
                  <a:outerShdw blurRad="38100" dist="19050" dir="2700000" algn="tl" rotWithShape="0">
                    <a:schemeClr val="dk1">
                      <a:alpha val="40000"/>
                    </a:schemeClr>
                  </a:outerShdw>
                </a:effectLst>
                <a:latin typeface="+mn-ea"/>
                <a:cs typeface="+mn-ea"/>
              </a:rPr>
              <a:t>如何抵制远离毒品</a:t>
            </a:r>
            <a:endParaRPr lang="zh-CN" altLang="en-US" sz="3600">
              <a:solidFill>
                <a:srgbClr val="FF0000"/>
              </a:solidFill>
              <a:effectLst>
                <a:outerShdw blurRad="38100" dist="19050" dir="2700000" algn="tl" rotWithShape="0">
                  <a:schemeClr val="dk1">
                    <a:alpha val="40000"/>
                  </a:schemeClr>
                </a:outerShdw>
              </a:effectLst>
              <a:latin typeface="+mn-ea"/>
              <a:cs typeface="+mn-ea"/>
            </a:endParaRPr>
          </a:p>
        </p:txBody>
      </p:sp>
      <p:pic>
        <p:nvPicPr>
          <p:cNvPr id="2" name="图片 1"/>
          <p:cNvPicPr>
            <a:picLocks noChangeAspect="1"/>
          </p:cNvPicPr>
          <p:nvPr/>
        </p:nvPicPr>
        <p:blipFill>
          <a:blip r:embed="rId2"/>
          <a:srcRect/>
          <a:stretch>
            <a:fillRect/>
          </a:stretch>
        </p:blipFill>
        <p:spPr>
          <a:xfrm>
            <a:off x="9859645" y="1183640"/>
            <a:ext cx="1825625" cy="1127125"/>
          </a:xfrm>
          <a:prstGeom prst="rect">
            <a:avLst/>
          </a:prstGeom>
        </p:spPr>
      </p:pic>
      <p:pic>
        <p:nvPicPr>
          <p:cNvPr id="5" name="图片 4"/>
          <p:cNvPicPr>
            <a:picLocks noChangeAspect="1"/>
          </p:cNvPicPr>
          <p:nvPr/>
        </p:nvPicPr>
        <p:blipFill>
          <a:blip r:embed="rId2"/>
          <a:srcRect/>
          <a:stretch>
            <a:fillRect/>
          </a:stretch>
        </p:blipFill>
        <p:spPr>
          <a:xfrm>
            <a:off x="7454265" y="1647825"/>
            <a:ext cx="1709420" cy="1030605"/>
          </a:xfrm>
          <a:prstGeom prst="rect">
            <a:avLst/>
          </a:prstGeom>
        </p:spPr>
      </p:pic>
      <p:sp>
        <p:nvSpPr>
          <p:cNvPr id="9" name="文本框 8"/>
          <p:cNvSpPr txBox="1"/>
          <p:nvPr/>
        </p:nvSpPr>
        <p:spPr>
          <a:xfrm>
            <a:off x="3236595" y="3569970"/>
            <a:ext cx="736600" cy="2812415"/>
          </a:xfrm>
          <a:prstGeom prst="rect">
            <a:avLst/>
          </a:prstGeom>
          <a:noFill/>
        </p:spPr>
        <p:txBody>
          <a:bodyPr vert="eaVert" wrap="square" rtlCol="0">
            <a:spAutoFit/>
          </a:bodyPr>
          <a:p>
            <a:r>
              <a:rPr lang="en-US" altLang="zh-CN" sz="3600">
                <a:latin typeface="+mn-ea"/>
                <a:cs typeface="+mn-ea"/>
              </a:rPr>
              <a:t> </a:t>
            </a:r>
            <a:r>
              <a:rPr lang="zh-CN" altLang="en-US" sz="3600">
                <a:solidFill>
                  <a:srgbClr val="FF0000"/>
                </a:solidFill>
                <a:latin typeface="+mn-ea"/>
                <a:cs typeface="+mn-ea"/>
              </a:rPr>
              <a:t>什么是吸毒</a:t>
            </a:r>
            <a:endParaRPr lang="zh-CN" altLang="en-US" sz="3600">
              <a:solidFill>
                <a:srgbClr val="FF0000"/>
              </a:solidFill>
              <a:effectLst>
                <a:outerShdw blurRad="38100" dist="19050" dir="2700000" algn="tl" rotWithShape="0">
                  <a:schemeClr val="dk1">
                    <a:alpha val="40000"/>
                  </a:schemeClr>
                </a:outerShdw>
              </a:effectLst>
              <a:latin typeface="+mn-ea"/>
              <a:cs typeface="+mn-ea"/>
            </a:endParaRPr>
          </a:p>
        </p:txBody>
      </p:sp>
      <p:sp>
        <p:nvSpPr>
          <p:cNvPr id="10" name="文本框 9"/>
          <p:cNvSpPr txBox="1"/>
          <p:nvPr/>
        </p:nvSpPr>
        <p:spPr>
          <a:xfrm>
            <a:off x="5504180" y="3396615"/>
            <a:ext cx="736600" cy="3366770"/>
          </a:xfrm>
          <a:prstGeom prst="rect">
            <a:avLst/>
          </a:prstGeom>
          <a:noFill/>
        </p:spPr>
        <p:txBody>
          <a:bodyPr vert="eaVert" wrap="square" rtlCol="0">
            <a:spAutoFit/>
          </a:bodyPr>
          <a:p>
            <a:r>
              <a:rPr lang="zh-CN" altLang="en-US" sz="3600">
                <a:solidFill>
                  <a:srgbClr val="FF0000"/>
                </a:solidFill>
                <a:latin typeface="+mn-ea"/>
                <a:cs typeface="+mn-ea"/>
              </a:rPr>
              <a:t>吸毒成瘾及诱因</a:t>
            </a:r>
            <a:endParaRPr lang="zh-CN" altLang="en-US" sz="3600">
              <a:solidFill>
                <a:srgbClr val="FF0000"/>
              </a:solidFill>
              <a:effectLst>
                <a:outerShdw blurRad="38100" dist="19050" dir="2700000" algn="tl" rotWithShape="0">
                  <a:schemeClr val="dk1">
                    <a:alpha val="40000"/>
                  </a:schemeClr>
                </a:outerShdw>
              </a:effectLst>
              <a:latin typeface="+mn-ea"/>
              <a:cs typeface="+mn-ea"/>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1169"/>
                                        </p:tgtEl>
                                        <p:attrNameLst>
                                          <p:attrName>style.visibility</p:attrName>
                                        </p:attrNameLst>
                                      </p:cBhvr>
                                      <p:to>
                                        <p:strVal val="visible"/>
                                      </p:to>
                                    </p:set>
                                    <p:animEffect transition="in" filter="fade">
                                      <p:cBhvr>
                                        <p:cTn id="7" dur="1000"/>
                                        <p:tgtEl>
                                          <p:spTgt spid="1169"/>
                                        </p:tgtEl>
                                      </p:cBhvr>
                                    </p:animEffect>
                                    <p:anim calcmode="lin" valueType="num">
                                      <p:cBhvr>
                                        <p:cTn id="8" dur="1000" fill="hold"/>
                                        <p:tgtEl>
                                          <p:spTgt spid="1169"/>
                                        </p:tgtEl>
                                        <p:attrNameLst>
                                          <p:attrName>ppt_x</p:attrName>
                                        </p:attrNameLst>
                                      </p:cBhvr>
                                      <p:tavLst>
                                        <p:tav tm="0">
                                          <p:val>
                                            <p:strVal val="#ppt_x"/>
                                          </p:val>
                                        </p:tav>
                                        <p:tav tm="100000">
                                          <p:val>
                                            <p:strVal val="#ppt_x"/>
                                          </p:val>
                                        </p:tav>
                                      </p:tavLst>
                                    </p:anim>
                                    <p:anim calcmode="lin" valueType="num">
                                      <p:cBhvr>
                                        <p:cTn id="9" dur="900" decel="100000" fill="hold"/>
                                        <p:tgtEl>
                                          <p:spTgt spid="116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169"/>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1164"/>
                                        </p:tgtEl>
                                        <p:attrNameLst>
                                          <p:attrName>style.visibility</p:attrName>
                                        </p:attrNameLst>
                                      </p:cBhvr>
                                      <p:to>
                                        <p:strVal val="visible"/>
                                      </p:to>
                                    </p:set>
                                    <p:animEffect transition="in" filter="fade">
                                      <p:cBhvr>
                                        <p:cTn id="15" dur="1000"/>
                                        <p:tgtEl>
                                          <p:spTgt spid="1164"/>
                                        </p:tgtEl>
                                      </p:cBhvr>
                                    </p:animEffect>
                                    <p:anim calcmode="lin" valueType="num">
                                      <p:cBhvr>
                                        <p:cTn id="16" dur="1000" fill="hold"/>
                                        <p:tgtEl>
                                          <p:spTgt spid="1164"/>
                                        </p:tgtEl>
                                        <p:attrNameLst>
                                          <p:attrName>ppt_x</p:attrName>
                                        </p:attrNameLst>
                                      </p:cBhvr>
                                      <p:tavLst>
                                        <p:tav tm="0">
                                          <p:val>
                                            <p:strVal val="#ppt_x"/>
                                          </p:val>
                                        </p:tav>
                                        <p:tav tm="100000">
                                          <p:val>
                                            <p:strVal val="#ppt_x"/>
                                          </p:val>
                                        </p:tav>
                                      </p:tavLst>
                                    </p:anim>
                                    <p:anim calcmode="lin" valueType="num">
                                      <p:cBhvr>
                                        <p:cTn id="17" dur="1000" fill="hold"/>
                                        <p:tgtEl>
                                          <p:spTgt spid="1164"/>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47"/>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40" presetClass="entr" presetSubtype="0" fill="hold" grpId="5" nodeType="clickEffect">
                                  <p:stCondLst>
                                    <p:cond delay="0"/>
                                  </p:stCondLst>
                                  <p:iterate type="lt">
                                    <p:tmPct val="10000"/>
                                  </p:iterate>
                                  <p:childTnLst>
                                    <p:set>
                                      <p:cBhvr>
                                        <p:cTn id="25" dur="1" fill="hold">
                                          <p:stCondLst>
                                            <p:cond delay="0"/>
                                          </p:stCondLst>
                                        </p:cTn>
                                        <p:tgtEl>
                                          <p:spTgt spid="42"/>
                                        </p:tgtEl>
                                        <p:attrNameLst>
                                          <p:attrName>style.visibility</p:attrName>
                                        </p:attrNameLst>
                                      </p:cBhvr>
                                      <p:to>
                                        <p:strVal val="visible"/>
                                      </p:to>
                                    </p:set>
                                    <p:animEffect transition="in" filter="fade">
                                      <p:cBhvr>
                                        <p:cTn id="26" dur="1000"/>
                                        <p:tgtEl>
                                          <p:spTgt spid="42"/>
                                        </p:tgtEl>
                                      </p:cBhvr>
                                    </p:animEffect>
                                    <p:anim calcmode="lin" valueType="num">
                                      <p:cBhvr>
                                        <p:cTn id="27" dur="1000" fill="hold"/>
                                        <p:tgtEl>
                                          <p:spTgt spid="42"/>
                                        </p:tgtEl>
                                        <p:attrNameLst>
                                          <p:attrName>ppt_x</p:attrName>
                                        </p:attrNameLst>
                                      </p:cBhvr>
                                      <p:tavLst>
                                        <p:tav tm="0">
                                          <p:val>
                                            <p:strVal val="#ppt_x-.1"/>
                                          </p:val>
                                        </p:tav>
                                        <p:tav tm="100000">
                                          <p:val>
                                            <p:strVal val="#ppt_x"/>
                                          </p:val>
                                        </p:tav>
                                      </p:tavLst>
                                    </p:anim>
                                    <p:anim calcmode="lin" valueType="num">
                                      <p:cBhvr>
                                        <p:cTn id="28" dur="1000" fill="hold"/>
                                        <p:tgtEl>
                                          <p:spTgt spid="42"/>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7" presetClass="entr" presetSubtype="0" fill="hold" nodeType="click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1000"/>
                                        <p:tgtEl>
                                          <p:spTgt spid="36"/>
                                        </p:tgtEl>
                                      </p:cBhvr>
                                    </p:animEffect>
                                    <p:anim calcmode="lin" valueType="num">
                                      <p:cBhvr>
                                        <p:cTn id="34" dur="1000" fill="hold"/>
                                        <p:tgtEl>
                                          <p:spTgt spid="36"/>
                                        </p:tgtEl>
                                        <p:attrNameLst>
                                          <p:attrName>ppt_x</p:attrName>
                                        </p:attrNameLst>
                                      </p:cBhvr>
                                      <p:tavLst>
                                        <p:tav tm="0">
                                          <p:val>
                                            <p:strVal val="#ppt_x"/>
                                          </p:val>
                                        </p:tav>
                                        <p:tav tm="100000">
                                          <p:val>
                                            <p:strVal val="#ppt_x"/>
                                          </p:val>
                                        </p:tav>
                                      </p:tavLst>
                                    </p:anim>
                                    <p:anim calcmode="lin" valueType="num">
                                      <p:cBhvr>
                                        <p:cTn id="35" dur="900" decel="100000" fill="hold"/>
                                        <p:tgtEl>
                                          <p:spTgt spid="36"/>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nodeType="click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1000"/>
                                        <p:tgtEl>
                                          <p:spTgt spid="38"/>
                                        </p:tgtEl>
                                      </p:cBhvr>
                                    </p:animEffect>
                                    <p:anim calcmode="lin" valueType="num">
                                      <p:cBhvr>
                                        <p:cTn id="42" dur="1000" fill="hold"/>
                                        <p:tgtEl>
                                          <p:spTgt spid="38"/>
                                        </p:tgtEl>
                                        <p:attrNameLst>
                                          <p:attrName>ppt_x</p:attrName>
                                        </p:attrNameLst>
                                      </p:cBhvr>
                                      <p:tavLst>
                                        <p:tav tm="0">
                                          <p:val>
                                            <p:strVal val="#ppt_x"/>
                                          </p:val>
                                        </p:tav>
                                        <p:tav tm="100000">
                                          <p:val>
                                            <p:strVal val="#ppt_x"/>
                                          </p:val>
                                        </p:tav>
                                      </p:tavLst>
                                    </p:anim>
                                    <p:anim calcmode="lin" valueType="num">
                                      <p:cBhvr>
                                        <p:cTn id="43"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46"/>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40" presetClass="entr" presetSubtype="0" fill="hold" grpId="0" nodeType="clickEffect">
                                  <p:stCondLst>
                                    <p:cond delay="0"/>
                                  </p:stCondLst>
                                  <p:iterate type="lt">
                                    <p:tmPct val="10000"/>
                                  </p:iterate>
                                  <p:childTnLst>
                                    <p:set>
                                      <p:cBhvr>
                                        <p:cTn id="51" dur="1" fill="hold">
                                          <p:stCondLst>
                                            <p:cond delay="0"/>
                                          </p:stCondLst>
                                        </p:cTn>
                                        <p:tgtEl>
                                          <p:spTgt spid="9"/>
                                        </p:tgtEl>
                                        <p:attrNameLst>
                                          <p:attrName>style.visibility</p:attrName>
                                        </p:attrNameLst>
                                      </p:cBhvr>
                                      <p:to>
                                        <p:strVal val="visible"/>
                                      </p:to>
                                    </p:set>
                                    <p:animEffect transition="in" filter="fade">
                                      <p:cBhvr>
                                        <p:cTn id="52" dur="1000"/>
                                        <p:tgtEl>
                                          <p:spTgt spid="9"/>
                                        </p:tgtEl>
                                      </p:cBhvr>
                                    </p:animEffect>
                                    <p:anim calcmode="lin" valueType="num">
                                      <p:cBhvr>
                                        <p:cTn id="53" dur="1000" fill="hold"/>
                                        <p:tgtEl>
                                          <p:spTgt spid="9"/>
                                        </p:tgtEl>
                                        <p:attrNameLst>
                                          <p:attrName>ppt_x</p:attrName>
                                        </p:attrNameLst>
                                      </p:cBhvr>
                                      <p:tavLst>
                                        <p:tav tm="0">
                                          <p:val>
                                            <p:strVal val="#ppt_x-.1"/>
                                          </p:val>
                                        </p:tav>
                                        <p:tav tm="100000">
                                          <p:val>
                                            <p:strVal val="#ppt_x"/>
                                          </p:val>
                                        </p:tav>
                                      </p:tavLst>
                                    </p:anim>
                                    <p:anim calcmode="lin" valueType="num">
                                      <p:cBhvr>
                                        <p:cTn id="54"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37" presetClass="entr" presetSubtype="0" fill="hold" nodeType="click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1000"/>
                                        <p:tgtEl>
                                          <p:spTgt spid="37"/>
                                        </p:tgtEl>
                                      </p:cBhvr>
                                    </p:animEffect>
                                    <p:anim calcmode="lin" valueType="num">
                                      <p:cBhvr>
                                        <p:cTn id="60" dur="1000" fill="hold"/>
                                        <p:tgtEl>
                                          <p:spTgt spid="37"/>
                                        </p:tgtEl>
                                        <p:attrNameLst>
                                          <p:attrName>ppt_x</p:attrName>
                                        </p:attrNameLst>
                                      </p:cBhvr>
                                      <p:tavLst>
                                        <p:tav tm="0">
                                          <p:val>
                                            <p:strVal val="#ppt_x"/>
                                          </p:val>
                                        </p:tav>
                                        <p:tav tm="100000">
                                          <p:val>
                                            <p:strVal val="#ppt_x"/>
                                          </p:val>
                                        </p:tav>
                                      </p:tavLst>
                                    </p:anim>
                                    <p:anim calcmode="lin" valueType="num">
                                      <p:cBhvr>
                                        <p:cTn id="61" dur="900" decel="100000" fill="hold"/>
                                        <p:tgtEl>
                                          <p:spTgt spid="37"/>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7" presetClass="entr" presetSubtype="0" fill="hold" nodeType="click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1000"/>
                                        <p:tgtEl>
                                          <p:spTgt spid="39"/>
                                        </p:tgtEl>
                                      </p:cBhvr>
                                    </p:animEffect>
                                    <p:anim calcmode="lin" valueType="num">
                                      <p:cBhvr>
                                        <p:cTn id="68" dur="1000" fill="hold"/>
                                        <p:tgtEl>
                                          <p:spTgt spid="39"/>
                                        </p:tgtEl>
                                        <p:attrNameLst>
                                          <p:attrName>ppt_x</p:attrName>
                                        </p:attrNameLst>
                                      </p:cBhvr>
                                      <p:tavLst>
                                        <p:tav tm="0">
                                          <p:val>
                                            <p:strVal val="#ppt_x"/>
                                          </p:val>
                                        </p:tav>
                                        <p:tav tm="100000">
                                          <p:val>
                                            <p:strVal val="#ppt_x"/>
                                          </p:val>
                                        </p:tav>
                                      </p:tavLst>
                                    </p:anim>
                                    <p:anim calcmode="lin" valueType="num">
                                      <p:cBhvr>
                                        <p:cTn id="6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nodeType="clickEffect">
                                  <p:stCondLst>
                                    <p:cond delay="0"/>
                                  </p:stCondLst>
                                  <p:childTnLst>
                                    <p:set>
                                      <p:cBhvr>
                                        <p:cTn id="73" dur="1" fill="hold">
                                          <p:stCondLst>
                                            <p:cond delay="0"/>
                                          </p:stCondLst>
                                        </p:cTn>
                                        <p:tgtEl>
                                          <p:spTgt spid="45"/>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40" presetClass="entr" presetSubtype="0" fill="hold" grpId="0" nodeType="clickEffect">
                                  <p:stCondLst>
                                    <p:cond delay="0"/>
                                  </p:stCondLst>
                                  <p:iterate type="lt">
                                    <p:tmPct val="10000"/>
                                  </p:iterate>
                                  <p:childTnLst>
                                    <p:set>
                                      <p:cBhvr>
                                        <p:cTn id="77" dur="1" fill="hold">
                                          <p:stCondLst>
                                            <p:cond delay="0"/>
                                          </p:stCondLst>
                                        </p:cTn>
                                        <p:tgtEl>
                                          <p:spTgt spid="10"/>
                                        </p:tgtEl>
                                        <p:attrNameLst>
                                          <p:attrName>style.visibility</p:attrName>
                                        </p:attrNameLst>
                                      </p:cBhvr>
                                      <p:to>
                                        <p:strVal val="visible"/>
                                      </p:to>
                                    </p:set>
                                    <p:animEffect transition="in" filter="fade">
                                      <p:cBhvr>
                                        <p:cTn id="78" dur="1000"/>
                                        <p:tgtEl>
                                          <p:spTgt spid="10"/>
                                        </p:tgtEl>
                                      </p:cBhvr>
                                    </p:animEffect>
                                    <p:anim calcmode="lin" valueType="num">
                                      <p:cBhvr>
                                        <p:cTn id="79" dur="1000" fill="hold"/>
                                        <p:tgtEl>
                                          <p:spTgt spid="10"/>
                                        </p:tgtEl>
                                        <p:attrNameLst>
                                          <p:attrName>ppt_x</p:attrName>
                                        </p:attrNameLst>
                                      </p:cBhvr>
                                      <p:tavLst>
                                        <p:tav tm="0">
                                          <p:val>
                                            <p:strVal val="#ppt_x-.1"/>
                                          </p:val>
                                        </p:tav>
                                        <p:tav tm="100000">
                                          <p:val>
                                            <p:strVal val="#ppt_x"/>
                                          </p:val>
                                        </p:tav>
                                      </p:tavLst>
                                    </p:anim>
                                    <p:anim calcmode="lin" valueType="num">
                                      <p:cBhvr>
                                        <p:cTn id="80"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37" presetClass="entr" presetSubtype="0" fill="hold" nodeType="clickEffect">
                                  <p:stCondLst>
                                    <p:cond delay="0"/>
                                  </p:stCondLst>
                                  <p:childTnLst>
                                    <p:set>
                                      <p:cBhvr>
                                        <p:cTn id="84" dur="1" fill="hold">
                                          <p:stCondLst>
                                            <p:cond delay="0"/>
                                          </p:stCondLst>
                                        </p:cTn>
                                        <p:tgtEl>
                                          <p:spTgt spid="8"/>
                                        </p:tgtEl>
                                        <p:attrNameLst>
                                          <p:attrName>style.visibility</p:attrName>
                                        </p:attrNameLst>
                                      </p:cBhvr>
                                      <p:to>
                                        <p:strVal val="visible"/>
                                      </p:to>
                                    </p:set>
                                    <p:animEffect transition="in" filter="fade">
                                      <p:cBhvr>
                                        <p:cTn id="85" dur="1000"/>
                                        <p:tgtEl>
                                          <p:spTgt spid="8"/>
                                        </p:tgtEl>
                                      </p:cBhvr>
                                    </p:animEffect>
                                    <p:anim calcmode="lin" valueType="num">
                                      <p:cBhvr>
                                        <p:cTn id="86" dur="1000" fill="hold"/>
                                        <p:tgtEl>
                                          <p:spTgt spid="8"/>
                                        </p:tgtEl>
                                        <p:attrNameLst>
                                          <p:attrName>ppt_x</p:attrName>
                                        </p:attrNameLst>
                                      </p:cBhvr>
                                      <p:tavLst>
                                        <p:tav tm="0">
                                          <p:val>
                                            <p:strVal val="#ppt_x"/>
                                          </p:val>
                                        </p:tav>
                                        <p:tav tm="100000">
                                          <p:val>
                                            <p:strVal val="#ppt_x"/>
                                          </p:val>
                                        </p:tav>
                                      </p:tavLst>
                                    </p:anim>
                                    <p:anim calcmode="lin" valueType="num">
                                      <p:cBhvr>
                                        <p:cTn id="87" dur="900" decel="100000" fill="hold"/>
                                        <p:tgtEl>
                                          <p:spTgt spid="8"/>
                                        </p:tgtEl>
                                        <p:attrNameLst>
                                          <p:attrName>ppt_y</p:attrName>
                                        </p:attrNameLst>
                                      </p:cBhvr>
                                      <p:tavLst>
                                        <p:tav tm="0">
                                          <p:val>
                                            <p:strVal val="#ppt_y+1"/>
                                          </p:val>
                                        </p:tav>
                                        <p:tav tm="100000">
                                          <p:val>
                                            <p:strVal val="#ppt_y-.03"/>
                                          </p:val>
                                        </p:tav>
                                      </p:tavLst>
                                    </p:anim>
                                    <p:anim calcmode="lin" valueType="num">
                                      <p:cBhvr>
                                        <p:cTn id="8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47" presetClass="entr" presetSubtype="0" fill="hold" nodeType="clickEffect">
                                  <p:stCondLst>
                                    <p:cond delay="0"/>
                                  </p:stCondLst>
                                  <p:childTnLst>
                                    <p:set>
                                      <p:cBhvr>
                                        <p:cTn id="92" dur="1" fill="hold">
                                          <p:stCondLst>
                                            <p:cond delay="0"/>
                                          </p:stCondLst>
                                        </p:cTn>
                                        <p:tgtEl>
                                          <p:spTgt spid="5"/>
                                        </p:tgtEl>
                                        <p:attrNameLst>
                                          <p:attrName>style.visibility</p:attrName>
                                        </p:attrNameLst>
                                      </p:cBhvr>
                                      <p:to>
                                        <p:strVal val="visible"/>
                                      </p:to>
                                    </p:set>
                                    <p:animEffect transition="in" filter="fade">
                                      <p:cBhvr>
                                        <p:cTn id="93" dur="1000"/>
                                        <p:tgtEl>
                                          <p:spTgt spid="5"/>
                                        </p:tgtEl>
                                      </p:cBhvr>
                                    </p:animEffect>
                                    <p:anim calcmode="lin" valueType="num">
                                      <p:cBhvr>
                                        <p:cTn id="94" dur="1000" fill="hold"/>
                                        <p:tgtEl>
                                          <p:spTgt spid="5"/>
                                        </p:tgtEl>
                                        <p:attrNameLst>
                                          <p:attrName>ppt_x</p:attrName>
                                        </p:attrNameLst>
                                      </p:cBhvr>
                                      <p:tavLst>
                                        <p:tav tm="0">
                                          <p:val>
                                            <p:strVal val="#ppt_x"/>
                                          </p:val>
                                        </p:tav>
                                        <p:tav tm="100000">
                                          <p:val>
                                            <p:strVal val="#ppt_x"/>
                                          </p:val>
                                        </p:tav>
                                      </p:tavLst>
                                    </p:anim>
                                    <p:anim calcmode="lin" valueType="num">
                                      <p:cBhvr>
                                        <p:cTn id="9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1" presetClass="entr" presetSubtype="0" fill="hold" nodeType="clickEffect">
                                  <p:stCondLst>
                                    <p:cond delay="0"/>
                                  </p:stCondLst>
                                  <p:childTnLst>
                                    <p:set>
                                      <p:cBhvr>
                                        <p:cTn id="99" dur="1" fill="hold">
                                          <p:stCondLst>
                                            <p:cond delay="0"/>
                                          </p:stCondLst>
                                        </p:cTn>
                                        <p:tgtEl>
                                          <p:spTgt spid="7"/>
                                        </p:tgtEl>
                                        <p:attrNameLst>
                                          <p:attrName>style.visibility</p:attrName>
                                        </p:attrNameLst>
                                      </p:cBhvr>
                                      <p:to>
                                        <p:strVal val="visible"/>
                                      </p:to>
                                    </p:set>
                                  </p:childTnLst>
                                </p:cTn>
                              </p:par>
                            </p:childTnLst>
                          </p:cTn>
                        </p:par>
                      </p:childTnLst>
                    </p:cTn>
                  </p:par>
                  <p:par>
                    <p:cTn id="100" fill="hold">
                      <p:stCondLst>
                        <p:cond delay="indefinite"/>
                      </p:stCondLst>
                      <p:childTnLst>
                        <p:par>
                          <p:cTn id="101" fill="hold">
                            <p:stCondLst>
                              <p:cond delay="0"/>
                            </p:stCondLst>
                            <p:childTnLst>
                              <p:par>
                                <p:cTn id="102" presetID="40" presetClass="entr" presetSubtype="0" fill="hold" grpId="0" nodeType="clickEffect">
                                  <p:stCondLst>
                                    <p:cond delay="0"/>
                                  </p:stCondLst>
                                  <p:iterate type="lt">
                                    <p:tmPct val="10000"/>
                                  </p:iterate>
                                  <p:childTnLst>
                                    <p:set>
                                      <p:cBhvr>
                                        <p:cTn id="103" dur="1" fill="hold">
                                          <p:stCondLst>
                                            <p:cond delay="0"/>
                                          </p:stCondLst>
                                        </p:cTn>
                                        <p:tgtEl>
                                          <p:spTgt spid="43"/>
                                        </p:tgtEl>
                                        <p:attrNameLst>
                                          <p:attrName>style.visibility</p:attrName>
                                        </p:attrNameLst>
                                      </p:cBhvr>
                                      <p:to>
                                        <p:strVal val="visible"/>
                                      </p:to>
                                    </p:set>
                                    <p:animEffect transition="in" filter="fade">
                                      <p:cBhvr>
                                        <p:cTn id="104" dur="1000"/>
                                        <p:tgtEl>
                                          <p:spTgt spid="43"/>
                                        </p:tgtEl>
                                      </p:cBhvr>
                                    </p:animEffect>
                                    <p:anim calcmode="lin" valueType="num">
                                      <p:cBhvr>
                                        <p:cTn id="105" dur="1000" fill="hold"/>
                                        <p:tgtEl>
                                          <p:spTgt spid="43"/>
                                        </p:tgtEl>
                                        <p:attrNameLst>
                                          <p:attrName>ppt_x</p:attrName>
                                        </p:attrNameLst>
                                      </p:cBhvr>
                                      <p:tavLst>
                                        <p:tav tm="0">
                                          <p:val>
                                            <p:strVal val="#ppt_x-.1"/>
                                          </p:val>
                                        </p:tav>
                                        <p:tav tm="100000">
                                          <p:val>
                                            <p:strVal val="#ppt_x"/>
                                          </p:val>
                                        </p:tav>
                                      </p:tavLst>
                                    </p:anim>
                                    <p:anim calcmode="lin" valueType="num">
                                      <p:cBhvr>
                                        <p:cTn id="106" dur="10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37" presetClass="entr" presetSubtype="0" fill="hold" nodeType="clickEffect">
                                  <p:stCondLst>
                                    <p:cond delay="0"/>
                                  </p:stCondLst>
                                  <p:childTnLst>
                                    <p:set>
                                      <p:cBhvr>
                                        <p:cTn id="110" dur="1" fill="hold">
                                          <p:stCondLst>
                                            <p:cond delay="0"/>
                                          </p:stCondLst>
                                        </p:cTn>
                                        <p:tgtEl>
                                          <p:spTgt spid="3"/>
                                        </p:tgtEl>
                                        <p:attrNameLst>
                                          <p:attrName>style.visibility</p:attrName>
                                        </p:attrNameLst>
                                      </p:cBhvr>
                                      <p:to>
                                        <p:strVal val="visible"/>
                                      </p:to>
                                    </p:set>
                                    <p:animEffect transition="in" filter="fade">
                                      <p:cBhvr>
                                        <p:cTn id="111" dur="1000"/>
                                        <p:tgtEl>
                                          <p:spTgt spid="3"/>
                                        </p:tgtEl>
                                      </p:cBhvr>
                                    </p:animEffect>
                                    <p:anim calcmode="lin" valueType="num">
                                      <p:cBhvr>
                                        <p:cTn id="112" dur="1000" fill="hold"/>
                                        <p:tgtEl>
                                          <p:spTgt spid="3"/>
                                        </p:tgtEl>
                                        <p:attrNameLst>
                                          <p:attrName>ppt_x</p:attrName>
                                        </p:attrNameLst>
                                      </p:cBhvr>
                                      <p:tavLst>
                                        <p:tav tm="0">
                                          <p:val>
                                            <p:strVal val="#ppt_x"/>
                                          </p:val>
                                        </p:tav>
                                        <p:tav tm="100000">
                                          <p:val>
                                            <p:strVal val="#ppt_x"/>
                                          </p:val>
                                        </p:tav>
                                      </p:tavLst>
                                    </p:anim>
                                    <p:anim calcmode="lin" valueType="num">
                                      <p:cBhvr>
                                        <p:cTn id="113" dur="900" decel="100000" fill="hold"/>
                                        <p:tgtEl>
                                          <p:spTgt spid="3"/>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47" presetClass="entr" presetSubtype="0" fill="hold" nodeType="clickEffect">
                                  <p:stCondLst>
                                    <p:cond delay="0"/>
                                  </p:stCondLst>
                                  <p:childTnLst>
                                    <p:set>
                                      <p:cBhvr>
                                        <p:cTn id="118" dur="1" fill="hold">
                                          <p:stCondLst>
                                            <p:cond delay="0"/>
                                          </p:stCondLst>
                                        </p:cTn>
                                        <p:tgtEl>
                                          <p:spTgt spid="2"/>
                                        </p:tgtEl>
                                        <p:attrNameLst>
                                          <p:attrName>style.visibility</p:attrName>
                                        </p:attrNameLst>
                                      </p:cBhvr>
                                      <p:to>
                                        <p:strVal val="visible"/>
                                      </p:to>
                                    </p:set>
                                    <p:animEffect transition="in" filter="fade">
                                      <p:cBhvr>
                                        <p:cTn id="119" dur="1000"/>
                                        <p:tgtEl>
                                          <p:spTgt spid="2"/>
                                        </p:tgtEl>
                                      </p:cBhvr>
                                    </p:animEffect>
                                    <p:anim calcmode="lin" valueType="num">
                                      <p:cBhvr>
                                        <p:cTn id="120" dur="1000" fill="hold"/>
                                        <p:tgtEl>
                                          <p:spTgt spid="2"/>
                                        </p:tgtEl>
                                        <p:attrNameLst>
                                          <p:attrName>ppt_x</p:attrName>
                                        </p:attrNameLst>
                                      </p:cBhvr>
                                      <p:tavLst>
                                        <p:tav tm="0">
                                          <p:val>
                                            <p:strVal val="#ppt_x"/>
                                          </p:val>
                                        </p:tav>
                                        <p:tav tm="100000">
                                          <p:val>
                                            <p:strVal val="#ppt_x"/>
                                          </p:val>
                                        </p:tav>
                                      </p:tavLst>
                                    </p:anim>
                                    <p:anim calcmode="lin" valueType="num">
                                      <p:cBhvr>
                                        <p:cTn id="12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1" presetClass="entr" presetSubtype="0" fill="hold" nodeType="clickEffect">
                                  <p:stCondLst>
                                    <p:cond delay="0"/>
                                  </p:stCondLst>
                                  <p:childTnLst>
                                    <p:set>
                                      <p:cBhvr>
                                        <p:cTn id="125" dur="1" fill="hold">
                                          <p:stCondLst>
                                            <p:cond delay="0"/>
                                          </p:stCondLst>
                                        </p:cTn>
                                        <p:tgtEl>
                                          <p:spTgt spid="4"/>
                                        </p:tgtEl>
                                        <p:attrNameLst>
                                          <p:attrName>style.visibility</p:attrName>
                                        </p:attrNameLst>
                                      </p:cBhvr>
                                      <p:to>
                                        <p:strVal val="visible"/>
                                      </p:to>
                                    </p:set>
                                  </p:childTnLst>
                                </p:cTn>
                              </p:par>
                            </p:childTnLst>
                          </p:cTn>
                        </p:par>
                      </p:childTnLst>
                    </p:cTn>
                  </p:par>
                  <p:par>
                    <p:cTn id="126" fill="hold">
                      <p:stCondLst>
                        <p:cond delay="indefinite"/>
                      </p:stCondLst>
                      <p:childTnLst>
                        <p:par>
                          <p:cTn id="127" fill="hold">
                            <p:stCondLst>
                              <p:cond delay="0"/>
                            </p:stCondLst>
                            <p:childTnLst>
                              <p:par>
                                <p:cTn id="128" presetID="55" presetClass="entr" presetSubtype="0" fill="hold" grpId="0" nodeType="clickEffect">
                                  <p:stCondLst>
                                    <p:cond delay="0"/>
                                  </p:stCondLst>
                                  <p:childTnLst>
                                    <p:set>
                                      <p:cBhvr>
                                        <p:cTn id="129" dur="1" fill="hold">
                                          <p:stCondLst>
                                            <p:cond delay="0"/>
                                          </p:stCondLst>
                                        </p:cTn>
                                        <p:tgtEl>
                                          <p:spTgt spid="44"/>
                                        </p:tgtEl>
                                        <p:attrNameLst>
                                          <p:attrName>style.visibility</p:attrName>
                                        </p:attrNameLst>
                                      </p:cBhvr>
                                      <p:to>
                                        <p:strVal val="visible"/>
                                      </p:to>
                                    </p:set>
                                    <p:anim calcmode="lin" valueType="num">
                                      <p:cBhvr>
                                        <p:cTn id="130" dur="1000" fill="hold"/>
                                        <p:tgtEl>
                                          <p:spTgt spid="44"/>
                                        </p:tgtEl>
                                        <p:attrNameLst>
                                          <p:attrName>ppt_w</p:attrName>
                                        </p:attrNameLst>
                                      </p:cBhvr>
                                      <p:tavLst>
                                        <p:tav tm="0">
                                          <p:val>
                                            <p:strVal val="#ppt_w*0.70"/>
                                          </p:val>
                                        </p:tav>
                                        <p:tav tm="100000">
                                          <p:val>
                                            <p:strVal val="#ppt_w"/>
                                          </p:val>
                                        </p:tav>
                                      </p:tavLst>
                                    </p:anim>
                                    <p:anim calcmode="lin" valueType="num">
                                      <p:cBhvr>
                                        <p:cTn id="131" dur="1000" fill="hold"/>
                                        <p:tgtEl>
                                          <p:spTgt spid="44"/>
                                        </p:tgtEl>
                                        <p:attrNameLst>
                                          <p:attrName>ppt_h</p:attrName>
                                        </p:attrNameLst>
                                      </p:cBhvr>
                                      <p:tavLst>
                                        <p:tav tm="0">
                                          <p:val>
                                            <p:strVal val="#ppt_h"/>
                                          </p:val>
                                        </p:tav>
                                        <p:tav tm="100000">
                                          <p:val>
                                            <p:strVal val="#ppt_h"/>
                                          </p:val>
                                        </p:tav>
                                      </p:tavLst>
                                    </p:anim>
                                    <p:animEffect transition="in" filter="fade">
                                      <p:cBhvr>
                                        <p:cTn id="132" dur="1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2" grpId="1"/>
      <p:bldP spid="42" grpId="2"/>
      <p:bldP spid="42" grpId="3"/>
      <p:bldP spid="42" grpId="4"/>
      <p:bldP spid="42" grpId="5"/>
      <p:bldP spid="9" grpId="0"/>
      <p:bldP spid="10" grpId="0"/>
      <p:bldP spid="43" grpId="0"/>
      <p:bldP spid="4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图片 74"/>
          <p:cNvPicPr>
            <a:picLocks noChangeAspect="1"/>
          </p:cNvPicPr>
          <p:nvPr/>
        </p:nvPicPr>
        <p:blipFill>
          <a:blip r:embed="rId1"/>
          <a:srcRect/>
          <a:stretch>
            <a:fillRect/>
          </a:stretch>
        </p:blipFill>
        <p:spPr>
          <a:xfrm rot="19140000">
            <a:off x="79375" y="516890"/>
            <a:ext cx="1689100" cy="947420"/>
          </a:xfrm>
          <a:prstGeom prst="rect">
            <a:avLst/>
          </a:prstGeom>
        </p:spPr>
      </p:pic>
      <p:cxnSp>
        <p:nvCxnSpPr>
          <p:cNvPr id="78" name="直接连接符 77"/>
          <p:cNvCxnSpPr/>
          <p:nvPr/>
        </p:nvCxnSpPr>
        <p:spPr>
          <a:xfrm>
            <a:off x="1277620" y="1287145"/>
            <a:ext cx="4464050" cy="1905"/>
          </a:xfrm>
          <a:prstGeom prst="line">
            <a:avLst/>
          </a:prstGeom>
          <a:ln w="38100">
            <a:solidFill>
              <a:schemeClr val="accent2">
                <a:lumMod val="60000"/>
                <a:lumOff val="40000"/>
              </a:schemeClr>
            </a:solidFill>
          </a:ln>
        </p:spPr>
        <p:style>
          <a:lnRef idx="3">
            <a:schemeClr val="accent6"/>
          </a:lnRef>
          <a:fillRef idx="0">
            <a:schemeClr val="accent6"/>
          </a:fillRef>
          <a:effectRef idx="2">
            <a:schemeClr val="accent6"/>
          </a:effectRef>
          <a:fontRef idx="minor">
            <a:schemeClr val="tx1"/>
          </a:fontRef>
        </p:style>
      </p:cxnSp>
      <p:sp>
        <p:nvSpPr>
          <p:cNvPr id="28" name="文本框 27"/>
          <p:cNvSpPr txBox="1"/>
          <p:nvPr/>
        </p:nvSpPr>
        <p:spPr>
          <a:xfrm>
            <a:off x="370205" y="1901825"/>
            <a:ext cx="6764020" cy="452310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p>
            <a:pPr fontAlgn="auto">
              <a:lnSpc>
                <a:spcPct val="150000"/>
              </a:lnSpc>
            </a:pPr>
            <a:r>
              <a:rPr lang="en-US" altLang="zh-CN" sz="3200"/>
              <a:t>  </a:t>
            </a:r>
            <a:r>
              <a:rPr lang="zh-CN" altLang="en-US" sz="3200"/>
              <a:t>根据我国《刑法》第</a:t>
            </a:r>
            <a:r>
              <a:rPr lang="en-US" altLang="zh-CN" sz="3200"/>
              <a:t>357</a:t>
            </a:r>
            <a:r>
              <a:rPr lang="zh-CN" altLang="en-US" sz="3200"/>
              <a:t>条规定：毒品是指鸦片、海洛因、甲基苯丙胺（冰毒）、吗啡、大麻、可卡因以及国家规定管制的其他它能够使人形成瘾癖的麻醉药品和精神药品。（摇头丸、</a:t>
            </a:r>
            <a:r>
              <a:rPr lang="en-US" altLang="zh-CN" sz="3200"/>
              <a:t>K</a:t>
            </a:r>
            <a:r>
              <a:rPr lang="zh-CN" altLang="en-US" sz="3200"/>
              <a:t>粉）</a:t>
            </a:r>
            <a:endParaRPr lang="zh-CN" altLang="en-US" sz="3200"/>
          </a:p>
        </p:txBody>
      </p:sp>
      <p:sp>
        <p:nvSpPr>
          <p:cNvPr id="43" name="文本框 42"/>
          <p:cNvSpPr txBox="1"/>
          <p:nvPr/>
        </p:nvSpPr>
        <p:spPr>
          <a:xfrm>
            <a:off x="1988185" y="698500"/>
            <a:ext cx="3043555" cy="645160"/>
          </a:xfrm>
          <a:prstGeom prst="rect">
            <a:avLst/>
          </a:prstGeom>
          <a:noFill/>
        </p:spPr>
        <p:txBody>
          <a:bodyPr wrap="square" rtlCol="0">
            <a:spAutoFit/>
          </a:bodyPr>
          <a:p>
            <a:r>
              <a:rPr lang="en-US" altLang="zh-CN">
                <a:sym typeface="+mn-ea"/>
              </a:rPr>
              <a:t>  </a:t>
            </a:r>
            <a:r>
              <a:rPr lang="en-US" altLang="zh-CN" sz="3200">
                <a:latin typeface="+mn-ea"/>
                <a:cs typeface="+mn-ea"/>
                <a:sym typeface="+mn-ea"/>
              </a:rPr>
              <a:t> </a:t>
            </a:r>
            <a:r>
              <a:rPr lang="zh-CN" altLang="en-US" sz="3600">
                <a:solidFill>
                  <a:schemeClr val="tx1"/>
                </a:solidFill>
                <a:effectLst>
                  <a:outerShdw blurRad="38100" dist="19050" dir="2700000" algn="tl" rotWithShape="0">
                    <a:schemeClr val="dk1">
                      <a:alpha val="40000"/>
                    </a:schemeClr>
                  </a:outerShdw>
                </a:effectLst>
                <a:latin typeface="+mn-ea"/>
                <a:cs typeface="+mn-ea"/>
                <a:sym typeface="+mn-ea"/>
              </a:rPr>
              <a:t>什么是毒品</a:t>
            </a:r>
            <a:endParaRPr lang="zh-CN" altLang="en-US" sz="3600">
              <a:solidFill>
                <a:schemeClr val="tx1"/>
              </a:solidFill>
              <a:effectLst>
                <a:outerShdw blurRad="38100" dist="19050" dir="2700000" algn="tl" rotWithShape="0">
                  <a:schemeClr val="dk1">
                    <a:alpha val="40000"/>
                  </a:schemeClr>
                </a:outerShdw>
              </a:effectLst>
              <a:latin typeface="+mn-ea"/>
              <a:cs typeface="+mn-ea"/>
              <a:sym typeface="+mn-ea"/>
            </a:endParaRPr>
          </a:p>
        </p:txBody>
      </p:sp>
      <p:pic>
        <p:nvPicPr>
          <p:cNvPr id="44" name="图片 43" descr="01300000353493123700923875216"/>
          <p:cNvPicPr>
            <a:picLocks noChangeAspect="1"/>
          </p:cNvPicPr>
          <p:nvPr/>
        </p:nvPicPr>
        <p:blipFill>
          <a:blip r:embed="rId2"/>
          <a:stretch>
            <a:fillRect/>
          </a:stretch>
        </p:blipFill>
        <p:spPr>
          <a:xfrm>
            <a:off x="7508240" y="238760"/>
            <a:ext cx="4544695" cy="6379845"/>
          </a:xfrm>
          <a:prstGeom prst="rect">
            <a:avLst/>
          </a:prstGeom>
        </p:spPr>
      </p:pic>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1000"/>
                                        <p:tgtEl>
                                          <p:spTgt spid="75"/>
                                        </p:tgtEl>
                                      </p:cBhvr>
                                    </p:animEffect>
                                    <p:anim calcmode="lin" valueType="num">
                                      <p:cBhvr>
                                        <p:cTn id="8" dur="1000" fill="hold"/>
                                        <p:tgtEl>
                                          <p:spTgt spid="75"/>
                                        </p:tgtEl>
                                        <p:attrNameLst>
                                          <p:attrName>ppt_x</p:attrName>
                                        </p:attrNameLst>
                                      </p:cBhvr>
                                      <p:tavLst>
                                        <p:tav tm="0">
                                          <p:val>
                                            <p:strVal val="#ppt_x"/>
                                          </p:val>
                                        </p:tav>
                                        <p:tav tm="100000">
                                          <p:val>
                                            <p:strVal val="#ppt_x"/>
                                          </p:val>
                                        </p:tav>
                                      </p:tavLst>
                                    </p:anim>
                                    <p:anim calcmode="lin" valueType="num">
                                      <p:cBhvr>
                                        <p:cTn id="9" dur="900" decel="100000" fill="hold"/>
                                        <p:tgtEl>
                                          <p:spTgt spid="7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nodeType="clickEffect">
                                  <p:stCondLst>
                                    <p:cond delay="0"/>
                                  </p:stCondLst>
                                  <p:childTnLst>
                                    <p:set>
                                      <p:cBhvr>
                                        <p:cTn id="14" dur="1" fill="hold">
                                          <p:stCondLst>
                                            <p:cond delay="0"/>
                                          </p:stCondLst>
                                        </p:cTn>
                                        <p:tgtEl>
                                          <p:spTgt spid="78"/>
                                        </p:tgtEl>
                                        <p:attrNameLst>
                                          <p:attrName>style.visibility</p:attrName>
                                        </p:attrNameLst>
                                      </p:cBhvr>
                                      <p:to>
                                        <p:strVal val="visible"/>
                                      </p:to>
                                    </p:set>
                                    <p:anim calcmode="lin" valueType="num">
                                      <p:cBhvr>
                                        <p:cTn id="15" dur="500" fill="hold"/>
                                        <p:tgtEl>
                                          <p:spTgt spid="78"/>
                                        </p:tgtEl>
                                        <p:attrNameLst>
                                          <p:attrName>ppt_w</p:attrName>
                                        </p:attrNameLst>
                                      </p:cBhvr>
                                      <p:tavLst>
                                        <p:tav tm="0">
                                          <p:val>
                                            <p:strVal val="#ppt_w*0.05"/>
                                          </p:val>
                                        </p:tav>
                                        <p:tav tm="100000">
                                          <p:val>
                                            <p:strVal val="#ppt_w"/>
                                          </p:val>
                                        </p:tav>
                                      </p:tavLst>
                                    </p:anim>
                                    <p:anim calcmode="lin" valueType="num">
                                      <p:cBhvr>
                                        <p:cTn id="16" dur="500" fill="hold"/>
                                        <p:tgtEl>
                                          <p:spTgt spid="78"/>
                                        </p:tgtEl>
                                        <p:attrNameLst>
                                          <p:attrName>ppt_h</p:attrName>
                                        </p:attrNameLst>
                                      </p:cBhvr>
                                      <p:tavLst>
                                        <p:tav tm="0">
                                          <p:val>
                                            <p:strVal val="#ppt_h"/>
                                          </p:val>
                                        </p:tav>
                                        <p:tav tm="100000">
                                          <p:val>
                                            <p:strVal val="#ppt_h"/>
                                          </p:val>
                                        </p:tav>
                                      </p:tavLst>
                                    </p:anim>
                                    <p:anim calcmode="lin" valueType="num">
                                      <p:cBhvr>
                                        <p:cTn id="17" dur="500" fill="hold"/>
                                        <p:tgtEl>
                                          <p:spTgt spid="78"/>
                                        </p:tgtEl>
                                        <p:attrNameLst>
                                          <p:attrName>ppt_x</p:attrName>
                                        </p:attrNameLst>
                                      </p:cBhvr>
                                      <p:tavLst>
                                        <p:tav tm="0">
                                          <p:val>
                                            <p:strVal val="#ppt_x-.2"/>
                                          </p:val>
                                        </p:tav>
                                        <p:tav tm="100000">
                                          <p:val>
                                            <p:strVal val="#ppt_x"/>
                                          </p:val>
                                        </p:tav>
                                      </p:tavLst>
                                    </p:anim>
                                    <p:anim calcmode="lin" valueType="num">
                                      <p:cBhvr>
                                        <p:cTn id="18" dur="500" fill="hold"/>
                                        <p:tgtEl>
                                          <p:spTgt spid="78"/>
                                        </p:tgtEl>
                                        <p:attrNameLst>
                                          <p:attrName>ppt_y</p:attrName>
                                        </p:attrNameLst>
                                      </p:cBhvr>
                                      <p:tavLst>
                                        <p:tav tm="0">
                                          <p:val>
                                            <p:strVal val="#ppt_y"/>
                                          </p:val>
                                        </p:tav>
                                        <p:tav tm="100000">
                                          <p:val>
                                            <p:strVal val="#ppt_y"/>
                                          </p:val>
                                        </p:tav>
                                      </p:tavLst>
                                    </p:anim>
                                    <p:animEffect transition="in" filter="fade">
                                      <p:cBhvr>
                                        <p:cTn id="19" dur="500"/>
                                        <p:tgtEl>
                                          <p:spTgt spid="78"/>
                                        </p:tgtEl>
                                      </p:cBhvr>
                                    </p:animEffect>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grpId="1" nodeType="clickEffect">
                                  <p:stCondLst>
                                    <p:cond delay="0"/>
                                  </p:stCondLst>
                                  <p:iterate type="lt">
                                    <p:tmPct val="10000"/>
                                  </p:iterate>
                                  <p:childTnLst>
                                    <p:set>
                                      <p:cBhvr>
                                        <p:cTn id="23" dur="1" fill="hold">
                                          <p:stCondLst>
                                            <p:cond delay="0"/>
                                          </p:stCondLst>
                                        </p:cTn>
                                        <p:tgtEl>
                                          <p:spTgt spid="43"/>
                                        </p:tgtEl>
                                        <p:attrNameLst>
                                          <p:attrName>style.visibility</p:attrName>
                                        </p:attrNameLst>
                                      </p:cBhvr>
                                      <p:to>
                                        <p:strVal val="visible"/>
                                      </p:to>
                                    </p:set>
                                    <p:anim by="(-#ppt_w*2)" calcmode="lin" valueType="num">
                                      <p:cBhvr rctx="PPT">
                                        <p:cTn id="24" dur="500" autoRev="1" fill="hold">
                                          <p:stCondLst>
                                            <p:cond delay="0"/>
                                          </p:stCondLst>
                                        </p:cTn>
                                        <p:tgtEl>
                                          <p:spTgt spid="43"/>
                                        </p:tgtEl>
                                        <p:attrNameLst>
                                          <p:attrName>ppt_w</p:attrName>
                                        </p:attrNameLst>
                                      </p:cBhvr>
                                    </p:anim>
                                    <p:anim by="(#ppt_w*0.50)" calcmode="lin" valueType="num">
                                      <p:cBhvr>
                                        <p:cTn id="25" dur="500" decel="50000" autoRev="1" fill="hold">
                                          <p:stCondLst>
                                            <p:cond delay="0"/>
                                          </p:stCondLst>
                                        </p:cTn>
                                        <p:tgtEl>
                                          <p:spTgt spid="43"/>
                                        </p:tgtEl>
                                        <p:attrNameLst>
                                          <p:attrName>ppt_x</p:attrName>
                                        </p:attrNameLst>
                                      </p:cBhvr>
                                    </p:anim>
                                    <p:anim from="(-#ppt_h/2)" to="(#ppt_y)" calcmode="lin" valueType="num">
                                      <p:cBhvr>
                                        <p:cTn id="26" dur="1000" fill="hold">
                                          <p:stCondLst>
                                            <p:cond delay="0"/>
                                          </p:stCondLst>
                                        </p:cTn>
                                        <p:tgtEl>
                                          <p:spTgt spid="43"/>
                                        </p:tgtEl>
                                        <p:attrNameLst>
                                          <p:attrName>ppt_y</p:attrName>
                                        </p:attrNameLst>
                                      </p:cBhvr>
                                    </p:anim>
                                    <p:animRot by="21600000">
                                      <p:cBhvr>
                                        <p:cTn id="27" dur="1000" fill="hold">
                                          <p:stCondLst>
                                            <p:cond delay="0"/>
                                          </p:stCondLst>
                                        </p:cTn>
                                        <p:tgtEl>
                                          <p:spTgt spid="43"/>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blinds(horizontal)">
                                      <p:cBhvr>
                                        <p:cTn id="32" dur="500"/>
                                        <p:tgtEl>
                                          <p:spTgt spid="28"/>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box(in)">
                                      <p:cBhvr>
                                        <p:cTn id="37" dur="2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43" grpId="0"/>
      <p:bldP spid="43"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V="1">
            <a:off x="2042160" y="601980"/>
            <a:ext cx="7924800" cy="15240"/>
          </a:xfrm>
          <a:prstGeom prst="line">
            <a:avLst/>
          </a:prstGeom>
          <a:ln w="38100">
            <a:solidFill>
              <a:schemeClr val="tx1"/>
            </a:solidFill>
            <a:headEnd type="oval" w="med" len="med"/>
            <a:tailEnd type="oval" w="med" len="med"/>
          </a:ln>
        </p:spPr>
        <p:style>
          <a:lnRef idx="3">
            <a:schemeClr val="dk1"/>
          </a:lnRef>
          <a:fillRef idx="0">
            <a:schemeClr val="dk1"/>
          </a:fillRef>
          <a:effectRef idx="2">
            <a:schemeClr val="dk1"/>
          </a:effectRef>
          <a:fontRef idx="minor">
            <a:schemeClr val="tx1"/>
          </a:fontRef>
        </p:style>
      </p:cxnSp>
      <p:pic>
        <p:nvPicPr>
          <p:cNvPr id="13" name="图片 12"/>
          <p:cNvPicPr>
            <a:picLocks noChangeAspect="1"/>
          </p:cNvPicPr>
          <p:nvPr/>
        </p:nvPicPr>
        <p:blipFill>
          <a:blip r:embed="rId1"/>
          <a:srcRect/>
          <a:stretch>
            <a:fillRect/>
          </a:stretch>
        </p:blipFill>
        <p:spPr>
          <a:xfrm>
            <a:off x="5223510" y="172085"/>
            <a:ext cx="1560830" cy="875030"/>
          </a:xfrm>
          <a:prstGeom prst="rect">
            <a:avLst/>
          </a:prstGeom>
        </p:spPr>
      </p:pic>
      <p:sp>
        <p:nvSpPr>
          <p:cNvPr id="4" name="文本框 3"/>
          <p:cNvSpPr txBox="1"/>
          <p:nvPr/>
        </p:nvSpPr>
        <p:spPr>
          <a:xfrm>
            <a:off x="1210310" y="3486785"/>
            <a:ext cx="2559685" cy="645160"/>
          </a:xfrm>
          <a:prstGeom prst="rect">
            <a:avLst/>
          </a:prstGeom>
          <a:noFill/>
        </p:spPr>
        <p:txBody>
          <a:bodyPr wrap="square" rtlCol="0">
            <a:spAutoFit/>
          </a:bodyPr>
          <a:p>
            <a:r>
              <a:rPr lang="zh-CN" altLang="en-US">
                <a:sym typeface="+mn-ea"/>
              </a:rPr>
              <a:t>鸦片</a:t>
            </a:r>
            <a:endParaRPr lang="zh-CN" altLang="en-US">
              <a:sym typeface="+mn-ea"/>
            </a:endParaRPr>
          </a:p>
          <a:p>
            <a:r>
              <a:rPr lang="zh-CN" altLang="en-US">
                <a:sym typeface="+mn-ea"/>
              </a:rPr>
              <a:t>罂粟果实流出乳液</a:t>
            </a:r>
            <a:endParaRPr lang="zh-CN" altLang="en-US"/>
          </a:p>
        </p:txBody>
      </p:sp>
      <p:pic>
        <p:nvPicPr>
          <p:cNvPr id="5" name="图片 4" descr="300000876508129730162310601_950"/>
          <p:cNvPicPr>
            <a:picLocks noChangeAspect="1"/>
          </p:cNvPicPr>
          <p:nvPr/>
        </p:nvPicPr>
        <p:blipFill>
          <a:blip r:embed="rId2"/>
          <a:stretch>
            <a:fillRect/>
          </a:stretch>
        </p:blipFill>
        <p:spPr>
          <a:xfrm>
            <a:off x="1073785" y="1390650"/>
            <a:ext cx="2832735" cy="1872615"/>
          </a:xfrm>
          <a:prstGeom prst="rect">
            <a:avLst/>
          </a:prstGeom>
        </p:spPr>
      </p:pic>
      <p:pic>
        <p:nvPicPr>
          <p:cNvPr id="7" name="图片 6" descr="QJ7116987108"/>
          <p:cNvPicPr>
            <a:picLocks noChangeAspect="1"/>
          </p:cNvPicPr>
          <p:nvPr/>
        </p:nvPicPr>
        <p:blipFill>
          <a:blip r:embed="rId3"/>
          <a:stretch>
            <a:fillRect/>
          </a:stretch>
        </p:blipFill>
        <p:spPr>
          <a:xfrm>
            <a:off x="1073785" y="4284345"/>
            <a:ext cx="2832735" cy="1797050"/>
          </a:xfrm>
          <a:prstGeom prst="rect">
            <a:avLst/>
          </a:prstGeom>
        </p:spPr>
      </p:pic>
      <p:sp>
        <p:nvSpPr>
          <p:cNvPr id="8" name="文本框 7"/>
          <p:cNvSpPr txBox="1"/>
          <p:nvPr/>
        </p:nvSpPr>
        <p:spPr>
          <a:xfrm>
            <a:off x="4650740" y="3486785"/>
            <a:ext cx="2148840" cy="645160"/>
          </a:xfrm>
          <a:prstGeom prst="rect">
            <a:avLst/>
          </a:prstGeom>
          <a:noFill/>
        </p:spPr>
        <p:txBody>
          <a:bodyPr wrap="square" rtlCol="0">
            <a:spAutoFit/>
          </a:bodyPr>
          <a:p>
            <a:r>
              <a:rPr lang="zh-CN" altLang="en-US">
                <a:sym typeface="+mn-ea"/>
              </a:rPr>
              <a:t>吗啡</a:t>
            </a:r>
            <a:endParaRPr lang="zh-CN" altLang="en-US">
              <a:sym typeface="+mn-ea"/>
            </a:endParaRPr>
          </a:p>
          <a:p>
            <a:r>
              <a:rPr lang="zh-CN" altLang="en-US">
                <a:sym typeface="+mn-ea"/>
              </a:rPr>
              <a:t>鸦片分离出生物碱</a:t>
            </a:r>
            <a:endParaRPr lang="zh-CN" altLang="en-US"/>
          </a:p>
        </p:txBody>
      </p:sp>
      <p:pic>
        <p:nvPicPr>
          <p:cNvPr id="9" name="图片 8" descr="20131120163016-1142544201"/>
          <p:cNvPicPr>
            <a:picLocks noChangeAspect="1"/>
          </p:cNvPicPr>
          <p:nvPr/>
        </p:nvPicPr>
        <p:blipFill>
          <a:blip r:embed="rId4"/>
          <a:stretch>
            <a:fillRect/>
          </a:stretch>
        </p:blipFill>
        <p:spPr>
          <a:xfrm>
            <a:off x="7999730" y="1390650"/>
            <a:ext cx="2856865" cy="1905000"/>
          </a:xfrm>
          <a:prstGeom prst="rect">
            <a:avLst/>
          </a:prstGeom>
        </p:spPr>
      </p:pic>
      <p:pic>
        <p:nvPicPr>
          <p:cNvPr id="12" name="图片 11" descr="d16"/>
          <p:cNvPicPr>
            <a:picLocks noChangeAspect="1"/>
          </p:cNvPicPr>
          <p:nvPr/>
        </p:nvPicPr>
        <p:blipFill>
          <a:blip r:embed="rId5"/>
          <a:stretch>
            <a:fillRect/>
          </a:stretch>
        </p:blipFill>
        <p:spPr>
          <a:xfrm>
            <a:off x="7999730" y="4284980"/>
            <a:ext cx="2856865" cy="1796415"/>
          </a:xfrm>
          <a:prstGeom prst="rect">
            <a:avLst/>
          </a:prstGeom>
        </p:spPr>
      </p:pic>
      <p:pic>
        <p:nvPicPr>
          <p:cNvPr id="14" name="图片 13" descr="01300000329092124429899853541"/>
          <p:cNvPicPr>
            <a:picLocks noChangeAspect="1"/>
          </p:cNvPicPr>
          <p:nvPr/>
        </p:nvPicPr>
        <p:blipFill>
          <a:blip r:embed="rId6"/>
          <a:stretch>
            <a:fillRect/>
          </a:stretch>
        </p:blipFill>
        <p:spPr>
          <a:xfrm>
            <a:off x="4511040" y="1390650"/>
            <a:ext cx="2969260" cy="1872615"/>
          </a:xfrm>
          <a:prstGeom prst="rect">
            <a:avLst/>
          </a:prstGeom>
        </p:spPr>
      </p:pic>
      <p:pic>
        <p:nvPicPr>
          <p:cNvPr id="15" name="图片 14" descr="bki-20091026215052-104103211"/>
          <p:cNvPicPr>
            <a:picLocks noChangeAspect="1"/>
          </p:cNvPicPr>
          <p:nvPr/>
        </p:nvPicPr>
        <p:blipFill>
          <a:blip r:embed="rId7"/>
          <a:stretch>
            <a:fillRect/>
          </a:stretch>
        </p:blipFill>
        <p:spPr>
          <a:xfrm>
            <a:off x="4511675" y="4284980"/>
            <a:ext cx="2968625" cy="1796415"/>
          </a:xfrm>
          <a:prstGeom prst="rect">
            <a:avLst/>
          </a:prstGeom>
        </p:spPr>
      </p:pic>
      <p:sp>
        <p:nvSpPr>
          <p:cNvPr id="16" name="文本框 15"/>
          <p:cNvSpPr txBox="1"/>
          <p:nvPr/>
        </p:nvSpPr>
        <p:spPr>
          <a:xfrm>
            <a:off x="8161020" y="3486785"/>
            <a:ext cx="2533650" cy="645160"/>
          </a:xfrm>
          <a:prstGeom prst="rect">
            <a:avLst/>
          </a:prstGeom>
          <a:noFill/>
        </p:spPr>
        <p:txBody>
          <a:bodyPr wrap="square" rtlCol="0">
            <a:spAutoFit/>
          </a:bodyPr>
          <a:p>
            <a:r>
              <a:rPr lang="zh-CN" altLang="en-US"/>
              <a:t>海洛因（白粉）</a:t>
            </a:r>
            <a:endParaRPr lang="zh-CN" altLang="en-US"/>
          </a:p>
          <a:p>
            <a:r>
              <a:rPr lang="zh-CN" altLang="en-US"/>
              <a:t>吗啡和醋酸酐反应而成</a:t>
            </a:r>
            <a:endParaRPr lang="zh-CN" altLang="en-US"/>
          </a:p>
        </p:txBody>
      </p:sp>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ppt_y</p:attrName>
                                        </p:attrNameLst>
                                      </p:cBhvr>
                                      <p:tavLst>
                                        <p:tav tm="0">
                                          <p:val>
                                            <p:strVal val="#ppt_y+#ppt_h*1.125000"/>
                                          </p:val>
                                        </p:tav>
                                        <p:tav tm="100000">
                                          <p:val>
                                            <p:strVal val="#ppt_y"/>
                                          </p:val>
                                        </p:tav>
                                      </p:tavLst>
                                    </p:anim>
                                    <p:animEffect transition="in" filter="wipe(up)">
                                      <p:cBhvr>
                                        <p:cTn id="8" dur="500"/>
                                        <p:tgtEl>
                                          <p:spTgt spid="11"/>
                                        </p:tgtEl>
                                      </p:cBhvr>
                                    </p:animEffect>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5" nodeType="clickEffect">
                                  <p:stCondLst>
                                    <p:cond delay="0"/>
                                  </p:stCondLst>
                                  <p:childTnLst>
                                    <p:set>
                                      <p:cBhvr>
                                        <p:cTn id="29" dur="1" fill="hold">
                                          <p:stCondLst>
                                            <p:cond delay="0"/>
                                          </p:stCondLst>
                                        </p:cTn>
                                        <p:tgtEl>
                                          <p:spTgt spid="4"/>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8"/>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500"/>
                                        <p:tgtEl>
                                          <p:spTgt spid="9"/>
                                        </p:tgtEl>
                                      </p:cBhvr>
                                    </p:animEffec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4" grpId="2"/>
      <p:bldP spid="4" grpId="3"/>
      <p:bldP spid="4" grpId="4"/>
      <p:bldP spid="4" grpId="5"/>
      <p:bldP spid="8"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V="1">
            <a:off x="2042160" y="601980"/>
            <a:ext cx="7924800" cy="15240"/>
          </a:xfrm>
          <a:prstGeom prst="line">
            <a:avLst/>
          </a:prstGeom>
          <a:ln w="38100">
            <a:solidFill>
              <a:schemeClr val="tx1"/>
            </a:solidFill>
            <a:headEnd type="oval" w="med" len="med"/>
            <a:tailEnd type="oval" w="med" len="med"/>
          </a:ln>
        </p:spPr>
        <p:style>
          <a:lnRef idx="3">
            <a:schemeClr val="dk1"/>
          </a:lnRef>
          <a:fillRef idx="0">
            <a:schemeClr val="dk1"/>
          </a:fillRef>
          <a:effectRef idx="2">
            <a:schemeClr val="dk1"/>
          </a:effectRef>
          <a:fontRef idx="minor">
            <a:schemeClr val="tx1"/>
          </a:fontRef>
        </p:style>
      </p:cxnSp>
      <p:pic>
        <p:nvPicPr>
          <p:cNvPr id="13" name="图片 12"/>
          <p:cNvPicPr>
            <a:picLocks noChangeAspect="1"/>
          </p:cNvPicPr>
          <p:nvPr/>
        </p:nvPicPr>
        <p:blipFill>
          <a:blip r:embed="rId1"/>
          <a:srcRect/>
          <a:stretch>
            <a:fillRect/>
          </a:stretch>
        </p:blipFill>
        <p:spPr>
          <a:xfrm>
            <a:off x="5223510" y="172085"/>
            <a:ext cx="1560830" cy="875030"/>
          </a:xfrm>
          <a:prstGeom prst="rect">
            <a:avLst/>
          </a:prstGeom>
        </p:spPr>
      </p:pic>
      <p:sp>
        <p:nvSpPr>
          <p:cNvPr id="4" name="文本框 3"/>
          <p:cNvSpPr txBox="1"/>
          <p:nvPr/>
        </p:nvSpPr>
        <p:spPr>
          <a:xfrm>
            <a:off x="778510" y="3517265"/>
            <a:ext cx="2998470" cy="645160"/>
          </a:xfrm>
          <a:prstGeom prst="rect">
            <a:avLst/>
          </a:prstGeom>
          <a:noFill/>
        </p:spPr>
        <p:txBody>
          <a:bodyPr wrap="square" rtlCol="0">
            <a:spAutoFit/>
          </a:bodyPr>
          <a:p>
            <a:r>
              <a:rPr lang="zh-CN" altLang="en-US">
                <a:sym typeface="+mn-ea"/>
              </a:rPr>
              <a:t>冰毒</a:t>
            </a:r>
            <a:endParaRPr lang="zh-CN" altLang="en-US">
              <a:sym typeface="+mn-ea"/>
            </a:endParaRPr>
          </a:p>
          <a:p>
            <a:r>
              <a:rPr lang="zh-CN" altLang="zh-CN"/>
              <a:t>去氧麻黄碱或甲基安非他明</a:t>
            </a:r>
            <a:endParaRPr lang="zh-CN" altLang="zh-CN"/>
          </a:p>
        </p:txBody>
      </p:sp>
      <p:pic>
        <p:nvPicPr>
          <p:cNvPr id="6" name="图片 5" descr="01300001248577137222817677863"/>
          <p:cNvPicPr>
            <a:picLocks noChangeAspect="1"/>
          </p:cNvPicPr>
          <p:nvPr/>
        </p:nvPicPr>
        <p:blipFill>
          <a:blip r:embed="rId2"/>
          <a:srcRect l="1272" t="2637" r="1590"/>
          <a:stretch>
            <a:fillRect/>
          </a:stretch>
        </p:blipFill>
        <p:spPr>
          <a:xfrm>
            <a:off x="777875" y="1343025"/>
            <a:ext cx="2999105" cy="1943735"/>
          </a:xfrm>
          <a:prstGeom prst="rect">
            <a:avLst/>
          </a:prstGeom>
        </p:spPr>
      </p:pic>
      <p:pic>
        <p:nvPicPr>
          <p:cNvPr id="12" name="图片 11" descr="t01b2fc411a717602fa"/>
          <p:cNvPicPr>
            <a:picLocks noChangeAspect="1"/>
          </p:cNvPicPr>
          <p:nvPr/>
        </p:nvPicPr>
        <p:blipFill>
          <a:blip r:embed="rId3"/>
          <a:stretch>
            <a:fillRect/>
          </a:stretch>
        </p:blipFill>
        <p:spPr>
          <a:xfrm>
            <a:off x="777875" y="4416425"/>
            <a:ext cx="2999740" cy="1873885"/>
          </a:xfrm>
          <a:prstGeom prst="rect">
            <a:avLst/>
          </a:prstGeom>
        </p:spPr>
      </p:pic>
      <p:sp>
        <p:nvSpPr>
          <p:cNvPr id="2" name="文本框 1"/>
          <p:cNvSpPr txBox="1"/>
          <p:nvPr/>
        </p:nvSpPr>
        <p:spPr>
          <a:xfrm>
            <a:off x="4538980" y="3517265"/>
            <a:ext cx="3392805" cy="645160"/>
          </a:xfrm>
          <a:prstGeom prst="rect">
            <a:avLst/>
          </a:prstGeom>
          <a:noFill/>
        </p:spPr>
        <p:txBody>
          <a:bodyPr wrap="square" rtlCol="0" anchor="t">
            <a:spAutoFit/>
          </a:bodyPr>
          <a:p>
            <a:r>
              <a:rPr lang="zh-CN" altLang="en-US">
                <a:sym typeface="+mn-ea"/>
              </a:rPr>
              <a:t>大麻</a:t>
            </a:r>
            <a:endParaRPr lang="zh-CN" altLang="en-US">
              <a:sym typeface="+mn-ea"/>
            </a:endParaRPr>
          </a:p>
          <a:p>
            <a:r>
              <a:rPr lang="zh-CN" altLang="en-US">
                <a:sym typeface="+mn-ea"/>
              </a:rPr>
              <a:t>古柯叶中提取的一种白色晶状</a:t>
            </a:r>
            <a:endParaRPr lang="zh-CN" altLang="en-US"/>
          </a:p>
        </p:txBody>
      </p:sp>
      <p:sp>
        <p:nvSpPr>
          <p:cNvPr id="3" name="文本框 2"/>
          <p:cNvSpPr txBox="1"/>
          <p:nvPr/>
        </p:nvSpPr>
        <p:spPr>
          <a:xfrm>
            <a:off x="8631555" y="3517265"/>
            <a:ext cx="2823845" cy="645160"/>
          </a:xfrm>
          <a:prstGeom prst="rect">
            <a:avLst/>
          </a:prstGeom>
          <a:noFill/>
        </p:spPr>
        <p:txBody>
          <a:bodyPr wrap="square" rtlCol="0">
            <a:spAutoFit/>
          </a:bodyPr>
          <a:p>
            <a:r>
              <a:rPr lang="zh-CN" altLang="en-US"/>
              <a:t>杜冷丁（盐酸哌替啶）</a:t>
            </a:r>
            <a:endParaRPr lang="zh-CN" altLang="en-US"/>
          </a:p>
          <a:p>
            <a:r>
              <a:rPr lang="zh-CN" altLang="en-US"/>
              <a:t>临床应用的合成镇痛药</a:t>
            </a:r>
            <a:endParaRPr lang="zh-CN" altLang="en-US"/>
          </a:p>
        </p:txBody>
      </p:sp>
      <p:pic>
        <p:nvPicPr>
          <p:cNvPr id="5" name="图片 4" descr="c54bbecd28b38dcf05a0d8c09c61cae5c835aef450a85-a0KiXp_fw658"/>
          <p:cNvPicPr>
            <a:picLocks noChangeAspect="1"/>
          </p:cNvPicPr>
          <p:nvPr/>
        </p:nvPicPr>
        <p:blipFill>
          <a:blip r:embed="rId4"/>
          <a:stretch>
            <a:fillRect/>
          </a:stretch>
        </p:blipFill>
        <p:spPr>
          <a:xfrm>
            <a:off x="4384675" y="1343025"/>
            <a:ext cx="3269615" cy="1944370"/>
          </a:xfrm>
          <a:prstGeom prst="rect">
            <a:avLst/>
          </a:prstGeom>
        </p:spPr>
      </p:pic>
      <p:pic>
        <p:nvPicPr>
          <p:cNvPr id="7" name="图片 6" descr="t01f4e56c39a2921cc6"/>
          <p:cNvPicPr>
            <a:picLocks noChangeAspect="1"/>
          </p:cNvPicPr>
          <p:nvPr/>
        </p:nvPicPr>
        <p:blipFill>
          <a:blip r:embed="rId5"/>
          <a:stretch>
            <a:fillRect/>
          </a:stretch>
        </p:blipFill>
        <p:spPr>
          <a:xfrm>
            <a:off x="4384675" y="4416425"/>
            <a:ext cx="3401695" cy="1873885"/>
          </a:xfrm>
          <a:prstGeom prst="rect">
            <a:avLst/>
          </a:prstGeom>
        </p:spPr>
      </p:pic>
      <p:pic>
        <p:nvPicPr>
          <p:cNvPr id="10" name="图片 9" descr="Img224120986"/>
          <p:cNvPicPr>
            <a:picLocks noChangeAspect="1"/>
          </p:cNvPicPr>
          <p:nvPr/>
        </p:nvPicPr>
        <p:blipFill>
          <a:blip r:embed="rId6"/>
          <a:stretch>
            <a:fillRect/>
          </a:stretch>
        </p:blipFill>
        <p:spPr>
          <a:xfrm>
            <a:off x="8405495" y="4416425"/>
            <a:ext cx="3049270" cy="1873885"/>
          </a:xfrm>
          <a:prstGeom prst="rect">
            <a:avLst/>
          </a:prstGeom>
        </p:spPr>
      </p:pic>
      <p:pic>
        <p:nvPicPr>
          <p:cNvPr id="14" name="图片 13" descr="20170926105126_HUPOVYTE_副本"/>
          <p:cNvPicPr>
            <a:picLocks noChangeAspect="1"/>
          </p:cNvPicPr>
          <p:nvPr/>
        </p:nvPicPr>
        <p:blipFill>
          <a:blip r:embed="rId7"/>
          <a:stretch>
            <a:fillRect/>
          </a:stretch>
        </p:blipFill>
        <p:spPr>
          <a:xfrm>
            <a:off x="8405495" y="1343660"/>
            <a:ext cx="3049270" cy="1943735"/>
          </a:xfrm>
          <a:prstGeom prst="rect">
            <a:avLst/>
          </a:prstGeom>
        </p:spPr>
      </p:pic>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ppt_y</p:attrName>
                                        </p:attrNameLst>
                                      </p:cBhvr>
                                      <p:tavLst>
                                        <p:tav tm="0">
                                          <p:val>
                                            <p:strVal val="#ppt_y+#ppt_h*1.125000"/>
                                          </p:val>
                                        </p:tav>
                                        <p:tav tm="100000">
                                          <p:val>
                                            <p:strVal val="#ppt_y"/>
                                          </p:val>
                                        </p:tav>
                                      </p:tavLst>
                                    </p:anim>
                                    <p:animEffect transition="in" filter="wipe(up)">
                                      <p:cBhvr>
                                        <p:cTn id="8" dur="500"/>
                                        <p:tgtEl>
                                          <p:spTgt spid="11"/>
                                        </p:tgtEl>
                                      </p:cBhvr>
                                    </p:animEffect>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2"/>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500"/>
                                        <p:tgtEl>
                                          <p:spTgt spid="10"/>
                                        </p:tgtEl>
                                      </p:cBhvr>
                                    </p:animEffec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V="1">
            <a:off x="2042160" y="601980"/>
            <a:ext cx="7924800" cy="15240"/>
          </a:xfrm>
          <a:prstGeom prst="line">
            <a:avLst/>
          </a:prstGeom>
          <a:ln w="38100">
            <a:solidFill>
              <a:schemeClr val="tx1"/>
            </a:solidFill>
            <a:headEnd type="oval" w="med" len="med"/>
            <a:tailEnd type="oval" w="med" len="med"/>
          </a:ln>
        </p:spPr>
        <p:style>
          <a:lnRef idx="3">
            <a:schemeClr val="dk1"/>
          </a:lnRef>
          <a:fillRef idx="0">
            <a:schemeClr val="dk1"/>
          </a:fillRef>
          <a:effectRef idx="2">
            <a:schemeClr val="dk1"/>
          </a:effectRef>
          <a:fontRef idx="minor">
            <a:schemeClr val="tx1"/>
          </a:fontRef>
        </p:style>
      </p:cxnSp>
      <p:pic>
        <p:nvPicPr>
          <p:cNvPr id="13" name="图片 12"/>
          <p:cNvPicPr>
            <a:picLocks noChangeAspect="1"/>
          </p:cNvPicPr>
          <p:nvPr/>
        </p:nvPicPr>
        <p:blipFill>
          <a:blip r:embed="rId1"/>
          <a:srcRect/>
          <a:stretch>
            <a:fillRect/>
          </a:stretch>
        </p:blipFill>
        <p:spPr>
          <a:xfrm>
            <a:off x="5223510" y="172085"/>
            <a:ext cx="1560830" cy="875030"/>
          </a:xfrm>
          <a:prstGeom prst="rect">
            <a:avLst/>
          </a:prstGeom>
        </p:spPr>
      </p:pic>
      <p:sp>
        <p:nvSpPr>
          <p:cNvPr id="4" name="文本框 3"/>
          <p:cNvSpPr txBox="1"/>
          <p:nvPr/>
        </p:nvSpPr>
        <p:spPr>
          <a:xfrm>
            <a:off x="591185" y="3613150"/>
            <a:ext cx="2559685" cy="645160"/>
          </a:xfrm>
          <a:prstGeom prst="rect">
            <a:avLst/>
          </a:prstGeom>
          <a:noFill/>
        </p:spPr>
        <p:txBody>
          <a:bodyPr wrap="square" rtlCol="0">
            <a:spAutoFit/>
          </a:bodyPr>
          <a:p>
            <a:r>
              <a:rPr lang="zh-CN" altLang="en-US"/>
              <a:t>古柯</a:t>
            </a:r>
            <a:endParaRPr lang="zh-CN" altLang="en-US"/>
          </a:p>
          <a:p>
            <a:r>
              <a:rPr lang="zh-CN" altLang="en-US"/>
              <a:t>灌木或小灌木</a:t>
            </a:r>
            <a:endParaRPr lang="zh-CN" altLang="en-US"/>
          </a:p>
        </p:txBody>
      </p:sp>
      <p:sp>
        <p:nvSpPr>
          <p:cNvPr id="8" name="文本框 7"/>
          <p:cNvSpPr txBox="1"/>
          <p:nvPr/>
        </p:nvSpPr>
        <p:spPr>
          <a:xfrm>
            <a:off x="4295140" y="3613150"/>
            <a:ext cx="2902585" cy="645160"/>
          </a:xfrm>
          <a:prstGeom prst="rect">
            <a:avLst/>
          </a:prstGeom>
          <a:noFill/>
        </p:spPr>
        <p:txBody>
          <a:bodyPr wrap="square" rtlCol="0">
            <a:spAutoFit/>
          </a:bodyPr>
          <a:p>
            <a:r>
              <a:rPr lang="zh-CN" altLang="en-US"/>
              <a:t>可卡因</a:t>
            </a:r>
            <a:endParaRPr lang="zh-CN" altLang="en-US"/>
          </a:p>
          <a:p>
            <a:r>
              <a:rPr lang="zh-CN" altLang="en-US"/>
              <a:t>从古柯中提取的麻药成分</a:t>
            </a:r>
            <a:endParaRPr lang="zh-CN" altLang="en-US"/>
          </a:p>
        </p:txBody>
      </p:sp>
      <p:sp>
        <p:nvSpPr>
          <p:cNvPr id="2" name="文本框 1"/>
          <p:cNvSpPr txBox="1"/>
          <p:nvPr/>
        </p:nvSpPr>
        <p:spPr>
          <a:xfrm>
            <a:off x="8305800" y="3263265"/>
            <a:ext cx="2514600" cy="368300"/>
          </a:xfrm>
          <a:prstGeom prst="rect">
            <a:avLst/>
          </a:prstGeom>
          <a:noFill/>
        </p:spPr>
        <p:txBody>
          <a:bodyPr wrap="square" rtlCol="0">
            <a:spAutoFit/>
          </a:bodyPr>
          <a:p>
            <a:r>
              <a:rPr lang="zh-CN" altLang="en-US">
                <a:sym typeface="+mn-ea"/>
              </a:rPr>
              <a:t> </a:t>
            </a:r>
            <a:endParaRPr lang="zh-CN" altLang="en-US"/>
          </a:p>
        </p:txBody>
      </p:sp>
      <p:sp>
        <p:nvSpPr>
          <p:cNvPr id="5" name="文本框 4"/>
          <p:cNvSpPr txBox="1"/>
          <p:nvPr/>
        </p:nvSpPr>
        <p:spPr>
          <a:xfrm>
            <a:off x="8156575" y="3613150"/>
            <a:ext cx="3634105" cy="645160"/>
          </a:xfrm>
          <a:prstGeom prst="rect">
            <a:avLst/>
          </a:prstGeom>
          <a:noFill/>
        </p:spPr>
        <p:txBody>
          <a:bodyPr wrap="square" rtlCol="0">
            <a:spAutoFit/>
          </a:bodyPr>
          <a:p>
            <a:r>
              <a:rPr lang="zh-CN" altLang="en-US"/>
              <a:t>冰毒（甲基安非他明、去氧麻黄碱）</a:t>
            </a:r>
            <a:endParaRPr lang="zh-CN" altLang="en-US"/>
          </a:p>
          <a:p>
            <a:r>
              <a:rPr lang="zh-CN" altLang="en-US"/>
              <a:t>一种无味或微有苦味的透明结晶体</a:t>
            </a:r>
            <a:endParaRPr lang="zh-CN" altLang="en-US"/>
          </a:p>
        </p:txBody>
      </p:sp>
      <p:pic>
        <p:nvPicPr>
          <p:cNvPr id="6" name="图片 5" descr="20300000291746135152105154402"/>
          <p:cNvPicPr>
            <a:picLocks noChangeAspect="1"/>
          </p:cNvPicPr>
          <p:nvPr/>
        </p:nvPicPr>
        <p:blipFill>
          <a:blip r:embed="rId2"/>
          <a:stretch>
            <a:fillRect/>
          </a:stretch>
        </p:blipFill>
        <p:spPr>
          <a:xfrm>
            <a:off x="405765" y="1372870"/>
            <a:ext cx="2930525" cy="2018665"/>
          </a:xfrm>
          <a:prstGeom prst="rect">
            <a:avLst/>
          </a:prstGeom>
        </p:spPr>
      </p:pic>
      <p:pic>
        <p:nvPicPr>
          <p:cNvPr id="9" name="图片 8" descr="2-130Z9141343I2"/>
          <p:cNvPicPr>
            <a:picLocks noChangeAspect="1"/>
          </p:cNvPicPr>
          <p:nvPr/>
        </p:nvPicPr>
        <p:blipFill>
          <a:blip r:embed="rId3"/>
          <a:stretch>
            <a:fillRect/>
          </a:stretch>
        </p:blipFill>
        <p:spPr>
          <a:xfrm>
            <a:off x="406400" y="4403725"/>
            <a:ext cx="2929890" cy="1896110"/>
          </a:xfrm>
          <a:prstGeom prst="rect">
            <a:avLst/>
          </a:prstGeom>
        </p:spPr>
      </p:pic>
      <p:pic>
        <p:nvPicPr>
          <p:cNvPr id="10" name="图片 9" descr="t01bd82c9c5915a1ae8"/>
          <p:cNvPicPr>
            <a:picLocks noChangeAspect="1"/>
          </p:cNvPicPr>
          <p:nvPr/>
        </p:nvPicPr>
        <p:blipFill>
          <a:blip r:embed="rId4"/>
          <a:stretch>
            <a:fillRect/>
          </a:stretch>
        </p:blipFill>
        <p:spPr>
          <a:xfrm>
            <a:off x="4295140" y="4403725"/>
            <a:ext cx="2902585" cy="1896110"/>
          </a:xfrm>
          <a:prstGeom prst="rect">
            <a:avLst/>
          </a:prstGeom>
        </p:spPr>
      </p:pic>
      <p:pic>
        <p:nvPicPr>
          <p:cNvPr id="12" name="图片 11" descr="01300000247011124394082348751_s"/>
          <p:cNvPicPr>
            <a:picLocks noChangeAspect="1"/>
          </p:cNvPicPr>
          <p:nvPr/>
        </p:nvPicPr>
        <p:blipFill>
          <a:blip r:embed="rId5"/>
          <a:stretch>
            <a:fillRect/>
          </a:stretch>
        </p:blipFill>
        <p:spPr>
          <a:xfrm>
            <a:off x="4295140" y="1372870"/>
            <a:ext cx="2901950" cy="2018030"/>
          </a:xfrm>
          <a:prstGeom prst="rect">
            <a:avLst/>
          </a:prstGeom>
        </p:spPr>
      </p:pic>
      <p:pic>
        <p:nvPicPr>
          <p:cNvPr id="14" name="图片 13" descr="01300000181322121357944815643"/>
          <p:cNvPicPr>
            <a:picLocks noChangeAspect="1"/>
          </p:cNvPicPr>
          <p:nvPr/>
        </p:nvPicPr>
        <p:blipFill>
          <a:blip r:embed="rId6"/>
          <a:stretch>
            <a:fillRect/>
          </a:stretch>
        </p:blipFill>
        <p:spPr>
          <a:xfrm>
            <a:off x="8157210" y="1372870"/>
            <a:ext cx="2997835" cy="2018665"/>
          </a:xfrm>
          <a:prstGeom prst="rect">
            <a:avLst/>
          </a:prstGeom>
        </p:spPr>
      </p:pic>
      <p:pic>
        <p:nvPicPr>
          <p:cNvPr id="16" name="图片 15" descr="01300000181322121357952460511"/>
          <p:cNvPicPr>
            <a:picLocks noChangeAspect="1"/>
          </p:cNvPicPr>
          <p:nvPr/>
        </p:nvPicPr>
        <p:blipFill>
          <a:blip r:embed="rId7"/>
          <a:srcRect l="5904" t="8391" r="5904" b="11731"/>
          <a:stretch>
            <a:fillRect/>
          </a:stretch>
        </p:blipFill>
        <p:spPr>
          <a:xfrm>
            <a:off x="8156575" y="4404360"/>
            <a:ext cx="2997835" cy="1894840"/>
          </a:xfrm>
          <a:prstGeom prst="rect">
            <a:avLst/>
          </a:prstGeom>
        </p:spPr>
      </p:pic>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ppt_y</p:attrName>
                                        </p:attrNameLst>
                                      </p:cBhvr>
                                      <p:tavLst>
                                        <p:tav tm="0">
                                          <p:val>
                                            <p:strVal val="#ppt_y+#ppt_h*1.125000"/>
                                          </p:val>
                                        </p:tav>
                                        <p:tav tm="100000">
                                          <p:val>
                                            <p:strVal val="#ppt_y"/>
                                          </p:val>
                                        </p:tav>
                                      </p:tavLst>
                                    </p:anim>
                                    <p:animEffect transition="in" filter="wipe(up)">
                                      <p:cBhvr>
                                        <p:cTn id="8" dur="500"/>
                                        <p:tgtEl>
                                          <p:spTgt spid="11"/>
                                        </p:tgtEl>
                                      </p:cBhvr>
                                    </p:animEffect>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8"/>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V="1">
            <a:off x="2042160" y="601980"/>
            <a:ext cx="7924800" cy="15240"/>
          </a:xfrm>
          <a:prstGeom prst="line">
            <a:avLst/>
          </a:prstGeom>
          <a:ln w="38100">
            <a:solidFill>
              <a:schemeClr val="tx1"/>
            </a:solidFill>
            <a:headEnd type="oval" w="med" len="med"/>
            <a:tailEnd type="oval" w="med" len="med"/>
          </a:ln>
        </p:spPr>
        <p:style>
          <a:lnRef idx="3">
            <a:schemeClr val="dk1"/>
          </a:lnRef>
          <a:fillRef idx="0">
            <a:schemeClr val="dk1"/>
          </a:fillRef>
          <a:effectRef idx="2">
            <a:schemeClr val="dk1"/>
          </a:effectRef>
          <a:fontRef idx="minor">
            <a:schemeClr val="tx1"/>
          </a:fontRef>
        </p:style>
      </p:cxnSp>
      <p:pic>
        <p:nvPicPr>
          <p:cNvPr id="13" name="图片 12"/>
          <p:cNvPicPr>
            <a:picLocks noChangeAspect="1"/>
          </p:cNvPicPr>
          <p:nvPr/>
        </p:nvPicPr>
        <p:blipFill>
          <a:blip r:embed="rId1"/>
          <a:srcRect/>
          <a:stretch>
            <a:fillRect/>
          </a:stretch>
        </p:blipFill>
        <p:spPr>
          <a:xfrm>
            <a:off x="5223510" y="172085"/>
            <a:ext cx="1560830" cy="875030"/>
          </a:xfrm>
          <a:prstGeom prst="rect">
            <a:avLst/>
          </a:prstGeom>
        </p:spPr>
      </p:pic>
      <p:sp>
        <p:nvSpPr>
          <p:cNvPr id="4" name="文本框 3"/>
          <p:cNvSpPr txBox="1"/>
          <p:nvPr/>
        </p:nvSpPr>
        <p:spPr>
          <a:xfrm>
            <a:off x="292735" y="3401695"/>
            <a:ext cx="2559685" cy="645160"/>
          </a:xfrm>
          <a:prstGeom prst="rect">
            <a:avLst/>
          </a:prstGeom>
          <a:noFill/>
        </p:spPr>
        <p:txBody>
          <a:bodyPr wrap="square" rtlCol="0">
            <a:spAutoFit/>
          </a:bodyPr>
          <a:p>
            <a:r>
              <a:rPr lang="zh-CN" altLang="en-US">
                <a:sym typeface="+mn-ea"/>
              </a:rPr>
              <a:t>摇头丸</a:t>
            </a:r>
            <a:endParaRPr lang="zh-CN" altLang="en-US">
              <a:sym typeface="+mn-ea"/>
            </a:endParaRPr>
          </a:p>
          <a:p>
            <a:r>
              <a:rPr lang="zh-CN" altLang="en-US">
                <a:sym typeface="+mn-ea"/>
              </a:rPr>
              <a:t>盐酸哌替啶合成镇痛药</a:t>
            </a:r>
            <a:endParaRPr lang="zh-CN" altLang="en-US"/>
          </a:p>
        </p:txBody>
      </p:sp>
      <p:sp>
        <p:nvSpPr>
          <p:cNvPr id="8" name="文本框 7"/>
          <p:cNvSpPr txBox="1"/>
          <p:nvPr/>
        </p:nvSpPr>
        <p:spPr>
          <a:xfrm>
            <a:off x="7751445" y="3401695"/>
            <a:ext cx="4249420" cy="645160"/>
          </a:xfrm>
          <a:prstGeom prst="rect">
            <a:avLst/>
          </a:prstGeom>
          <a:noFill/>
        </p:spPr>
        <p:txBody>
          <a:bodyPr wrap="square" rtlCol="0">
            <a:spAutoFit/>
          </a:bodyPr>
          <a:p>
            <a:r>
              <a:rPr lang="zh-CN" altLang="en-US">
                <a:sym typeface="+mn-ea"/>
              </a:rPr>
              <a:t>氯胺酮（</a:t>
            </a:r>
            <a:r>
              <a:rPr lang="en-US" altLang="zh-CN">
                <a:sym typeface="+mn-ea"/>
              </a:rPr>
              <a:t>K</a:t>
            </a:r>
            <a:r>
              <a:rPr lang="zh-CN" altLang="en-US">
                <a:sym typeface="+mn-ea"/>
              </a:rPr>
              <a:t>粉）</a:t>
            </a:r>
            <a:endParaRPr lang="zh-CN" altLang="en-US">
              <a:sym typeface="+mn-ea"/>
            </a:endParaRPr>
          </a:p>
          <a:p>
            <a:r>
              <a:rPr lang="zh-CN" altLang="en-US">
                <a:sym typeface="+mn-ea"/>
              </a:rPr>
              <a:t>美洲大陆、东南亚及非洲等地热带灌木</a:t>
            </a:r>
            <a:endParaRPr lang="zh-CN" altLang="en-US"/>
          </a:p>
        </p:txBody>
      </p:sp>
      <p:sp>
        <p:nvSpPr>
          <p:cNvPr id="2" name="文本框 1"/>
          <p:cNvSpPr txBox="1"/>
          <p:nvPr/>
        </p:nvSpPr>
        <p:spPr>
          <a:xfrm>
            <a:off x="8305800" y="3263265"/>
            <a:ext cx="2514600" cy="368300"/>
          </a:xfrm>
          <a:prstGeom prst="rect">
            <a:avLst/>
          </a:prstGeom>
          <a:noFill/>
        </p:spPr>
        <p:txBody>
          <a:bodyPr wrap="square" rtlCol="0">
            <a:spAutoFit/>
          </a:bodyPr>
          <a:p>
            <a:r>
              <a:rPr lang="zh-CN" altLang="en-US">
                <a:sym typeface="+mn-ea"/>
              </a:rPr>
              <a:t> </a:t>
            </a:r>
            <a:endParaRPr lang="zh-CN" altLang="en-US"/>
          </a:p>
        </p:txBody>
      </p:sp>
      <p:pic>
        <p:nvPicPr>
          <p:cNvPr id="5" name="图片 4" descr="Img224040156"/>
          <p:cNvPicPr>
            <a:picLocks noChangeAspect="1"/>
          </p:cNvPicPr>
          <p:nvPr/>
        </p:nvPicPr>
        <p:blipFill>
          <a:blip r:embed="rId2"/>
          <a:stretch>
            <a:fillRect/>
          </a:stretch>
        </p:blipFill>
        <p:spPr>
          <a:xfrm>
            <a:off x="382905" y="1134745"/>
            <a:ext cx="3041015" cy="2128520"/>
          </a:xfrm>
          <a:prstGeom prst="rect">
            <a:avLst/>
          </a:prstGeom>
        </p:spPr>
      </p:pic>
      <p:pic>
        <p:nvPicPr>
          <p:cNvPr id="6" name="图片 5" descr="18307560832447172473"/>
          <p:cNvPicPr>
            <a:picLocks noChangeAspect="1"/>
          </p:cNvPicPr>
          <p:nvPr/>
        </p:nvPicPr>
        <p:blipFill>
          <a:blip r:embed="rId3"/>
          <a:stretch>
            <a:fillRect/>
          </a:stretch>
        </p:blipFill>
        <p:spPr>
          <a:xfrm>
            <a:off x="382270" y="4265295"/>
            <a:ext cx="3041650" cy="2169160"/>
          </a:xfrm>
          <a:prstGeom prst="rect">
            <a:avLst/>
          </a:prstGeom>
        </p:spPr>
      </p:pic>
      <p:pic>
        <p:nvPicPr>
          <p:cNvPr id="7" name="图片 6" descr="t01cfefac6914c032f3"/>
          <p:cNvPicPr>
            <a:picLocks noChangeAspect="1"/>
          </p:cNvPicPr>
          <p:nvPr/>
        </p:nvPicPr>
        <p:blipFill>
          <a:blip r:embed="rId4"/>
          <a:stretch>
            <a:fillRect/>
          </a:stretch>
        </p:blipFill>
        <p:spPr>
          <a:xfrm>
            <a:off x="7834630" y="4265930"/>
            <a:ext cx="3456940" cy="2168525"/>
          </a:xfrm>
          <a:prstGeom prst="rect">
            <a:avLst/>
          </a:prstGeom>
        </p:spPr>
      </p:pic>
      <p:pic>
        <p:nvPicPr>
          <p:cNvPr id="10" name="图片 9" descr="1244884534_JKpYbK"/>
          <p:cNvPicPr>
            <a:picLocks noChangeAspect="1"/>
          </p:cNvPicPr>
          <p:nvPr/>
        </p:nvPicPr>
        <p:blipFill>
          <a:blip r:embed="rId5"/>
          <a:stretch>
            <a:fillRect/>
          </a:stretch>
        </p:blipFill>
        <p:spPr>
          <a:xfrm>
            <a:off x="7834630" y="1134110"/>
            <a:ext cx="3456940" cy="2129155"/>
          </a:xfrm>
          <a:prstGeom prst="rect">
            <a:avLst/>
          </a:prstGeom>
        </p:spPr>
      </p:pic>
      <p:sp>
        <p:nvSpPr>
          <p:cNvPr id="17" name="文本框 16"/>
          <p:cNvSpPr txBox="1"/>
          <p:nvPr/>
        </p:nvSpPr>
        <p:spPr>
          <a:xfrm>
            <a:off x="4039870" y="2059940"/>
            <a:ext cx="3178175" cy="3969385"/>
          </a:xfrm>
          <a:prstGeom prst="rect">
            <a:avLst/>
          </a:prstGeom>
          <a:noFill/>
        </p:spPr>
        <p:txBody>
          <a:bodyPr wrap="square" rtlCol="0">
            <a:spAutoFit/>
          </a:bodyPr>
          <a:p>
            <a:r>
              <a:rPr lang="zh-CN" altLang="en-US" sz="3600">
                <a:latin typeface="+mn-ea"/>
                <a:cs typeface="+mn-ea"/>
                <a:sym typeface="+mn-ea"/>
              </a:rPr>
              <a:t>新型毒品：安钠咖、氟硝安定、麦角乙二胺（</a:t>
            </a:r>
            <a:r>
              <a:rPr lang="en-US" altLang="zh-CN" sz="3600">
                <a:latin typeface="+mn-ea"/>
                <a:cs typeface="+mn-ea"/>
                <a:sym typeface="+mn-ea"/>
              </a:rPr>
              <a:t>LSD</a:t>
            </a:r>
            <a:r>
              <a:rPr lang="zh-CN" altLang="en-US" sz="3600">
                <a:latin typeface="+mn-ea"/>
                <a:cs typeface="+mn-ea"/>
                <a:sym typeface="+mn-ea"/>
              </a:rPr>
              <a:t>）、丁丙诺啡、地西泮及有机溶剂和鼻吸剂等</a:t>
            </a:r>
            <a:endParaRPr lang="zh-CN" altLang="en-US" sz="3600"/>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ppt_y</p:attrName>
                                        </p:attrNameLst>
                                      </p:cBhvr>
                                      <p:tavLst>
                                        <p:tav tm="0">
                                          <p:val>
                                            <p:strVal val="#ppt_y+#ppt_h*1.125000"/>
                                          </p:val>
                                        </p:tav>
                                        <p:tav tm="100000">
                                          <p:val>
                                            <p:strVal val="#ppt_y"/>
                                          </p:val>
                                        </p:tav>
                                      </p:tavLst>
                                    </p:anim>
                                    <p:animEffect transition="in" filter="wipe(up)">
                                      <p:cBhvr>
                                        <p:cTn id="8" dur="500"/>
                                        <p:tgtEl>
                                          <p:spTgt spid="11"/>
                                        </p:tgtEl>
                                      </p:cBhvr>
                                    </p:animEffect>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8"/>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55" presetClass="entr" presetSubtype="0" fill="hold" grpId="8" nodeType="click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p:cTn id="48" dur="1000" fill="hold"/>
                                        <p:tgtEl>
                                          <p:spTgt spid="17"/>
                                        </p:tgtEl>
                                        <p:attrNameLst>
                                          <p:attrName>ppt_w</p:attrName>
                                        </p:attrNameLst>
                                      </p:cBhvr>
                                      <p:tavLst>
                                        <p:tav tm="0">
                                          <p:val>
                                            <p:strVal val="#ppt_w*0.70"/>
                                          </p:val>
                                        </p:tav>
                                        <p:tav tm="100000">
                                          <p:val>
                                            <p:strVal val="#ppt_w"/>
                                          </p:val>
                                        </p:tav>
                                      </p:tavLst>
                                    </p:anim>
                                    <p:anim calcmode="lin" valueType="num">
                                      <p:cBhvr>
                                        <p:cTn id="49" dur="1000" fill="hold"/>
                                        <p:tgtEl>
                                          <p:spTgt spid="17"/>
                                        </p:tgtEl>
                                        <p:attrNameLst>
                                          <p:attrName>ppt_h</p:attrName>
                                        </p:attrNameLst>
                                      </p:cBhvr>
                                      <p:tavLst>
                                        <p:tav tm="0">
                                          <p:val>
                                            <p:strVal val="#ppt_h"/>
                                          </p:val>
                                        </p:tav>
                                        <p:tav tm="100000">
                                          <p:val>
                                            <p:strVal val="#ppt_h"/>
                                          </p:val>
                                        </p:tav>
                                      </p:tavLst>
                                    </p:anim>
                                    <p:animEffect transition="in" filter="fade">
                                      <p:cBhvr>
                                        <p:cTn id="5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7" grpId="0"/>
      <p:bldP spid="17" grpId="1"/>
      <p:bldP spid="17" grpId="2"/>
      <p:bldP spid="17" grpId="3"/>
      <p:bldP spid="17" grpId="4"/>
      <p:bldP spid="17" grpId="5"/>
      <p:bldP spid="17" grpId="6"/>
      <p:bldP spid="17" grpId="7"/>
      <p:bldP spid="17" grpId="8"/>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V="1">
            <a:off x="2042160" y="601980"/>
            <a:ext cx="7924800" cy="15240"/>
          </a:xfrm>
          <a:prstGeom prst="line">
            <a:avLst/>
          </a:prstGeom>
          <a:ln w="38100">
            <a:solidFill>
              <a:schemeClr val="tx1"/>
            </a:solidFill>
            <a:headEnd type="oval" w="med" len="med"/>
            <a:tailEnd type="oval" w="med" len="med"/>
          </a:ln>
        </p:spPr>
        <p:style>
          <a:lnRef idx="3">
            <a:schemeClr val="dk1"/>
          </a:lnRef>
          <a:fillRef idx="0">
            <a:schemeClr val="dk1"/>
          </a:fillRef>
          <a:effectRef idx="2">
            <a:schemeClr val="dk1"/>
          </a:effectRef>
          <a:fontRef idx="minor">
            <a:schemeClr val="tx1"/>
          </a:fontRef>
        </p:style>
      </p:cxnSp>
      <p:pic>
        <p:nvPicPr>
          <p:cNvPr id="13" name="图片 12"/>
          <p:cNvPicPr>
            <a:picLocks noChangeAspect="1"/>
          </p:cNvPicPr>
          <p:nvPr/>
        </p:nvPicPr>
        <p:blipFill>
          <a:blip r:embed="rId1"/>
          <a:srcRect/>
          <a:stretch>
            <a:fillRect/>
          </a:stretch>
        </p:blipFill>
        <p:spPr>
          <a:xfrm>
            <a:off x="5223510" y="172085"/>
            <a:ext cx="1560830" cy="875030"/>
          </a:xfrm>
          <a:prstGeom prst="rect">
            <a:avLst/>
          </a:prstGeom>
        </p:spPr>
      </p:pic>
      <p:pic>
        <p:nvPicPr>
          <p:cNvPr id="3" name="图片 2" descr="8c621461f4674ba7955ead4e416abaf3_th"/>
          <p:cNvPicPr>
            <a:picLocks noChangeAspect="1"/>
          </p:cNvPicPr>
          <p:nvPr/>
        </p:nvPicPr>
        <p:blipFill>
          <a:blip r:embed="rId2"/>
          <a:srcRect l="2314" t="1762" r="1979" b="5769"/>
          <a:stretch>
            <a:fillRect/>
          </a:stretch>
        </p:blipFill>
        <p:spPr>
          <a:xfrm>
            <a:off x="188595" y="1339215"/>
            <a:ext cx="1982470" cy="1479550"/>
          </a:xfrm>
          <a:prstGeom prst="rect">
            <a:avLst/>
          </a:prstGeom>
        </p:spPr>
      </p:pic>
      <p:pic>
        <p:nvPicPr>
          <p:cNvPr id="9" name="图片 8" descr="106068139"/>
          <p:cNvPicPr>
            <a:picLocks noChangeAspect="1"/>
          </p:cNvPicPr>
          <p:nvPr/>
        </p:nvPicPr>
        <p:blipFill>
          <a:blip r:embed="rId3"/>
          <a:stretch>
            <a:fillRect/>
          </a:stretch>
        </p:blipFill>
        <p:spPr>
          <a:xfrm>
            <a:off x="2492375" y="1339215"/>
            <a:ext cx="2088515" cy="1480185"/>
          </a:xfrm>
          <a:prstGeom prst="rect">
            <a:avLst/>
          </a:prstGeom>
        </p:spPr>
      </p:pic>
      <p:pic>
        <p:nvPicPr>
          <p:cNvPr id="12" name="图片 11" descr="20181222194019_10a2f21c86452fbeda348cddbb98940b_2"/>
          <p:cNvPicPr>
            <a:picLocks noChangeAspect="1"/>
          </p:cNvPicPr>
          <p:nvPr/>
        </p:nvPicPr>
        <p:blipFill>
          <a:blip r:embed="rId4"/>
          <a:srcRect l="5199" t="5579" r="3659" b="9038"/>
          <a:stretch>
            <a:fillRect/>
          </a:stretch>
        </p:blipFill>
        <p:spPr>
          <a:xfrm rot="10800000">
            <a:off x="8966835" y="3099435"/>
            <a:ext cx="2454275" cy="1649730"/>
          </a:xfrm>
          <a:prstGeom prst="rect">
            <a:avLst/>
          </a:prstGeom>
        </p:spPr>
      </p:pic>
      <p:pic>
        <p:nvPicPr>
          <p:cNvPr id="14" name="图片 13" descr="a69imx4874305080405"/>
          <p:cNvPicPr>
            <a:picLocks noChangeAspect="1"/>
          </p:cNvPicPr>
          <p:nvPr/>
        </p:nvPicPr>
        <p:blipFill>
          <a:blip r:embed="rId5"/>
          <a:stretch>
            <a:fillRect/>
          </a:stretch>
        </p:blipFill>
        <p:spPr>
          <a:xfrm>
            <a:off x="7420610" y="1340485"/>
            <a:ext cx="2298065" cy="1480185"/>
          </a:xfrm>
          <a:prstGeom prst="rect">
            <a:avLst/>
          </a:prstGeom>
        </p:spPr>
      </p:pic>
      <p:pic>
        <p:nvPicPr>
          <p:cNvPr id="15" name="图片 14" descr="453a530b4ad74d5fa1cf4b09969894a9"/>
          <p:cNvPicPr>
            <a:picLocks noChangeAspect="1"/>
          </p:cNvPicPr>
          <p:nvPr/>
        </p:nvPicPr>
        <p:blipFill>
          <a:blip r:embed="rId6"/>
          <a:srcRect t="7067" b="11207"/>
          <a:stretch>
            <a:fillRect/>
          </a:stretch>
        </p:blipFill>
        <p:spPr>
          <a:xfrm>
            <a:off x="188595" y="5029200"/>
            <a:ext cx="1981835" cy="1531620"/>
          </a:xfrm>
          <a:prstGeom prst="rect">
            <a:avLst/>
          </a:prstGeom>
        </p:spPr>
      </p:pic>
      <p:pic>
        <p:nvPicPr>
          <p:cNvPr id="18" name="图片 17" descr="20110805110603865"/>
          <p:cNvPicPr>
            <a:picLocks noChangeAspect="1"/>
          </p:cNvPicPr>
          <p:nvPr/>
        </p:nvPicPr>
        <p:blipFill>
          <a:blip r:embed="rId7"/>
          <a:stretch>
            <a:fillRect/>
          </a:stretch>
        </p:blipFill>
        <p:spPr>
          <a:xfrm>
            <a:off x="9966960" y="1339850"/>
            <a:ext cx="2089785" cy="1480185"/>
          </a:xfrm>
          <a:prstGeom prst="rect">
            <a:avLst/>
          </a:prstGeom>
        </p:spPr>
      </p:pic>
      <p:pic>
        <p:nvPicPr>
          <p:cNvPr id="19" name="图片 18" descr="12998963481639362650"/>
          <p:cNvPicPr>
            <a:picLocks noChangeAspect="1"/>
          </p:cNvPicPr>
          <p:nvPr/>
        </p:nvPicPr>
        <p:blipFill>
          <a:blip r:embed="rId8"/>
          <a:stretch>
            <a:fillRect/>
          </a:stretch>
        </p:blipFill>
        <p:spPr>
          <a:xfrm>
            <a:off x="4805045" y="4998085"/>
            <a:ext cx="2399030" cy="1522095"/>
          </a:xfrm>
          <a:prstGeom prst="rect">
            <a:avLst/>
          </a:prstGeom>
        </p:spPr>
      </p:pic>
      <p:pic>
        <p:nvPicPr>
          <p:cNvPr id="20" name="图片 19" descr="13603209689140164809"/>
          <p:cNvPicPr>
            <a:picLocks noChangeAspect="1"/>
          </p:cNvPicPr>
          <p:nvPr/>
        </p:nvPicPr>
        <p:blipFill>
          <a:blip r:embed="rId9"/>
          <a:srcRect b="14963"/>
          <a:stretch>
            <a:fillRect/>
          </a:stretch>
        </p:blipFill>
        <p:spPr>
          <a:xfrm>
            <a:off x="7419340" y="4998085"/>
            <a:ext cx="2299335" cy="1504315"/>
          </a:xfrm>
          <a:prstGeom prst="rect">
            <a:avLst/>
          </a:prstGeom>
        </p:spPr>
      </p:pic>
      <p:pic>
        <p:nvPicPr>
          <p:cNvPr id="22" name="图片 21" descr="Img220720820"/>
          <p:cNvPicPr>
            <a:picLocks noChangeAspect="1"/>
          </p:cNvPicPr>
          <p:nvPr/>
        </p:nvPicPr>
        <p:blipFill>
          <a:blip r:embed="rId10"/>
          <a:stretch>
            <a:fillRect/>
          </a:stretch>
        </p:blipFill>
        <p:spPr>
          <a:xfrm>
            <a:off x="4773930" y="1340485"/>
            <a:ext cx="2398395" cy="1479550"/>
          </a:xfrm>
          <a:prstGeom prst="rect">
            <a:avLst/>
          </a:prstGeom>
        </p:spPr>
      </p:pic>
      <p:pic>
        <p:nvPicPr>
          <p:cNvPr id="23" name="图片 22" descr="c21542afa76d4d738cf52e856182ffd1_th"/>
          <p:cNvPicPr>
            <a:picLocks noChangeAspect="1"/>
          </p:cNvPicPr>
          <p:nvPr/>
        </p:nvPicPr>
        <p:blipFill>
          <a:blip r:embed="rId11"/>
          <a:stretch>
            <a:fillRect/>
          </a:stretch>
        </p:blipFill>
        <p:spPr>
          <a:xfrm>
            <a:off x="9966960" y="4998720"/>
            <a:ext cx="2089785" cy="1505585"/>
          </a:xfrm>
          <a:prstGeom prst="rect">
            <a:avLst/>
          </a:prstGeom>
        </p:spPr>
      </p:pic>
      <p:pic>
        <p:nvPicPr>
          <p:cNvPr id="4" name="图片 3" descr="20325L509-5"/>
          <p:cNvPicPr>
            <a:picLocks noChangeAspect="1"/>
          </p:cNvPicPr>
          <p:nvPr/>
        </p:nvPicPr>
        <p:blipFill>
          <a:blip r:embed="rId12"/>
          <a:srcRect l="12842" t="25353" r="12828" b="24192"/>
          <a:stretch>
            <a:fillRect/>
          </a:stretch>
        </p:blipFill>
        <p:spPr>
          <a:xfrm>
            <a:off x="2484755" y="5029200"/>
            <a:ext cx="2089150" cy="1531620"/>
          </a:xfrm>
          <a:prstGeom prst="rect">
            <a:avLst/>
          </a:prstGeom>
        </p:spPr>
      </p:pic>
      <p:pic>
        <p:nvPicPr>
          <p:cNvPr id="5" name="图片 4" descr="w700h350z1l10t10908"/>
          <p:cNvPicPr>
            <a:picLocks noChangeAspect="1"/>
          </p:cNvPicPr>
          <p:nvPr/>
        </p:nvPicPr>
        <p:blipFill>
          <a:blip r:embed="rId13"/>
          <a:srcRect t="7568"/>
          <a:stretch>
            <a:fillRect/>
          </a:stretch>
        </p:blipFill>
        <p:spPr>
          <a:xfrm>
            <a:off x="774700" y="3099435"/>
            <a:ext cx="2322195" cy="1649730"/>
          </a:xfrm>
          <a:prstGeom prst="rect">
            <a:avLst/>
          </a:prstGeom>
        </p:spPr>
      </p:pic>
      <p:pic>
        <p:nvPicPr>
          <p:cNvPr id="6" name="图片 5" descr="10881681_427479"/>
          <p:cNvPicPr>
            <a:picLocks noChangeAspect="1"/>
          </p:cNvPicPr>
          <p:nvPr/>
        </p:nvPicPr>
        <p:blipFill>
          <a:blip r:embed="rId14"/>
          <a:srcRect l="7441" t="11629" r="8988" b="16430"/>
          <a:stretch>
            <a:fillRect/>
          </a:stretch>
        </p:blipFill>
        <p:spPr>
          <a:xfrm>
            <a:off x="4573905" y="3059430"/>
            <a:ext cx="2860040" cy="1649730"/>
          </a:xfrm>
          <a:prstGeom prst="rect">
            <a:avLst/>
          </a:prstGeom>
        </p:spPr>
      </p:pic>
      <p:sp>
        <p:nvSpPr>
          <p:cNvPr id="7" name="文本框 6"/>
          <p:cNvSpPr txBox="1"/>
          <p:nvPr/>
        </p:nvSpPr>
        <p:spPr>
          <a:xfrm>
            <a:off x="3303905" y="3376930"/>
            <a:ext cx="880110" cy="1014730"/>
          </a:xfrm>
          <a:prstGeom prst="rect">
            <a:avLst/>
          </a:prstGeom>
          <a:noFill/>
        </p:spPr>
        <p:txBody>
          <a:bodyPr wrap="square" rtlCol="0">
            <a:spAutoFit/>
          </a:bodyPr>
          <a:p>
            <a:r>
              <a:rPr lang="zh-CN" altLang="zh-CN" sz="6000">
                <a:solidFill>
                  <a:srgbClr val="C00000"/>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rPr>
              <a:t>伪</a:t>
            </a:r>
            <a:r>
              <a:rPr lang="zh-CN" altLang="zh-CN"/>
              <a:t> </a:t>
            </a:r>
            <a:endParaRPr lang="zh-CN" altLang="zh-CN"/>
          </a:p>
        </p:txBody>
      </p:sp>
      <p:sp>
        <p:nvSpPr>
          <p:cNvPr id="8" name="文本框 7"/>
          <p:cNvSpPr txBox="1"/>
          <p:nvPr/>
        </p:nvSpPr>
        <p:spPr>
          <a:xfrm>
            <a:off x="7717790" y="3376930"/>
            <a:ext cx="880110" cy="1014730"/>
          </a:xfrm>
          <a:prstGeom prst="rect">
            <a:avLst/>
          </a:prstGeom>
          <a:noFill/>
        </p:spPr>
        <p:txBody>
          <a:bodyPr wrap="square" rtlCol="0">
            <a:spAutoFit/>
          </a:bodyPr>
          <a:p>
            <a:r>
              <a:rPr lang="zh-CN" altLang="zh-CN" sz="6000">
                <a:solidFill>
                  <a:srgbClr val="C00000"/>
                </a:solidFill>
                <a:effectLst>
                  <a:outerShdw blurRad="38100" dist="19050" dir="2700000" algn="tl" rotWithShape="0">
                    <a:schemeClr val="dk1">
                      <a:alpha val="40000"/>
                    </a:schemeClr>
                  </a:outerShdw>
                </a:effectLst>
              </a:rPr>
              <a:t>装</a:t>
            </a:r>
            <a:r>
              <a:rPr lang="zh-CN" altLang="zh-CN"/>
              <a:t> </a:t>
            </a:r>
            <a:endParaRPr lang="zh-CN" altLang="zh-CN"/>
          </a:p>
        </p:txBody>
      </p:sp>
    </p:spTree>
    <p:custDataLst>
      <p:tags r:id="rId1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ppt_y</p:attrName>
                                        </p:attrNameLst>
                                      </p:cBhvr>
                                      <p:tavLst>
                                        <p:tav tm="0">
                                          <p:val>
                                            <p:strVal val="#ppt_y+#ppt_h*1.125000"/>
                                          </p:val>
                                        </p:tav>
                                        <p:tav tm="100000">
                                          <p:val>
                                            <p:strVal val="#ppt_y"/>
                                          </p:val>
                                        </p:tav>
                                      </p:tavLst>
                                    </p:anim>
                                    <p:animEffect transition="in" filter="wipe(up)">
                                      <p:cBhvr>
                                        <p:cTn id="8" dur="500"/>
                                        <p:tgtEl>
                                          <p:spTgt spid="11"/>
                                        </p:tgtEl>
                                      </p:cBhvr>
                                    </p:animEffect>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6" presetClass="entr" presetSubtype="0" fill="hold" grpId="3"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80">
                                          <p:stCondLst>
                                            <p:cond delay="0"/>
                                          </p:stCondLst>
                                        </p:cTn>
                                        <p:tgtEl>
                                          <p:spTgt spid="7"/>
                                        </p:tgtEl>
                                      </p:cBhvr>
                                    </p:animEffect>
                                    <p:anim calcmode="lin" valueType="num">
                                      <p:cBhvr>
                                        <p:cTn id="21"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6" dur="26">
                                          <p:stCondLst>
                                            <p:cond delay="650"/>
                                          </p:stCondLst>
                                        </p:cTn>
                                        <p:tgtEl>
                                          <p:spTgt spid="7"/>
                                        </p:tgtEl>
                                      </p:cBhvr>
                                      <p:to x="100000" y="60000"/>
                                    </p:animScale>
                                    <p:animScale>
                                      <p:cBhvr>
                                        <p:cTn id="27" dur="166" decel="50000">
                                          <p:stCondLst>
                                            <p:cond delay="676"/>
                                          </p:stCondLst>
                                        </p:cTn>
                                        <p:tgtEl>
                                          <p:spTgt spid="7"/>
                                        </p:tgtEl>
                                      </p:cBhvr>
                                      <p:to x="100000" y="100000"/>
                                    </p:animScale>
                                    <p:animScale>
                                      <p:cBhvr>
                                        <p:cTn id="28" dur="26">
                                          <p:stCondLst>
                                            <p:cond delay="1312"/>
                                          </p:stCondLst>
                                        </p:cTn>
                                        <p:tgtEl>
                                          <p:spTgt spid="7"/>
                                        </p:tgtEl>
                                      </p:cBhvr>
                                      <p:to x="100000" y="80000"/>
                                    </p:animScale>
                                    <p:animScale>
                                      <p:cBhvr>
                                        <p:cTn id="29" dur="166" decel="50000">
                                          <p:stCondLst>
                                            <p:cond delay="1338"/>
                                          </p:stCondLst>
                                        </p:cTn>
                                        <p:tgtEl>
                                          <p:spTgt spid="7"/>
                                        </p:tgtEl>
                                      </p:cBhvr>
                                      <p:to x="100000" y="100000"/>
                                    </p:animScale>
                                    <p:animScale>
                                      <p:cBhvr>
                                        <p:cTn id="30" dur="26">
                                          <p:stCondLst>
                                            <p:cond delay="1642"/>
                                          </p:stCondLst>
                                        </p:cTn>
                                        <p:tgtEl>
                                          <p:spTgt spid="7"/>
                                        </p:tgtEl>
                                      </p:cBhvr>
                                      <p:to x="100000" y="90000"/>
                                    </p:animScale>
                                    <p:animScale>
                                      <p:cBhvr>
                                        <p:cTn id="31" dur="166" decel="50000">
                                          <p:stCondLst>
                                            <p:cond delay="1668"/>
                                          </p:stCondLst>
                                        </p:cTn>
                                        <p:tgtEl>
                                          <p:spTgt spid="7"/>
                                        </p:tgtEl>
                                      </p:cBhvr>
                                      <p:to x="100000" y="100000"/>
                                    </p:animScale>
                                    <p:animScale>
                                      <p:cBhvr>
                                        <p:cTn id="32" dur="26">
                                          <p:stCondLst>
                                            <p:cond delay="1808"/>
                                          </p:stCondLst>
                                        </p:cTn>
                                        <p:tgtEl>
                                          <p:spTgt spid="7"/>
                                        </p:tgtEl>
                                      </p:cBhvr>
                                      <p:to x="100000" y="95000"/>
                                    </p:animScale>
                                    <p:animScale>
                                      <p:cBhvr>
                                        <p:cTn id="33" dur="166" decel="50000">
                                          <p:stCondLst>
                                            <p:cond delay="1834"/>
                                          </p:stCondLst>
                                        </p:cTn>
                                        <p:tgtEl>
                                          <p:spTgt spid="7"/>
                                        </p:tgtEl>
                                      </p:cBhvr>
                                      <p:to x="100000" y="100000"/>
                                    </p:animScale>
                                  </p:childTnLst>
                                </p:cTn>
                              </p:par>
                            </p:childTnLst>
                          </p:cTn>
                        </p:par>
                      </p:childTnLst>
                    </p:cTn>
                  </p:par>
                  <p:par>
                    <p:cTn id="34" fill="hold">
                      <p:stCondLst>
                        <p:cond delay="indefinite"/>
                      </p:stCondLst>
                      <p:childTnLst>
                        <p:par>
                          <p:cTn id="35" fill="hold">
                            <p:stCondLst>
                              <p:cond delay="0"/>
                            </p:stCondLst>
                            <p:childTnLst>
                              <p:par>
                                <p:cTn id="36" presetID="26" presetClass="entr" presetSubtype="0" fill="hold" grpId="0" nodeType="click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down)">
                                      <p:cBhvr>
                                        <p:cTn id="38" dur="580">
                                          <p:stCondLst>
                                            <p:cond delay="0"/>
                                          </p:stCondLst>
                                        </p:cTn>
                                        <p:tgtEl>
                                          <p:spTgt spid="8"/>
                                        </p:tgtEl>
                                      </p:cBhvr>
                                    </p:animEffect>
                                    <p:anim calcmode="lin" valueType="num">
                                      <p:cBhvr>
                                        <p:cTn id="39"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44" dur="26">
                                          <p:stCondLst>
                                            <p:cond delay="650"/>
                                          </p:stCondLst>
                                        </p:cTn>
                                        <p:tgtEl>
                                          <p:spTgt spid="8"/>
                                        </p:tgtEl>
                                      </p:cBhvr>
                                      <p:to x="100000" y="60000"/>
                                    </p:animScale>
                                    <p:animScale>
                                      <p:cBhvr>
                                        <p:cTn id="45" dur="166" decel="50000">
                                          <p:stCondLst>
                                            <p:cond delay="676"/>
                                          </p:stCondLst>
                                        </p:cTn>
                                        <p:tgtEl>
                                          <p:spTgt spid="8"/>
                                        </p:tgtEl>
                                      </p:cBhvr>
                                      <p:to x="100000" y="100000"/>
                                    </p:animScale>
                                    <p:animScale>
                                      <p:cBhvr>
                                        <p:cTn id="46" dur="26">
                                          <p:stCondLst>
                                            <p:cond delay="1312"/>
                                          </p:stCondLst>
                                        </p:cTn>
                                        <p:tgtEl>
                                          <p:spTgt spid="8"/>
                                        </p:tgtEl>
                                      </p:cBhvr>
                                      <p:to x="100000" y="80000"/>
                                    </p:animScale>
                                    <p:animScale>
                                      <p:cBhvr>
                                        <p:cTn id="47" dur="166" decel="50000">
                                          <p:stCondLst>
                                            <p:cond delay="1338"/>
                                          </p:stCondLst>
                                        </p:cTn>
                                        <p:tgtEl>
                                          <p:spTgt spid="8"/>
                                        </p:tgtEl>
                                      </p:cBhvr>
                                      <p:to x="100000" y="100000"/>
                                    </p:animScale>
                                    <p:animScale>
                                      <p:cBhvr>
                                        <p:cTn id="48" dur="26">
                                          <p:stCondLst>
                                            <p:cond delay="1642"/>
                                          </p:stCondLst>
                                        </p:cTn>
                                        <p:tgtEl>
                                          <p:spTgt spid="8"/>
                                        </p:tgtEl>
                                      </p:cBhvr>
                                      <p:to x="100000" y="90000"/>
                                    </p:animScale>
                                    <p:animScale>
                                      <p:cBhvr>
                                        <p:cTn id="49" dur="166" decel="50000">
                                          <p:stCondLst>
                                            <p:cond delay="1668"/>
                                          </p:stCondLst>
                                        </p:cTn>
                                        <p:tgtEl>
                                          <p:spTgt spid="8"/>
                                        </p:tgtEl>
                                      </p:cBhvr>
                                      <p:to x="100000" y="100000"/>
                                    </p:animScale>
                                    <p:animScale>
                                      <p:cBhvr>
                                        <p:cTn id="50" dur="26">
                                          <p:stCondLst>
                                            <p:cond delay="1808"/>
                                          </p:stCondLst>
                                        </p:cTn>
                                        <p:tgtEl>
                                          <p:spTgt spid="8"/>
                                        </p:tgtEl>
                                      </p:cBhvr>
                                      <p:to x="100000" y="95000"/>
                                    </p:animScale>
                                    <p:animScale>
                                      <p:cBhvr>
                                        <p:cTn id="51" dur="166" decel="50000">
                                          <p:stCondLst>
                                            <p:cond delay="1834"/>
                                          </p:stCondLst>
                                        </p:cTn>
                                        <p:tgtEl>
                                          <p:spTgt spid="8"/>
                                        </p:tgtEl>
                                      </p:cBhvr>
                                      <p:to x="100000" y="100000"/>
                                    </p:animScale>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nodeType="clickEffect">
                                  <p:stCondLst>
                                    <p:cond delay="0"/>
                                  </p:stCondLst>
                                  <p:childTnLst>
                                    <p:set>
                                      <p:cBhvr>
                                        <p:cTn id="55" dur="1" fill="hold">
                                          <p:stCondLst>
                                            <p:cond delay="0"/>
                                          </p:stCondLst>
                                        </p:cTn>
                                        <p:tgtEl>
                                          <p:spTgt spid="3"/>
                                        </p:tgtEl>
                                        <p:attrNameLst>
                                          <p:attrName>style.visibility</p:attrName>
                                        </p:attrNameLst>
                                      </p:cBhvr>
                                      <p:to>
                                        <p:strVal val="visible"/>
                                      </p:to>
                                    </p:set>
                                    <p:anim calcmode="lin" valueType="num">
                                      <p:cBhvr>
                                        <p:cTn id="56" dur="1000" fill="hold"/>
                                        <p:tgtEl>
                                          <p:spTgt spid="3"/>
                                        </p:tgtEl>
                                        <p:attrNameLst>
                                          <p:attrName>ppt_w</p:attrName>
                                        </p:attrNameLst>
                                      </p:cBhvr>
                                      <p:tavLst>
                                        <p:tav tm="0">
                                          <p:val>
                                            <p:strVal val="#ppt_w*0.70"/>
                                          </p:val>
                                        </p:tav>
                                        <p:tav tm="100000">
                                          <p:val>
                                            <p:strVal val="#ppt_w"/>
                                          </p:val>
                                        </p:tav>
                                      </p:tavLst>
                                    </p:anim>
                                    <p:anim calcmode="lin" valueType="num">
                                      <p:cBhvr>
                                        <p:cTn id="57" dur="1000" fill="hold"/>
                                        <p:tgtEl>
                                          <p:spTgt spid="3"/>
                                        </p:tgtEl>
                                        <p:attrNameLst>
                                          <p:attrName>ppt_h</p:attrName>
                                        </p:attrNameLst>
                                      </p:cBhvr>
                                      <p:tavLst>
                                        <p:tav tm="0">
                                          <p:val>
                                            <p:strVal val="#ppt_h"/>
                                          </p:val>
                                        </p:tav>
                                        <p:tav tm="100000">
                                          <p:val>
                                            <p:strVal val="#ppt_h"/>
                                          </p:val>
                                        </p:tav>
                                      </p:tavLst>
                                    </p:anim>
                                    <p:animEffect transition="in" filter="fade">
                                      <p:cBhvr>
                                        <p:cTn id="58" dur="1000"/>
                                        <p:tgtEl>
                                          <p:spTgt spid="3"/>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nodeType="clickEffect">
                                  <p:stCondLst>
                                    <p:cond delay="0"/>
                                  </p:stCondLst>
                                  <p:childTnLst>
                                    <p:set>
                                      <p:cBhvr>
                                        <p:cTn id="62" dur="1" fill="hold">
                                          <p:stCondLst>
                                            <p:cond delay="0"/>
                                          </p:stCondLst>
                                        </p:cTn>
                                        <p:tgtEl>
                                          <p:spTgt spid="9"/>
                                        </p:tgtEl>
                                        <p:attrNameLst>
                                          <p:attrName>style.visibility</p:attrName>
                                        </p:attrNameLst>
                                      </p:cBhvr>
                                      <p:to>
                                        <p:strVal val="visible"/>
                                      </p:to>
                                    </p:set>
                                    <p:anim calcmode="lin" valueType="num">
                                      <p:cBhvr>
                                        <p:cTn id="63" dur="1000" fill="hold"/>
                                        <p:tgtEl>
                                          <p:spTgt spid="9"/>
                                        </p:tgtEl>
                                        <p:attrNameLst>
                                          <p:attrName>ppt_w</p:attrName>
                                        </p:attrNameLst>
                                      </p:cBhvr>
                                      <p:tavLst>
                                        <p:tav tm="0">
                                          <p:val>
                                            <p:strVal val="#ppt_w*0.70"/>
                                          </p:val>
                                        </p:tav>
                                        <p:tav tm="100000">
                                          <p:val>
                                            <p:strVal val="#ppt_w"/>
                                          </p:val>
                                        </p:tav>
                                      </p:tavLst>
                                    </p:anim>
                                    <p:anim calcmode="lin" valueType="num">
                                      <p:cBhvr>
                                        <p:cTn id="64" dur="1000" fill="hold"/>
                                        <p:tgtEl>
                                          <p:spTgt spid="9"/>
                                        </p:tgtEl>
                                        <p:attrNameLst>
                                          <p:attrName>ppt_h</p:attrName>
                                        </p:attrNameLst>
                                      </p:cBhvr>
                                      <p:tavLst>
                                        <p:tav tm="0">
                                          <p:val>
                                            <p:strVal val="#ppt_h"/>
                                          </p:val>
                                        </p:tav>
                                        <p:tav tm="100000">
                                          <p:val>
                                            <p:strVal val="#ppt_h"/>
                                          </p:val>
                                        </p:tav>
                                      </p:tavLst>
                                    </p:anim>
                                    <p:animEffect transition="in" filter="fade">
                                      <p:cBhvr>
                                        <p:cTn id="65" dur="1000"/>
                                        <p:tgtEl>
                                          <p:spTgt spid="9"/>
                                        </p:tgtEl>
                                      </p:cBhvr>
                                    </p:animEffect>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nodeType="clickEffect">
                                  <p:stCondLst>
                                    <p:cond delay="0"/>
                                  </p:stCondLst>
                                  <p:childTnLst>
                                    <p:set>
                                      <p:cBhvr>
                                        <p:cTn id="69" dur="1" fill="hold">
                                          <p:stCondLst>
                                            <p:cond delay="0"/>
                                          </p:stCondLst>
                                        </p:cTn>
                                        <p:tgtEl>
                                          <p:spTgt spid="22"/>
                                        </p:tgtEl>
                                        <p:attrNameLst>
                                          <p:attrName>style.visibility</p:attrName>
                                        </p:attrNameLst>
                                      </p:cBhvr>
                                      <p:to>
                                        <p:strVal val="visible"/>
                                      </p:to>
                                    </p:set>
                                    <p:anim calcmode="lin" valueType="num">
                                      <p:cBhvr>
                                        <p:cTn id="70" dur="1000" fill="hold"/>
                                        <p:tgtEl>
                                          <p:spTgt spid="22"/>
                                        </p:tgtEl>
                                        <p:attrNameLst>
                                          <p:attrName>ppt_w</p:attrName>
                                        </p:attrNameLst>
                                      </p:cBhvr>
                                      <p:tavLst>
                                        <p:tav tm="0">
                                          <p:val>
                                            <p:strVal val="#ppt_w*0.70"/>
                                          </p:val>
                                        </p:tav>
                                        <p:tav tm="100000">
                                          <p:val>
                                            <p:strVal val="#ppt_w"/>
                                          </p:val>
                                        </p:tav>
                                      </p:tavLst>
                                    </p:anim>
                                    <p:anim calcmode="lin" valueType="num">
                                      <p:cBhvr>
                                        <p:cTn id="71" dur="1000" fill="hold"/>
                                        <p:tgtEl>
                                          <p:spTgt spid="22"/>
                                        </p:tgtEl>
                                        <p:attrNameLst>
                                          <p:attrName>ppt_h</p:attrName>
                                        </p:attrNameLst>
                                      </p:cBhvr>
                                      <p:tavLst>
                                        <p:tav tm="0">
                                          <p:val>
                                            <p:strVal val="#ppt_h"/>
                                          </p:val>
                                        </p:tav>
                                        <p:tav tm="100000">
                                          <p:val>
                                            <p:strVal val="#ppt_h"/>
                                          </p:val>
                                        </p:tav>
                                      </p:tavLst>
                                    </p:anim>
                                    <p:animEffect transition="in" filter="fade">
                                      <p:cBhvr>
                                        <p:cTn id="72" dur="1000"/>
                                        <p:tgtEl>
                                          <p:spTgt spid="22"/>
                                        </p:tgtEl>
                                      </p:cBhvr>
                                    </p:animEffect>
                                  </p:childTnLst>
                                </p:cTn>
                              </p:par>
                            </p:childTnLst>
                          </p:cTn>
                        </p:par>
                      </p:childTnLst>
                    </p:cTn>
                  </p:par>
                  <p:par>
                    <p:cTn id="73" fill="hold">
                      <p:stCondLst>
                        <p:cond delay="indefinite"/>
                      </p:stCondLst>
                      <p:childTnLst>
                        <p:par>
                          <p:cTn id="74" fill="hold">
                            <p:stCondLst>
                              <p:cond delay="0"/>
                            </p:stCondLst>
                            <p:childTnLst>
                              <p:par>
                                <p:cTn id="75" presetID="55" presetClass="entr" presetSubtype="0" fill="hold" nodeType="clickEffect">
                                  <p:stCondLst>
                                    <p:cond delay="0"/>
                                  </p:stCondLst>
                                  <p:childTnLst>
                                    <p:set>
                                      <p:cBhvr>
                                        <p:cTn id="76" dur="1" fill="hold">
                                          <p:stCondLst>
                                            <p:cond delay="0"/>
                                          </p:stCondLst>
                                        </p:cTn>
                                        <p:tgtEl>
                                          <p:spTgt spid="14"/>
                                        </p:tgtEl>
                                        <p:attrNameLst>
                                          <p:attrName>style.visibility</p:attrName>
                                        </p:attrNameLst>
                                      </p:cBhvr>
                                      <p:to>
                                        <p:strVal val="visible"/>
                                      </p:to>
                                    </p:set>
                                    <p:anim calcmode="lin" valueType="num">
                                      <p:cBhvr>
                                        <p:cTn id="77" dur="1000" fill="hold"/>
                                        <p:tgtEl>
                                          <p:spTgt spid="14"/>
                                        </p:tgtEl>
                                        <p:attrNameLst>
                                          <p:attrName>ppt_w</p:attrName>
                                        </p:attrNameLst>
                                      </p:cBhvr>
                                      <p:tavLst>
                                        <p:tav tm="0">
                                          <p:val>
                                            <p:strVal val="#ppt_w*0.70"/>
                                          </p:val>
                                        </p:tav>
                                        <p:tav tm="100000">
                                          <p:val>
                                            <p:strVal val="#ppt_w"/>
                                          </p:val>
                                        </p:tav>
                                      </p:tavLst>
                                    </p:anim>
                                    <p:anim calcmode="lin" valueType="num">
                                      <p:cBhvr>
                                        <p:cTn id="78" dur="1000" fill="hold"/>
                                        <p:tgtEl>
                                          <p:spTgt spid="14"/>
                                        </p:tgtEl>
                                        <p:attrNameLst>
                                          <p:attrName>ppt_h</p:attrName>
                                        </p:attrNameLst>
                                      </p:cBhvr>
                                      <p:tavLst>
                                        <p:tav tm="0">
                                          <p:val>
                                            <p:strVal val="#ppt_h"/>
                                          </p:val>
                                        </p:tav>
                                        <p:tav tm="100000">
                                          <p:val>
                                            <p:strVal val="#ppt_h"/>
                                          </p:val>
                                        </p:tav>
                                      </p:tavLst>
                                    </p:anim>
                                    <p:animEffect transition="in" filter="fade">
                                      <p:cBhvr>
                                        <p:cTn id="79" dur="1000"/>
                                        <p:tgtEl>
                                          <p:spTgt spid="14"/>
                                        </p:tgtEl>
                                      </p:cBhvr>
                                    </p:animEffect>
                                  </p:childTnLst>
                                </p:cTn>
                              </p:par>
                            </p:childTnLst>
                          </p:cTn>
                        </p:par>
                      </p:childTnLst>
                    </p:cTn>
                  </p:par>
                  <p:par>
                    <p:cTn id="80" fill="hold">
                      <p:stCondLst>
                        <p:cond delay="indefinite"/>
                      </p:stCondLst>
                      <p:childTnLst>
                        <p:par>
                          <p:cTn id="81" fill="hold">
                            <p:stCondLst>
                              <p:cond delay="0"/>
                            </p:stCondLst>
                            <p:childTnLst>
                              <p:par>
                                <p:cTn id="82" presetID="55" presetClass="entr" presetSubtype="0" fill="hold" nodeType="clickEffect">
                                  <p:stCondLst>
                                    <p:cond delay="0"/>
                                  </p:stCondLst>
                                  <p:childTnLst>
                                    <p:set>
                                      <p:cBhvr>
                                        <p:cTn id="83" dur="1" fill="hold">
                                          <p:stCondLst>
                                            <p:cond delay="0"/>
                                          </p:stCondLst>
                                        </p:cTn>
                                        <p:tgtEl>
                                          <p:spTgt spid="18"/>
                                        </p:tgtEl>
                                        <p:attrNameLst>
                                          <p:attrName>style.visibility</p:attrName>
                                        </p:attrNameLst>
                                      </p:cBhvr>
                                      <p:to>
                                        <p:strVal val="visible"/>
                                      </p:to>
                                    </p:set>
                                    <p:anim calcmode="lin" valueType="num">
                                      <p:cBhvr>
                                        <p:cTn id="84" dur="1000" fill="hold"/>
                                        <p:tgtEl>
                                          <p:spTgt spid="18"/>
                                        </p:tgtEl>
                                        <p:attrNameLst>
                                          <p:attrName>ppt_w</p:attrName>
                                        </p:attrNameLst>
                                      </p:cBhvr>
                                      <p:tavLst>
                                        <p:tav tm="0">
                                          <p:val>
                                            <p:strVal val="#ppt_w*0.70"/>
                                          </p:val>
                                        </p:tav>
                                        <p:tav tm="100000">
                                          <p:val>
                                            <p:strVal val="#ppt_w"/>
                                          </p:val>
                                        </p:tav>
                                      </p:tavLst>
                                    </p:anim>
                                    <p:anim calcmode="lin" valueType="num">
                                      <p:cBhvr>
                                        <p:cTn id="85" dur="1000" fill="hold"/>
                                        <p:tgtEl>
                                          <p:spTgt spid="18"/>
                                        </p:tgtEl>
                                        <p:attrNameLst>
                                          <p:attrName>ppt_h</p:attrName>
                                        </p:attrNameLst>
                                      </p:cBhvr>
                                      <p:tavLst>
                                        <p:tav tm="0">
                                          <p:val>
                                            <p:strVal val="#ppt_h"/>
                                          </p:val>
                                        </p:tav>
                                        <p:tav tm="100000">
                                          <p:val>
                                            <p:strVal val="#ppt_h"/>
                                          </p:val>
                                        </p:tav>
                                      </p:tavLst>
                                    </p:anim>
                                    <p:animEffect transition="in" filter="fade">
                                      <p:cBhvr>
                                        <p:cTn id="86" dur="1000"/>
                                        <p:tgtEl>
                                          <p:spTgt spid="18"/>
                                        </p:tgtEl>
                                      </p:cBhvr>
                                    </p:animEffect>
                                  </p:childTnLst>
                                </p:cTn>
                              </p:par>
                            </p:childTnLst>
                          </p:cTn>
                        </p:par>
                      </p:childTnLst>
                    </p:cTn>
                  </p:par>
                  <p:par>
                    <p:cTn id="87" fill="hold">
                      <p:stCondLst>
                        <p:cond delay="indefinite"/>
                      </p:stCondLst>
                      <p:childTnLst>
                        <p:par>
                          <p:cTn id="88" fill="hold">
                            <p:stCondLst>
                              <p:cond delay="0"/>
                            </p:stCondLst>
                            <p:childTnLst>
                              <p:par>
                                <p:cTn id="89" presetID="55" presetClass="entr" presetSubtype="0" fill="hold" nodeType="clickEffect">
                                  <p:stCondLst>
                                    <p:cond delay="0"/>
                                  </p:stCondLst>
                                  <p:childTnLst>
                                    <p:set>
                                      <p:cBhvr>
                                        <p:cTn id="90" dur="1" fill="hold">
                                          <p:stCondLst>
                                            <p:cond delay="0"/>
                                          </p:stCondLst>
                                        </p:cTn>
                                        <p:tgtEl>
                                          <p:spTgt spid="15"/>
                                        </p:tgtEl>
                                        <p:attrNameLst>
                                          <p:attrName>style.visibility</p:attrName>
                                        </p:attrNameLst>
                                      </p:cBhvr>
                                      <p:to>
                                        <p:strVal val="visible"/>
                                      </p:to>
                                    </p:set>
                                    <p:anim calcmode="lin" valueType="num">
                                      <p:cBhvr>
                                        <p:cTn id="91" dur="1000" fill="hold"/>
                                        <p:tgtEl>
                                          <p:spTgt spid="15"/>
                                        </p:tgtEl>
                                        <p:attrNameLst>
                                          <p:attrName>ppt_w</p:attrName>
                                        </p:attrNameLst>
                                      </p:cBhvr>
                                      <p:tavLst>
                                        <p:tav tm="0">
                                          <p:val>
                                            <p:strVal val="#ppt_w*0.70"/>
                                          </p:val>
                                        </p:tav>
                                        <p:tav tm="100000">
                                          <p:val>
                                            <p:strVal val="#ppt_w"/>
                                          </p:val>
                                        </p:tav>
                                      </p:tavLst>
                                    </p:anim>
                                    <p:anim calcmode="lin" valueType="num">
                                      <p:cBhvr>
                                        <p:cTn id="92" dur="1000" fill="hold"/>
                                        <p:tgtEl>
                                          <p:spTgt spid="15"/>
                                        </p:tgtEl>
                                        <p:attrNameLst>
                                          <p:attrName>ppt_h</p:attrName>
                                        </p:attrNameLst>
                                      </p:cBhvr>
                                      <p:tavLst>
                                        <p:tav tm="0">
                                          <p:val>
                                            <p:strVal val="#ppt_h"/>
                                          </p:val>
                                        </p:tav>
                                        <p:tav tm="100000">
                                          <p:val>
                                            <p:strVal val="#ppt_h"/>
                                          </p:val>
                                        </p:tav>
                                      </p:tavLst>
                                    </p:anim>
                                    <p:animEffect transition="in" filter="fade">
                                      <p:cBhvr>
                                        <p:cTn id="93" dur="1000"/>
                                        <p:tgtEl>
                                          <p:spTgt spid="15"/>
                                        </p:tgtEl>
                                      </p:cBhvr>
                                    </p:animEffect>
                                  </p:childTnLst>
                                </p:cTn>
                              </p:par>
                            </p:childTnLst>
                          </p:cTn>
                        </p:par>
                      </p:childTnLst>
                    </p:cTn>
                  </p:par>
                  <p:par>
                    <p:cTn id="94" fill="hold">
                      <p:stCondLst>
                        <p:cond delay="indefinite"/>
                      </p:stCondLst>
                      <p:childTnLst>
                        <p:par>
                          <p:cTn id="95" fill="hold">
                            <p:stCondLst>
                              <p:cond delay="0"/>
                            </p:stCondLst>
                            <p:childTnLst>
                              <p:par>
                                <p:cTn id="96" presetID="55" presetClass="entr" presetSubtype="0" fill="hold" nodeType="clickEffect">
                                  <p:stCondLst>
                                    <p:cond delay="0"/>
                                  </p:stCondLst>
                                  <p:childTnLst>
                                    <p:set>
                                      <p:cBhvr>
                                        <p:cTn id="97" dur="1" fill="hold">
                                          <p:stCondLst>
                                            <p:cond delay="0"/>
                                          </p:stCondLst>
                                        </p:cTn>
                                        <p:tgtEl>
                                          <p:spTgt spid="4"/>
                                        </p:tgtEl>
                                        <p:attrNameLst>
                                          <p:attrName>style.visibility</p:attrName>
                                        </p:attrNameLst>
                                      </p:cBhvr>
                                      <p:to>
                                        <p:strVal val="visible"/>
                                      </p:to>
                                    </p:set>
                                    <p:anim calcmode="lin" valueType="num">
                                      <p:cBhvr>
                                        <p:cTn id="98" dur="1000" fill="hold"/>
                                        <p:tgtEl>
                                          <p:spTgt spid="4"/>
                                        </p:tgtEl>
                                        <p:attrNameLst>
                                          <p:attrName>ppt_w</p:attrName>
                                        </p:attrNameLst>
                                      </p:cBhvr>
                                      <p:tavLst>
                                        <p:tav tm="0">
                                          <p:val>
                                            <p:strVal val="#ppt_w*0.70"/>
                                          </p:val>
                                        </p:tav>
                                        <p:tav tm="100000">
                                          <p:val>
                                            <p:strVal val="#ppt_w"/>
                                          </p:val>
                                        </p:tav>
                                      </p:tavLst>
                                    </p:anim>
                                    <p:anim calcmode="lin" valueType="num">
                                      <p:cBhvr>
                                        <p:cTn id="99" dur="1000" fill="hold"/>
                                        <p:tgtEl>
                                          <p:spTgt spid="4"/>
                                        </p:tgtEl>
                                        <p:attrNameLst>
                                          <p:attrName>ppt_h</p:attrName>
                                        </p:attrNameLst>
                                      </p:cBhvr>
                                      <p:tavLst>
                                        <p:tav tm="0">
                                          <p:val>
                                            <p:strVal val="#ppt_h"/>
                                          </p:val>
                                        </p:tav>
                                        <p:tav tm="100000">
                                          <p:val>
                                            <p:strVal val="#ppt_h"/>
                                          </p:val>
                                        </p:tav>
                                      </p:tavLst>
                                    </p:anim>
                                    <p:animEffect transition="in" filter="fade">
                                      <p:cBhvr>
                                        <p:cTn id="100" dur="1000"/>
                                        <p:tgtEl>
                                          <p:spTgt spid="4"/>
                                        </p:tgtEl>
                                      </p:cBhvr>
                                    </p:animEffect>
                                  </p:childTnLst>
                                </p:cTn>
                              </p:par>
                            </p:childTnLst>
                          </p:cTn>
                        </p:par>
                      </p:childTnLst>
                    </p:cTn>
                  </p:par>
                  <p:par>
                    <p:cTn id="101" fill="hold">
                      <p:stCondLst>
                        <p:cond delay="indefinite"/>
                      </p:stCondLst>
                      <p:childTnLst>
                        <p:par>
                          <p:cTn id="102" fill="hold">
                            <p:stCondLst>
                              <p:cond delay="0"/>
                            </p:stCondLst>
                            <p:childTnLst>
                              <p:par>
                                <p:cTn id="103" presetID="55" presetClass="entr" presetSubtype="0" fill="hold" nodeType="clickEffect">
                                  <p:stCondLst>
                                    <p:cond delay="0"/>
                                  </p:stCondLst>
                                  <p:childTnLst>
                                    <p:set>
                                      <p:cBhvr>
                                        <p:cTn id="104" dur="1" fill="hold">
                                          <p:stCondLst>
                                            <p:cond delay="0"/>
                                          </p:stCondLst>
                                        </p:cTn>
                                        <p:tgtEl>
                                          <p:spTgt spid="19"/>
                                        </p:tgtEl>
                                        <p:attrNameLst>
                                          <p:attrName>style.visibility</p:attrName>
                                        </p:attrNameLst>
                                      </p:cBhvr>
                                      <p:to>
                                        <p:strVal val="visible"/>
                                      </p:to>
                                    </p:set>
                                    <p:anim calcmode="lin" valueType="num">
                                      <p:cBhvr>
                                        <p:cTn id="105" dur="1000" fill="hold"/>
                                        <p:tgtEl>
                                          <p:spTgt spid="19"/>
                                        </p:tgtEl>
                                        <p:attrNameLst>
                                          <p:attrName>ppt_w</p:attrName>
                                        </p:attrNameLst>
                                      </p:cBhvr>
                                      <p:tavLst>
                                        <p:tav tm="0">
                                          <p:val>
                                            <p:strVal val="#ppt_w*0.70"/>
                                          </p:val>
                                        </p:tav>
                                        <p:tav tm="100000">
                                          <p:val>
                                            <p:strVal val="#ppt_w"/>
                                          </p:val>
                                        </p:tav>
                                      </p:tavLst>
                                    </p:anim>
                                    <p:anim calcmode="lin" valueType="num">
                                      <p:cBhvr>
                                        <p:cTn id="106" dur="1000" fill="hold"/>
                                        <p:tgtEl>
                                          <p:spTgt spid="19"/>
                                        </p:tgtEl>
                                        <p:attrNameLst>
                                          <p:attrName>ppt_h</p:attrName>
                                        </p:attrNameLst>
                                      </p:cBhvr>
                                      <p:tavLst>
                                        <p:tav tm="0">
                                          <p:val>
                                            <p:strVal val="#ppt_h"/>
                                          </p:val>
                                        </p:tav>
                                        <p:tav tm="100000">
                                          <p:val>
                                            <p:strVal val="#ppt_h"/>
                                          </p:val>
                                        </p:tav>
                                      </p:tavLst>
                                    </p:anim>
                                    <p:animEffect transition="in" filter="fade">
                                      <p:cBhvr>
                                        <p:cTn id="107" dur="1000"/>
                                        <p:tgtEl>
                                          <p:spTgt spid="19"/>
                                        </p:tgtEl>
                                      </p:cBhvr>
                                    </p:animEffect>
                                  </p:childTnLst>
                                </p:cTn>
                              </p:par>
                            </p:childTnLst>
                          </p:cTn>
                        </p:par>
                      </p:childTnLst>
                    </p:cTn>
                  </p:par>
                  <p:par>
                    <p:cTn id="108" fill="hold">
                      <p:stCondLst>
                        <p:cond delay="indefinite"/>
                      </p:stCondLst>
                      <p:childTnLst>
                        <p:par>
                          <p:cTn id="109" fill="hold">
                            <p:stCondLst>
                              <p:cond delay="0"/>
                            </p:stCondLst>
                            <p:childTnLst>
                              <p:par>
                                <p:cTn id="110" presetID="55" presetClass="entr" presetSubtype="0" fill="hold" nodeType="clickEffect">
                                  <p:stCondLst>
                                    <p:cond delay="0"/>
                                  </p:stCondLst>
                                  <p:childTnLst>
                                    <p:set>
                                      <p:cBhvr>
                                        <p:cTn id="111" dur="1" fill="hold">
                                          <p:stCondLst>
                                            <p:cond delay="0"/>
                                          </p:stCondLst>
                                        </p:cTn>
                                        <p:tgtEl>
                                          <p:spTgt spid="20"/>
                                        </p:tgtEl>
                                        <p:attrNameLst>
                                          <p:attrName>style.visibility</p:attrName>
                                        </p:attrNameLst>
                                      </p:cBhvr>
                                      <p:to>
                                        <p:strVal val="visible"/>
                                      </p:to>
                                    </p:set>
                                    <p:anim calcmode="lin" valueType="num">
                                      <p:cBhvr>
                                        <p:cTn id="112" dur="1000" fill="hold"/>
                                        <p:tgtEl>
                                          <p:spTgt spid="20"/>
                                        </p:tgtEl>
                                        <p:attrNameLst>
                                          <p:attrName>ppt_w</p:attrName>
                                        </p:attrNameLst>
                                      </p:cBhvr>
                                      <p:tavLst>
                                        <p:tav tm="0">
                                          <p:val>
                                            <p:strVal val="#ppt_w*0.70"/>
                                          </p:val>
                                        </p:tav>
                                        <p:tav tm="100000">
                                          <p:val>
                                            <p:strVal val="#ppt_w"/>
                                          </p:val>
                                        </p:tav>
                                      </p:tavLst>
                                    </p:anim>
                                    <p:anim calcmode="lin" valueType="num">
                                      <p:cBhvr>
                                        <p:cTn id="113" dur="1000" fill="hold"/>
                                        <p:tgtEl>
                                          <p:spTgt spid="20"/>
                                        </p:tgtEl>
                                        <p:attrNameLst>
                                          <p:attrName>ppt_h</p:attrName>
                                        </p:attrNameLst>
                                      </p:cBhvr>
                                      <p:tavLst>
                                        <p:tav tm="0">
                                          <p:val>
                                            <p:strVal val="#ppt_h"/>
                                          </p:val>
                                        </p:tav>
                                        <p:tav tm="100000">
                                          <p:val>
                                            <p:strVal val="#ppt_h"/>
                                          </p:val>
                                        </p:tav>
                                      </p:tavLst>
                                    </p:anim>
                                    <p:animEffect transition="in" filter="fade">
                                      <p:cBhvr>
                                        <p:cTn id="114" dur="1000"/>
                                        <p:tgtEl>
                                          <p:spTgt spid="20"/>
                                        </p:tgtEl>
                                      </p:cBhvr>
                                    </p:animEffect>
                                  </p:childTnLst>
                                </p:cTn>
                              </p:par>
                            </p:childTnLst>
                          </p:cTn>
                        </p:par>
                      </p:childTnLst>
                    </p:cTn>
                  </p:par>
                  <p:par>
                    <p:cTn id="115" fill="hold">
                      <p:stCondLst>
                        <p:cond delay="indefinite"/>
                      </p:stCondLst>
                      <p:childTnLst>
                        <p:par>
                          <p:cTn id="116" fill="hold">
                            <p:stCondLst>
                              <p:cond delay="0"/>
                            </p:stCondLst>
                            <p:childTnLst>
                              <p:par>
                                <p:cTn id="117" presetID="55" presetClass="entr" presetSubtype="0" fill="hold" nodeType="clickEffect">
                                  <p:stCondLst>
                                    <p:cond delay="0"/>
                                  </p:stCondLst>
                                  <p:childTnLst>
                                    <p:set>
                                      <p:cBhvr>
                                        <p:cTn id="118" dur="1" fill="hold">
                                          <p:stCondLst>
                                            <p:cond delay="0"/>
                                          </p:stCondLst>
                                        </p:cTn>
                                        <p:tgtEl>
                                          <p:spTgt spid="23"/>
                                        </p:tgtEl>
                                        <p:attrNameLst>
                                          <p:attrName>style.visibility</p:attrName>
                                        </p:attrNameLst>
                                      </p:cBhvr>
                                      <p:to>
                                        <p:strVal val="visible"/>
                                      </p:to>
                                    </p:set>
                                    <p:anim calcmode="lin" valueType="num">
                                      <p:cBhvr>
                                        <p:cTn id="119" dur="1000" fill="hold"/>
                                        <p:tgtEl>
                                          <p:spTgt spid="23"/>
                                        </p:tgtEl>
                                        <p:attrNameLst>
                                          <p:attrName>ppt_w</p:attrName>
                                        </p:attrNameLst>
                                      </p:cBhvr>
                                      <p:tavLst>
                                        <p:tav tm="0">
                                          <p:val>
                                            <p:strVal val="#ppt_w*0.70"/>
                                          </p:val>
                                        </p:tav>
                                        <p:tav tm="100000">
                                          <p:val>
                                            <p:strVal val="#ppt_w"/>
                                          </p:val>
                                        </p:tav>
                                      </p:tavLst>
                                    </p:anim>
                                    <p:anim calcmode="lin" valueType="num">
                                      <p:cBhvr>
                                        <p:cTn id="120" dur="1000" fill="hold"/>
                                        <p:tgtEl>
                                          <p:spTgt spid="23"/>
                                        </p:tgtEl>
                                        <p:attrNameLst>
                                          <p:attrName>ppt_h</p:attrName>
                                        </p:attrNameLst>
                                      </p:cBhvr>
                                      <p:tavLst>
                                        <p:tav tm="0">
                                          <p:val>
                                            <p:strVal val="#ppt_h"/>
                                          </p:val>
                                        </p:tav>
                                        <p:tav tm="100000">
                                          <p:val>
                                            <p:strVal val="#ppt_h"/>
                                          </p:val>
                                        </p:tav>
                                      </p:tavLst>
                                    </p:anim>
                                    <p:animEffect transition="in" filter="fade">
                                      <p:cBhvr>
                                        <p:cTn id="121" dur="1000"/>
                                        <p:tgtEl>
                                          <p:spTgt spid="23"/>
                                        </p:tgtEl>
                                      </p:cBhvr>
                                    </p:animEffect>
                                  </p:childTnLst>
                                </p:cTn>
                              </p:par>
                            </p:childTnLst>
                          </p:cTn>
                        </p:par>
                      </p:childTnLst>
                    </p:cTn>
                  </p:par>
                  <p:par>
                    <p:cTn id="122" fill="hold">
                      <p:stCondLst>
                        <p:cond delay="indefinite"/>
                      </p:stCondLst>
                      <p:childTnLst>
                        <p:par>
                          <p:cTn id="123" fill="hold">
                            <p:stCondLst>
                              <p:cond delay="0"/>
                            </p:stCondLst>
                            <p:childTnLst>
                              <p:par>
                                <p:cTn id="124" presetID="24" presetClass="entr" presetSubtype="0" fill="hold" nodeType="clickEffect">
                                  <p:stCondLst>
                                    <p:cond delay="0"/>
                                  </p:stCondLst>
                                  <p:childTnLst>
                                    <p:set>
                                      <p:cBhvr>
                                        <p:cTn id="125" dur="1" fill="hold">
                                          <p:stCondLst>
                                            <p:cond delay="0"/>
                                          </p:stCondLst>
                                        </p:cTn>
                                        <p:tgtEl>
                                          <p:spTgt spid="5"/>
                                        </p:tgtEl>
                                        <p:attrNameLst>
                                          <p:attrName>style.visibility</p:attrName>
                                        </p:attrNameLst>
                                      </p:cBhvr>
                                      <p:to>
                                        <p:strVal val="visible"/>
                                      </p:to>
                                    </p:set>
                                    <p:anim to="" calcmode="lin" valueType="num">
                                      <p:cBhvr>
                                        <p:cTn id="126" dur="1" fill="hold"/>
                                        <p:tgtEl>
                                          <p:spTgt spid="5"/>
                                        </p:tgtEl>
                                      </p:cBhvr>
                                    </p:anim>
                                  </p:childTnLst>
                                </p:cTn>
                              </p:par>
                            </p:childTnLst>
                          </p:cTn>
                        </p:par>
                      </p:childTnLst>
                    </p:cTn>
                  </p:par>
                  <p:par>
                    <p:cTn id="127" fill="hold">
                      <p:stCondLst>
                        <p:cond delay="indefinite"/>
                      </p:stCondLst>
                      <p:childTnLst>
                        <p:par>
                          <p:cTn id="128" fill="hold">
                            <p:stCondLst>
                              <p:cond delay="0"/>
                            </p:stCondLst>
                            <p:childTnLst>
                              <p:par>
                                <p:cTn id="129" presetID="24" presetClass="entr" presetSubtype="0" fill="hold" nodeType="clickEffect">
                                  <p:stCondLst>
                                    <p:cond delay="0"/>
                                  </p:stCondLst>
                                  <p:childTnLst>
                                    <p:set>
                                      <p:cBhvr>
                                        <p:cTn id="130" dur="1" fill="hold">
                                          <p:stCondLst>
                                            <p:cond delay="0"/>
                                          </p:stCondLst>
                                        </p:cTn>
                                        <p:tgtEl>
                                          <p:spTgt spid="6"/>
                                        </p:tgtEl>
                                        <p:attrNameLst>
                                          <p:attrName>style.visibility</p:attrName>
                                        </p:attrNameLst>
                                      </p:cBhvr>
                                      <p:to>
                                        <p:strVal val="visible"/>
                                      </p:to>
                                    </p:set>
                                    <p:anim to="" calcmode="lin" valueType="num">
                                      <p:cBhvr>
                                        <p:cTn id="131" dur="1" fill="hold"/>
                                        <p:tgtEl>
                                          <p:spTgt spid="6"/>
                                        </p:tgtEl>
                                      </p:cBhvr>
                                    </p:anim>
                                  </p:childTnLst>
                                </p:cTn>
                              </p:par>
                            </p:childTnLst>
                          </p:cTn>
                        </p:par>
                      </p:childTnLst>
                    </p:cTn>
                  </p:par>
                  <p:par>
                    <p:cTn id="132" fill="hold">
                      <p:stCondLst>
                        <p:cond delay="indefinite"/>
                      </p:stCondLst>
                      <p:childTnLst>
                        <p:par>
                          <p:cTn id="133" fill="hold">
                            <p:stCondLst>
                              <p:cond delay="0"/>
                            </p:stCondLst>
                            <p:childTnLst>
                              <p:par>
                                <p:cTn id="134" presetID="24" presetClass="entr" presetSubtype="0" fill="hold" nodeType="clickEffect">
                                  <p:stCondLst>
                                    <p:cond delay="0"/>
                                  </p:stCondLst>
                                  <p:childTnLst>
                                    <p:set>
                                      <p:cBhvr>
                                        <p:cTn id="135" dur="1" fill="hold">
                                          <p:stCondLst>
                                            <p:cond delay="0"/>
                                          </p:stCondLst>
                                        </p:cTn>
                                        <p:tgtEl>
                                          <p:spTgt spid="12"/>
                                        </p:tgtEl>
                                        <p:attrNameLst>
                                          <p:attrName>style.visibility</p:attrName>
                                        </p:attrNameLst>
                                      </p:cBhvr>
                                      <p:to>
                                        <p:strVal val="visible"/>
                                      </p:to>
                                    </p:set>
                                    <p:anim to="" calcmode="lin" valueType="num">
                                      <p:cBhvr>
                                        <p:cTn id="136" dur="1" fill="hold"/>
                                        <p:tgtEl>
                                          <p:spTgt spid="12"/>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7" grpId="2"/>
      <p:bldP spid="7" grpId="3"/>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图片 74"/>
          <p:cNvPicPr>
            <a:picLocks noChangeAspect="1"/>
          </p:cNvPicPr>
          <p:nvPr/>
        </p:nvPicPr>
        <p:blipFill>
          <a:blip r:embed="rId1"/>
          <a:srcRect/>
          <a:stretch>
            <a:fillRect/>
          </a:stretch>
        </p:blipFill>
        <p:spPr>
          <a:xfrm rot="19140000">
            <a:off x="79375" y="516890"/>
            <a:ext cx="1689100" cy="947420"/>
          </a:xfrm>
          <a:prstGeom prst="rect">
            <a:avLst/>
          </a:prstGeom>
        </p:spPr>
      </p:pic>
      <p:cxnSp>
        <p:nvCxnSpPr>
          <p:cNvPr id="78" name="直接连接符 77"/>
          <p:cNvCxnSpPr/>
          <p:nvPr/>
        </p:nvCxnSpPr>
        <p:spPr>
          <a:xfrm flipV="1">
            <a:off x="1277620" y="1280160"/>
            <a:ext cx="3414395" cy="6985"/>
          </a:xfrm>
          <a:prstGeom prst="line">
            <a:avLst/>
          </a:prstGeom>
          <a:ln w="38100">
            <a:solidFill>
              <a:schemeClr val="accent2">
                <a:lumMod val="60000"/>
                <a:lumOff val="40000"/>
              </a:schemeClr>
            </a:solidFill>
          </a:ln>
        </p:spPr>
        <p:style>
          <a:lnRef idx="3">
            <a:schemeClr val="accent6"/>
          </a:lnRef>
          <a:fillRef idx="0">
            <a:schemeClr val="accent6"/>
          </a:fillRef>
          <a:effectRef idx="2">
            <a:schemeClr val="accent6"/>
          </a:effectRef>
          <a:fontRef idx="minor">
            <a:schemeClr val="tx1"/>
          </a:fontRef>
        </p:style>
      </p:cxnSp>
      <p:sp>
        <p:nvSpPr>
          <p:cNvPr id="2" name="文本框 1"/>
          <p:cNvSpPr txBox="1"/>
          <p:nvPr/>
        </p:nvSpPr>
        <p:spPr>
          <a:xfrm>
            <a:off x="1675765" y="668020"/>
            <a:ext cx="2995295" cy="645160"/>
          </a:xfrm>
          <a:prstGeom prst="rect">
            <a:avLst/>
          </a:prstGeom>
          <a:noFill/>
        </p:spPr>
        <p:txBody>
          <a:bodyPr wrap="square" rtlCol="0">
            <a:spAutoFit/>
          </a:bodyPr>
          <a:p>
            <a:r>
              <a:rPr lang="en-US" altLang="zh-CN" sz="3200"/>
              <a:t>  </a:t>
            </a:r>
            <a:r>
              <a:rPr lang="zh-CN" altLang="en-US" sz="3600">
                <a:solidFill>
                  <a:schemeClr val="tx1"/>
                </a:solidFill>
                <a:effectLst>
                  <a:outerShdw blurRad="38100" dist="19050" dir="2700000" algn="tl" rotWithShape="0">
                    <a:schemeClr val="dk1">
                      <a:alpha val="40000"/>
                    </a:schemeClr>
                  </a:outerShdw>
                </a:effectLst>
              </a:rPr>
              <a:t>什么是吸毒</a:t>
            </a:r>
            <a:r>
              <a:rPr lang="en-US" altLang="zh-CN" sz="3200"/>
              <a:t>    </a:t>
            </a:r>
            <a:endParaRPr lang="zh-CN" altLang="en-US" sz="3200"/>
          </a:p>
        </p:txBody>
      </p:sp>
      <p:sp>
        <p:nvSpPr>
          <p:cNvPr id="3" name="文本框 2"/>
          <p:cNvSpPr txBox="1"/>
          <p:nvPr/>
        </p:nvSpPr>
        <p:spPr>
          <a:xfrm>
            <a:off x="1170940" y="2225040"/>
            <a:ext cx="10179685" cy="1198880"/>
          </a:xfrm>
          <a:prstGeom prst="rect">
            <a:avLst/>
          </a:prstGeom>
          <a:noFill/>
        </p:spPr>
        <p:txBody>
          <a:bodyPr wrap="square" rtlCol="0">
            <a:spAutoFit/>
          </a:bodyPr>
          <a:p>
            <a:r>
              <a:rPr lang="zh-CN" altLang="zh-CN" sz="3600">
                <a:solidFill>
                  <a:schemeClr val="accent2">
                    <a:lumMod val="75000"/>
                  </a:schemeClr>
                </a:solidFill>
              </a:rPr>
              <a:t>吸毒</a:t>
            </a:r>
            <a:r>
              <a:rPr lang="zh-CN" altLang="zh-CN" sz="3600"/>
              <a:t>：就是使用任何方式非法吸食、注射毒品的违法行为</a:t>
            </a:r>
            <a:endParaRPr lang="zh-CN" altLang="zh-CN" sz="3600"/>
          </a:p>
        </p:txBody>
      </p:sp>
      <p:sp>
        <p:nvSpPr>
          <p:cNvPr id="4" name="文本框 3"/>
          <p:cNvSpPr txBox="1"/>
          <p:nvPr/>
        </p:nvSpPr>
        <p:spPr>
          <a:xfrm>
            <a:off x="1277620" y="4008120"/>
            <a:ext cx="9859645" cy="1198880"/>
          </a:xfrm>
          <a:prstGeom prst="rect">
            <a:avLst/>
          </a:prstGeom>
          <a:noFill/>
        </p:spPr>
        <p:txBody>
          <a:bodyPr wrap="square" rtlCol="0">
            <a:spAutoFit/>
          </a:bodyPr>
          <a:p>
            <a:r>
              <a:rPr lang="zh-CN" altLang="en-US" sz="3600">
                <a:solidFill>
                  <a:schemeClr val="accent2">
                    <a:lumMod val="75000"/>
                  </a:schemeClr>
                </a:solidFill>
              </a:rPr>
              <a:t>吸食毒品的主要方式</a:t>
            </a:r>
            <a:r>
              <a:rPr lang="zh-CN" altLang="en-US" sz="3600"/>
              <a:t>：烟吸、烫吸、鼻嗅、口服、注射五种常见方式</a:t>
            </a:r>
            <a:endParaRPr lang="zh-CN" altLang="en-US" sz="3600"/>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1000"/>
                                        <p:tgtEl>
                                          <p:spTgt spid="75"/>
                                        </p:tgtEl>
                                      </p:cBhvr>
                                    </p:animEffect>
                                    <p:anim calcmode="lin" valueType="num">
                                      <p:cBhvr>
                                        <p:cTn id="8" dur="1000" fill="hold"/>
                                        <p:tgtEl>
                                          <p:spTgt spid="75"/>
                                        </p:tgtEl>
                                        <p:attrNameLst>
                                          <p:attrName>ppt_x</p:attrName>
                                        </p:attrNameLst>
                                      </p:cBhvr>
                                      <p:tavLst>
                                        <p:tav tm="0">
                                          <p:val>
                                            <p:strVal val="#ppt_x"/>
                                          </p:val>
                                        </p:tav>
                                        <p:tav tm="100000">
                                          <p:val>
                                            <p:strVal val="#ppt_x"/>
                                          </p:val>
                                        </p:tav>
                                      </p:tavLst>
                                    </p:anim>
                                    <p:anim calcmode="lin" valueType="num">
                                      <p:cBhvr>
                                        <p:cTn id="9" dur="900" decel="100000" fill="hold"/>
                                        <p:tgtEl>
                                          <p:spTgt spid="7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nodeType="clickEffect">
                                  <p:stCondLst>
                                    <p:cond delay="0"/>
                                  </p:stCondLst>
                                  <p:childTnLst>
                                    <p:set>
                                      <p:cBhvr>
                                        <p:cTn id="14" dur="1" fill="hold">
                                          <p:stCondLst>
                                            <p:cond delay="0"/>
                                          </p:stCondLst>
                                        </p:cTn>
                                        <p:tgtEl>
                                          <p:spTgt spid="78"/>
                                        </p:tgtEl>
                                        <p:attrNameLst>
                                          <p:attrName>style.visibility</p:attrName>
                                        </p:attrNameLst>
                                      </p:cBhvr>
                                      <p:to>
                                        <p:strVal val="visible"/>
                                      </p:to>
                                    </p:set>
                                    <p:anim calcmode="lin" valueType="num">
                                      <p:cBhvr>
                                        <p:cTn id="15" dur="500" fill="hold"/>
                                        <p:tgtEl>
                                          <p:spTgt spid="78"/>
                                        </p:tgtEl>
                                        <p:attrNameLst>
                                          <p:attrName>ppt_w</p:attrName>
                                        </p:attrNameLst>
                                      </p:cBhvr>
                                      <p:tavLst>
                                        <p:tav tm="0">
                                          <p:val>
                                            <p:strVal val="#ppt_w*0.05"/>
                                          </p:val>
                                        </p:tav>
                                        <p:tav tm="100000">
                                          <p:val>
                                            <p:strVal val="#ppt_w"/>
                                          </p:val>
                                        </p:tav>
                                      </p:tavLst>
                                    </p:anim>
                                    <p:anim calcmode="lin" valueType="num">
                                      <p:cBhvr>
                                        <p:cTn id="16" dur="500" fill="hold"/>
                                        <p:tgtEl>
                                          <p:spTgt spid="78"/>
                                        </p:tgtEl>
                                        <p:attrNameLst>
                                          <p:attrName>ppt_h</p:attrName>
                                        </p:attrNameLst>
                                      </p:cBhvr>
                                      <p:tavLst>
                                        <p:tav tm="0">
                                          <p:val>
                                            <p:strVal val="#ppt_h"/>
                                          </p:val>
                                        </p:tav>
                                        <p:tav tm="100000">
                                          <p:val>
                                            <p:strVal val="#ppt_h"/>
                                          </p:val>
                                        </p:tav>
                                      </p:tavLst>
                                    </p:anim>
                                    <p:anim calcmode="lin" valueType="num">
                                      <p:cBhvr>
                                        <p:cTn id="17" dur="500" fill="hold"/>
                                        <p:tgtEl>
                                          <p:spTgt spid="78"/>
                                        </p:tgtEl>
                                        <p:attrNameLst>
                                          <p:attrName>ppt_x</p:attrName>
                                        </p:attrNameLst>
                                      </p:cBhvr>
                                      <p:tavLst>
                                        <p:tav tm="0">
                                          <p:val>
                                            <p:strVal val="#ppt_x-.2"/>
                                          </p:val>
                                        </p:tav>
                                        <p:tav tm="100000">
                                          <p:val>
                                            <p:strVal val="#ppt_x"/>
                                          </p:val>
                                        </p:tav>
                                      </p:tavLst>
                                    </p:anim>
                                    <p:anim calcmode="lin" valueType="num">
                                      <p:cBhvr>
                                        <p:cTn id="18" dur="500" fill="hold"/>
                                        <p:tgtEl>
                                          <p:spTgt spid="78"/>
                                        </p:tgtEl>
                                        <p:attrNameLst>
                                          <p:attrName>ppt_y</p:attrName>
                                        </p:attrNameLst>
                                      </p:cBhvr>
                                      <p:tavLst>
                                        <p:tav tm="0">
                                          <p:val>
                                            <p:strVal val="#ppt_y"/>
                                          </p:val>
                                        </p:tav>
                                        <p:tav tm="100000">
                                          <p:val>
                                            <p:strVal val="#ppt_y"/>
                                          </p:val>
                                        </p:tav>
                                      </p:tavLst>
                                    </p:anim>
                                    <p:animEffect transition="in" filter="fade">
                                      <p:cBhvr>
                                        <p:cTn id="19" dur="500"/>
                                        <p:tgtEl>
                                          <p:spTgt spid="78"/>
                                        </p:tgtEl>
                                      </p:cBhvr>
                                    </p:animEffect>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grpId="0" nodeType="clickEffect">
                                  <p:stCondLst>
                                    <p:cond delay="0"/>
                                  </p:stCondLst>
                                  <p:iterate type="lt">
                                    <p:tmPct val="10000"/>
                                  </p:iterate>
                                  <p:childTnLst>
                                    <p:set>
                                      <p:cBhvr>
                                        <p:cTn id="23" dur="1" fill="hold">
                                          <p:stCondLst>
                                            <p:cond delay="0"/>
                                          </p:stCondLst>
                                        </p:cTn>
                                        <p:tgtEl>
                                          <p:spTgt spid="2"/>
                                        </p:tgtEl>
                                        <p:attrNameLst>
                                          <p:attrName>style.visibility</p:attrName>
                                        </p:attrNameLst>
                                      </p:cBhvr>
                                      <p:to>
                                        <p:strVal val="visible"/>
                                      </p:to>
                                    </p:set>
                                    <p:anim by="(-#ppt_w*2)" calcmode="lin" valueType="num">
                                      <p:cBhvr rctx="PPT">
                                        <p:cTn id="24" dur="500" autoRev="1" fill="hold">
                                          <p:stCondLst>
                                            <p:cond delay="0"/>
                                          </p:stCondLst>
                                        </p:cTn>
                                        <p:tgtEl>
                                          <p:spTgt spid="2"/>
                                        </p:tgtEl>
                                        <p:attrNameLst>
                                          <p:attrName>ppt_w</p:attrName>
                                        </p:attrNameLst>
                                      </p:cBhvr>
                                    </p:anim>
                                    <p:anim by="(#ppt_w*0.50)" calcmode="lin" valueType="num">
                                      <p:cBhvr>
                                        <p:cTn id="25" dur="500" decel="50000" autoRev="1" fill="hold">
                                          <p:stCondLst>
                                            <p:cond delay="0"/>
                                          </p:stCondLst>
                                        </p:cTn>
                                        <p:tgtEl>
                                          <p:spTgt spid="2"/>
                                        </p:tgtEl>
                                        <p:attrNameLst>
                                          <p:attrName>ppt_x</p:attrName>
                                        </p:attrNameLst>
                                      </p:cBhvr>
                                    </p:anim>
                                    <p:anim from="(-#ppt_h/2)" to="(#ppt_y)" calcmode="lin" valueType="num">
                                      <p:cBhvr>
                                        <p:cTn id="26" dur="1000" fill="hold">
                                          <p:stCondLst>
                                            <p:cond delay="0"/>
                                          </p:stCondLst>
                                        </p:cTn>
                                        <p:tgtEl>
                                          <p:spTgt spid="2"/>
                                        </p:tgtEl>
                                        <p:attrNameLst>
                                          <p:attrName>ppt_y</p:attrName>
                                        </p:attrNameLst>
                                      </p:cBhvr>
                                    </p:anim>
                                    <p:animRot by="21600000">
                                      <p:cBhvr>
                                        <p:cTn id="27" dur="1000" fill="hold">
                                          <p:stCondLst>
                                            <p:cond delay="0"/>
                                          </p:stCondLst>
                                        </p:cTn>
                                        <p:tgtEl>
                                          <p:spTgt spid="2"/>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9"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box(in)">
                                      <p:cBhvr>
                                        <p:cTn id="32" dur="2000"/>
                                        <p:tgtEl>
                                          <p:spTgt spid="3"/>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2"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diamond(in)">
                                      <p:cBhvr>
                                        <p:cTn id="3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3" grpId="1"/>
      <p:bldP spid="3" grpId="2"/>
      <p:bldP spid="3" grpId="3"/>
      <p:bldP spid="3" grpId="4"/>
      <p:bldP spid="3" grpId="5"/>
      <p:bldP spid="3" grpId="6"/>
      <p:bldP spid="3" grpId="7"/>
      <p:bldP spid="3" grpId="8"/>
      <p:bldP spid="3" grpId="9"/>
      <p:bldP spid="4" grpId="0"/>
      <p:bldP spid="4" grpId="1"/>
      <p:bldP spid="4" grpId="2"/>
    </p:bldLst>
  </p:timing>
</p:sld>
</file>

<file path=ppt/tags/tag1.xml><?xml version="1.0" encoding="utf-8"?>
<p:tagLst xmlns:p="http://schemas.openxmlformats.org/presentationml/2006/main">
  <p:tag name="KSO_WM_TAG_VERSION" val="1.0"/>
  <p:tag name="KSO_WM_TEMPLATE_CATEGORY" val="basetag"/>
  <p:tag name="KSO_WM_TEMPLATE_INDEX" val="20161265"/>
</p:tagLst>
</file>

<file path=ppt/tags/tag10.xml><?xml version="1.0" encoding="utf-8"?>
<p:tagLst xmlns:p="http://schemas.openxmlformats.org/presentationml/2006/main">
  <p:tag name="KSO_WM_TEMPLATE_CATEGORY" val="basetag"/>
  <p:tag name="KSO_WM_TEMPLATE_INDEX" val="20161265"/>
  <p:tag name="KSO_WM_TAG_VERSION" val="1.0"/>
  <p:tag name="KSO_WM_SLIDE_ID" val="basetag20161265_4"/>
  <p:tag name="KSO_WM_SLIDE_INDEX" val="4"/>
  <p:tag name="KSO_WM_SLIDE_ITEM_CNT" val="0"/>
  <p:tag name="KSO_WM_SLIDE_TYPE" val="text"/>
  <p:tag name="KSO_WM_BEAUTIFY_FLAG" val="#wm#"/>
</p:tagLst>
</file>

<file path=ppt/tags/tag11.xml><?xml version="1.0" encoding="utf-8"?>
<p:tagLst xmlns:p="http://schemas.openxmlformats.org/presentationml/2006/main">
  <p:tag name="KSO_WM_TEMPLATE_CATEGORY" val="basetag"/>
  <p:tag name="KSO_WM_TEMPLATE_INDEX" val="20161265"/>
  <p:tag name="KSO_WM_TAG_VERSION" val="1.0"/>
  <p:tag name="KSO_WM_SLIDE_ID" val="basetag20161265_4"/>
  <p:tag name="KSO_WM_SLIDE_INDEX" val="4"/>
  <p:tag name="KSO_WM_SLIDE_ITEM_CNT" val="0"/>
  <p:tag name="KSO_WM_SLIDE_TYPE" val="text"/>
  <p:tag name="KSO_WM_BEAUTIFY_FLAG" val="#wm#"/>
</p:tagLst>
</file>

<file path=ppt/tags/tag12.xml><?xml version="1.0" encoding="utf-8"?>
<p:tagLst xmlns:p="http://schemas.openxmlformats.org/presentationml/2006/main">
  <p:tag name="KSO_WM_TEMPLATE_CATEGORY" val="basetag"/>
  <p:tag name="KSO_WM_TEMPLATE_INDEX" val="20161265"/>
  <p:tag name="KSO_WM_TAG_VERSION" val="1.0"/>
  <p:tag name="KSO_WM_SLIDE_ID" val="basetag20161265_4"/>
  <p:tag name="KSO_WM_SLIDE_INDEX" val="4"/>
  <p:tag name="KSO_WM_SLIDE_ITEM_CNT" val="0"/>
  <p:tag name="KSO_WM_SLIDE_TYPE" val="text"/>
  <p:tag name="KSO_WM_BEAUTIFY_FLAG" val="#wm#"/>
</p:tagLst>
</file>

<file path=ppt/tags/tag13.xml><?xml version="1.0" encoding="utf-8"?>
<p:tagLst xmlns:p="http://schemas.openxmlformats.org/presentationml/2006/main">
  <p:tag name="KSO_WM_TEMPLATE_CATEGORY" val="basetag"/>
  <p:tag name="KSO_WM_TEMPLATE_INDEX" val="20161265"/>
  <p:tag name="KSO_WM_TAG_VERSION" val="1.0"/>
  <p:tag name="KSO_WM_SLIDE_ID" val="basetag20161265_4"/>
  <p:tag name="KSO_WM_SLIDE_INDEX" val="4"/>
  <p:tag name="KSO_WM_SLIDE_ITEM_CNT" val="0"/>
  <p:tag name="KSO_WM_SLIDE_TYPE" val="text"/>
  <p:tag name="KSO_WM_BEAUTIFY_FLAG" val="#wm#"/>
</p:tagLst>
</file>

<file path=ppt/tags/tag14.xml><?xml version="1.0" encoding="utf-8"?>
<p:tagLst xmlns:p="http://schemas.openxmlformats.org/presentationml/2006/main">
  <p:tag name="KSO_WM_TEMPLATE_CATEGORY" val="basetag"/>
  <p:tag name="KSO_WM_TEMPLATE_INDEX" val="20161265"/>
  <p:tag name="KSO_WM_TAG_VERSION" val="1.0"/>
  <p:tag name="KSO_WM_SLIDE_ID" val="basetag20161265_4"/>
  <p:tag name="KSO_WM_SLIDE_INDEX" val="4"/>
  <p:tag name="KSO_WM_SLIDE_ITEM_CNT" val="0"/>
  <p:tag name="KSO_WM_SLIDE_TYPE" val="text"/>
  <p:tag name="KSO_WM_BEAUTIFY_FLAG" val="#wm#"/>
</p:tagLst>
</file>

<file path=ppt/tags/tag15.xml><?xml version="1.0" encoding="utf-8"?>
<p:tagLst xmlns:p="http://schemas.openxmlformats.org/presentationml/2006/main">
  <p:tag name="KSO_WM_TEMPLATE_CATEGORY" val="basetag"/>
  <p:tag name="KSO_WM_TEMPLATE_INDEX" val="20161265"/>
  <p:tag name="KSO_WM_TAG_VERSION" val="1.0"/>
  <p:tag name="KSO_WM_SLIDE_ID" val="basetag20161265_4"/>
  <p:tag name="KSO_WM_SLIDE_INDEX" val="4"/>
  <p:tag name="KSO_WM_SLIDE_ITEM_CNT" val="0"/>
  <p:tag name="KSO_WM_SLIDE_TYPE" val="text"/>
  <p:tag name="KSO_WM_BEAUTIFY_FLAG" val="#wm#"/>
</p:tagLst>
</file>

<file path=ppt/tags/tag16.xml><?xml version="1.0" encoding="utf-8"?>
<p:tagLst xmlns:p="http://schemas.openxmlformats.org/presentationml/2006/main">
  <p:tag name="KSO_WM_TEMPLATE_CATEGORY" val="basetag"/>
  <p:tag name="KSO_WM_TEMPLATE_INDEX" val="20161265"/>
  <p:tag name="KSO_WM_TAG_VERSION" val="1.0"/>
  <p:tag name="KSO_WM_SLIDE_ID" val="basetag20161265_4"/>
  <p:tag name="KSO_WM_SLIDE_INDEX" val="4"/>
  <p:tag name="KSO_WM_SLIDE_ITEM_CNT" val="0"/>
  <p:tag name="KSO_WM_SLIDE_TYPE" val="text"/>
  <p:tag name="KSO_WM_BEAUTIFY_FLAG" val="#wm#"/>
</p:tagLst>
</file>

<file path=ppt/tags/tag17.xml><?xml version="1.0" encoding="utf-8"?>
<p:tagLst xmlns:p="http://schemas.openxmlformats.org/presentationml/2006/main">
  <p:tag name="KSO_WM_TEMPLATE_CATEGORY" val="basetag"/>
  <p:tag name="KSO_WM_TEMPLATE_INDEX" val="20161265"/>
  <p:tag name="KSO_WM_TAG_VERSION" val="1.0"/>
  <p:tag name="KSO_WM_SLIDE_ID" val="basetag20161265_4"/>
  <p:tag name="KSO_WM_SLIDE_INDEX" val="4"/>
  <p:tag name="KSO_WM_SLIDE_ITEM_CNT" val="0"/>
  <p:tag name="KSO_WM_SLIDE_TYPE" val="text"/>
  <p:tag name="KSO_WM_BEAUTIFY_FLAG" val="#wm#"/>
</p:tagLst>
</file>

<file path=ppt/tags/tag18.xml><?xml version="1.0" encoding="utf-8"?>
<p:tagLst xmlns:p="http://schemas.openxmlformats.org/presentationml/2006/main">
  <p:tag name="KSO_WM_TEMPLATE_CATEGORY" val="basetag"/>
  <p:tag name="KSO_WM_TEMPLATE_INDEX" val="20161265"/>
  <p:tag name="KSO_WM_TAG_VERSION" val="1.0"/>
  <p:tag name="KSO_WM_SLIDE_ID" val="basetag20161265_4"/>
  <p:tag name="KSO_WM_SLIDE_INDEX" val="4"/>
  <p:tag name="KSO_WM_SLIDE_ITEM_CNT" val="0"/>
  <p:tag name="KSO_WM_SLIDE_TYPE" val="text"/>
  <p:tag name="KSO_WM_BEAUTIFY_FLAG" val="#wm#"/>
</p:tagLst>
</file>

<file path=ppt/tags/tag19.xml><?xml version="1.0" encoding="utf-8"?>
<p:tagLst xmlns:p="http://schemas.openxmlformats.org/presentationml/2006/main">
  <p:tag name="KSO_WM_TEMPLATE_CATEGORY" val="basetag"/>
  <p:tag name="KSO_WM_TEMPLATE_INDEX" val="20161265"/>
  <p:tag name="KSO_WM_TAG_VERSION" val="1.0"/>
  <p:tag name="KSO_WM_SLIDE_ID" val="basetag20161265_17"/>
  <p:tag name="KSO_WM_SLIDE_INDEX" val="17"/>
  <p:tag name="KSO_WM_SLIDE_ITEM_CNT" val="0"/>
  <p:tag name="KSO_WM_SLIDE_TYPE" val="text"/>
  <p:tag name="KSO_WM_BEAUTIFY_FLAG" val="#wm#"/>
</p:tagLst>
</file>

<file path=ppt/tags/tag2.xml><?xml version="1.0" encoding="utf-8"?>
<p:tagLst xmlns:p="http://schemas.openxmlformats.org/presentationml/2006/main">
  <p:tag name="KSO_WM_TAG_VERSION" val="1.0"/>
  <p:tag name="KSO_WM_TEMPLATE_CATEGORY" val="basetag"/>
  <p:tag name="KSO_WM_TEMPLATE_INDEX" val="20161265"/>
</p:tagLst>
</file>

<file path=ppt/tags/tag3.xml><?xml version="1.0" encoding="utf-8"?>
<p:tagLst xmlns:p="http://schemas.openxmlformats.org/presentationml/2006/main">
  <p:tag name="KSO_WM_TEMPLATE_CATEGORY" val="basetag"/>
  <p:tag name="KSO_WM_TEMPLATE_INDEX" val="20161265"/>
  <p:tag name="KSO_WM_TAG_VERSION" val="1.0"/>
  <p:tag name="KSO_WM_SLIDE_ID" val="custom20180910_42"/>
  <p:tag name="KSO_WM_SLIDE_INDEX" val="42"/>
  <p:tag name="KSO_WM_SLIDE_ITEM_CNT" val="1"/>
  <p:tag name="KSO_WM_SLIDE_TYPE" val="endPage"/>
  <p:tag name="KSO_WM_BEAUTIFY_FLAG" val="#wm#"/>
  <p:tag name="KSO_WM_SLIDE_LAYOUT" val="a"/>
  <p:tag name="KSO_WM_SLIDE_LAYOUT_CNT" val="1"/>
</p:tagLst>
</file>

<file path=ppt/tags/tag4.xml><?xml version="1.0" encoding="utf-8"?>
<p:tagLst xmlns:p="http://schemas.openxmlformats.org/presentationml/2006/main">
  <p:tag name="KSO_WM_TEMPLATE_CATEGORY" val="basetag"/>
  <p:tag name="KSO_WM_TEMPLATE_INDEX" val="20161265"/>
  <p:tag name="KSO_WM_TAG_VERSION" val="1.0"/>
  <p:tag name="KSO_WM_SLIDE_ID" val="basetag20161265_5"/>
  <p:tag name="KSO_WM_SLIDE_INDEX" val="5"/>
  <p:tag name="KSO_WM_SLIDE_ITEM_CNT" val="0"/>
  <p:tag name="KSO_WM_SLIDE_TYPE" val="text"/>
  <p:tag name="KSO_WM_BEAUTIFY_FLAG" val="#wm#"/>
</p:tagLst>
</file>

<file path=ppt/tags/tag5.xml><?xml version="1.0" encoding="utf-8"?>
<p:tagLst xmlns:p="http://schemas.openxmlformats.org/presentationml/2006/main">
  <p:tag name="KSO_WM_TEMPLATE_CATEGORY" val="basetag"/>
  <p:tag name="KSO_WM_TEMPLATE_INDEX" val="20161265"/>
  <p:tag name="KSO_WM_TAG_VERSION" val="1.0"/>
  <p:tag name="KSO_WM_SLIDE_ID" val="basetag20161265_4"/>
  <p:tag name="KSO_WM_SLIDE_INDEX" val="4"/>
  <p:tag name="KSO_WM_SLIDE_ITEM_CNT" val="0"/>
  <p:tag name="KSO_WM_SLIDE_TYPE" val="text"/>
  <p:tag name="KSO_WM_BEAUTIFY_FLAG" val="#wm#"/>
</p:tagLst>
</file>

<file path=ppt/tags/tag6.xml><?xml version="1.0" encoding="utf-8"?>
<p:tagLst xmlns:p="http://schemas.openxmlformats.org/presentationml/2006/main">
  <p:tag name="KSO_WM_TEMPLATE_CATEGORY" val="basetag"/>
  <p:tag name="KSO_WM_TEMPLATE_INDEX" val="20161265"/>
  <p:tag name="KSO_WM_TAG_VERSION" val="1.0"/>
  <p:tag name="KSO_WM_SLIDE_ID" val="basetag20161265_4"/>
  <p:tag name="KSO_WM_SLIDE_INDEX" val="4"/>
  <p:tag name="KSO_WM_SLIDE_ITEM_CNT" val="0"/>
  <p:tag name="KSO_WM_SLIDE_TYPE" val="text"/>
  <p:tag name="KSO_WM_BEAUTIFY_FLAG" val="#wm#"/>
</p:tagLst>
</file>

<file path=ppt/tags/tag7.xml><?xml version="1.0" encoding="utf-8"?>
<p:tagLst xmlns:p="http://schemas.openxmlformats.org/presentationml/2006/main">
  <p:tag name="KSO_WM_TEMPLATE_CATEGORY" val="basetag"/>
  <p:tag name="KSO_WM_TEMPLATE_INDEX" val="20161265"/>
  <p:tag name="KSO_WM_TAG_VERSION" val="1.0"/>
  <p:tag name="KSO_WM_SLIDE_ID" val="basetag20161265_4"/>
  <p:tag name="KSO_WM_SLIDE_INDEX" val="4"/>
  <p:tag name="KSO_WM_SLIDE_ITEM_CNT" val="0"/>
  <p:tag name="KSO_WM_SLIDE_TYPE" val="text"/>
  <p:tag name="KSO_WM_BEAUTIFY_FLAG" val="#wm#"/>
</p:tagLst>
</file>

<file path=ppt/tags/tag8.xml><?xml version="1.0" encoding="utf-8"?>
<p:tagLst xmlns:p="http://schemas.openxmlformats.org/presentationml/2006/main">
  <p:tag name="KSO_WM_TEMPLATE_CATEGORY" val="basetag"/>
  <p:tag name="KSO_WM_TEMPLATE_INDEX" val="20161265"/>
  <p:tag name="KSO_WM_TAG_VERSION" val="1.0"/>
  <p:tag name="KSO_WM_SLIDE_ID" val="basetag20161265_4"/>
  <p:tag name="KSO_WM_SLIDE_INDEX" val="4"/>
  <p:tag name="KSO_WM_SLIDE_ITEM_CNT" val="0"/>
  <p:tag name="KSO_WM_SLIDE_TYPE" val="text"/>
  <p:tag name="KSO_WM_BEAUTIFY_FLAG" val="#wm#"/>
</p:tagLst>
</file>

<file path=ppt/tags/tag9.xml><?xml version="1.0" encoding="utf-8"?>
<p:tagLst xmlns:p="http://schemas.openxmlformats.org/presentationml/2006/main">
  <p:tag name="KSO_WM_TEMPLATE_CATEGORY" val="basetag"/>
  <p:tag name="KSO_WM_TEMPLATE_INDEX" val="20161265"/>
  <p:tag name="KSO_WM_TAG_VERSION" val="1.0"/>
  <p:tag name="KSO_WM_SLIDE_ID" val="basetag20161265_4"/>
  <p:tag name="KSO_WM_SLIDE_INDEX" val="4"/>
  <p:tag name="KSO_WM_SLIDE_ITEM_CNT" val="0"/>
  <p:tag name="KSO_WM_SLIDE_TYPE" val="text"/>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982</Words>
  <Application>WPS 演示</Application>
  <PresentationFormat>宽屏</PresentationFormat>
  <Paragraphs>176</Paragraphs>
  <Slides>17</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17</vt:i4>
      </vt:variant>
    </vt:vector>
  </HeadingPairs>
  <TitlesOfParts>
    <vt:vector size="26" baseType="lpstr">
      <vt:lpstr>Arial</vt:lpstr>
      <vt:lpstr>宋体</vt:lpstr>
      <vt:lpstr>Wingdings</vt:lpstr>
      <vt:lpstr>楷体</vt:lpstr>
      <vt:lpstr>微软雅黑</vt:lpstr>
      <vt:lpstr>Arial Unicode MS</vt:lpstr>
      <vt:lpstr>黑体</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_</cp:lastModifiedBy>
  <cp:revision>113</cp:revision>
  <dcterms:created xsi:type="dcterms:W3CDTF">2019-09-11T01:54:00Z</dcterms:created>
  <dcterms:modified xsi:type="dcterms:W3CDTF">2019-10-17T02:55:39Z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2052-10.8.2.7072</vt:lpwstr>
  </property>
</Properties>
</file>