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2" r:id="rId8"/>
    <p:sldId id="263" r:id="rId9"/>
    <p:sldId id="264" r:id="rId10"/>
    <p:sldId id="261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image" Target="../media/image4.png"/><Relationship Id="rId7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9" Type="http://schemas.openxmlformats.org/officeDocument/2006/relationships/tags" Target="../tags/tag11.xml"/><Relationship Id="rId18" Type="http://schemas.openxmlformats.org/officeDocument/2006/relationships/tags" Target="../tags/tag10.xml"/><Relationship Id="rId17" Type="http://schemas.openxmlformats.org/officeDocument/2006/relationships/tags" Target="../tags/tag9.xml"/><Relationship Id="rId16" Type="http://schemas.openxmlformats.org/officeDocument/2006/relationships/tags" Target="../tags/tag8.xml"/><Relationship Id="rId15" Type="http://schemas.openxmlformats.org/officeDocument/2006/relationships/tags" Target="../tags/tag7.xml"/><Relationship Id="rId14" Type="http://schemas.openxmlformats.org/officeDocument/2006/relationships/image" Target="../media/image7.png"/><Relationship Id="rId13" Type="http://schemas.openxmlformats.org/officeDocument/2006/relationships/tags" Target="../tags/tag6.xml"/><Relationship Id="rId12" Type="http://schemas.openxmlformats.org/officeDocument/2006/relationships/image" Target="../media/image6.png"/><Relationship Id="rId11" Type="http://schemas.openxmlformats.org/officeDocument/2006/relationships/tags" Target="../tags/tag5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image" Target="../media/image16.png"/><Relationship Id="rId6" Type="http://schemas.openxmlformats.org/officeDocument/2006/relationships/tags" Target="../tags/tag93.xml"/><Relationship Id="rId5" Type="http://schemas.openxmlformats.org/officeDocument/2006/relationships/image" Target="../media/image9.png"/><Relationship Id="rId4" Type="http://schemas.openxmlformats.org/officeDocument/2006/relationships/tags" Target="../tags/tag92.xml"/><Relationship Id="rId3" Type="http://schemas.openxmlformats.org/officeDocument/2006/relationships/image" Target="../media/image8.jpeg"/><Relationship Id="rId2" Type="http://schemas.openxmlformats.org/officeDocument/2006/relationships/tags" Target="../tags/tag91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image" Target="../media/image4.png"/><Relationship Id="rId7" Type="http://schemas.openxmlformats.org/officeDocument/2006/relationships/tags" Target="../tags/tag100.xml"/><Relationship Id="rId6" Type="http://schemas.openxmlformats.org/officeDocument/2006/relationships/image" Target="../media/image3.png"/><Relationship Id="rId5" Type="http://schemas.openxmlformats.org/officeDocument/2006/relationships/tags" Target="../tags/tag99.xml"/><Relationship Id="rId4" Type="http://schemas.openxmlformats.org/officeDocument/2006/relationships/image" Target="../media/image2.png"/><Relationship Id="rId3" Type="http://schemas.openxmlformats.org/officeDocument/2006/relationships/tags" Target="../tags/tag98.xml"/><Relationship Id="rId2" Type="http://schemas.openxmlformats.org/officeDocument/2006/relationships/image" Target="../media/image1.jpeg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image" Target="../media/image7.png"/><Relationship Id="rId13" Type="http://schemas.openxmlformats.org/officeDocument/2006/relationships/tags" Target="../tags/tag103.xml"/><Relationship Id="rId12" Type="http://schemas.openxmlformats.org/officeDocument/2006/relationships/image" Target="../media/image6.png"/><Relationship Id="rId11" Type="http://schemas.openxmlformats.org/officeDocument/2006/relationships/tags" Target="../tags/tag102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112.xml"/><Relationship Id="rId7" Type="http://schemas.openxmlformats.org/officeDocument/2006/relationships/image" Target="../media/image10.png"/><Relationship Id="rId6" Type="http://schemas.openxmlformats.org/officeDocument/2006/relationships/tags" Target="../tags/tag111.xml"/><Relationship Id="rId5" Type="http://schemas.openxmlformats.org/officeDocument/2006/relationships/image" Target="../media/image9.png"/><Relationship Id="rId4" Type="http://schemas.openxmlformats.org/officeDocument/2006/relationships/tags" Target="../tags/tag110.xml"/><Relationship Id="rId3" Type="http://schemas.openxmlformats.org/officeDocument/2006/relationships/image" Target="../media/image8.jpeg"/><Relationship Id="rId2" Type="http://schemas.openxmlformats.org/officeDocument/2006/relationships/tags" Target="../tags/tag109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image" Target="../media/image12.png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image" Target="../media/image4.png"/><Relationship Id="rId6" Type="http://schemas.openxmlformats.org/officeDocument/2006/relationships/tags" Target="../tags/tag121.xml"/><Relationship Id="rId5" Type="http://schemas.openxmlformats.org/officeDocument/2006/relationships/image" Target="../media/image17.png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image" Target="../media/image12.png"/><Relationship Id="rId6" Type="http://schemas.openxmlformats.org/officeDocument/2006/relationships/tags" Target="../tags/tag130.xml"/><Relationship Id="rId5" Type="http://schemas.openxmlformats.org/officeDocument/2006/relationships/image" Target="../media/image18.png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3" Type="http://schemas.openxmlformats.org/officeDocument/2006/relationships/tags" Target="../tags/tag136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image" Target="../media/image10.png"/><Relationship Id="rId7" Type="http://schemas.openxmlformats.org/officeDocument/2006/relationships/tags" Target="../tags/tag140.xml"/><Relationship Id="rId6" Type="http://schemas.openxmlformats.org/officeDocument/2006/relationships/image" Target="../media/image9.png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image" Target="../media/image19.png"/><Relationship Id="rId2" Type="http://schemas.openxmlformats.org/officeDocument/2006/relationships/tags" Target="../tags/tag137.xml"/><Relationship Id="rId14" Type="http://schemas.openxmlformats.org/officeDocument/2006/relationships/tags" Target="../tags/tag146.xml"/><Relationship Id="rId13" Type="http://schemas.openxmlformats.org/officeDocument/2006/relationships/tags" Target="../tags/tag145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image" Target="../media/image17.png"/><Relationship Id="rId5" Type="http://schemas.openxmlformats.org/officeDocument/2006/relationships/tags" Target="../tags/tag149.xml"/><Relationship Id="rId4" Type="http://schemas.openxmlformats.org/officeDocument/2006/relationships/image" Target="../media/image4.png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2" Type="http://schemas.openxmlformats.org/officeDocument/2006/relationships/tags" Target="../tags/tag155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2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19.png"/><Relationship Id="rId2" Type="http://schemas.openxmlformats.org/officeDocument/2006/relationships/tags" Target="../tags/tag156.xml"/><Relationship Id="rId12" Type="http://schemas.openxmlformats.org/officeDocument/2006/relationships/tags" Target="../tags/tag165.xml"/><Relationship Id="rId11" Type="http://schemas.openxmlformats.org/officeDocument/2006/relationships/tags" Target="../tags/tag164.xml"/><Relationship Id="rId10" Type="http://schemas.openxmlformats.org/officeDocument/2006/relationships/tags" Target="../tags/tag163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image" Target="../media/image10.png"/><Relationship Id="rId7" Type="http://schemas.openxmlformats.org/officeDocument/2006/relationships/tags" Target="../tags/tag169.xml"/><Relationship Id="rId6" Type="http://schemas.openxmlformats.org/officeDocument/2006/relationships/image" Target="../media/image9.png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image" Target="../media/image2.png"/><Relationship Id="rId2" Type="http://schemas.openxmlformats.org/officeDocument/2006/relationships/tags" Target="../tags/tag166.xml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image" Target="../media/image10.png"/><Relationship Id="rId7" Type="http://schemas.openxmlformats.org/officeDocument/2006/relationships/tags" Target="../tags/tag14.xml"/><Relationship Id="rId6" Type="http://schemas.openxmlformats.org/officeDocument/2006/relationships/image" Target="../media/image9.png"/><Relationship Id="rId5" Type="http://schemas.openxmlformats.org/officeDocument/2006/relationships/tags" Target="../tags/tag13.xml"/><Relationship Id="rId4" Type="http://schemas.openxmlformats.org/officeDocument/2006/relationships/image" Target="../media/image8.jpeg"/><Relationship Id="rId3" Type="http://schemas.openxmlformats.org/officeDocument/2006/relationships/tags" Target="../tags/tag12.xml"/><Relationship Id="rId2" Type="http://schemas.openxmlformats.org/officeDocument/2006/relationships/image" Target="../media/image1.jpeg"/><Relationship Id="rId17" Type="http://schemas.openxmlformats.org/officeDocument/2006/relationships/tags" Target="../tags/tag2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image" Target="../media/image12.png"/><Relationship Id="rId11" Type="http://schemas.openxmlformats.org/officeDocument/2006/relationships/tags" Target="../tags/tag16.xml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image" Target="../media/image4.png"/><Relationship Id="rId7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tags" Target="../tags/tag23.xml"/><Relationship Id="rId4" Type="http://schemas.openxmlformats.org/officeDocument/2006/relationships/image" Target="../media/image2.png"/><Relationship Id="rId3" Type="http://schemas.openxmlformats.org/officeDocument/2006/relationships/tags" Target="../tags/tag22.xml"/><Relationship Id="rId20" Type="http://schemas.openxmlformats.org/officeDocument/2006/relationships/tags" Target="../tags/tag32.xml"/><Relationship Id="rId2" Type="http://schemas.openxmlformats.org/officeDocument/2006/relationships/image" Target="../media/image1.jpeg"/><Relationship Id="rId19" Type="http://schemas.openxmlformats.org/officeDocument/2006/relationships/tags" Target="../tags/tag31.xml"/><Relationship Id="rId18" Type="http://schemas.openxmlformats.org/officeDocument/2006/relationships/tags" Target="../tags/tag30.xml"/><Relationship Id="rId17" Type="http://schemas.openxmlformats.org/officeDocument/2006/relationships/tags" Target="../tags/tag29.xml"/><Relationship Id="rId16" Type="http://schemas.openxmlformats.org/officeDocument/2006/relationships/image" Target="../media/image13.png"/><Relationship Id="rId15" Type="http://schemas.openxmlformats.org/officeDocument/2006/relationships/tags" Target="../tags/tag28.xml"/><Relationship Id="rId14" Type="http://schemas.openxmlformats.org/officeDocument/2006/relationships/image" Target="../media/image7.png"/><Relationship Id="rId13" Type="http://schemas.openxmlformats.org/officeDocument/2006/relationships/tags" Target="../tags/tag27.xml"/><Relationship Id="rId12" Type="http://schemas.openxmlformats.org/officeDocument/2006/relationships/image" Target="../media/image6.png"/><Relationship Id="rId11" Type="http://schemas.openxmlformats.org/officeDocument/2006/relationships/tags" Target="../tags/tag26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36.xml"/><Relationship Id="rId7" Type="http://schemas.openxmlformats.org/officeDocument/2006/relationships/image" Target="../media/image10.png"/><Relationship Id="rId6" Type="http://schemas.openxmlformats.org/officeDocument/2006/relationships/tags" Target="../tags/tag35.xml"/><Relationship Id="rId5" Type="http://schemas.openxmlformats.org/officeDocument/2006/relationships/image" Target="../media/image9.png"/><Relationship Id="rId4" Type="http://schemas.openxmlformats.org/officeDocument/2006/relationships/tags" Target="../tags/tag34.xml"/><Relationship Id="rId3" Type="http://schemas.openxmlformats.org/officeDocument/2006/relationships/image" Target="../media/image8.jpeg"/><Relationship Id="rId2" Type="http://schemas.openxmlformats.org/officeDocument/2006/relationships/tags" Target="../tags/tag33.xml"/><Relationship Id="rId17" Type="http://schemas.openxmlformats.org/officeDocument/2006/relationships/tags" Target="../tags/tag43.xml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image" Target="../media/image12.png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47.xml"/><Relationship Id="rId7" Type="http://schemas.openxmlformats.org/officeDocument/2006/relationships/image" Target="../media/image11.png"/><Relationship Id="rId6" Type="http://schemas.openxmlformats.org/officeDocument/2006/relationships/tags" Target="../tags/tag46.xml"/><Relationship Id="rId5" Type="http://schemas.openxmlformats.org/officeDocument/2006/relationships/image" Target="../media/image7.png"/><Relationship Id="rId4" Type="http://schemas.openxmlformats.org/officeDocument/2006/relationships/tags" Target="../tags/tag45.xml"/><Relationship Id="rId3" Type="http://schemas.openxmlformats.org/officeDocument/2006/relationships/image" Target="../media/image8.jpeg"/><Relationship Id="rId2" Type="http://schemas.openxmlformats.org/officeDocument/2006/relationships/tags" Target="../tags/tag44.xml"/><Relationship Id="rId17" Type="http://schemas.openxmlformats.org/officeDocument/2006/relationships/tags" Target="../tags/tag55.xml"/><Relationship Id="rId16" Type="http://schemas.openxmlformats.org/officeDocument/2006/relationships/tags" Target="../tags/tag54.xml"/><Relationship Id="rId15" Type="http://schemas.openxmlformats.org/officeDocument/2006/relationships/tags" Target="../tags/tag53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image" Target="../media/image15.png"/><Relationship Id="rId6" Type="http://schemas.openxmlformats.org/officeDocument/2006/relationships/tags" Target="../tags/tag58.xml"/><Relationship Id="rId5" Type="http://schemas.openxmlformats.org/officeDocument/2006/relationships/image" Target="../media/image6.png"/><Relationship Id="rId4" Type="http://schemas.openxmlformats.org/officeDocument/2006/relationships/tags" Target="../tags/tag57.xml"/><Relationship Id="rId3" Type="http://schemas.openxmlformats.org/officeDocument/2006/relationships/image" Target="../media/image8.jpeg"/><Relationship Id="rId20" Type="http://schemas.openxmlformats.org/officeDocument/2006/relationships/tags" Target="../tags/tag69.xml"/><Relationship Id="rId2" Type="http://schemas.openxmlformats.org/officeDocument/2006/relationships/tags" Target="../tags/tag56.xml"/><Relationship Id="rId19" Type="http://schemas.openxmlformats.org/officeDocument/2006/relationships/tags" Target="../tags/tag68.xml"/><Relationship Id="rId18" Type="http://schemas.openxmlformats.org/officeDocument/2006/relationships/tags" Target="../tags/tag67.xml"/><Relationship Id="rId17" Type="http://schemas.openxmlformats.org/officeDocument/2006/relationships/tags" Target="../tags/tag66.xml"/><Relationship Id="rId16" Type="http://schemas.openxmlformats.org/officeDocument/2006/relationships/image" Target="../media/image5.png"/><Relationship Id="rId15" Type="http://schemas.openxmlformats.org/officeDocument/2006/relationships/tags" Target="../tags/tag65.xml"/><Relationship Id="rId14" Type="http://schemas.openxmlformats.org/officeDocument/2006/relationships/image" Target="../media/image3.png"/><Relationship Id="rId13" Type="http://schemas.openxmlformats.org/officeDocument/2006/relationships/tags" Target="../tags/tag64.xml"/><Relationship Id="rId12" Type="http://schemas.openxmlformats.org/officeDocument/2006/relationships/tags" Target="../tags/tag63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image" Target="../media/image10.png"/><Relationship Id="rId6" Type="http://schemas.openxmlformats.org/officeDocument/2006/relationships/tags" Target="../tags/tag75.xml"/><Relationship Id="rId5" Type="http://schemas.openxmlformats.org/officeDocument/2006/relationships/image" Target="../media/image9.png"/><Relationship Id="rId4" Type="http://schemas.openxmlformats.org/officeDocument/2006/relationships/tags" Target="../tags/tag74.xml"/><Relationship Id="rId3" Type="http://schemas.openxmlformats.org/officeDocument/2006/relationships/image" Target="../media/image8.jpeg"/><Relationship Id="rId2" Type="http://schemas.openxmlformats.org/officeDocument/2006/relationships/tags" Target="../tags/tag73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85.xml"/><Relationship Id="rId7" Type="http://schemas.openxmlformats.org/officeDocument/2006/relationships/image" Target="../media/image10.png"/><Relationship Id="rId6" Type="http://schemas.openxmlformats.org/officeDocument/2006/relationships/tags" Target="../tags/tag84.xml"/><Relationship Id="rId5" Type="http://schemas.openxmlformats.org/officeDocument/2006/relationships/image" Target="../media/image9.png"/><Relationship Id="rId4" Type="http://schemas.openxmlformats.org/officeDocument/2006/relationships/tags" Target="../tags/tag83.xml"/><Relationship Id="rId3" Type="http://schemas.openxmlformats.org/officeDocument/2006/relationships/image" Target="../media/image8.jpeg"/><Relationship Id="rId2" Type="http://schemas.openxmlformats.org/officeDocument/2006/relationships/tags" Target="../tags/tag82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3496583" y="944490"/>
            <a:ext cx="5257800" cy="54600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5400000">
            <a:off x="9501003" y="-1364594"/>
            <a:ext cx="1042712" cy="37719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5400000">
            <a:off x="1644497" y="4330064"/>
            <a:ext cx="883441" cy="417243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 cstate="email"/>
          <a:srcRect/>
          <a:stretch>
            <a:fillRect/>
          </a:stretch>
        </p:blipFill>
        <p:spPr>
          <a:xfrm rot="10800000">
            <a:off x="676376" y="1215658"/>
            <a:ext cx="2568049" cy="17144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 cstate="email"/>
          <a:srcRect/>
          <a:stretch>
            <a:fillRect/>
          </a:stretch>
        </p:blipFill>
        <p:spPr>
          <a:xfrm rot="10800000">
            <a:off x="8423145" y="3879173"/>
            <a:ext cx="2779710" cy="14859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 cstate="email"/>
          <a:srcRect/>
          <a:stretch>
            <a:fillRect/>
          </a:stretch>
        </p:blipFill>
        <p:spPr>
          <a:xfrm rot="10800000">
            <a:off x="0" y="4037885"/>
            <a:ext cx="1930544" cy="1485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 hasCustomPrompt="1"/>
            <p:custDataLst>
              <p:tags r:id="rId15"/>
            </p:custDataLst>
          </p:nvPr>
        </p:nvSpPr>
        <p:spPr>
          <a:xfrm>
            <a:off x="5546316" y="1276449"/>
            <a:ext cx="1226402" cy="4366520"/>
          </a:xfrm>
        </p:spPr>
        <p:txBody>
          <a:bodyPr vert="eaVert" anchor="ctr">
            <a:normAutofit/>
          </a:bodyPr>
          <a:lstStyle>
            <a:lvl1pPr algn="ctr">
              <a:defRPr sz="5400" u="none" strike="noStrike" kern="1200" cap="none" spc="2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 hasCustomPrompt="1"/>
            <p:custDataLst>
              <p:tags r:id="rId16"/>
            </p:custDataLst>
          </p:nvPr>
        </p:nvSpPr>
        <p:spPr>
          <a:xfrm>
            <a:off x="4486320" y="2733675"/>
            <a:ext cx="1022350" cy="2909888"/>
          </a:xfrm>
        </p:spPr>
        <p:txBody>
          <a:bodyPr vert="eaVert" anchor="t">
            <a:normAutofit/>
          </a:bodyPr>
          <a:lstStyle>
            <a:lvl1pPr marL="0" indent="0" algn="ctr">
              <a:buNone/>
              <a:defRPr sz="1600"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/>
          <a:p>
            <a:fld id="{F54129ED-B992-4F63-B1DD-BDA1825CEF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/>
        <p:txBody>
          <a:bodyPr/>
          <a:lstStyle/>
          <a:p>
            <a:fld id="{B4ED8A5C-CF33-42D1-8245-5127E06650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67197" y="-191367"/>
            <a:ext cx="3724803" cy="685800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3496583" y="944490"/>
            <a:ext cx="5257800" cy="546001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5400000">
            <a:off x="9501003" y="-1364594"/>
            <a:ext cx="1042712" cy="377190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5400000">
            <a:off x="1644497" y="4330064"/>
            <a:ext cx="883441" cy="41724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 cstate="email"/>
          <a:srcRect/>
          <a:stretch>
            <a:fillRect/>
          </a:stretch>
        </p:blipFill>
        <p:spPr>
          <a:xfrm rot="10800000">
            <a:off x="676376" y="1215658"/>
            <a:ext cx="2568049" cy="171449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 cstate="email"/>
          <a:srcRect/>
          <a:stretch>
            <a:fillRect/>
          </a:stretch>
        </p:blipFill>
        <p:spPr>
          <a:xfrm rot="10800000">
            <a:off x="8423145" y="3879173"/>
            <a:ext cx="2779710" cy="14859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 cstate="email"/>
          <a:srcRect/>
          <a:stretch>
            <a:fillRect/>
          </a:stretch>
        </p:blipFill>
        <p:spPr>
          <a:xfrm rot="10800000">
            <a:off x="0" y="4037885"/>
            <a:ext cx="1930544" cy="1485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 hasCustomPrompt="1"/>
            <p:custDataLst>
              <p:tags r:id="rId15"/>
            </p:custDataLst>
          </p:nvPr>
        </p:nvSpPr>
        <p:spPr>
          <a:xfrm>
            <a:off x="5479536" y="1675320"/>
            <a:ext cx="1349042" cy="3608695"/>
          </a:xfrm>
        </p:spPr>
        <p:txBody>
          <a:bodyPr vert="eaVert">
            <a:normAutofit/>
          </a:bodyPr>
          <a:lstStyle>
            <a:lvl1pPr algn="ctr">
              <a:defRPr sz="5400" u="none" strike="noStrike" kern="1200" cap="none" spc="2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 hasCustomPrompt="1"/>
            <p:custDataLst>
              <p:tags r:id="rId16"/>
            </p:custDataLst>
          </p:nvPr>
        </p:nvSpPr>
        <p:spPr>
          <a:xfrm>
            <a:off x="4116388" y="2725738"/>
            <a:ext cx="1311275" cy="2550340"/>
          </a:xfrm>
        </p:spPr>
        <p:txBody>
          <a:bodyPr vert="eaVert" anchor="t"/>
          <a:lstStyle>
            <a:lvl1pPr marL="0" indent="0" algn="ctr">
              <a:buNone/>
              <a:defRPr u="none" strike="noStrike" kern="1200" cap="none" spc="150" normalizeH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email"/>
          <a:srcRect/>
          <a:stretch>
            <a:fillRect/>
          </a:stretch>
        </p:blipFill>
        <p:spPr>
          <a:xfrm rot="5400000">
            <a:off x="10548737" y="-892146"/>
            <a:ext cx="751116" cy="2535408"/>
          </a:xfrm>
          <a:custGeom>
            <a:avLst/>
            <a:gdLst>
              <a:gd name="connsiteX0" fmla="*/ 0 w 751116"/>
              <a:gd name="connsiteY0" fmla="*/ 2535408 h 2535408"/>
              <a:gd name="connsiteX1" fmla="*/ 0 w 751116"/>
              <a:gd name="connsiteY1" fmla="*/ 0 h 2535408"/>
              <a:gd name="connsiteX2" fmla="*/ 751116 w 751116"/>
              <a:gd name="connsiteY2" fmla="*/ 0 h 2535408"/>
              <a:gd name="connsiteX3" fmla="*/ 751116 w 751116"/>
              <a:gd name="connsiteY3" fmla="*/ 2535408 h 25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116" h="2535408">
                <a:moveTo>
                  <a:pt x="0" y="2535408"/>
                </a:moveTo>
                <a:lnTo>
                  <a:pt x="0" y="0"/>
                </a:lnTo>
                <a:lnTo>
                  <a:pt x="751116" y="0"/>
                </a:lnTo>
                <a:lnTo>
                  <a:pt x="751116" y="2535408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 cstate="email"/>
          <a:srcRect/>
          <a:stretch>
            <a:fillRect/>
          </a:stretch>
        </p:blipFill>
        <p:spPr>
          <a:xfrm rot="5400000">
            <a:off x="1004663" y="5216951"/>
            <a:ext cx="636385" cy="2645712"/>
          </a:xfrm>
          <a:custGeom>
            <a:avLst/>
            <a:gdLst>
              <a:gd name="connsiteX0" fmla="*/ 0 w 636385"/>
              <a:gd name="connsiteY0" fmla="*/ 2645712 h 2645712"/>
              <a:gd name="connsiteX1" fmla="*/ 0 w 636385"/>
              <a:gd name="connsiteY1" fmla="*/ 0 h 2645712"/>
              <a:gd name="connsiteX2" fmla="*/ 636385 w 636385"/>
              <a:gd name="connsiteY2" fmla="*/ 0 h 2645712"/>
              <a:gd name="connsiteX3" fmla="*/ 636385 w 636385"/>
              <a:gd name="connsiteY3" fmla="*/ 2645712 h 26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385" h="2645712">
                <a:moveTo>
                  <a:pt x="0" y="2645712"/>
                </a:moveTo>
                <a:lnTo>
                  <a:pt x="0" y="0"/>
                </a:lnTo>
                <a:lnTo>
                  <a:pt x="636385" y="0"/>
                </a:lnTo>
                <a:lnTo>
                  <a:pt x="636385" y="2645712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/>
        <p:txBody>
          <a:bodyPr/>
          <a:lstStyle>
            <a:lvl1pPr>
              <a:defRPr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-114300" y="304200"/>
            <a:ext cx="12014246" cy="6249600"/>
            <a:chOff x="-114300" y="304200"/>
            <a:chExt cx="12014246" cy="6249600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 cstate="email"/>
            <a:srcRect t="-2"/>
            <a:stretch>
              <a:fillRect/>
            </a:stretch>
          </p:blipFill>
          <p:spPr>
            <a:xfrm>
              <a:off x="10560628" y="5163886"/>
              <a:ext cx="1339318" cy="138933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 rot="16200000" flipV="1">
              <a:off x="1070310" y="-879835"/>
              <a:ext cx="636385" cy="30056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-191367"/>
            <a:ext cx="12213771" cy="7049366"/>
            <a:chOff x="0" y="-191367"/>
            <a:chExt cx="12213771" cy="7049366"/>
          </a:xfrm>
        </p:grpSpPr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10351369" y="-191367"/>
              <a:ext cx="1862402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 rot="5400000">
              <a:off x="1004663" y="5216951"/>
              <a:ext cx="636385" cy="2645712"/>
            </a:xfrm>
            <a:custGeom>
              <a:avLst/>
              <a:gdLst>
                <a:gd name="connsiteX0" fmla="*/ 0 w 636385"/>
                <a:gd name="connsiteY0" fmla="*/ 2645712 h 2645712"/>
                <a:gd name="connsiteX1" fmla="*/ 0 w 636385"/>
                <a:gd name="connsiteY1" fmla="*/ 0 h 2645712"/>
                <a:gd name="connsiteX2" fmla="*/ 636385 w 636385"/>
                <a:gd name="connsiteY2" fmla="*/ 0 h 2645712"/>
                <a:gd name="connsiteX3" fmla="*/ 636385 w 636385"/>
                <a:gd name="connsiteY3" fmla="*/ 2645712 h 264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6385" h="2645712">
                  <a:moveTo>
                    <a:pt x="0" y="2645712"/>
                  </a:moveTo>
                  <a:lnTo>
                    <a:pt x="0" y="0"/>
                  </a:lnTo>
                  <a:lnTo>
                    <a:pt x="636385" y="0"/>
                  </a:lnTo>
                  <a:lnTo>
                    <a:pt x="636385" y="2645712"/>
                  </a:lnTo>
                  <a:close/>
                </a:path>
              </a:pathLst>
            </a:cu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email"/>
          <a:srcRect/>
          <a:stretch>
            <a:fillRect/>
          </a:stretch>
        </p:blipFill>
        <p:spPr>
          <a:xfrm rot="20398923">
            <a:off x="1289890" y="5408950"/>
            <a:ext cx="7954704" cy="2898098"/>
          </a:xfrm>
          <a:custGeom>
            <a:avLst/>
            <a:gdLst>
              <a:gd name="connsiteX0" fmla="*/ 7954704 w 7954704"/>
              <a:gd name="connsiteY0" fmla="*/ 0 h 2898098"/>
              <a:gd name="connsiteX1" fmla="*/ 7954704 w 7954704"/>
              <a:gd name="connsiteY1" fmla="*/ 2898098 h 2898098"/>
              <a:gd name="connsiteX2" fmla="*/ 0 w 7954704"/>
              <a:gd name="connsiteY2" fmla="*/ 0 h 289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54704" h="2898098">
                <a:moveTo>
                  <a:pt x="7954704" y="0"/>
                </a:moveTo>
                <a:lnTo>
                  <a:pt x="7954704" y="289809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email"/>
          <a:srcRect/>
          <a:stretch>
            <a:fillRect/>
          </a:stretch>
        </p:blipFill>
        <p:spPr>
          <a:xfrm rot="5400000">
            <a:off x="10209360" y="5222162"/>
            <a:ext cx="571679" cy="27000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 t="-2"/>
          <a:stretch>
            <a:fillRect/>
          </a:stretch>
        </p:blipFill>
        <p:spPr>
          <a:xfrm flipH="1" flipV="1">
            <a:off x="0" y="0"/>
            <a:ext cx="1339318" cy="13893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email"/>
          <a:srcRect/>
          <a:stretch>
            <a:fillRect/>
          </a:stretch>
        </p:blipFill>
        <p:spPr>
          <a:xfrm rot="20398923">
            <a:off x="1289890" y="5408950"/>
            <a:ext cx="7954704" cy="2898098"/>
          </a:xfrm>
          <a:custGeom>
            <a:avLst/>
            <a:gdLst>
              <a:gd name="connsiteX0" fmla="*/ 7954704 w 7954704"/>
              <a:gd name="connsiteY0" fmla="*/ 0 h 2898098"/>
              <a:gd name="connsiteX1" fmla="*/ 7954704 w 7954704"/>
              <a:gd name="connsiteY1" fmla="*/ 2898098 h 2898098"/>
              <a:gd name="connsiteX2" fmla="*/ 0 w 7954704"/>
              <a:gd name="connsiteY2" fmla="*/ 0 h 289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54704" h="2898098">
                <a:moveTo>
                  <a:pt x="7954704" y="0"/>
                </a:moveTo>
                <a:lnTo>
                  <a:pt x="7954704" y="289809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966774" y="-859694"/>
            <a:ext cx="8259722" cy="8577389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10800000">
            <a:off x="0" y="2838576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10800000" flipH="1">
            <a:off x="10261456" y="2931501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 cstate="email"/>
          <a:srcRect/>
          <a:stretch>
            <a:fillRect/>
          </a:stretch>
        </p:blipFill>
        <p:spPr>
          <a:xfrm rot="5400000">
            <a:off x="10548737" y="-892146"/>
            <a:ext cx="751116" cy="2535408"/>
          </a:xfrm>
          <a:custGeom>
            <a:avLst/>
            <a:gdLst>
              <a:gd name="connsiteX0" fmla="*/ 0 w 751116"/>
              <a:gd name="connsiteY0" fmla="*/ 2535408 h 2535408"/>
              <a:gd name="connsiteX1" fmla="*/ 0 w 751116"/>
              <a:gd name="connsiteY1" fmla="*/ 0 h 2535408"/>
              <a:gd name="connsiteX2" fmla="*/ 751116 w 751116"/>
              <a:gd name="connsiteY2" fmla="*/ 0 h 2535408"/>
              <a:gd name="connsiteX3" fmla="*/ 751116 w 751116"/>
              <a:gd name="connsiteY3" fmla="*/ 2535408 h 25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116" h="2535408">
                <a:moveTo>
                  <a:pt x="0" y="2535408"/>
                </a:moveTo>
                <a:lnTo>
                  <a:pt x="0" y="0"/>
                </a:lnTo>
                <a:lnTo>
                  <a:pt x="751116" y="0"/>
                </a:lnTo>
                <a:lnTo>
                  <a:pt x="751116" y="2535408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 cstate="email"/>
          <a:srcRect/>
          <a:stretch>
            <a:fillRect/>
          </a:stretch>
        </p:blipFill>
        <p:spPr>
          <a:xfrm rot="5400000">
            <a:off x="1004663" y="5216951"/>
            <a:ext cx="636385" cy="2645712"/>
          </a:xfrm>
          <a:custGeom>
            <a:avLst/>
            <a:gdLst>
              <a:gd name="connsiteX0" fmla="*/ 0 w 636385"/>
              <a:gd name="connsiteY0" fmla="*/ 2645712 h 2645712"/>
              <a:gd name="connsiteX1" fmla="*/ 0 w 636385"/>
              <a:gd name="connsiteY1" fmla="*/ 0 h 2645712"/>
              <a:gd name="connsiteX2" fmla="*/ 636385 w 636385"/>
              <a:gd name="connsiteY2" fmla="*/ 0 h 2645712"/>
              <a:gd name="connsiteX3" fmla="*/ 636385 w 636385"/>
              <a:gd name="connsiteY3" fmla="*/ 2645712 h 26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385" h="2645712">
                <a:moveTo>
                  <a:pt x="0" y="2645712"/>
                </a:moveTo>
                <a:lnTo>
                  <a:pt x="0" y="0"/>
                </a:lnTo>
                <a:lnTo>
                  <a:pt x="636385" y="0"/>
                </a:lnTo>
                <a:lnTo>
                  <a:pt x="636385" y="2645712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0800" tIns="39600" rIns="75600" bIns="396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3496583" y="944490"/>
            <a:ext cx="5257800" cy="54600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email"/>
          <a:srcRect/>
          <a:stretch>
            <a:fillRect/>
          </a:stretch>
        </p:blipFill>
        <p:spPr>
          <a:xfrm rot="5400000">
            <a:off x="9501003" y="-1364594"/>
            <a:ext cx="1042712" cy="37719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email"/>
          <a:srcRect/>
          <a:stretch>
            <a:fillRect/>
          </a:stretch>
        </p:blipFill>
        <p:spPr>
          <a:xfrm rot="5400000">
            <a:off x="1644497" y="4330064"/>
            <a:ext cx="883441" cy="41724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0" cstate="email"/>
          <a:srcRect/>
          <a:stretch>
            <a:fillRect/>
          </a:stretch>
        </p:blipFill>
        <p:spPr>
          <a:xfrm rot="10800000">
            <a:off x="676376" y="1215658"/>
            <a:ext cx="2568049" cy="171449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 cstate="email"/>
          <a:srcRect/>
          <a:stretch>
            <a:fillRect/>
          </a:stretch>
        </p:blipFill>
        <p:spPr>
          <a:xfrm rot="10800000">
            <a:off x="8423145" y="3879173"/>
            <a:ext cx="2779710" cy="14859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 cstate="email"/>
          <a:srcRect/>
          <a:stretch>
            <a:fillRect/>
          </a:stretch>
        </p:blipFill>
        <p:spPr>
          <a:xfrm rot="10800000">
            <a:off x="0" y="4037885"/>
            <a:ext cx="1930544" cy="14859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4010966" y="5183110"/>
            <a:ext cx="252391" cy="2958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 hasCustomPrompt="1"/>
            <p:custDataLst>
              <p:tags r:id="rId17"/>
            </p:custDataLst>
          </p:nvPr>
        </p:nvSpPr>
        <p:spPr>
          <a:xfrm>
            <a:off x="5046377" y="2084442"/>
            <a:ext cx="761499" cy="3280632"/>
          </a:xfrm>
        </p:spPr>
        <p:txBody>
          <a:bodyPr vert="eaVert">
            <a:normAutofit/>
          </a:bodyPr>
          <a:lstStyle>
            <a:lvl1pPr algn="ctr">
              <a:defRPr sz="2400" u="none" strike="noStrike" kern="1200" cap="none" spc="2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email"/>
          <a:srcRect/>
          <a:stretch>
            <a:fillRect/>
          </a:stretch>
        </p:blipFill>
        <p:spPr>
          <a:xfrm rot="5400000">
            <a:off x="10548737" y="-892146"/>
            <a:ext cx="751116" cy="2535408"/>
          </a:xfrm>
          <a:custGeom>
            <a:avLst/>
            <a:gdLst>
              <a:gd name="connsiteX0" fmla="*/ 0 w 751116"/>
              <a:gd name="connsiteY0" fmla="*/ 2535408 h 2535408"/>
              <a:gd name="connsiteX1" fmla="*/ 0 w 751116"/>
              <a:gd name="connsiteY1" fmla="*/ 0 h 2535408"/>
              <a:gd name="connsiteX2" fmla="*/ 751116 w 751116"/>
              <a:gd name="connsiteY2" fmla="*/ 0 h 2535408"/>
              <a:gd name="connsiteX3" fmla="*/ 751116 w 751116"/>
              <a:gd name="connsiteY3" fmla="*/ 2535408 h 25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116" h="2535408">
                <a:moveTo>
                  <a:pt x="0" y="2535408"/>
                </a:moveTo>
                <a:lnTo>
                  <a:pt x="0" y="0"/>
                </a:lnTo>
                <a:lnTo>
                  <a:pt x="751116" y="0"/>
                </a:lnTo>
                <a:lnTo>
                  <a:pt x="751116" y="2535408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 cstate="email"/>
          <a:srcRect/>
          <a:stretch>
            <a:fillRect/>
          </a:stretch>
        </p:blipFill>
        <p:spPr>
          <a:xfrm rot="5400000">
            <a:off x="1004663" y="5216951"/>
            <a:ext cx="636385" cy="2645712"/>
          </a:xfrm>
          <a:custGeom>
            <a:avLst/>
            <a:gdLst>
              <a:gd name="connsiteX0" fmla="*/ 0 w 636385"/>
              <a:gd name="connsiteY0" fmla="*/ 2645712 h 2645712"/>
              <a:gd name="connsiteX1" fmla="*/ 0 w 636385"/>
              <a:gd name="connsiteY1" fmla="*/ 0 h 2645712"/>
              <a:gd name="connsiteX2" fmla="*/ 636385 w 636385"/>
              <a:gd name="connsiteY2" fmla="*/ 0 h 2645712"/>
              <a:gd name="connsiteX3" fmla="*/ 636385 w 636385"/>
              <a:gd name="connsiteY3" fmla="*/ 2645712 h 26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385" h="2645712">
                <a:moveTo>
                  <a:pt x="0" y="2645712"/>
                </a:moveTo>
                <a:lnTo>
                  <a:pt x="0" y="0"/>
                </a:lnTo>
                <a:lnTo>
                  <a:pt x="636385" y="0"/>
                </a:lnTo>
                <a:lnTo>
                  <a:pt x="636385" y="2645712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3" y="-1"/>
            <a:ext cx="12192000" cy="67793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 flipH="1">
            <a:off x="10261456" y="5875312"/>
            <a:ext cx="1930544" cy="14859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 rot="5400000">
            <a:off x="10548737" y="-892146"/>
            <a:ext cx="751116" cy="2535408"/>
          </a:xfrm>
          <a:custGeom>
            <a:avLst/>
            <a:gdLst>
              <a:gd name="connsiteX0" fmla="*/ 0 w 751116"/>
              <a:gd name="connsiteY0" fmla="*/ 2535408 h 2535408"/>
              <a:gd name="connsiteX1" fmla="*/ 0 w 751116"/>
              <a:gd name="connsiteY1" fmla="*/ 0 h 2535408"/>
              <a:gd name="connsiteX2" fmla="*/ 751116 w 751116"/>
              <a:gd name="connsiteY2" fmla="*/ 0 h 2535408"/>
              <a:gd name="connsiteX3" fmla="*/ 751116 w 751116"/>
              <a:gd name="connsiteY3" fmla="*/ 2535408 h 25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116" h="2535408">
                <a:moveTo>
                  <a:pt x="0" y="2535408"/>
                </a:moveTo>
                <a:lnTo>
                  <a:pt x="0" y="0"/>
                </a:lnTo>
                <a:lnTo>
                  <a:pt x="751116" y="0"/>
                </a:lnTo>
                <a:lnTo>
                  <a:pt x="751116" y="2535408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3" y="287082"/>
            <a:ext cx="3582825" cy="635698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-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-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8677957" y="2767967"/>
            <a:ext cx="2779710" cy="14859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>
            <a:off x="-1" y="602517"/>
            <a:ext cx="3075541" cy="5460014"/>
          </a:xfrm>
          <a:prstGeom prst="rect">
            <a:avLst/>
          </a:prstGeom>
        </p:spPr>
      </p:pic>
      <p:grpSp>
        <p:nvGrpSpPr>
          <p:cNvPr id="8" name="组合 7"/>
          <p:cNvGrpSpPr/>
          <p:nvPr>
            <p:custDataLst>
              <p:tags r:id="rId8"/>
            </p:custDataLst>
          </p:nvPr>
        </p:nvGrpSpPr>
        <p:grpSpPr>
          <a:xfrm>
            <a:off x="551852" y="3186740"/>
            <a:ext cx="221945" cy="221945"/>
            <a:chOff x="1291771" y="1704350"/>
            <a:chExt cx="609745" cy="609745"/>
          </a:xfrm>
        </p:grpSpPr>
        <p:sp>
          <p:nvSpPr>
            <p:cNvPr id="9" name="椭圆 8"/>
            <p:cNvSpPr/>
            <p:nvPr>
              <p:custDataLst>
                <p:tags r:id="rId9"/>
              </p:custDataLst>
            </p:nvPr>
          </p:nvSpPr>
          <p:spPr>
            <a:xfrm>
              <a:off x="1291771" y="1704350"/>
              <a:ext cx="609745" cy="609745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>
              <p:custDataLst>
                <p:tags r:id="rId10"/>
              </p:custDataLst>
            </p:nvPr>
          </p:nvSpPr>
          <p:spPr>
            <a:xfrm>
              <a:off x="1341863" y="1754442"/>
              <a:ext cx="509560" cy="509560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>
              <p:custDataLst>
                <p:tags r:id="rId11"/>
              </p:custDataLst>
            </p:nvPr>
          </p:nvSpPr>
          <p:spPr>
            <a:xfrm>
              <a:off x="1435093" y="1847247"/>
              <a:ext cx="323101" cy="323950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>
              <p:custDataLst>
                <p:tags r:id="rId12"/>
              </p:custDataLst>
            </p:nvPr>
          </p:nvSpPr>
          <p:spPr>
            <a:xfrm>
              <a:off x="1515643" y="1928222"/>
              <a:ext cx="162000" cy="162000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 cstate="email"/>
          <a:srcRect/>
          <a:stretch>
            <a:fillRect/>
          </a:stretch>
        </p:blipFill>
        <p:spPr>
          <a:xfrm rot="5400000">
            <a:off x="9501003" y="-1364594"/>
            <a:ext cx="1042712" cy="37719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 cstate="email"/>
          <a:srcRect/>
          <a:stretch>
            <a:fillRect/>
          </a:stretch>
        </p:blipFill>
        <p:spPr>
          <a:xfrm rot="10800000">
            <a:off x="3302235" y="4763699"/>
            <a:ext cx="2568049" cy="17144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email"/>
          <a:srcRect/>
          <a:stretch>
            <a:fillRect/>
          </a:stretch>
        </p:blipFill>
        <p:spPr>
          <a:xfrm rot="10800000">
            <a:off x="0" y="0"/>
            <a:ext cx="1930544" cy="1180848"/>
          </a:xfrm>
          <a:custGeom>
            <a:avLst/>
            <a:gdLst>
              <a:gd name="connsiteX0" fmla="*/ 1930544 w 1930544"/>
              <a:gd name="connsiteY0" fmla="*/ 1180848 h 1180848"/>
              <a:gd name="connsiteX1" fmla="*/ 0 w 1930544"/>
              <a:gd name="connsiteY1" fmla="*/ 1180848 h 1180848"/>
              <a:gd name="connsiteX2" fmla="*/ 0 w 1930544"/>
              <a:gd name="connsiteY2" fmla="*/ 0 h 1180848"/>
              <a:gd name="connsiteX3" fmla="*/ 1930544 w 1930544"/>
              <a:gd name="connsiteY3" fmla="*/ 0 h 118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1180848">
                <a:moveTo>
                  <a:pt x="1930544" y="1180848"/>
                </a:moveTo>
                <a:lnTo>
                  <a:pt x="0" y="1180848"/>
                </a:lnTo>
                <a:lnTo>
                  <a:pt x="0" y="0"/>
                </a:lnTo>
                <a:lnTo>
                  <a:pt x="1930544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/>
          <a:stretch>
            <a:fillRect/>
          </a:stretch>
        </p:blipFill>
        <p:spPr>
          <a:xfrm rot="10800000" flipH="1">
            <a:off x="10261456" y="5875312"/>
            <a:ext cx="1930544" cy="994998"/>
          </a:xfrm>
          <a:custGeom>
            <a:avLst/>
            <a:gdLst>
              <a:gd name="connsiteX0" fmla="*/ 0 w 1930544"/>
              <a:gd name="connsiteY0" fmla="*/ 994998 h 994998"/>
              <a:gd name="connsiteX1" fmla="*/ 1930544 w 1930544"/>
              <a:gd name="connsiteY1" fmla="*/ 994998 h 994998"/>
              <a:gd name="connsiteX2" fmla="*/ 1930544 w 1930544"/>
              <a:gd name="connsiteY2" fmla="*/ 0 h 994998"/>
              <a:gd name="connsiteX3" fmla="*/ 0 w 1930544"/>
              <a:gd name="connsiteY3" fmla="*/ 0 h 9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44" h="994998">
                <a:moveTo>
                  <a:pt x="0" y="994998"/>
                </a:moveTo>
                <a:lnTo>
                  <a:pt x="1930544" y="994998"/>
                </a:lnTo>
                <a:lnTo>
                  <a:pt x="1930544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email"/>
          <a:srcRect/>
          <a:stretch>
            <a:fillRect/>
          </a:stretch>
        </p:blipFill>
        <p:spPr>
          <a:xfrm rot="5400000">
            <a:off x="1004663" y="5216951"/>
            <a:ext cx="636385" cy="2645712"/>
          </a:xfrm>
          <a:custGeom>
            <a:avLst/>
            <a:gdLst>
              <a:gd name="connsiteX0" fmla="*/ 0 w 636385"/>
              <a:gd name="connsiteY0" fmla="*/ 2645712 h 2645712"/>
              <a:gd name="connsiteX1" fmla="*/ 0 w 636385"/>
              <a:gd name="connsiteY1" fmla="*/ 0 h 2645712"/>
              <a:gd name="connsiteX2" fmla="*/ 636385 w 636385"/>
              <a:gd name="connsiteY2" fmla="*/ 0 h 2645712"/>
              <a:gd name="connsiteX3" fmla="*/ 636385 w 636385"/>
              <a:gd name="connsiteY3" fmla="*/ 2645712 h 264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385" h="2645712">
                <a:moveTo>
                  <a:pt x="0" y="2645712"/>
                </a:moveTo>
                <a:lnTo>
                  <a:pt x="0" y="0"/>
                </a:lnTo>
                <a:lnTo>
                  <a:pt x="636385" y="0"/>
                </a:lnTo>
                <a:lnTo>
                  <a:pt x="636385" y="2645712"/>
                </a:lnTo>
                <a:close/>
              </a:path>
            </a:pathLst>
          </a:cu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隶书" panose="02010509060101010101" pitchFamily="49" charset="-122"/>
              </a:defRPr>
            </a:lvl1pPr>
            <a:lvl2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80.xml"/><Relationship Id="rId23" Type="http://schemas.openxmlformats.org/officeDocument/2006/relationships/tags" Target="../tags/tag179.xml"/><Relationship Id="rId22" Type="http://schemas.openxmlformats.org/officeDocument/2006/relationships/tags" Target="../tags/tag178.xml"/><Relationship Id="rId21" Type="http://schemas.openxmlformats.org/officeDocument/2006/relationships/tags" Target="../tags/tag177.xml"/><Relationship Id="rId20" Type="http://schemas.openxmlformats.org/officeDocument/2006/relationships/tags" Target="../tags/tag17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75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510540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2.xml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3.xml"/><Relationship Id="rId1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9.xml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577850" y="450215"/>
            <a:ext cx="11035665" cy="1861185"/>
          </a:xfrm>
          <a:prstGeom prst="rect">
            <a:avLst/>
          </a:prstGeom>
          <a:noFill/>
          <a:ln>
            <a:noFill/>
          </a:ln>
          <a:effectLst>
            <a:glow rad="127000">
              <a:srgbClr val="FF0000"/>
            </a:glow>
            <a:reflection blurRad="6350" stA="50000" endA="300" endPos="38500" dist="50800" dir="5400000" sy="-100000" algn="bl" rotWithShape="0"/>
          </a:effectLst>
          <a:scene3d>
            <a:camera prst="perspectiveRelaxedModerately"/>
            <a:lightRig rig="sunset" dir="t">
              <a:rot lat="0" lon="0" rev="0"/>
            </a:lightRig>
          </a:scene3d>
          <a:sp3d extrusionH="133350" contourW="50800" prstMaterial="metal">
            <a:contourClr>
              <a:schemeClr val="bg1">
                <a:lumMod val="95000"/>
              </a:schemeClr>
            </a:contourClr>
          </a:sp3d>
        </p:spPr>
        <p:txBody>
          <a:bodyPr wrap="square" rtlCol="0" anchor="t">
            <a:spAutoFit/>
            <a:scene3d>
              <a:camera prst="perspectiveRelaxedModerately"/>
              <a:lightRig rig="threePt" dir="t"/>
            </a:scene3d>
          </a:bodyPr>
          <a:p>
            <a:pPr algn="ctr"/>
            <a:r>
              <a:rPr lang="zh-CN" altLang="zh-CN" sz="115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50" endPos="85000" dist="60007" dir="5400000" sy="-100000" algn="bl" rotWithShape="0"/>
                </a:effectLst>
              </a:rPr>
              <a:t>毒品的危害</a:t>
            </a:r>
            <a:endParaRPr lang="zh-CN" altLang="zh-CN" sz="11500" b="1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56275" y="4646930"/>
            <a:ext cx="631380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 algn="ctr"/>
            <a:r>
              <a:rPr lang="zh-CN" altLang="en-US" sz="3600" b="1">
                <a:solidFill>
                  <a:schemeClr val="accent4"/>
                </a:solidFill>
                <a:effectLst/>
              </a:rPr>
              <a:t>制作人：麻茶沟小学盛涛</a:t>
            </a:r>
            <a:endParaRPr lang="zh-CN" altLang="en-US" sz="3600" b="1">
              <a:solidFill>
                <a:schemeClr val="accent4"/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2679924521243937575"/>
          <p:cNvPicPr>
            <a:picLocks noChangeAspect="1"/>
          </p:cNvPicPr>
          <p:nvPr/>
        </p:nvPicPr>
        <p:blipFill>
          <a:blip r:embed="rId1"/>
          <a:srcRect t="-245" r="50125"/>
          <a:stretch>
            <a:fillRect/>
          </a:stretch>
        </p:blipFill>
        <p:spPr>
          <a:xfrm>
            <a:off x="260985" y="319405"/>
            <a:ext cx="2787015" cy="3108325"/>
          </a:xfrm>
          <a:prstGeom prst="rect">
            <a:avLst/>
          </a:prstGeom>
        </p:spPr>
      </p:pic>
      <p:pic>
        <p:nvPicPr>
          <p:cNvPr id="7" name="图片 6" descr="u=1801131394,4096845&amp;fm=173&amp;s=68A0DC594E9D465B5CB5A53703008053&amp;w=502&amp;h=342&amp;img"/>
          <p:cNvPicPr>
            <a:picLocks noChangeAspect="1"/>
          </p:cNvPicPr>
          <p:nvPr/>
        </p:nvPicPr>
        <p:blipFill>
          <a:blip r:embed="rId2"/>
          <a:srcRect l="50191" t="487"/>
          <a:stretch>
            <a:fillRect/>
          </a:stretch>
        </p:blipFill>
        <p:spPr>
          <a:xfrm>
            <a:off x="8336280" y="3716020"/>
            <a:ext cx="2718435" cy="2997835"/>
          </a:xfrm>
          <a:prstGeom prst="rect">
            <a:avLst/>
          </a:prstGeom>
        </p:spPr>
      </p:pic>
      <p:pic>
        <p:nvPicPr>
          <p:cNvPr id="8" name="图片 7" descr="timg"/>
          <p:cNvPicPr>
            <a:picLocks noChangeAspect="1"/>
          </p:cNvPicPr>
          <p:nvPr/>
        </p:nvPicPr>
        <p:blipFill>
          <a:blip r:embed="rId3"/>
          <a:srcRect t="-1339" r="49310"/>
          <a:stretch>
            <a:fillRect/>
          </a:stretch>
        </p:blipFill>
        <p:spPr>
          <a:xfrm>
            <a:off x="8442960" y="319405"/>
            <a:ext cx="2611755" cy="3107690"/>
          </a:xfrm>
          <a:prstGeom prst="rect">
            <a:avLst/>
          </a:prstGeom>
        </p:spPr>
      </p:pic>
      <p:pic>
        <p:nvPicPr>
          <p:cNvPr id="9" name="图片 8" descr="timg"/>
          <p:cNvPicPr>
            <a:picLocks noChangeAspect="1"/>
          </p:cNvPicPr>
          <p:nvPr/>
        </p:nvPicPr>
        <p:blipFill>
          <a:blip r:embed="rId3"/>
          <a:srcRect l="49685" t="191"/>
          <a:stretch>
            <a:fillRect/>
          </a:stretch>
        </p:blipFill>
        <p:spPr>
          <a:xfrm>
            <a:off x="312420" y="3536950"/>
            <a:ext cx="2735580" cy="3176905"/>
          </a:xfrm>
          <a:prstGeom prst="rect">
            <a:avLst/>
          </a:prstGeom>
        </p:spPr>
      </p:pic>
      <p:pic>
        <p:nvPicPr>
          <p:cNvPr id="10" name="图片 9" descr="12679924521243937575"/>
          <p:cNvPicPr>
            <a:picLocks noChangeAspect="1"/>
          </p:cNvPicPr>
          <p:nvPr/>
        </p:nvPicPr>
        <p:blipFill>
          <a:blip r:embed="rId1"/>
          <a:srcRect l="49916" t="94"/>
          <a:stretch>
            <a:fillRect/>
          </a:stretch>
        </p:blipFill>
        <p:spPr>
          <a:xfrm>
            <a:off x="4413885" y="3593465"/>
            <a:ext cx="2787015" cy="3242310"/>
          </a:xfrm>
          <a:prstGeom prst="rect">
            <a:avLst/>
          </a:prstGeom>
        </p:spPr>
      </p:pic>
      <p:pic>
        <p:nvPicPr>
          <p:cNvPr id="11" name="图片 10" descr="u=1801131394,4096845&amp;fm=173&amp;s=68A0DC594E9D465B5CB5A53703008053&amp;w=502&amp;h=342&amp;img"/>
          <p:cNvPicPr>
            <a:picLocks noChangeAspect="1"/>
          </p:cNvPicPr>
          <p:nvPr/>
        </p:nvPicPr>
        <p:blipFill>
          <a:blip r:embed="rId2"/>
          <a:srcRect t="-507" r="49767"/>
          <a:stretch>
            <a:fillRect/>
          </a:stretch>
        </p:blipFill>
        <p:spPr>
          <a:xfrm>
            <a:off x="4518025" y="320040"/>
            <a:ext cx="2682875" cy="310769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55040" y="2650490"/>
            <a:ext cx="9808845" cy="18611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115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考考你的眼力</a:t>
            </a:r>
            <a:endParaRPr lang="zh-CN" altLang="en-US" sz="11500" b="1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cxnSp>
        <p:nvCxnSpPr>
          <p:cNvPr id="13" name="直接连接符 12"/>
          <p:cNvCxnSpPr>
            <a:stCxn id="8" idx="1"/>
            <a:endCxn id="9" idx="3"/>
          </p:cNvCxnSpPr>
          <p:nvPr/>
        </p:nvCxnSpPr>
        <p:spPr>
          <a:xfrm flipH="1">
            <a:off x="3048000" y="1873250"/>
            <a:ext cx="5394960" cy="3252470"/>
          </a:xfrm>
          <a:prstGeom prst="line">
            <a:avLst/>
          </a:prstGeom>
          <a:ln w="60325" cmpd="thickThin">
            <a:solidFill>
              <a:srgbClr val="FF0000"/>
            </a:solidFill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1" idx="3"/>
            <a:endCxn id="7" idx="1"/>
          </p:cNvCxnSpPr>
          <p:nvPr/>
        </p:nvCxnSpPr>
        <p:spPr>
          <a:xfrm>
            <a:off x="7200900" y="1873885"/>
            <a:ext cx="1135380" cy="33413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5" idx="3"/>
            <a:endCxn id="10" idx="1"/>
          </p:cNvCxnSpPr>
          <p:nvPr/>
        </p:nvCxnSpPr>
        <p:spPr>
          <a:xfrm>
            <a:off x="3048000" y="1873885"/>
            <a:ext cx="1365885" cy="334073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573405" y="30289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自主思考</a:t>
            </a:r>
            <a:endParaRPr lang="zh-CN" altLang="en-US" sz="7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6" name="图片 5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2405" y="1607820"/>
            <a:ext cx="5140325" cy="4689475"/>
          </a:xfrm>
          <a:prstGeom prst="rect">
            <a:avLst/>
          </a:prstGeom>
        </p:spPr>
      </p:pic>
      <p:sp>
        <p:nvSpPr>
          <p:cNvPr id="8" name="云形标注 7"/>
          <p:cNvSpPr/>
          <p:nvPr/>
        </p:nvSpPr>
        <p:spPr>
          <a:xfrm>
            <a:off x="5622925" y="302895"/>
            <a:ext cx="4857750" cy="2712720"/>
          </a:xfrm>
          <a:prstGeom prst="cloudCallou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331585" y="936625"/>
            <a:ext cx="29768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400"/>
              <a:t>为什么变化</a:t>
            </a:r>
            <a:endParaRPr lang="zh-CN" altLang="en-US" sz="4400"/>
          </a:p>
          <a:p>
            <a:r>
              <a:rPr lang="zh-CN" altLang="en-US" sz="4400"/>
              <a:t>这么大呢？</a:t>
            </a:r>
            <a:endParaRPr lang="zh-CN" altLang="en-US" sz="4400"/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307340" y="253682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毒品危害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4264025" y="711200"/>
            <a:ext cx="571500" cy="48501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996180" y="29464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自身危害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88890" y="436245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社会危害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996180" y="253682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家庭危害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248285" y="16256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自身危害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4555" y="1677670"/>
            <a:ext cx="9953625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/>
              <a:t>1</a:t>
            </a:r>
            <a:r>
              <a:rPr lang="zh-CN" altLang="en-US" sz="2000"/>
              <a:t>、可以使人体免疫力下降，血红蛋白减少，各种生理机能遭到严重破坏。</a:t>
            </a:r>
            <a:endParaRPr lang="zh-CN" altLang="en-US" sz="2000"/>
          </a:p>
          <a:p>
            <a:endParaRPr lang="zh-CN" altLang="en-US" sz="2000"/>
          </a:p>
          <a:p>
            <a:r>
              <a:rPr lang="en-US" altLang="zh-CN" sz="2000"/>
              <a:t>2</a:t>
            </a:r>
            <a:r>
              <a:rPr lang="zh-CN" altLang="en-US" sz="2000"/>
              <a:t>、能破坏人体的消化系统，使消化系统功能失调;能破坏人的内分泌系统，使人反应迟钝，神经衰弱、失眠;能破坏人的生殖系统功能导致畸胎、死胎、流产。</a:t>
            </a:r>
            <a:endParaRPr lang="zh-CN" altLang="en-US" sz="2000"/>
          </a:p>
          <a:p>
            <a:endParaRPr lang="zh-CN" altLang="en-US" sz="2000"/>
          </a:p>
          <a:p>
            <a:r>
              <a:rPr lang="en-US" altLang="zh-CN" sz="2000"/>
              <a:t>3</a:t>
            </a:r>
            <a:r>
              <a:rPr lang="zh-CN" altLang="en-US" sz="2000"/>
              <a:t>、吸毒过量还会使人中毒死亡。</a:t>
            </a:r>
            <a:endParaRPr lang="zh-CN" altLang="en-US" sz="2000"/>
          </a:p>
          <a:p>
            <a:endParaRPr lang="zh-CN" altLang="en-US" sz="2000"/>
          </a:p>
          <a:p>
            <a:r>
              <a:rPr lang="en-US" altLang="zh-CN" sz="2000"/>
              <a:t>4</a:t>
            </a:r>
            <a:r>
              <a:rPr lang="zh-CN" altLang="en-US" sz="2000"/>
              <a:t>、静脉注射毒品会让人感染艾滋病。</a:t>
            </a:r>
            <a:endParaRPr lang="zh-CN" altLang="en-US" sz="2000"/>
          </a:p>
          <a:p>
            <a:endParaRPr lang="zh-CN" altLang="en-US" sz="2000"/>
          </a:p>
          <a:p>
            <a:r>
              <a:rPr lang="en-US" altLang="zh-CN" sz="2000"/>
              <a:t>5</a:t>
            </a:r>
            <a:r>
              <a:rPr lang="zh-CN" altLang="en-US" sz="2000"/>
              <a:t>、降低寿命。毒品依赖者的平均寿命一般在30岁左右，吸毒者一般在长期吸毒后8至12年死亡，平均死亡率高于正常人群的15倍。</a:t>
            </a:r>
            <a:endParaRPr lang="zh-CN" altLang="en-US" sz="2000"/>
          </a:p>
          <a:p>
            <a:endParaRPr lang="zh-CN" altLang="en-US" sz="2000"/>
          </a:p>
          <a:p>
            <a:r>
              <a:rPr lang="en-US" altLang="zh-CN" sz="2000">
                <a:sym typeface="+mn-ea"/>
              </a:rPr>
              <a:t>6</a:t>
            </a:r>
            <a:r>
              <a:rPr lang="zh-CN" altLang="en-US" sz="2000">
                <a:sym typeface="+mn-ea"/>
              </a:rPr>
              <a:t>、吸毒者情绪偏激，出现幻觉、妄想后更可造成极度偏激的行为，甚至可导致精神的崩溃。在这种情况下可能对家人采取暴虐的行为。也可能对自己自伤自残。</a:t>
            </a:r>
            <a:endParaRPr lang="zh-CN" altLang="en-US" sz="2000"/>
          </a:p>
          <a:p>
            <a:endParaRPr lang="zh-CN" altLang="en-US" sz="200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矩形 19"/>
          <p:cNvSpPr/>
          <p:nvPr/>
        </p:nvSpPr>
        <p:spPr>
          <a:xfrm>
            <a:off x="13970" y="-1206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家庭危害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6815" y="1816735"/>
            <a:ext cx="4472940" cy="40309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/>
              <a:t>1</a:t>
            </a:r>
            <a:r>
              <a:rPr lang="zh-CN" altLang="en-US" sz="3200"/>
              <a:t>、妻离子散，家破人亡</a:t>
            </a:r>
            <a:endParaRPr lang="zh-CN" altLang="en-US" sz="3200"/>
          </a:p>
          <a:p>
            <a:endParaRPr lang="zh-CN" altLang="en-US" sz="3200"/>
          </a:p>
          <a:p>
            <a:r>
              <a:rPr lang="en-US" altLang="zh-CN" sz="3200"/>
              <a:t>2</a:t>
            </a:r>
            <a:r>
              <a:rPr lang="zh-CN" altLang="en-US" sz="3200"/>
              <a:t>、负担沉重债务</a:t>
            </a:r>
            <a:endParaRPr lang="zh-CN" altLang="en-US" sz="3200"/>
          </a:p>
          <a:p>
            <a:endParaRPr lang="zh-CN" altLang="en-US" sz="3200"/>
          </a:p>
          <a:p>
            <a:r>
              <a:rPr lang="en-US" altLang="zh-CN" sz="3200"/>
              <a:t>3</a:t>
            </a:r>
            <a:r>
              <a:rPr lang="zh-CN" altLang="en-US" sz="3200"/>
              <a:t>、丢失工作</a:t>
            </a:r>
            <a:endParaRPr lang="zh-CN" altLang="en-US" sz="3200"/>
          </a:p>
          <a:p>
            <a:endParaRPr lang="zh-CN" altLang="en-US" sz="3200"/>
          </a:p>
          <a:p>
            <a:r>
              <a:rPr lang="en-US" altLang="zh-CN" sz="3200"/>
              <a:t>4</a:t>
            </a:r>
            <a:r>
              <a:rPr lang="zh-CN" altLang="en-US" sz="3200"/>
              <a:t>、新生儿畸形</a:t>
            </a:r>
            <a:endParaRPr lang="zh-CN" altLang="en-US" sz="3200"/>
          </a:p>
          <a:p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27380" y="1028700"/>
            <a:ext cx="10936605" cy="4799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甄某，今年52岁，台山人，曾是一名教师。1992年，他辞职下海创业，开了一家酒楼，生意做得红红火火，一个月大约有十几万元的收入。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2002年的一天，甄某和朋友在酒店打麻将，有个朋友拿出了冰毒。“他们当时说是仙丹，吃了很像超人，会很开心，快乐似神仙。”甄某说。在朋友的怂恿下，他尝试了第一口冰毒，“吸了两口，三个晚上没睡着，有快感，想睡都睡不着，后来就完全被毒品控制了。”甄某很快花光积蓄购买毒品，还把自己的酒楼低价转让出去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2010年，甄某仍沉浸于毒海中，有一天他吃多了毒品,“当时老妈、老婆叫我出来吃饭，我出现了幻觉，以为民警来抓我，就顺手拿了一把刀扔过去，砸伤了女儿的额头，还从3楼跳下去了。”甄某说着，眼里泛出泪花，“70多岁的老妈当时为了追我骨折了，后来住院不到半年就过世了。女儿至今额头留下了很大的疤，性格也一下子改变了很多，成绩一落千丈。”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谈及老妈过世时的情景，甄某哽咽了，“我们家5个兄弟姐妹，都过来怪我，说我害死了老妈，我老婆也觉得我是定时炸弹，就带着女儿跟我离婚了，女儿到现在都不肯理我，是我害了他们。”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1270" y="-2730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事例警示</a:t>
            </a:r>
            <a:endParaRPr lang="zh-CN" altLang="en-US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" name="矩形 18"/>
          <p:cNvSpPr/>
          <p:nvPr/>
        </p:nvSpPr>
        <p:spPr>
          <a:xfrm>
            <a:off x="18415" y="-1841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社会危害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580" y="1440180"/>
            <a:ext cx="1064196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1</a:t>
            </a:r>
            <a:r>
              <a:rPr lang="zh-CN" altLang="en-US" sz="2400"/>
              <a:t>、吸毒败坏道德，丧失人格。吸毒一旦上瘾，则欲戒而艰难。为了弄到毒品以解毒瘾之苦痛，便不顾廉耻，不讲礼仪，向亲友低三下四伸手乞求，表现出一副可怜的穷酸相。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577850" y="3030855"/>
            <a:ext cx="106406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2</a:t>
            </a:r>
            <a:r>
              <a:rPr lang="zh-CN" altLang="en-US" sz="2400"/>
              <a:t>、破坏安定。吸毒者由于理性泯灭，为了得到毒品，甚至不顾国家法律，铤而走险，翻墙撬门扭锁入室偷盗，更有胜者合伙拦路抢劫、杀人，无恶不作，给社会治安和国家安定造成极大的危害。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77850" y="4609465"/>
            <a:ext cx="87814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3</a:t>
            </a:r>
            <a:r>
              <a:rPr lang="zh-CN" altLang="en-US" sz="2400"/>
              <a:t>、吸毒影响国民素质，吸毒者都丧失正常的劳动能力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577850" y="5753100"/>
            <a:ext cx="46196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4</a:t>
            </a:r>
            <a:r>
              <a:rPr lang="zh-CN" altLang="en-US" sz="2400"/>
              <a:t>、吸毒后毒驾，造成人身伤亡。</a:t>
            </a:r>
            <a:endParaRPr lang="zh-CN" altLang="en-US" sz="240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0007019802475758_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" y="-26670"/>
            <a:ext cx="12140565" cy="68072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5930" y="-27305"/>
            <a:ext cx="29260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故事会</a:t>
            </a:r>
            <a:endParaRPr lang="zh-CN" altLang="en-US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9930" y="1931035"/>
            <a:ext cx="10698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/>
              <a:t>说一说，你听说过的吸毒故事、再谈一谈你的感受。</a:t>
            </a:r>
            <a:endParaRPr lang="zh-CN" altLang="en-US" sz="36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2*i*4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2*i*1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4*i*4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5*i*1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2*i*2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2*i*3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2*i*4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8*i*1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7097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77097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COMBINE_RELATE_SLIDE_ID" val="background20176436_1"/>
  <p:tag name="KSO_WM_TEMPLATE_SUBCATEGORY" val="0"/>
  <p:tag name="KSO_WM_TEMPLATE_THUMBS_INDEX" val="1、5、9、12、13、19、24、25、31、32、33、34"/>
  <p:tag name="KSO_WM_TAG_VERSION" val="1.0"/>
  <p:tag name="KSO_WM_BEAUTIFY_FLAG" val="#wm#"/>
  <p:tag name="KSO_WM_TEMPLATE_CATEGORY" val="custom"/>
  <p:tag name="KSO_WM_TEMPLATE_INDEX" val="20177097"/>
  <p:tag name="KSO_WM_TEMPLATE_MASTER_TYPE" val="1"/>
  <p:tag name="KSO_WM_TEMPLATE_COLOR_TYPE" val="1"/>
  <p:tag name="KSO_WM_TEMPLATE_MASTER_THUMB_INDEX" val="18"/>
  <p:tag name="KSO_WM_UNIT_SHOW_EDIT_AREA_INDICATION" val="0"/>
</p:tagLst>
</file>

<file path=ppt/tags/tag181.xml><?xml version="1.0" encoding="utf-8"?>
<p:tagLst xmlns:p="http://schemas.openxmlformats.org/presentationml/2006/main">
  <p:tag name="KSO_WM_TEMPLATE_CATEGORY" val="custom"/>
  <p:tag name="KSO_WM_TEMPLATE_INDEX" val="20177097"/>
</p:tagLst>
</file>

<file path=ppt/tags/tag182.xml><?xml version="1.0" encoding="utf-8"?>
<p:tagLst xmlns:p="http://schemas.openxmlformats.org/presentationml/2006/main">
  <p:tag name="KSO_WM_TEMPLATE_CATEGORY" val="custom"/>
  <p:tag name="KSO_WM_TEMPLATE_INDEX" val="20177097"/>
</p:tagLst>
</file>

<file path=ppt/tags/tag183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  <p:tag name="KSO_WM_SLIDE_ITEM_CNT" val="1"/>
</p:tagLst>
</file>

<file path=ppt/tags/tag185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86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87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88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89.xml><?xml version="1.0" encoding="utf-8"?>
<p:tagLst xmlns:p="http://schemas.openxmlformats.org/presentationml/2006/main">
  <p:tag name="KSO_WM_BEAUTIFY_FLAG" val="#wm#"/>
  <p:tag name="KSO_WM_TEMPLATE_CATEGORY" val="custom"/>
  <p:tag name="KSO_WM_TEMPLATE_INDEX" val="20177097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4*i*1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4*i*2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4*i*3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4*i*4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5*i*2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5*i*3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0"/>
  <p:tag name="KSO_WM_UNIT_ID" val="_6*i*0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6*i*1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6*i*8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6*i*9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6*i*10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1"/>
  <p:tag name="KSO_WM_UNIT_ID" val="_6*i*1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2"/>
  <p:tag name="KSO_WM_UNIT_ID" val="_6*i*12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6"/>
  <p:tag name="KSO_WM_UNIT_ID" val="_6*i*16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8*i*1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8*i*2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9*i*2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9*i*4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2">
      <a:dk1>
        <a:srgbClr val="000000"/>
      </a:dk1>
      <a:lt1>
        <a:srgbClr val="FFFFFF"/>
      </a:lt1>
      <a:dk2>
        <a:srgbClr val="ADC8D1"/>
      </a:dk2>
      <a:lt2>
        <a:srgbClr val="EBEBEA"/>
      </a:lt2>
      <a:accent1>
        <a:srgbClr val="2C5083"/>
      </a:accent1>
      <a:accent2>
        <a:srgbClr val="607EB6"/>
      </a:accent2>
      <a:accent3>
        <a:srgbClr val="6F61B3"/>
      </a:accent3>
      <a:accent4>
        <a:srgbClr val="8557A7"/>
      </a:accent4>
      <a:accent5>
        <a:srgbClr val="9F4F7D"/>
      </a:accent5>
      <a:accent6>
        <a:srgbClr val="A14D59"/>
      </a:accent6>
      <a:hlink>
        <a:srgbClr val="495ABF"/>
      </a:hlink>
      <a:folHlink>
        <a:srgbClr val="725E8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1057</Words>
  <Application>WPS 演示</Application>
  <PresentationFormat>宽屏</PresentationFormat>
  <Paragraphs>70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隶书</vt:lpstr>
      <vt:lpstr>(使用中文字体)</vt:lpstr>
      <vt:lpstr>汉仪尚巍手书W</vt:lpstr>
      <vt:lpstr>微软雅黑</vt:lpstr>
      <vt:lpstr>Arial Unicode MS</vt:lpstr>
      <vt:lpstr>Latha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随缘</cp:lastModifiedBy>
  <cp:revision>3</cp:revision>
  <dcterms:created xsi:type="dcterms:W3CDTF">2019-11-15T03:48:00Z</dcterms:created>
  <dcterms:modified xsi:type="dcterms:W3CDTF">2019-11-15T06:28:53Z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