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256" r:id="rId3"/>
    <p:sldId id="257" r:id="rId5"/>
    <p:sldId id="268" r:id="rId6"/>
    <p:sldId id="259" r:id="rId7"/>
    <p:sldId id="260" r:id="rId8"/>
    <p:sldId id="261" r:id="rId9"/>
    <p:sldId id="269" r:id="rId10"/>
    <p:sldId id="262" r:id="rId11"/>
    <p:sldId id="270" r:id="rId12"/>
    <p:sldId id="263" r:id="rId13"/>
    <p:sldId id="264" r:id="rId14"/>
    <p:sldId id="265" r:id="rId15"/>
    <p:sldId id="266" r:id="rId16"/>
    <p:sldId id="287" r:id="rId17"/>
    <p:sldId id="290" r:id="rId18"/>
    <p:sldId id="291" r:id="rId19"/>
    <p:sldId id="292" r:id="rId20"/>
    <p:sldId id="293" r:id="rId21"/>
    <p:sldId id="294" r:id="rId22"/>
    <p:sldId id="289" r:id="rId23"/>
    <p:sldId id="274" r:id="rId24"/>
    <p:sldId id="275" r:id="rId25"/>
    <p:sldId id="276" r:id="rId26"/>
    <p:sldId id="277" r:id="rId27"/>
    <p:sldId id="296" r:id="rId28"/>
    <p:sldId id="278" r:id="rId29"/>
    <p:sldId id="279" r:id="rId30"/>
    <p:sldId id="280" r:id="rId31"/>
    <p:sldId id="281" r:id="rId32"/>
    <p:sldId id="329" r:id="rId33"/>
    <p:sldId id="283" r:id="rId34"/>
    <p:sldId id="284" r:id="rId35"/>
    <p:sldId id="285" r:id="rId36"/>
    <p:sldId id="286" r:id="rId37"/>
    <p:sldId id="288" r:id="rId38"/>
    <p:sldId id="304" r:id="rId39"/>
    <p:sldId id="311" r:id="rId40"/>
    <p:sldId id="298" r:id="rId41"/>
    <p:sldId id="305" r:id="rId42"/>
    <p:sldId id="308" r:id="rId43"/>
    <p:sldId id="312" r:id="rId44"/>
    <p:sldId id="309" r:id="rId45"/>
    <p:sldId id="31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2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5.xml"/><Relationship Id="rId1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7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9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image" Target="../media/image3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1.xml"/><Relationship Id="rId1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3.xml"/><Relationship Id="rId1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4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image" Target="../media/image4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6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  <a:endParaRPr lang="zh-CN" altLang="en-US"/>
          </a:p>
        </p:txBody>
      </p:sp>
      <p:pic>
        <p:nvPicPr>
          <p:cNvPr id="4" name="图片 3" descr="c21a549284868762caaed57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495" y="-464185"/>
            <a:ext cx="12356465" cy="7543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465" y="-342900"/>
            <a:ext cx="1246505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" y="-342900"/>
            <a:ext cx="1231392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19390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" y="-342900"/>
            <a:ext cx="1195133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b57dacce28ea81c759f57811 (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42900"/>
            <a:ext cx="121780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-342900"/>
            <a:ext cx="121018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-342900"/>
            <a:ext cx="1216279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-342900"/>
            <a:ext cx="121018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" y="-342900"/>
            <a:ext cx="1217930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342900"/>
            <a:ext cx="1234376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-60960"/>
            <a:ext cx="1234440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-342900"/>
            <a:ext cx="1005840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-342900"/>
            <a:ext cx="121780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-342900"/>
            <a:ext cx="1005840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-342900"/>
            <a:ext cx="1207135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-342900"/>
            <a:ext cx="1228407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b57dacce28ea81c759f57811 (13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830" y="54610"/>
            <a:ext cx="12188190" cy="6797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" y="-342900"/>
            <a:ext cx="1208659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c21a549284868762caaed57b (1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-342900"/>
            <a:ext cx="1220851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1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342900"/>
            <a:ext cx="1222311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1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42900"/>
            <a:ext cx="1208722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9215" y="-6350"/>
            <a:ext cx="11870055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2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-342900"/>
            <a:ext cx="1222438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1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22375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1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-342900"/>
            <a:ext cx="1214818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18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-342900"/>
            <a:ext cx="1222184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1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342900"/>
            <a:ext cx="1216279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20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19263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2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705" y="-342900"/>
            <a:ext cx="1219263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42900"/>
            <a:ext cx="121780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2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-342900"/>
            <a:ext cx="1215199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-342900"/>
            <a:ext cx="1223835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-342900"/>
            <a:ext cx="1149985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-342900"/>
            <a:ext cx="1217866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-342900"/>
            <a:ext cx="1226883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17803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2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19390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" y="-342900"/>
            <a:ext cx="1222375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" y="-342900"/>
            <a:ext cx="12557125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c21a549284868762caaed57b (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0800" y="-217170"/>
            <a:ext cx="12324080" cy="7129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b57dacce28ea81c759f57811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465" y="-342900"/>
            <a:ext cx="1235837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c21a549284868762caaed57b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705" y="-342900"/>
            <a:ext cx="12252960" cy="7543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zero</cp:lastModifiedBy>
  <cp:revision>29</cp:revision>
  <dcterms:created xsi:type="dcterms:W3CDTF">2019-06-19T02:08:00Z</dcterms:created>
  <dcterms:modified xsi:type="dcterms:W3CDTF">2019-11-06T05:26:19Z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