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7536" r:id="rId2"/>
    <p:sldId id="7541" r:id="rId3"/>
    <p:sldId id="7545" r:id="rId4"/>
    <p:sldId id="7542" r:id="rId5"/>
    <p:sldId id="256" r:id="rId6"/>
    <p:sldId id="7549" r:id="rId7"/>
    <p:sldId id="7543" r:id="rId8"/>
    <p:sldId id="7544" r:id="rId9"/>
    <p:sldId id="7546" r:id="rId10"/>
    <p:sldId id="7547" r:id="rId11"/>
    <p:sldId id="7548" r:id="rId12"/>
    <p:sldId id="7550" r:id="rId13"/>
    <p:sldId id="7551" r:id="rId14"/>
    <p:sldId id="7552" r:id="rId15"/>
    <p:sldId id="7559" r:id="rId16"/>
    <p:sldId id="7553" r:id="rId17"/>
    <p:sldId id="7554" r:id="rId18"/>
    <p:sldId id="7555" r:id="rId19"/>
    <p:sldId id="7558"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8E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317" autoAdjust="0"/>
  </p:normalViewPr>
  <p:slideViewPr>
    <p:cSldViewPr snapToGrid="0">
      <p:cViewPr varScale="1">
        <p:scale>
          <a:sx n="109" d="100"/>
          <a:sy n="109" d="100"/>
        </p:scale>
        <p:origin x="-546" y="-7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22EF1A-99A3-4B35-B70A-CF618DAB843C}" type="doc">
      <dgm:prSet loTypeId="urn:microsoft.com/office/officeart/2005/8/layout/hierarchy2" loCatId="hierarchy" qsTypeId="urn:microsoft.com/office/officeart/2005/8/quickstyle/simple5" qsCatId="simple" csTypeId="urn:microsoft.com/office/officeart/2005/8/colors/accent1_2" csCatId="accent1" phldr="1"/>
      <dgm:spPr/>
      <dgm:t>
        <a:bodyPr/>
        <a:lstStyle/>
        <a:p>
          <a:endParaRPr lang="zh-CN" altLang="en-US"/>
        </a:p>
      </dgm:t>
    </dgm:pt>
    <dgm:pt modelId="{E3F51F28-1C6C-4A7A-85DF-9E2F39D9EF09}">
      <dgm:prSet phldrT="[文本]" custT="1"/>
      <dgm:spPr/>
      <dgm:t>
        <a:bodyPr/>
        <a:lstStyle/>
        <a:p>
          <a:r>
            <a:rPr lang="zh-CN" altLang="en-US" sz="2800" dirty="0" smtClean="0">
              <a:latin typeface="华文新魏" pitchFamily="2" charset="-122"/>
              <a:ea typeface="华文新魏" pitchFamily="2" charset="-122"/>
            </a:rPr>
            <a:t>毒品</a:t>
          </a:r>
          <a:endParaRPr lang="zh-CN" altLang="en-US" sz="2800" dirty="0">
            <a:latin typeface="华文新魏" pitchFamily="2" charset="-122"/>
            <a:ea typeface="华文新魏" pitchFamily="2" charset="-122"/>
          </a:endParaRPr>
        </a:p>
      </dgm:t>
    </dgm:pt>
    <dgm:pt modelId="{80A7283C-4AAF-4D61-833C-58548E536D7B}" type="parTrans" cxnId="{CD6389F7-BB3E-4413-A83D-CE81FACF1C43}">
      <dgm:prSet/>
      <dgm:spPr/>
      <dgm:t>
        <a:bodyPr/>
        <a:lstStyle/>
        <a:p>
          <a:endParaRPr lang="zh-CN" altLang="en-US" sz="2800">
            <a:latin typeface="华文新魏" pitchFamily="2" charset="-122"/>
            <a:ea typeface="华文新魏" pitchFamily="2" charset="-122"/>
          </a:endParaRPr>
        </a:p>
      </dgm:t>
    </dgm:pt>
    <dgm:pt modelId="{A277981C-1E3F-4DA5-B879-3658A714A5C3}" type="sibTrans" cxnId="{CD6389F7-BB3E-4413-A83D-CE81FACF1C43}">
      <dgm:prSet/>
      <dgm:spPr/>
      <dgm:t>
        <a:bodyPr/>
        <a:lstStyle/>
        <a:p>
          <a:endParaRPr lang="zh-CN" altLang="en-US" sz="2800">
            <a:latin typeface="华文新魏" pitchFamily="2" charset="-122"/>
            <a:ea typeface="华文新魏" pitchFamily="2" charset="-122"/>
          </a:endParaRPr>
        </a:p>
      </dgm:t>
    </dgm:pt>
    <dgm:pt modelId="{3B1F3B8E-9546-467C-B6CE-E0273AEE821F}">
      <dgm:prSet phldrT="[文本]" custT="1"/>
      <dgm:spPr/>
      <dgm:t>
        <a:bodyPr/>
        <a:lstStyle/>
        <a:p>
          <a:r>
            <a:rPr lang="zh-CN" altLang="en-US" sz="2800" dirty="0" smtClean="0">
              <a:latin typeface="华文新魏" pitchFamily="2" charset="-122"/>
              <a:ea typeface="华文新魏" pitchFamily="2" charset="-122"/>
            </a:rPr>
            <a:t>传统毒品</a:t>
          </a:r>
          <a:endParaRPr lang="zh-CN" altLang="en-US" sz="2800" dirty="0">
            <a:latin typeface="华文新魏" pitchFamily="2" charset="-122"/>
            <a:ea typeface="华文新魏" pitchFamily="2" charset="-122"/>
          </a:endParaRPr>
        </a:p>
      </dgm:t>
    </dgm:pt>
    <dgm:pt modelId="{5AF0517D-BD1F-439B-BBDF-710AC5B118C9}" type="parTrans" cxnId="{67856983-A363-4BE0-A6EF-23BE36E80544}">
      <dgm:prSet custT="1"/>
      <dgm:spPr/>
      <dgm:t>
        <a:bodyPr/>
        <a:lstStyle/>
        <a:p>
          <a:endParaRPr lang="zh-CN" altLang="en-US" sz="2800">
            <a:latin typeface="华文新魏" pitchFamily="2" charset="-122"/>
            <a:ea typeface="华文新魏" pitchFamily="2" charset="-122"/>
          </a:endParaRPr>
        </a:p>
      </dgm:t>
    </dgm:pt>
    <dgm:pt modelId="{31B9B998-660C-46C0-84FA-8C499AA90BF9}" type="sibTrans" cxnId="{67856983-A363-4BE0-A6EF-23BE36E80544}">
      <dgm:prSet/>
      <dgm:spPr/>
      <dgm:t>
        <a:bodyPr/>
        <a:lstStyle/>
        <a:p>
          <a:endParaRPr lang="zh-CN" altLang="en-US" sz="2800">
            <a:latin typeface="华文新魏" pitchFamily="2" charset="-122"/>
            <a:ea typeface="华文新魏" pitchFamily="2" charset="-122"/>
          </a:endParaRPr>
        </a:p>
      </dgm:t>
    </dgm:pt>
    <dgm:pt modelId="{CA152888-D1E9-4981-B975-EFE306FB6EA4}">
      <dgm:prSet phldrT="[文本]" custT="1"/>
      <dgm:spPr/>
      <dgm:t>
        <a:bodyPr/>
        <a:lstStyle/>
        <a:p>
          <a:r>
            <a:rPr lang="zh-CN" altLang="en-US" sz="2800" dirty="0" smtClean="0">
              <a:latin typeface="华文新魏" pitchFamily="2" charset="-122"/>
              <a:ea typeface="华文新魏" pitchFamily="2" charset="-122"/>
            </a:rPr>
            <a:t>鸦片</a:t>
          </a:r>
          <a:endParaRPr lang="en-US" altLang="zh-CN" sz="2800" dirty="0" smtClean="0">
            <a:latin typeface="华文新魏" pitchFamily="2" charset="-122"/>
            <a:ea typeface="华文新魏" pitchFamily="2" charset="-122"/>
          </a:endParaRPr>
        </a:p>
      </dgm:t>
    </dgm:pt>
    <dgm:pt modelId="{914FF3FB-FBAC-4FDC-8CAA-26846D29D09F}" type="parTrans" cxnId="{B8EE4808-E058-47D0-AFDC-CB66F13419C5}">
      <dgm:prSet custT="1"/>
      <dgm:spPr/>
      <dgm:t>
        <a:bodyPr/>
        <a:lstStyle/>
        <a:p>
          <a:endParaRPr lang="zh-CN" altLang="en-US" sz="2800">
            <a:latin typeface="华文新魏" pitchFamily="2" charset="-122"/>
            <a:ea typeface="华文新魏" pitchFamily="2" charset="-122"/>
          </a:endParaRPr>
        </a:p>
      </dgm:t>
    </dgm:pt>
    <dgm:pt modelId="{7473DB86-C9CA-4153-AB0F-35C1E15D37D4}" type="sibTrans" cxnId="{B8EE4808-E058-47D0-AFDC-CB66F13419C5}">
      <dgm:prSet/>
      <dgm:spPr/>
      <dgm:t>
        <a:bodyPr/>
        <a:lstStyle/>
        <a:p>
          <a:endParaRPr lang="zh-CN" altLang="en-US" sz="2800">
            <a:latin typeface="华文新魏" pitchFamily="2" charset="-122"/>
            <a:ea typeface="华文新魏" pitchFamily="2" charset="-122"/>
          </a:endParaRPr>
        </a:p>
      </dgm:t>
    </dgm:pt>
    <dgm:pt modelId="{C08B5A64-1BCD-40D6-89DF-97CDD4C4F11F}">
      <dgm:prSet phldrT="[文本]" custT="1"/>
      <dgm:spPr/>
      <dgm:t>
        <a:bodyPr/>
        <a:lstStyle/>
        <a:p>
          <a:r>
            <a:rPr lang="zh-CN" altLang="en-US" sz="2800" dirty="0" smtClean="0">
              <a:latin typeface="华文新魏" pitchFamily="2" charset="-122"/>
              <a:ea typeface="华文新魏" pitchFamily="2" charset="-122"/>
            </a:rPr>
            <a:t>吗啡</a:t>
          </a:r>
          <a:endParaRPr lang="zh-CN" altLang="en-US" sz="2800" dirty="0">
            <a:latin typeface="华文新魏" pitchFamily="2" charset="-122"/>
            <a:ea typeface="华文新魏" pitchFamily="2" charset="-122"/>
          </a:endParaRPr>
        </a:p>
      </dgm:t>
    </dgm:pt>
    <dgm:pt modelId="{DBAADBEA-F8BD-4359-BB2E-90CC81F5D6A8}" type="parTrans" cxnId="{F483E24F-B5D0-4F0D-B963-498D9E35233D}">
      <dgm:prSet custT="1"/>
      <dgm:spPr/>
      <dgm:t>
        <a:bodyPr/>
        <a:lstStyle/>
        <a:p>
          <a:endParaRPr lang="zh-CN" altLang="en-US" sz="2800">
            <a:latin typeface="华文新魏" pitchFamily="2" charset="-122"/>
            <a:ea typeface="华文新魏" pitchFamily="2" charset="-122"/>
          </a:endParaRPr>
        </a:p>
      </dgm:t>
    </dgm:pt>
    <dgm:pt modelId="{D6F8EB2A-F72F-4372-A61F-51101AE66155}" type="sibTrans" cxnId="{F483E24F-B5D0-4F0D-B963-498D9E35233D}">
      <dgm:prSet/>
      <dgm:spPr/>
      <dgm:t>
        <a:bodyPr/>
        <a:lstStyle/>
        <a:p>
          <a:endParaRPr lang="zh-CN" altLang="en-US" sz="2800">
            <a:latin typeface="华文新魏" pitchFamily="2" charset="-122"/>
            <a:ea typeface="华文新魏" pitchFamily="2" charset="-122"/>
          </a:endParaRPr>
        </a:p>
      </dgm:t>
    </dgm:pt>
    <dgm:pt modelId="{C0D3E8AA-06E3-433F-922F-8EEBCE4633FE}">
      <dgm:prSet phldrT="[文本]" custT="1"/>
      <dgm:spPr/>
      <dgm:t>
        <a:bodyPr/>
        <a:lstStyle/>
        <a:p>
          <a:r>
            <a:rPr lang="zh-CN" altLang="en-US" sz="2800" dirty="0" smtClean="0">
              <a:latin typeface="华文新魏" pitchFamily="2" charset="-122"/>
              <a:ea typeface="华文新魏" pitchFamily="2" charset="-122"/>
            </a:rPr>
            <a:t>新型毒品</a:t>
          </a:r>
          <a:endParaRPr lang="zh-CN" altLang="en-US" sz="2800" dirty="0">
            <a:latin typeface="华文新魏" pitchFamily="2" charset="-122"/>
            <a:ea typeface="华文新魏" pitchFamily="2" charset="-122"/>
          </a:endParaRPr>
        </a:p>
      </dgm:t>
    </dgm:pt>
    <dgm:pt modelId="{A1CE9691-817A-44D2-A243-8A933C4EE9FF}" type="parTrans" cxnId="{285DC7F3-8379-437A-A169-4C9EB788B7F0}">
      <dgm:prSet custT="1"/>
      <dgm:spPr/>
      <dgm:t>
        <a:bodyPr/>
        <a:lstStyle/>
        <a:p>
          <a:endParaRPr lang="zh-CN" altLang="en-US" sz="2800">
            <a:latin typeface="华文新魏" pitchFamily="2" charset="-122"/>
            <a:ea typeface="华文新魏" pitchFamily="2" charset="-122"/>
          </a:endParaRPr>
        </a:p>
      </dgm:t>
    </dgm:pt>
    <dgm:pt modelId="{0071B491-037A-47DD-AF7B-28FD77E79A9D}" type="sibTrans" cxnId="{285DC7F3-8379-437A-A169-4C9EB788B7F0}">
      <dgm:prSet/>
      <dgm:spPr/>
      <dgm:t>
        <a:bodyPr/>
        <a:lstStyle/>
        <a:p>
          <a:endParaRPr lang="zh-CN" altLang="en-US" sz="2800">
            <a:latin typeface="华文新魏" pitchFamily="2" charset="-122"/>
            <a:ea typeface="华文新魏" pitchFamily="2" charset="-122"/>
          </a:endParaRPr>
        </a:p>
      </dgm:t>
    </dgm:pt>
    <dgm:pt modelId="{E558EA78-231F-4414-A479-AA89268A9263}">
      <dgm:prSet phldrT="[文本]" custT="1"/>
      <dgm:spPr/>
      <dgm:t>
        <a:bodyPr/>
        <a:lstStyle/>
        <a:p>
          <a:r>
            <a:rPr lang="zh-CN" altLang="en-US" sz="2800" dirty="0" smtClean="0">
              <a:latin typeface="华文新魏" pitchFamily="2" charset="-122"/>
              <a:ea typeface="华文新魏" pitchFamily="2" charset="-122"/>
            </a:rPr>
            <a:t>摇头丸</a:t>
          </a:r>
          <a:endParaRPr lang="zh-CN" altLang="en-US" sz="2800" dirty="0">
            <a:latin typeface="华文新魏" pitchFamily="2" charset="-122"/>
            <a:ea typeface="华文新魏" pitchFamily="2" charset="-122"/>
          </a:endParaRPr>
        </a:p>
      </dgm:t>
    </dgm:pt>
    <dgm:pt modelId="{4392D4FE-4674-4BBE-B32B-16072749E611}" type="parTrans" cxnId="{62DF1543-3BB9-4611-B457-5A258E4C353F}">
      <dgm:prSet custT="1"/>
      <dgm:spPr/>
      <dgm:t>
        <a:bodyPr/>
        <a:lstStyle/>
        <a:p>
          <a:endParaRPr lang="zh-CN" altLang="en-US" sz="2800">
            <a:latin typeface="华文新魏" pitchFamily="2" charset="-122"/>
            <a:ea typeface="华文新魏" pitchFamily="2" charset="-122"/>
          </a:endParaRPr>
        </a:p>
      </dgm:t>
    </dgm:pt>
    <dgm:pt modelId="{F843D356-EC0C-460E-A1DF-9419A56B7204}" type="sibTrans" cxnId="{62DF1543-3BB9-4611-B457-5A258E4C353F}">
      <dgm:prSet/>
      <dgm:spPr/>
      <dgm:t>
        <a:bodyPr/>
        <a:lstStyle/>
        <a:p>
          <a:endParaRPr lang="zh-CN" altLang="en-US" sz="2800">
            <a:latin typeface="华文新魏" pitchFamily="2" charset="-122"/>
            <a:ea typeface="华文新魏" pitchFamily="2" charset="-122"/>
          </a:endParaRPr>
        </a:p>
      </dgm:t>
    </dgm:pt>
    <dgm:pt modelId="{726E4D1B-FBFE-417C-B5E4-3071CE115B4C}">
      <dgm:prSet phldrT="[文本]" custT="1"/>
      <dgm:spPr/>
      <dgm:t>
        <a:bodyPr/>
        <a:lstStyle/>
        <a:p>
          <a:r>
            <a:rPr lang="zh-CN" altLang="en-US" sz="2800" dirty="0" smtClean="0">
              <a:latin typeface="华文新魏" pitchFamily="2" charset="-122"/>
              <a:ea typeface="华文新魏" pitchFamily="2" charset="-122"/>
            </a:rPr>
            <a:t>大麻</a:t>
          </a:r>
          <a:endParaRPr lang="zh-CN" altLang="en-US" sz="2800" dirty="0">
            <a:latin typeface="华文新魏" pitchFamily="2" charset="-122"/>
            <a:ea typeface="华文新魏" pitchFamily="2" charset="-122"/>
          </a:endParaRPr>
        </a:p>
      </dgm:t>
    </dgm:pt>
    <dgm:pt modelId="{5FBDC9B3-DFFA-4B54-AD44-F983EE15EF0C}" type="parTrans" cxnId="{64212808-03DE-4C8B-B3B6-4BCE771C7FC3}">
      <dgm:prSet custT="1"/>
      <dgm:spPr/>
      <dgm:t>
        <a:bodyPr/>
        <a:lstStyle/>
        <a:p>
          <a:endParaRPr lang="zh-CN" altLang="en-US" sz="2800">
            <a:latin typeface="华文新魏" pitchFamily="2" charset="-122"/>
            <a:ea typeface="华文新魏" pitchFamily="2" charset="-122"/>
          </a:endParaRPr>
        </a:p>
      </dgm:t>
    </dgm:pt>
    <dgm:pt modelId="{6F8B7A8A-BEAD-4C46-BDD5-1C9BBBD6C320}" type="sibTrans" cxnId="{64212808-03DE-4C8B-B3B6-4BCE771C7FC3}">
      <dgm:prSet/>
      <dgm:spPr/>
      <dgm:t>
        <a:bodyPr/>
        <a:lstStyle/>
        <a:p>
          <a:endParaRPr lang="zh-CN" altLang="en-US" sz="2800">
            <a:latin typeface="华文新魏" pitchFamily="2" charset="-122"/>
            <a:ea typeface="华文新魏" pitchFamily="2" charset="-122"/>
          </a:endParaRPr>
        </a:p>
      </dgm:t>
    </dgm:pt>
    <dgm:pt modelId="{1B122FDE-FC7D-4792-967B-DEC76D4D8E0E}">
      <dgm:prSet phldrT="[文本]" custT="1"/>
      <dgm:spPr/>
      <dgm:t>
        <a:bodyPr/>
        <a:lstStyle/>
        <a:p>
          <a:r>
            <a:rPr lang="zh-CN" altLang="en-US" sz="2800" dirty="0" smtClean="0">
              <a:latin typeface="华文新魏" pitchFamily="2" charset="-122"/>
              <a:ea typeface="华文新魏" pitchFamily="2" charset="-122"/>
            </a:rPr>
            <a:t>冰毒</a:t>
          </a:r>
          <a:endParaRPr lang="zh-CN" altLang="en-US" sz="2800" dirty="0">
            <a:latin typeface="华文新魏" pitchFamily="2" charset="-122"/>
            <a:ea typeface="华文新魏" pitchFamily="2" charset="-122"/>
          </a:endParaRPr>
        </a:p>
      </dgm:t>
    </dgm:pt>
    <dgm:pt modelId="{64D4E463-6BF3-4FCA-AB1B-2C684A2EC361}" type="parTrans" cxnId="{F996ECCF-2E57-42D7-8240-2A7466D05145}">
      <dgm:prSet custT="1"/>
      <dgm:spPr/>
      <dgm:t>
        <a:bodyPr/>
        <a:lstStyle/>
        <a:p>
          <a:endParaRPr lang="zh-CN" altLang="en-US" sz="2800">
            <a:latin typeface="华文新魏" pitchFamily="2" charset="-122"/>
            <a:ea typeface="华文新魏" pitchFamily="2" charset="-122"/>
          </a:endParaRPr>
        </a:p>
      </dgm:t>
    </dgm:pt>
    <dgm:pt modelId="{3ABB6781-EBDF-4FDA-BAC8-6D50AB6A9766}" type="sibTrans" cxnId="{F996ECCF-2E57-42D7-8240-2A7466D05145}">
      <dgm:prSet/>
      <dgm:spPr/>
      <dgm:t>
        <a:bodyPr/>
        <a:lstStyle/>
        <a:p>
          <a:endParaRPr lang="zh-CN" altLang="en-US" sz="2800">
            <a:latin typeface="华文新魏" pitchFamily="2" charset="-122"/>
            <a:ea typeface="华文新魏" pitchFamily="2" charset="-122"/>
          </a:endParaRPr>
        </a:p>
      </dgm:t>
    </dgm:pt>
    <dgm:pt modelId="{223999C1-92D9-4289-A251-446E4CA5DD81}" type="pres">
      <dgm:prSet presAssocID="{8C22EF1A-99A3-4B35-B70A-CF618DAB843C}" presName="diagram" presStyleCnt="0">
        <dgm:presLayoutVars>
          <dgm:chPref val="1"/>
          <dgm:dir/>
          <dgm:animOne val="branch"/>
          <dgm:animLvl val="lvl"/>
          <dgm:resizeHandles val="exact"/>
        </dgm:presLayoutVars>
      </dgm:prSet>
      <dgm:spPr/>
      <dgm:t>
        <a:bodyPr/>
        <a:lstStyle/>
        <a:p>
          <a:endParaRPr lang="zh-CN" altLang="en-US"/>
        </a:p>
      </dgm:t>
    </dgm:pt>
    <dgm:pt modelId="{BBAE8584-2D6D-4B9A-851B-E749352A6C8B}" type="pres">
      <dgm:prSet presAssocID="{E3F51F28-1C6C-4A7A-85DF-9E2F39D9EF09}" presName="root1" presStyleCnt="0"/>
      <dgm:spPr/>
    </dgm:pt>
    <dgm:pt modelId="{E08ACD7A-97A0-466D-A64B-859FDC465267}" type="pres">
      <dgm:prSet presAssocID="{E3F51F28-1C6C-4A7A-85DF-9E2F39D9EF09}" presName="LevelOneTextNode" presStyleLbl="node0" presStyleIdx="0" presStyleCnt="1">
        <dgm:presLayoutVars>
          <dgm:chPref val="3"/>
        </dgm:presLayoutVars>
      </dgm:prSet>
      <dgm:spPr/>
      <dgm:t>
        <a:bodyPr/>
        <a:lstStyle/>
        <a:p>
          <a:endParaRPr lang="zh-CN" altLang="en-US"/>
        </a:p>
      </dgm:t>
    </dgm:pt>
    <dgm:pt modelId="{049463EE-7642-4260-9110-8E5FC82717ED}" type="pres">
      <dgm:prSet presAssocID="{E3F51F28-1C6C-4A7A-85DF-9E2F39D9EF09}" presName="level2hierChild" presStyleCnt="0"/>
      <dgm:spPr/>
    </dgm:pt>
    <dgm:pt modelId="{659E32AF-9D0D-4B4C-BE8C-B12BE31CFD48}" type="pres">
      <dgm:prSet presAssocID="{5AF0517D-BD1F-439B-BBDF-710AC5B118C9}" presName="conn2-1" presStyleLbl="parChTrans1D2" presStyleIdx="0" presStyleCnt="2"/>
      <dgm:spPr/>
      <dgm:t>
        <a:bodyPr/>
        <a:lstStyle/>
        <a:p>
          <a:endParaRPr lang="zh-CN" altLang="en-US"/>
        </a:p>
      </dgm:t>
    </dgm:pt>
    <dgm:pt modelId="{D8B80DB5-19BF-424E-8E3E-83CE58175DE4}" type="pres">
      <dgm:prSet presAssocID="{5AF0517D-BD1F-439B-BBDF-710AC5B118C9}" presName="connTx" presStyleLbl="parChTrans1D2" presStyleIdx="0" presStyleCnt="2"/>
      <dgm:spPr/>
      <dgm:t>
        <a:bodyPr/>
        <a:lstStyle/>
        <a:p>
          <a:endParaRPr lang="zh-CN" altLang="en-US"/>
        </a:p>
      </dgm:t>
    </dgm:pt>
    <dgm:pt modelId="{BA3D713C-34FD-4512-9AD3-01C318FF6B05}" type="pres">
      <dgm:prSet presAssocID="{3B1F3B8E-9546-467C-B6CE-E0273AEE821F}" presName="root2" presStyleCnt="0"/>
      <dgm:spPr/>
    </dgm:pt>
    <dgm:pt modelId="{1AF5A3EF-D9A0-4887-AFF4-A9E25E783EF9}" type="pres">
      <dgm:prSet presAssocID="{3B1F3B8E-9546-467C-B6CE-E0273AEE821F}" presName="LevelTwoTextNode" presStyleLbl="node2" presStyleIdx="0" presStyleCnt="2">
        <dgm:presLayoutVars>
          <dgm:chPref val="3"/>
        </dgm:presLayoutVars>
      </dgm:prSet>
      <dgm:spPr/>
      <dgm:t>
        <a:bodyPr/>
        <a:lstStyle/>
        <a:p>
          <a:endParaRPr lang="zh-CN" altLang="en-US"/>
        </a:p>
      </dgm:t>
    </dgm:pt>
    <dgm:pt modelId="{819C7EC8-BBFB-4B9F-817D-D7FCD87D51F8}" type="pres">
      <dgm:prSet presAssocID="{3B1F3B8E-9546-467C-B6CE-E0273AEE821F}" presName="level3hierChild" presStyleCnt="0"/>
      <dgm:spPr/>
    </dgm:pt>
    <dgm:pt modelId="{D0554345-5B2B-4FE9-97C2-85BDE2987389}" type="pres">
      <dgm:prSet presAssocID="{914FF3FB-FBAC-4FDC-8CAA-26846D29D09F}" presName="conn2-1" presStyleLbl="parChTrans1D3" presStyleIdx="0" presStyleCnt="5"/>
      <dgm:spPr/>
      <dgm:t>
        <a:bodyPr/>
        <a:lstStyle/>
        <a:p>
          <a:endParaRPr lang="zh-CN" altLang="en-US"/>
        </a:p>
      </dgm:t>
    </dgm:pt>
    <dgm:pt modelId="{48F7EBB8-BE4F-41B1-9750-AE6C2E254529}" type="pres">
      <dgm:prSet presAssocID="{914FF3FB-FBAC-4FDC-8CAA-26846D29D09F}" presName="connTx" presStyleLbl="parChTrans1D3" presStyleIdx="0" presStyleCnt="5"/>
      <dgm:spPr/>
      <dgm:t>
        <a:bodyPr/>
        <a:lstStyle/>
        <a:p>
          <a:endParaRPr lang="zh-CN" altLang="en-US"/>
        </a:p>
      </dgm:t>
    </dgm:pt>
    <dgm:pt modelId="{B4DD1A82-9FF8-44EA-BF44-BEC1BCF1F086}" type="pres">
      <dgm:prSet presAssocID="{CA152888-D1E9-4981-B975-EFE306FB6EA4}" presName="root2" presStyleCnt="0"/>
      <dgm:spPr/>
    </dgm:pt>
    <dgm:pt modelId="{FE4C1D1B-6619-43CF-AC70-CDC45F0E191A}" type="pres">
      <dgm:prSet presAssocID="{CA152888-D1E9-4981-B975-EFE306FB6EA4}" presName="LevelTwoTextNode" presStyleLbl="node3" presStyleIdx="0" presStyleCnt="5">
        <dgm:presLayoutVars>
          <dgm:chPref val="3"/>
        </dgm:presLayoutVars>
      </dgm:prSet>
      <dgm:spPr/>
      <dgm:t>
        <a:bodyPr/>
        <a:lstStyle/>
        <a:p>
          <a:endParaRPr lang="zh-CN" altLang="en-US"/>
        </a:p>
      </dgm:t>
    </dgm:pt>
    <dgm:pt modelId="{1AAD9E6B-18D4-4498-BFB9-8C2D17FC22D1}" type="pres">
      <dgm:prSet presAssocID="{CA152888-D1E9-4981-B975-EFE306FB6EA4}" presName="level3hierChild" presStyleCnt="0"/>
      <dgm:spPr/>
    </dgm:pt>
    <dgm:pt modelId="{9B92B179-18EC-40F9-B4C6-4B822AFCFD43}" type="pres">
      <dgm:prSet presAssocID="{DBAADBEA-F8BD-4359-BB2E-90CC81F5D6A8}" presName="conn2-1" presStyleLbl="parChTrans1D3" presStyleIdx="1" presStyleCnt="5"/>
      <dgm:spPr/>
      <dgm:t>
        <a:bodyPr/>
        <a:lstStyle/>
        <a:p>
          <a:endParaRPr lang="zh-CN" altLang="en-US"/>
        </a:p>
      </dgm:t>
    </dgm:pt>
    <dgm:pt modelId="{ADE6861B-AFD6-4D85-888F-15FC006DE046}" type="pres">
      <dgm:prSet presAssocID="{DBAADBEA-F8BD-4359-BB2E-90CC81F5D6A8}" presName="connTx" presStyleLbl="parChTrans1D3" presStyleIdx="1" presStyleCnt="5"/>
      <dgm:spPr/>
      <dgm:t>
        <a:bodyPr/>
        <a:lstStyle/>
        <a:p>
          <a:endParaRPr lang="zh-CN" altLang="en-US"/>
        </a:p>
      </dgm:t>
    </dgm:pt>
    <dgm:pt modelId="{065E5D95-F0C8-42F9-8181-E9D0980CDBAB}" type="pres">
      <dgm:prSet presAssocID="{C08B5A64-1BCD-40D6-89DF-97CDD4C4F11F}" presName="root2" presStyleCnt="0"/>
      <dgm:spPr/>
    </dgm:pt>
    <dgm:pt modelId="{8A018DB2-A8C5-479C-9028-CD20A02DD2D5}" type="pres">
      <dgm:prSet presAssocID="{C08B5A64-1BCD-40D6-89DF-97CDD4C4F11F}" presName="LevelTwoTextNode" presStyleLbl="node3" presStyleIdx="1" presStyleCnt="5">
        <dgm:presLayoutVars>
          <dgm:chPref val="3"/>
        </dgm:presLayoutVars>
      </dgm:prSet>
      <dgm:spPr/>
      <dgm:t>
        <a:bodyPr/>
        <a:lstStyle/>
        <a:p>
          <a:endParaRPr lang="zh-CN" altLang="en-US"/>
        </a:p>
      </dgm:t>
    </dgm:pt>
    <dgm:pt modelId="{9E348252-1FAE-485B-8BD8-CF06F078B566}" type="pres">
      <dgm:prSet presAssocID="{C08B5A64-1BCD-40D6-89DF-97CDD4C4F11F}" presName="level3hierChild" presStyleCnt="0"/>
      <dgm:spPr/>
    </dgm:pt>
    <dgm:pt modelId="{271975BC-AF01-4CBF-8578-B63F60887AE5}" type="pres">
      <dgm:prSet presAssocID="{5FBDC9B3-DFFA-4B54-AD44-F983EE15EF0C}" presName="conn2-1" presStyleLbl="parChTrans1D3" presStyleIdx="2" presStyleCnt="5"/>
      <dgm:spPr/>
      <dgm:t>
        <a:bodyPr/>
        <a:lstStyle/>
        <a:p>
          <a:endParaRPr lang="zh-CN" altLang="en-US"/>
        </a:p>
      </dgm:t>
    </dgm:pt>
    <dgm:pt modelId="{6AE1EA39-88AC-4DE0-9A1A-766D67C627C4}" type="pres">
      <dgm:prSet presAssocID="{5FBDC9B3-DFFA-4B54-AD44-F983EE15EF0C}" presName="connTx" presStyleLbl="parChTrans1D3" presStyleIdx="2" presStyleCnt="5"/>
      <dgm:spPr/>
      <dgm:t>
        <a:bodyPr/>
        <a:lstStyle/>
        <a:p>
          <a:endParaRPr lang="zh-CN" altLang="en-US"/>
        </a:p>
      </dgm:t>
    </dgm:pt>
    <dgm:pt modelId="{7931A1D1-BB05-456F-8A94-5C0FED3BAAAA}" type="pres">
      <dgm:prSet presAssocID="{726E4D1B-FBFE-417C-B5E4-3071CE115B4C}" presName="root2" presStyleCnt="0"/>
      <dgm:spPr/>
    </dgm:pt>
    <dgm:pt modelId="{39E25EBE-288F-4ADD-88E3-B8F96BEC42C4}" type="pres">
      <dgm:prSet presAssocID="{726E4D1B-FBFE-417C-B5E4-3071CE115B4C}" presName="LevelTwoTextNode" presStyleLbl="node3" presStyleIdx="2" presStyleCnt="5">
        <dgm:presLayoutVars>
          <dgm:chPref val="3"/>
        </dgm:presLayoutVars>
      </dgm:prSet>
      <dgm:spPr/>
      <dgm:t>
        <a:bodyPr/>
        <a:lstStyle/>
        <a:p>
          <a:endParaRPr lang="zh-CN" altLang="en-US"/>
        </a:p>
      </dgm:t>
    </dgm:pt>
    <dgm:pt modelId="{5848E3FB-5984-4EC9-9A33-80909AE062B8}" type="pres">
      <dgm:prSet presAssocID="{726E4D1B-FBFE-417C-B5E4-3071CE115B4C}" presName="level3hierChild" presStyleCnt="0"/>
      <dgm:spPr/>
    </dgm:pt>
    <dgm:pt modelId="{558B36F2-48C5-41E5-943E-01136687D950}" type="pres">
      <dgm:prSet presAssocID="{A1CE9691-817A-44D2-A243-8A933C4EE9FF}" presName="conn2-1" presStyleLbl="parChTrans1D2" presStyleIdx="1" presStyleCnt="2"/>
      <dgm:spPr/>
      <dgm:t>
        <a:bodyPr/>
        <a:lstStyle/>
        <a:p>
          <a:endParaRPr lang="zh-CN" altLang="en-US"/>
        </a:p>
      </dgm:t>
    </dgm:pt>
    <dgm:pt modelId="{70C72B48-363A-41A1-A965-9FBFDC0FC236}" type="pres">
      <dgm:prSet presAssocID="{A1CE9691-817A-44D2-A243-8A933C4EE9FF}" presName="connTx" presStyleLbl="parChTrans1D2" presStyleIdx="1" presStyleCnt="2"/>
      <dgm:spPr/>
      <dgm:t>
        <a:bodyPr/>
        <a:lstStyle/>
        <a:p>
          <a:endParaRPr lang="zh-CN" altLang="en-US"/>
        </a:p>
      </dgm:t>
    </dgm:pt>
    <dgm:pt modelId="{C3EF5DB3-4BB9-4204-B7D9-C8373A01814B}" type="pres">
      <dgm:prSet presAssocID="{C0D3E8AA-06E3-433F-922F-8EEBCE4633FE}" presName="root2" presStyleCnt="0"/>
      <dgm:spPr/>
    </dgm:pt>
    <dgm:pt modelId="{B0F5EC8B-BF03-4459-B99F-6C05F559D9AD}" type="pres">
      <dgm:prSet presAssocID="{C0D3E8AA-06E3-433F-922F-8EEBCE4633FE}" presName="LevelTwoTextNode" presStyleLbl="node2" presStyleIdx="1" presStyleCnt="2">
        <dgm:presLayoutVars>
          <dgm:chPref val="3"/>
        </dgm:presLayoutVars>
      </dgm:prSet>
      <dgm:spPr/>
      <dgm:t>
        <a:bodyPr/>
        <a:lstStyle/>
        <a:p>
          <a:endParaRPr lang="zh-CN" altLang="en-US"/>
        </a:p>
      </dgm:t>
    </dgm:pt>
    <dgm:pt modelId="{1F5F34B7-18DF-4FE6-A23B-9D6B806030C9}" type="pres">
      <dgm:prSet presAssocID="{C0D3E8AA-06E3-433F-922F-8EEBCE4633FE}" presName="level3hierChild" presStyleCnt="0"/>
      <dgm:spPr/>
    </dgm:pt>
    <dgm:pt modelId="{71FFE7AF-7EE2-4776-B1A2-E8C39267641A}" type="pres">
      <dgm:prSet presAssocID="{4392D4FE-4674-4BBE-B32B-16072749E611}" presName="conn2-1" presStyleLbl="parChTrans1D3" presStyleIdx="3" presStyleCnt="5"/>
      <dgm:spPr/>
      <dgm:t>
        <a:bodyPr/>
        <a:lstStyle/>
        <a:p>
          <a:endParaRPr lang="zh-CN" altLang="en-US"/>
        </a:p>
      </dgm:t>
    </dgm:pt>
    <dgm:pt modelId="{520C2717-5F0E-4F06-ABC5-79C0027C4A4F}" type="pres">
      <dgm:prSet presAssocID="{4392D4FE-4674-4BBE-B32B-16072749E611}" presName="connTx" presStyleLbl="parChTrans1D3" presStyleIdx="3" presStyleCnt="5"/>
      <dgm:spPr/>
      <dgm:t>
        <a:bodyPr/>
        <a:lstStyle/>
        <a:p>
          <a:endParaRPr lang="zh-CN" altLang="en-US"/>
        </a:p>
      </dgm:t>
    </dgm:pt>
    <dgm:pt modelId="{260EEA3C-7D12-4805-95F7-E9EA839485ED}" type="pres">
      <dgm:prSet presAssocID="{E558EA78-231F-4414-A479-AA89268A9263}" presName="root2" presStyleCnt="0"/>
      <dgm:spPr/>
    </dgm:pt>
    <dgm:pt modelId="{68BDDA77-3A14-4A66-B078-91CE78DC95C2}" type="pres">
      <dgm:prSet presAssocID="{E558EA78-231F-4414-A479-AA89268A9263}" presName="LevelTwoTextNode" presStyleLbl="node3" presStyleIdx="3" presStyleCnt="5">
        <dgm:presLayoutVars>
          <dgm:chPref val="3"/>
        </dgm:presLayoutVars>
      </dgm:prSet>
      <dgm:spPr/>
      <dgm:t>
        <a:bodyPr/>
        <a:lstStyle/>
        <a:p>
          <a:endParaRPr lang="zh-CN" altLang="en-US"/>
        </a:p>
      </dgm:t>
    </dgm:pt>
    <dgm:pt modelId="{39BDFD70-E7DF-41CF-AF02-5E50800DED80}" type="pres">
      <dgm:prSet presAssocID="{E558EA78-231F-4414-A479-AA89268A9263}" presName="level3hierChild" presStyleCnt="0"/>
      <dgm:spPr/>
    </dgm:pt>
    <dgm:pt modelId="{2C3839E2-5D47-4F9E-A3B4-0EB5E73B4F57}" type="pres">
      <dgm:prSet presAssocID="{64D4E463-6BF3-4FCA-AB1B-2C684A2EC361}" presName="conn2-1" presStyleLbl="parChTrans1D3" presStyleIdx="4" presStyleCnt="5"/>
      <dgm:spPr/>
      <dgm:t>
        <a:bodyPr/>
        <a:lstStyle/>
        <a:p>
          <a:endParaRPr lang="zh-CN" altLang="en-US"/>
        </a:p>
      </dgm:t>
    </dgm:pt>
    <dgm:pt modelId="{302F0BDD-B3AA-476F-9082-6D6428DCDA8F}" type="pres">
      <dgm:prSet presAssocID="{64D4E463-6BF3-4FCA-AB1B-2C684A2EC361}" presName="connTx" presStyleLbl="parChTrans1D3" presStyleIdx="4" presStyleCnt="5"/>
      <dgm:spPr/>
      <dgm:t>
        <a:bodyPr/>
        <a:lstStyle/>
        <a:p>
          <a:endParaRPr lang="zh-CN" altLang="en-US"/>
        </a:p>
      </dgm:t>
    </dgm:pt>
    <dgm:pt modelId="{6BD7FE6E-69A3-4BA5-A0C9-03A73FDFA4B0}" type="pres">
      <dgm:prSet presAssocID="{1B122FDE-FC7D-4792-967B-DEC76D4D8E0E}" presName="root2" presStyleCnt="0"/>
      <dgm:spPr/>
    </dgm:pt>
    <dgm:pt modelId="{75EAA852-A2FB-404E-B30F-621FD1653C04}" type="pres">
      <dgm:prSet presAssocID="{1B122FDE-FC7D-4792-967B-DEC76D4D8E0E}" presName="LevelTwoTextNode" presStyleLbl="node3" presStyleIdx="4" presStyleCnt="5">
        <dgm:presLayoutVars>
          <dgm:chPref val="3"/>
        </dgm:presLayoutVars>
      </dgm:prSet>
      <dgm:spPr/>
      <dgm:t>
        <a:bodyPr/>
        <a:lstStyle/>
        <a:p>
          <a:endParaRPr lang="zh-CN" altLang="en-US"/>
        </a:p>
      </dgm:t>
    </dgm:pt>
    <dgm:pt modelId="{E4E06791-6B1A-4906-973A-73904CA43285}" type="pres">
      <dgm:prSet presAssocID="{1B122FDE-FC7D-4792-967B-DEC76D4D8E0E}" presName="level3hierChild" presStyleCnt="0"/>
      <dgm:spPr/>
    </dgm:pt>
  </dgm:ptLst>
  <dgm:cxnLst>
    <dgm:cxn modelId="{37195777-2DC1-4FDA-ACC9-EC76CE9A121D}" type="presOf" srcId="{E558EA78-231F-4414-A479-AA89268A9263}" destId="{68BDDA77-3A14-4A66-B078-91CE78DC95C2}" srcOrd="0" destOrd="0" presId="urn:microsoft.com/office/officeart/2005/8/layout/hierarchy2"/>
    <dgm:cxn modelId="{285DC7F3-8379-437A-A169-4C9EB788B7F0}" srcId="{E3F51F28-1C6C-4A7A-85DF-9E2F39D9EF09}" destId="{C0D3E8AA-06E3-433F-922F-8EEBCE4633FE}" srcOrd="1" destOrd="0" parTransId="{A1CE9691-817A-44D2-A243-8A933C4EE9FF}" sibTransId="{0071B491-037A-47DD-AF7B-28FD77E79A9D}"/>
    <dgm:cxn modelId="{D302CFDD-4CE5-44A3-8A17-4FA22DC6ED56}" type="presOf" srcId="{A1CE9691-817A-44D2-A243-8A933C4EE9FF}" destId="{558B36F2-48C5-41E5-943E-01136687D950}" srcOrd="0" destOrd="0" presId="urn:microsoft.com/office/officeart/2005/8/layout/hierarchy2"/>
    <dgm:cxn modelId="{15CABA94-2EA0-4D25-8D89-8551320194FE}" type="presOf" srcId="{914FF3FB-FBAC-4FDC-8CAA-26846D29D09F}" destId="{D0554345-5B2B-4FE9-97C2-85BDE2987389}" srcOrd="0" destOrd="0" presId="urn:microsoft.com/office/officeart/2005/8/layout/hierarchy2"/>
    <dgm:cxn modelId="{61D4534C-8FED-4F58-B399-C86914E32485}" type="presOf" srcId="{5FBDC9B3-DFFA-4B54-AD44-F983EE15EF0C}" destId="{6AE1EA39-88AC-4DE0-9A1A-766D67C627C4}" srcOrd="1" destOrd="0" presId="urn:microsoft.com/office/officeart/2005/8/layout/hierarchy2"/>
    <dgm:cxn modelId="{574016BE-5335-45F1-9A03-8D246C15E74E}" type="presOf" srcId="{8C22EF1A-99A3-4B35-B70A-CF618DAB843C}" destId="{223999C1-92D9-4289-A251-446E4CA5DD81}" srcOrd="0" destOrd="0" presId="urn:microsoft.com/office/officeart/2005/8/layout/hierarchy2"/>
    <dgm:cxn modelId="{348934D9-D944-4E37-AA53-212E88BFD8CC}" type="presOf" srcId="{DBAADBEA-F8BD-4359-BB2E-90CC81F5D6A8}" destId="{ADE6861B-AFD6-4D85-888F-15FC006DE046}" srcOrd="1" destOrd="0" presId="urn:microsoft.com/office/officeart/2005/8/layout/hierarchy2"/>
    <dgm:cxn modelId="{67856983-A363-4BE0-A6EF-23BE36E80544}" srcId="{E3F51F28-1C6C-4A7A-85DF-9E2F39D9EF09}" destId="{3B1F3B8E-9546-467C-B6CE-E0273AEE821F}" srcOrd="0" destOrd="0" parTransId="{5AF0517D-BD1F-439B-BBDF-710AC5B118C9}" sibTransId="{31B9B998-660C-46C0-84FA-8C499AA90BF9}"/>
    <dgm:cxn modelId="{7C3FF11A-6EA0-4D99-88BF-8C30B525ED99}" type="presOf" srcId="{C08B5A64-1BCD-40D6-89DF-97CDD4C4F11F}" destId="{8A018DB2-A8C5-479C-9028-CD20A02DD2D5}" srcOrd="0" destOrd="0" presId="urn:microsoft.com/office/officeart/2005/8/layout/hierarchy2"/>
    <dgm:cxn modelId="{F483E24F-B5D0-4F0D-B963-498D9E35233D}" srcId="{3B1F3B8E-9546-467C-B6CE-E0273AEE821F}" destId="{C08B5A64-1BCD-40D6-89DF-97CDD4C4F11F}" srcOrd="1" destOrd="0" parTransId="{DBAADBEA-F8BD-4359-BB2E-90CC81F5D6A8}" sibTransId="{D6F8EB2A-F72F-4372-A61F-51101AE66155}"/>
    <dgm:cxn modelId="{32E99653-3E40-4D7C-A409-EA9BC4A4C6B0}" type="presOf" srcId="{64D4E463-6BF3-4FCA-AB1B-2C684A2EC361}" destId="{2C3839E2-5D47-4F9E-A3B4-0EB5E73B4F57}" srcOrd="0" destOrd="0" presId="urn:microsoft.com/office/officeart/2005/8/layout/hierarchy2"/>
    <dgm:cxn modelId="{CD6389F7-BB3E-4413-A83D-CE81FACF1C43}" srcId="{8C22EF1A-99A3-4B35-B70A-CF618DAB843C}" destId="{E3F51F28-1C6C-4A7A-85DF-9E2F39D9EF09}" srcOrd="0" destOrd="0" parTransId="{80A7283C-4AAF-4D61-833C-58548E536D7B}" sibTransId="{A277981C-1E3F-4DA5-B879-3658A714A5C3}"/>
    <dgm:cxn modelId="{B54B950E-51C0-4243-ACC8-950F3B6577CB}" type="presOf" srcId="{5AF0517D-BD1F-439B-BBDF-710AC5B118C9}" destId="{659E32AF-9D0D-4B4C-BE8C-B12BE31CFD48}" srcOrd="0" destOrd="0" presId="urn:microsoft.com/office/officeart/2005/8/layout/hierarchy2"/>
    <dgm:cxn modelId="{A5F33FC4-9143-4E8A-8BBE-FF5D320930E5}" type="presOf" srcId="{DBAADBEA-F8BD-4359-BB2E-90CC81F5D6A8}" destId="{9B92B179-18EC-40F9-B4C6-4B822AFCFD43}" srcOrd="0" destOrd="0" presId="urn:microsoft.com/office/officeart/2005/8/layout/hierarchy2"/>
    <dgm:cxn modelId="{62DF1543-3BB9-4611-B457-5A258E4C353F}" srcId="{C0D3E8AA-06E3-433F-922F-8EEBCE4633FE}" destId="{E558EA78-231F-4414-A479-AA89268A9263}" srcOrd="0" destOrd="0" parTransId="{4392D4FE-4674-4BBE-B32B-16072749E611}" sibTransId="{F843D356-EC0C-460E-A1DF-9419A56B7204}"/>
    <dgm:cxn modelId="{9D0A4BB4-58F2-465E-854C-9AF23DCB91BC}" type="presOf" srcId="{64D4E463-6BF3-4FCA-AB1B-2C684A2EC361}" destId="{302F0BDD-B3AA-476F-9082-6D6428DCDA8F}" srcOrd="1" destOrd="0" presId="urn:microsoft.com/office/officeart/2005/8/layout/hierarchy2"/>
    <dgm:cxn modelId="{80BE20D9-99F6-49CF-99A7-7445BD399755}" type="presOf" srcId="{914FF3FB-FBAC-4FDC-8CAA-26846D29D09F}" destId="{48F7EBB8-BE4F-41B1-9750-AE6C2E254529}" srcOrd="1" destOrd="0" presId="urn:microsoft.com/office/officeart/2005/8/layout/hierarchy2"/>
    <dgm:cxn modelId="{087AFC73-EEE0-4F6F-B9C4-1D9FD3A17934}" type="presOf" srcId="{726E4D1B-FBFE-417C-B5E4-3071CE115B4C}" destId="{39E25EBE-288F-4ADD-88E3-B8F96BEC42C4}" srcOrd="0" destOrd="0" presId="urn:microsoft.com/office/officeart/2005/8/layout/hierarchy2"/>
    <dgm:cxn modelId="{9A835082-D21C-4AE3-80C3-6B1B33F69DC3}" type="presOf" srcId="{CA152888-D1E9-4981-B975-EFE306FB6EA4}" destId="{FE4C1D1B-6619-43CF-AC70-CDC45F0E191A}" srcOrd="0" destOrd="0" presId="urn:microsoft.com/office/officeart/2005/8/layout/hierarchy2"/>
    <dgm:cxn modelId="{72FF1AAD-044C-4B9B-8A8A-78C17FF59F29}" type="presOf" srcId="{5FBDC9B3-DFFA-4B54-AD44-F983EE15EF0C}" destId="{271975BC-AF01-4CBF-8578-B63F60887AE5}" srcOrd="0" destOrd="0" presId="urn:microsoft.com/office/officeart/2005/8/layout/hierarchy2"/>
    <dgm:cxn modelId="{564B8BF4-7D14-433A-B9CE-98C74381964E}" type="presOf" srcId="{5AF0517D-BD1F-439B-BBDF-710AC5B118C9}" destId="{D8B80DB5-19BF-424E-8E3E-83CE58175DE4}" srcOrd="1" destOrd="0" presId="urn:microsoft.com/office/officeart/2005/8/layout/hierarchy2"/>
    <dgm:cxn modelId="{B8EE4808-E058-47D0-AFDC-CB66F13419C5}" srcId="{3B1F3B8E-9546-467C-B6CE-E0273AEE821F}" destId="{CA152888-D1E9-4981-B975-EFE306FB6EA4}" srcOrd="0" destOrd="0" parTransId="{914FF3FB-FBAC-4FDC-8CAA-26846D29D09F}" sibTransId="{7473DB86-C9CA-4153-AB0F-35C1E15D37D4}"/>
    <dgm:cxn modelId="{AEAFF2DF-28FE-4C6E-97D1-53D37843F672}" type="presOf" srcId="{4392D4FE-4674-4BBE-B32B-16072749E611}" destId="{71FFE7AF-7EE2-4776-B1A2-E8C39267641A}" srcOrd="0" destOrd="0" presId="urn:microsoft.com/office/officeart/2005/8/layout/hierarchy2"/>
    <dgm:cxn modelId="{C1F4C8F0-55E1-42EE-825F-FB1EA64D1F3A}" type="presOf" srcId="{3B1F3B8E-9546-467C-B6CE-E0273AEE821F}" destId="{1AF5A3EF-D9A0-4887-AFF4-A9E25E783EF9}" srcOrd="0" destOrd="0" presId="urn:microsoft.com/office/officeart/2005/8/layout/hierarchy2"/>
    <dgm:cxn modelId="{23B7B310-7D66-49CC-9C56-6596513F058A}" type="presOf" srcId="{E3F51F28-1C6C-4A7A-85DF-9E2F39D9EF09}" destId="{E08ACD7A-97A0-466D-A64B-859FDC465267}" srcOrd="0" destOrd="0" presId="urn:microsoft.com/office/officeart/2005/8/layout/hierarchy2"/>
    <dgm:cxn modelId="{F996ECCF-2E57-42D7-8240-2A7466D05145}" srcId="{C0D3E8AA-06E3-433F-922F-8EEBCE4633FE}" destId="{1B122FDE-FC7D-4792-967B-DEC76D4D8E0E}" srcOrd="1" destOrd="0" parTransId="{64D4E463-6BF3-4FCA-AB1B-2C684A2EC361}" sibTransId="{3ABB6781-EBDF-4FDA-BAC8-6D50AB6A9766}"/>
    <dgm:cxn modelId="{4F5CFE04-B51D-4BF5-914B-C2481332A32E}" type="presOf" srcId="{C0D3E8AA-06E3-433F-922F-8EEBCE4633FE}" destId="{B0F5EC8B-BF03-4459-B99F-6C05F559D9AD}" srcOrd="0" destOrd="0" presId="urn:microsoft.com/office/officeart/2005/8/layout/hierarchy2"/>
    <dgm:cxn modelId="{C703EDAD-C637-4B30-AB0A-44D7A94BB12D}" type="presOf" srcId="{A1CE9691-817A-44D2-A243-8A933C4EE9FF}" destId="{70C72B48-363A-41A1-A965-9FBFDC0FC236}" srcOrd="1" destOrd="0" presId="urn:microsoft.com/office/officeart/2005/8/layout/hierarchy2"/>
    <dgm:cxn modelId="{64212808-03DE-4C8B-B3B6-4BCE771C7FC3}" srcId="{3B1F3B8E-9546-467C-B6CE-E0273AEE821F}" destId="{726E4D1B-FBFE-417C-B5E4-3071CE115B4C}" srcOrd="2" destOrd="0" parTransId="{5FBDC9B3-DFFA-4B54-AD44-F983EE15EF0C}" sibTransId="{6F8B7A8A-BEAD-4C46-BDD5-1C9BBBD6C320}"/>
    <dgm:cxn modelId="{FB3350AA-78F9-4B96-A4C3-DF39AA9D4C02}" type="presOf" srcId="{1B122FDE-FC7D-4792-967B-DEC76D4D8E0E}" destId="{75EAA852-A2FB-404E-B30F-621FD1653C04}" srcOrd="0" destOrd="0" presId="urn:microsoft.com/office/officeart/2005/8/layout/hierarchy2"/>
    <dgm:cxn modelId="{A132F376-C08E-414C-91B2-B308FA807D68}" type="presOf" srcId="{4392D4FE-4674-4BBE-B32B-16072749E611}" destId="{520C2717-5F0E-4F06-ABC5-79C0027C4A4F}" srcOrd="1" destOrd="0" presId="urn:microsoft.com/office/officeart/2005/8/layout/hierarchy2"/>
    <dgm:cxn modelId="{1EA72183-AEC7-4149-AF77-141020CC8794}" type="presParOf" srcId="{223999C1-92D9-4289-A251-446E4CA5DD81}" destId="{BBAE8584-2D6D-4B9A-851B-E749352A6C8B}" srcOrd="0" destOrd="0" presId="urn:microsoft.com/office/officeart/2005/8/layout/hierarchy2"/>
    <dgm:cxn modelId="{D9394A16-40FB-41CB-905A-BAD56C5B92C2}" type="presParOf" srcId="{BBAE8584-2D6D-4B9A-851B-E749352A6C8B}" destId="{E08ACD7A-97A0-466D-A64B-859FDC465267}" srcOrd="0" destOrd="0" presId="urn:microsoft.com/office/officeart/2005/8/layout/hierarchy2"/>
    <dgm:cxn modelId="{5F1FBB6A-A8DE-4C8F-8FAE-EB9EE4D2A457}" type="presParOf" srcId="{BBAE8584-2D6D-4B9A-851B-E749352A6C8B}" destId="{049463EE-7642-4260-9110-8E5FC82717ED}" srcOrd="1" destOrd="0" presId="urn:microsoft.com/office/officeart/2005/8/layout/hierarchy2"/>
    <dgm:cxn modelId="{5AAE8D84-8D3A-427B-B0AF-958B9B24F53C}" type="presParOf" srcId="{049463EE-7642-4260-9110-8E5FC82717ED}" destId="{659E32AF-9D0D-4B4C-BE8C-B12BE31CFD48}" srcOrd="0" destOrd="0" presId="urn:microsoft.com/office/officeart/2005/8/layout/hierarchy2"/>
    <dgm:cxn modelId="{F463017F-6D46-41A2-8340-6D86308B5C14}" type="presParOf" srcId="{659E32AF-9D0D-4B4C-BE8C-B12BE31CFD48}" destId="{D8B80DB5-19BF-424E-8E3E-83CE58175DE4}" srcOrd="0" destOrd="0" presId="urn:microsoft.com/office/officeart/2005/8/layout/hierarchy2"/>
    <dgm:cxn modelId="{593D5A39-CE01-484D-89F3-3FB929907E1B}" type="presParOf" srcId="{049463EE-7642-4260-9110-8E5FC82717ED}" destId="{BA3D713C-34FD-4512-9AD3-01C318FF6B05}" srcOrd="1" destOrd="0" presId="urn:microsoft.com/office/officeart/2005/8/layout/hierarchy2"/>
    <dgm:cxn modelId="{F93D7F78-AE4B-4A15-90ED-EEB08D08454E}" type="presParOf" srcId="{BA3D713C-34FD-4512-9AD3-01C318FF6B05}" destId="{1AF5A3EF-D9A0-4887-AFF4-A9E25E783EF9}" srcOrd="0" destOrd="0" presId="urn:microsoft.com/office/officeart/2005/8/layout/hierarchy2"/>
    <dgm:cxn modelId="{29135363-8653-41DB-B1A8-2E7D1825D1CC}" type="presParOf" srcId="{BA3D713C-34FD-4512-9AD3-01C318FF6B05}" destId="{819C7EC8-BBFB-4B9F-817D-D7FCD87D51F8}" srcOrd="1" destOrd="0" presId="urn:microsoft.com/office/officeart/2005/8/layout/hierarchy2"/>
    <dgm:cxn modelId="{595E6053-96A4-4571-AB79-59CEA83810F5}" type="presParOf" srcId="{819C7EC8-BBFB-4B9F-817D-D7FCD87D51F8}" destId="{D0554345-5B2B-4FE9-97C2-85BDE2987389}" srcOrd="0" destOrd="0" presId="urn:microsoft.com/office/officeart/2005/8/layout/hierarchy2"/>
    <dgm:cxn modelId="{91A55B0C-2851-4918-9F82-1A7B6B36A42F}" type="presParOf" srcId="{D0554345-5B2B-4FE9-97C2-85BDE2987389}" destId="{48F7EBB8-BE4F-41B1-9750-AE6C2E254529}" srcOrd="0" destOrd="0" presId="urn:microsoft.com/office/officeart/2005/8/layout/hierarchy2"/>
    <dgm:cxn modelId="{CFCE9938-D569-4AE7-AC3C-8E98E574FDD0}" type="presParOf" srcId="{819C7EC8-BBFB-4B9F-817D-D7FCD87D51F8}" destId="{B4DD1A82-9FF8-44EA-BF44-BEC1BCF1F086}" srcOrd="1" destOrd="0" presId="urn:microsoft.com/office/officeart/2005/8/layout/hierarchy2"/>
    <dgm:cxn modelId="{B2B0397A-0A45-42DF-96A8-25CB5E58D050}" type="presParOf" srcId="{B4DD1A82-9FF8-44EA-BF44-BEC1BCF1F086}" destId="{FE4C1D1B-6619-43CF-AC70-CDC45F0E191A}" srcOrd="0" destOrd="0" presId="urn:microsoft.com/office/officeart/2005/8/layout/hierarchy2"/>
    <dgm:cxn modelId="{641A5BF3-400C-4117-999B-D54B96D1718B}" type="presParOf" srcId="{B4DD1A82-9FF8-44EA-BF44-BEC1BCF1F086}" destId="{1AAD9E6B-18D4-4498-BFB9-8C2D17FC22D1}" srcOrd="1" destOrd="0" presId="urn:microsoft.com/office/officeart/2005/8/layout/hierarchy2"/>
    <dgm:cxn modelId="{74ED1FCB-9C34-428A-84E7-AC2D6FA3A62C}" type="presParOf" srcId="{819C7EC8-BBFB-4B9F-817D-D7FCD87D51F8}" destId="{9B92B179-18EC-40F9-B4C6-4B822AFCFD43}" srcOrd="2" destOrd="0" presId="urn:microsoft.com/office/officeart/2005/8/layout/hierarchy2"/>
    <dgm:cxn modelId="{0C1A9CD7-C15F-41C6-82BF-729E43511ED5}" type="presParOf" srcId="{9B92B179-18EC-40F9-B4C6-4B822AFCFD43}" destId="{ADE6861B-AFD6-4D85-888F-15FC006DE046}" srcOrd="0" destOrd="0" presId="urn:microsoft.com/office/officeart/2005/8/layout/hierarchy2"/>
    <dgm:cxn modelId="{FE058D75-9B52-4F5B-9243-13BB8351AC5C}" type="presParOf" srcId="{819C7EC8-BBFB-4B9F-817D-D7FCD87D51F8}" destId="{065E5D95-F0C8-42F9-8181-E9D0980CDBAB}" srcOrd="3" destOrd="0" presId="urn:microsoft.com/office/officeart/2005/8/layout/hierarchy2"/>
    <dgm:cxn modelId="{6BBDCC1F-0636-4555-91B2-62E5CFFD83D1}" type="presParOf" srcId="{065E5D95-F0C8-42F9-8181-E9D0980CDBAB}" destId="{8A018DB2-A8C5-479C-9028-CD20A02DD2D5}" srcOrd="0" destOrd="0" presId="urn:microsoft.com/office/officeart/2005/8/layout/hierarchy2"/>
    <dgm:cxn modelId="{ADBB9DEA-4A1D-40D5-8661-DEE74CBF714A}" type="presParOf" srcId="{065E5D95-F0C8-42F9-8181-E9D0980CDBAB}" destId="{9E348252-1FAE-485B-8BD8-CF06F078B566}" srcOrd="1" destOrd="0" presId="urn:microsoft.com/office/officeart/2005/8/layout/hierarchy2"/>
    <dgm:cxn modelId="{D93CDADC-B0DA-4A54-BFD1-1C791E95B31F}" type="presParOf" srcId="{819C7EC8-BBFB-4B9F-817D-D7FCD87D51F8}" destId="{271975BC-AF01-4CBF-8578-B63F60887AE5}" srcOrd="4" destOrd="0" presId="urn:microsoft.com/office/officeart/2005/8/layout/hierarchy2"/>
    <dgm:cxn modelId="{8E36D7AB-2183-48AF-BF89-91672A85EE43}" type="presParOf" srcId="{271975BC-AF01-4CBF-8578-B63F60887AE5}" destId="{6AE1EA39-88AC-4DE0-9A1A-766D67C627C4}" srcOrd="0" destOrd="0" presId="urn:microsoft.com/office/officeart/2005/8/layout/hierarchy2"/>
    <dgm:cxn modelId="{8200AFFE-6301-4E64-882E-76B158FD9CB8}" type="presParOf" srcId="{819C7EC8-BBFB-4B9F-817D-D7FCD87D51F8}" destId="{7931A1D1-BB05-456F-8A94-5C0FED3BAAAA}" srcOrd="5" destOrd="0" presId="urn:microsoft.com/office/officeart/2005/8/layout/hierarchy2"/>
    <dgm:cxn modelId="{F691A607-BF99-4536-BB1F-6EA986EC3F3D}" type="presParOf" srcId="{7931A1D1-BB05-456F-8A94-5C0FED3BAAAA}" destId="{39E25EBE-288F-4ADD-88E3-B8F96BEC42C4}" srcOrd="0" destOrd="0" presId="urn:microsoft.com/office/officeart/2005/8/layout/hierarchy2"/>
    <dgm:cxn modelId="{2EFA2761-6E39-4599-8C11-AD9EFCD75DEE}" type="presParOf" srcId="{7931A1D1-BB05-456F-8A94-5C0FED3BAAAA}" destId="{5848E3FB-5984-4EC9-9A33-80909AE062B8}" srcOrd="1" destOrd="0" presId="urn:microsoft.com/office/officeart/2005/8/layout/hierarchy2"/>
    <dgm:cxn modelId="{BDD46E26-64C5-4668-96AB-166F3A5BD1B2}" type="presParOf" srcId="{049463EE-7642-4260-9110-8E5FC82717ED}" destId="{558B36F2-48C5-41E5-943E-01136687D950}" srcOrd="2" destOrd="0" presId="urn:microsoft.com/office/officeart/2005/8/layout/hierarchy2"/>
    <dgm:cxn modelId="{99C65639-0BDA-4A8E-8666-7BE60409EC96}" type="presParOf" srcId="{558B36F2-48C5-41E5-943E-01136687D950}" destId="{70C72B48-363A-41A1-A965-9FBFDC0FC236}" srcOrd="0" destOrd="0" presId="urn:microsoft.com/office/officeart/2005/8/layout/hierarchy2"/>
    <dgm:cxn modelId="{3811E356-0506-4676-92F6-CD12DC93591E}" type="presParOf" srcId="{049463EE-7642-4260-9110-8E5FC82717ED}" destId="{C3EF5DB3-4BB9-4204-B7D9-C8373A01814B}" srcOrd="3" destOrd="0" presId="urn:microsoft.com/office/officeart/2005/8/layout/hierarchy2"/>
    <dgm:cxn modelId="{C50B6F84-AC88-4C51-95F2-3752FC872E28}" type="presParOf" srcId="{C3EF5DB3-4BB9-4204-B7D9-C8373A01814B}" destId="{B0F5EC8B-BF03-4459-B99F-6C05F559D9AD}" srcOrd="0" destOrd="0" presId="urn:microsoft.com/office/officeart/2005/8/layout/hierarchy2"/>
    <dgm:cxn modelId="{B0C2A456-536E-43BB-9B3E-5ED331CCE587}" type="presParOf" srcId="{C3EF5DB3-4BB9-4204-B7D9-C8373A01814B}" destId="{1F5F34B7-18DF-4FE6-A23B-9D6B806030C9}" srcOrd="1" destOrd="0" presId="urn:microsoft.com/office/officeart/2005/8/layout/hierarchy2"/>
    <dgm:cxn modelId="{F13A8EA0-7DBF-4E76-B531-A4C71104D50F}" type="presParOf" srcId="{1F5F34B7-18DF-4FE6-A23B-9D6B806030C9}" destId="{71FFE7AF-7EE2-4776-B1A2-E8C39267641A}" srcOrd="0" destOrd="0" presId="urn:microsoft.com/office/officeart/2005/8/layout/hierarchy2"/>
    <dgm:cxn modelId="{C6623E58-A0B1-4C14-A9EF-7CF4E0349CF0}" type="presParOf" srcId="{71FFE7AF-7EE2-4776-B1A2-E8C39267641A}" destId="{520C2717-5F0E-4F06-ABC5-79C0027C4A4F}" srcOrd="0" destOrd="0" presId="urn:microsoft.com/office/officeart/2005/8/layout/hierarchy2"/>
    <dgm:cxn modelId="{FACC3E9F-ADE1-474D-B115-54FAC055A3B9}" type="presParOf" srcId="{1F5F34B7-18DF-4FE6-A23B-9D6B806030C9}" destId="{260EEA3C-7D12-4805-95F7-E9EA839485ED}" srcOrd="1" destOrd="0" presId="urn:microsoft.com/office/officeart/2005/8/layout/hierarchy2"/>
    <dgm:cxn modelId="{69E326A6-6F3D-493D-8C95-4B84DF2065B9}" type="presParOf" srcId="{260EEA3C-7D12-4805-95F7-E9EA839485ED}" destId="{68BDDA77-3A14-4A66-B078-91CE78DC95C2}" srcOrd="0" destOrd="0" presId="urn:microsoft.com/office/officeart/2005/8/layout/hierarchy2"/>
    <dgm:cxn modelId="{7283ADAF-FAE0-4B85-B339-8384D5C4D356}" type="presParOf" srcId="{260EEA3C-7D12-4805-95F7-E9EA839485ED}" destId="{39BDFD70-E7DF-41CF-AF02-5E50800DED80}" srcOrd="1" destOrd="0" presId="urn:microsoft.com/office/officeart/2005/8/layout/hierarchy2"/>
    <dgm:cxn modelId="{9EE8D900-129E-4ACE-8964-450ACD6F7946}" type="presParOf" srcId="{1F5F34B7-18DF-4FE6-A23B-9D6B806030C9}" destId="{2C3839E2-5D47-4F9E-A3B4-0EB5E73B4F57}" srcOrd="2" destOrd="0" presId="urn:microsoft.com/office/officeart/2005/8/layout/hierarchy2"/>
    <dgm:cxn modelId="{5A1BD938-11CA-4345-998D-213891F4B019}" type="presParOf" srcId="{2C3839E2-5D47-4F9E-A3B4-0EB5E73B4F57}" destId="{302F0BDD-B3AA-476F-9082-6D6428DCDA8F}" srcOrd="0" destOrd="0" presId="urn:microsoft.com/office/officeart/2005/8/layout/hierarchy2"/>
    <dgm:cxn modelId="{B9D7C3A4-9171-4707-B524-99676F865362}" type="presParOf" srcId="{1F5F34B7-18DF-4FE6-A23B-9D6B806030C9}" destId="{6BD7FE6E-69A3-4BA5-A0C9-03A73FDFA4B0}" srcOrd="3" destOrd="0" presId="urn:microsoft.com/office/officeart/2005/8/layout/hierarchy2"/>
    <dgm:cxn modelId="{1701C5EA-0F40-4DA1-AC92-FD981ACFD8CB}" type="presParOf" srcId="{6BD7FE6E-69A3-4BA5-A0C9-03A73FDFA4B0}" destId="{75EAA852-A2FB-404E-B30F-621FD1653C04}" srcOrd="0" destOrd="0" presId="urn:microsoft.com/office/officeart/2005/8/layout/hierarchy2"/>
    <dgm:cxn modelId="{9DB2D88B-5770-48C6-996A-BA406D624EE3}" type="presParOf" srcId="{6BD7FE6E-69A3-4BA5-A0C9-03A73FDFA4B0}" destId="{E4E06791-6B1A-4906-973A-73904CA43285}" srcOrd="1" destOrd="0" presId="urn:microsoft.com/office/officeart/2005/8/layout/hierarchy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8ACD7A-97A0-466D-A64B-859FDC465267}">
      <dsp:nvSpPr>
        <dsp:cNvPr id="0" name=""/>
        <dsp:cNvSpPr/>
      </dsp:nvSpPr>
      <dsp:spPr>
        <a:xfrm>
          <a:off x="504126" y="2229657"/>
          <a:ext cx="1722313" cy="86115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华文新魏" pitchFamily="2" charset="-122"/>
              <a:ea typeface="华文新魏" pitchFamily="2" charset="-122"/>
            </a:rPr>
            <a:t>毒品</a:t>
          </a:r>
          <a:endParaRPr lang="zh-CN" altLang="en-US" sz="2800" kern="1200" dirty="0">
            <a:latin typeface="华文新魏" pitchFamily="2" charset="-122"/>
            <a:ea typeface="华文新魏" pitchFamily="2" charset="-122"/>
          </a:endParaRPr>
        </a:p>
      </dsp:txBody>
      <dsp:txXfrm>
        <a:off x="529348" y="2254879"/>
        <a:ext cx="1671869" cy="810712"/>
      </dsp:txXfrm>
    </dsp:sp>
    <dsp:sp modelId="{659E32AF-9D0D-4B4C-BE8C-B12BE31CFD48}">
      <dsp:nvSpPr>
        <dsp:cNvPr id="0" name=""/>
        <dsp:cNvSpPr/>
      </dsp:nvSpPr>
      <dsp:spPr>
        <a:xfrm rot="17945813">
          <a:off x="1862551" y="2025217"/>
          <a:ext cx="1416702" cy="32124"/>
        </a:xfrm>
        <a:custGeom>
          <a:avLst/>
          <a:gdLst/>
          <a:ahLst/>
          <a:cxnLst/>
          <a:rect l="0" t="0" r="0" b="0"/>
          <a:pathLst>
            <a:path>
              <a:moveTo>
                <a:pt x="0" y="16062"/>
              </a:moveTo>
              <a:lnTo>
                <a:pt x="1416702" y="1606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CN" altLang="en-US" sz="2800" kern="1200">
            <a:latin typeface="华文新魏" pitchFamily="2" charset="-122"/>
            <a:ea typeface="华文新魏" pitchFamily="2" charset="-122"/>
          </a:endParaRPr>
        </a:p>
      </dsp:txBody>
      <dsp:txXfrm>
        <a:off x="2535485" y="2005861"/>
        <a:ext cx="70835" cy="70835"/>
      </dsp:txXfrm>
    </dsp:sp>
    <dsp:sp modelId="{1AF5A3EF-D9A0-4887-AFF4-A9E25E783EF9}">
      <dsp:nvSpPr>
        <dsp:cNvPr id="0" name=""/>
        <dsp:cNvSpPr/>
      </dsp:nvSpPr>
      <dsp:spPr>
        <a:xfrm>
          <a:off x="2915365" y="991744"/>
          <a:ext cx="1722313" cy="86115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华文新魏" pitchFamily="2" charset="-122"/>
              <a:ea typeface="华文新魏" pitchFamily="2" charset="-122"/>
            </a:rPr>
            <a:t>传统毒品</a:t>
          </a:r>
          <a:endParaRPr lang="zh-CN" altLang="en-US" sz="2800" kern="1200" dirty="0">
            <a:latin typeface="华文新魏" pitchFamily="2" charset="-122"/>
            <a:ea typeface="华文新魏" pitchFamily="2" charset="-122"/>
          </a:endParaRPr>
        </a:p>
      </dsp:txBody>
      <dsp:txXfrm>
        <a:off x="2940587" y="1016966"/>
        <a:ext cx="1671869" cy="810712"/>
      </dsp:txXfrm>
    </dsp:sp>
    <dsp:sp modelId="{D0554345-5B2B-4FE9-97C2-85BDE2987389}">
      <dsp:nvSpPr>
        <dsp:cNvPr id="0" name=""/>
        <dsp:cNvSpPr/>
      </dsp:nvSpPr>
      <dsp:spPr>
        <a:xfrm rot="18289469">
          <a:off x="4378948" y="911095"/>
          <a:ext cx="1206388" cy="32124"/>
        </a:xfrm>
        <a:custGeom>
          <a:avLst/>
          <a:gdLst/>
          <a:ahLst/>
          <a:cxnLst/>
          <a:rect l="0" t="0" r="0" b="0"/>
          <a:pathLst>
            <a:path>
              <a:moveTo>
                <a:pt x="0" y="16062"/>
              </a:moveTo>
              <a:lnTo>
                <a:pt x="1206388" y="1606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CN" altLang="en-US" sz="2800" kern="1200">
            <a:latin typeface="华文新魏" pitchFamily="2" charset="-122"/>
            <a:ea typeface="华文新魏" pitchFamily="2" charset="-122"/>
          </a:endParaRPr>
        </a:p>
      </dsp:txBody>
      <dsp:txXfrm>
        <a:off x="4951982" y="896997"/>
        <a:ext cx="60319" cy="60319"/>
      </dsp:txXfrm>
    </dsp:sp>
    <dsp:sp modelId="{FE4C1D1B-6619-43CF-AC70-CDC45F0E191A}">
      <dsp:nvSpPr>
        <dsp:cNvPr id="0" name=""/>
        <dsp:cNvSpPr/>
      </dsp:nvSpPr>
      <dsp:spPr>
        <a:xfrm>
          <a:off x="5326604" y="1413"/>
          <a:ext cx="1722313" cy="86115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华文新魏" pitchFamily="2" charset="-122"/>
              <a:ea typeface="华文新魏" pitchFamily="2" charset="-122"/>
            </a:rPr>
            <a:t>鸦片</a:t>
          </a:r>
          <a:endParaRPr lang="en-US" altLang="zh-CN" sz="2800" kern="1200" dirty="0" smtClean="0">
            <a:latin typeface="华文新魏" pitchFamily="2" charset="-122"/>
            <a:ea typeface="华文新魏" pitchFamily="2" charset="-122"/>
          </a:endParaRPr>
        </a:p>
      </dsp:txBody>
      <dsp:txXfrm>
        <a:off x="5351826" y="26635"/>
        <a:ext cx="1671869" cy="810712"/>
      </dsp:txXfrm>
    </dsp:sp>
    <dsp:sp modelId="{9B92B179-18EC-40F9-B4C6-4B822AFCFD43}">
      <dsp:nvSpPr>
        <dsp:cNvPr id="0" name=""/>
        <dsp:cNvSpPr/>
      </dsp:nvSpPr>
      <dsp:spPr>
        <a:xfrm>
          <a:off x="4637679" y="1406260"/>
          <a:ext cx="688925" cy="32124"/>
        </a:xfrm>
        <a:custGeom>
          <a:avLst/>
          <a:gdLst/>
          <a:ahLst/>
          <a:cxnLst/>
          <a:rect l="0" t="0" r="0" b="0"/>
          <a:pathLst>
            <a:path>
              <a:moveTo>
                <a:pt x="0" y="16062"/>
              </a:moveTo>
              <a:lnTo>
                <a:pt x="688925" y="1606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CN" altLang="en-US" sz="2800" kern="1200">
            <a:latin typeface="华文新魏" pitchFamily="2" charset="-122"/>
            <a:ea typeface="华文新魏" pitchFamily="2" charset="-122"/>
          </a:endParaRPr>
        </a:p>
      </dsp:txBody>
      <dsp:txXfrm>
        <a:off x="4964919" y="1405099"/>
        <a:ext cx="34446" cy="34446"/>
      </dsp:txXfrm>
    </dsp:sp>
    <dsp:sp modelId="{8A018DB2-A8C5-479C-9028-CD20A02DD2D5}">
      <dsp:nvSpPr>
        <dsp:cNvPr id="0" name=""/>
        <dsp:cNvSpPr/>
      </dsp:nvSpPr>
      <dsp:spPr>
        <a:xfrm>
          <a:off x="5326604" y="991744"/>
          <a:ext cx="1722313" cy="86115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华文新魏" pitchFamily="2" charset="-122"/>
              <a:ea typeface="华文新魏" pitchFamily="2" charset="-122"/>
            </a:rPr>
            <a:t>吗啡</a:t>
          </a:r>
          <a:endParaRPr lang="zh-CN" altLang="en-US" sz="2800" kern="1200" dirty="0">
            <a:latin typeface="华文新魏" pitchFamily="2" charset="-122"/>
            <a:ea typeface="华文新魏" pitchFamily="2" charset="-122"/>
          </a:endParaRPr>
        </a:p>
      </dsp:txBody>
      <dsp:txXfrm>
        <a:off x="5351826" y="1016966"/>
        <a:ext cx="1671869" cy="810712"/>
      </dsp:txXfrm>
    </dsp:sp>
    <dsp:sp modelId="{271975BC-AF01-4CBF-8578-B63F60887AE5}">
      <dsp:nvSpPr>
        <dsp:cNvPr id="0" name=""/>
        <dsp:cNvSpPr/>
      </dsp:nvSpPr>
      <dsp:spPr>
        <a:xfrm rot="3310531">
          <a:off x="4378948" y="1901425"/>
          <a:ext cx="1206388" cy="32124"/>
        </a:xfrm>
        <a:custGeom>
          <a:avLst/>
          <a:gdLst/>
          <a:ahLst/>
          <a:cxnLst/>
          <a:rect l="0" t="0" r="0" b="0"/>
          <a:pathLst>
            <a:path>
              <a:moveTo>
                <a:pt x="0" y="16062"/>
              </a:moveTo>
              <a:lnTo>
                <a:pt x="1206388" y="1606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CN" altLang="en-US" sz="2800" kern="1200">
            <a:latin typeface="华文新魏" pitchFamily="2" charset="-122"/>
            <a:ea typeface="华文新魏" pitchFamily="2" charset="-122"/>
          </a:endParaRPr>
        </a:p>
      </dsp:txBody>
      <dsp:txXfrm>
        <a:off x="4951982" y="1887328"/>
        <a:ext cx="60319" cy="60319"/>
      </dsp:txXfrm>
    </dsp:sp>
    <dsp:sp modelId="{39E25EBE-288F-4ADD-88E3-B8F96BEC42C4}">
      <dsp:nvSpPr>
        <dsp:cNvPr id="0" name=""/>
        <dsp:cNvSpPr/>
      </dsp:nvSpPr>
      <dsp:spPr>
        <a:xfrm>
          <a:off x="5326604" y="1982074"/>
          <a:ext cx="1722313" cy="86115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华文新魏" pitchFamily="2" charset="-122"/>
              <a:ea typeface="华文新魏" pitchFamily="2" charset="-122"/>
            </a:rPr>
            <a:t>大麻</a:t>
          </a:r>
          <a:endParaRPr lang="zh-CN" altLang="en-US" sz="2800" kern="1200" dirty="0">
            <a:latin typeface="华文新魏" pitchFamily="2" charset="-122"/>
            <a:ea typeface="华文新魏" pitchFamily="2" charset="-122"/>
          </a:endParaRPr>
        </a:p>
      </dsp:txBody>
      <dsp:txXfrm>
        <a:off x="5351826" y="2007296"/>
        <a:ext cx="1671869" cy="810712"/>
      </dsp:txXfrm>
    </dsp:sp>
    <dsp:sp modelId="{558B36F2-48C5-41E5-943E-01136687D950}">
      <dsp:nvSpPr>
        <dsp:cNvPr id="0" name=""/>
        <dsp:cNvSpPr/>
      </dsp:nvSpPr>
      <dsp:spPr>
        <a:xfrm rot="3654187">
          <a:off x="1862551" y="3263130"/>
          <a:ext cx="1416702" cy="32124"/>
        </a:xfrm>
        <a:custGeom>
          <a:avLst/>
          <a:gdLst/>
          <a:ahLst/>
          <a:cxnLst/>
          <a:rect l="0" t="0" r="0" b="0"/>
          <a:pathLst>
            <a:path>
              <a:moveTo>
                <a:pt x="0" y="16062"/>
              </a:moveTo>
              <a:lnTo>
                <a:pt x="1416702" y="1606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CN" altLang="en-US" sz="2800" kern="1200">
            <a:latin typeface="华文新魏" pitchFamily="2" charset="-122"/>
            <a:ea typeface="华文新魏" pitchFamily="2" charset="-122"/>
          </a:endParaRPr>
        </a:p>
      </dsp:txBody>
      <dsp:txXfrm>
        <a:off x="2535485" y="3243774"/>
        <a:ext cx="70835" cy="70835"/>
      </dsp:txXfrm>
    </dsp:sp>
    <dsp:sp modelId="{B0F5EC8B-BF03-4459-B99F-6C05F559D9AD}">
      <dsp:nvSpPr>
        <dsp:cNvPr id="0" name=""/>
        <dsp:cNvSpPr/>
      </dsp:nvSpPr>
      <dsp:spPr>
        <a:xfrm>
          <a:off x="2915365" y="3467570"/>
          <a:ext cx="1722313" cy="86115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华文新魏" pitchFamily="2" charset="-122"/>
              <a:ea typeface="华文新魏" pitchFamily="2" charset="-122"/>
            </a:rPr>
            <a:t>新型毒品</a:t>
          </a:r>
          <a:endParaRPr lang="zh-CN" altLang="en-US" sz="2800" kern="1200" dirty="0">
            <a:latin typeface="华文新魏" pitchFamily="2" charset="-122"/>
            <a:ea typeface="华文新魏" pitchFamily="2" charset="-122"/>
          </a:endParaRPr>
        </a:p>
      </dsp:txBody>
      <dsp:txXfrm>
        <a:off x="2940587" y="3492792"/>
        <a:ext cx="1671869" cy="810712"/>
      </dsp:txXfrm>
    </dsp:sp>
    <dsp:sp modelId="{71FFE7AF-7EE2-4776-B1A2-E8C39267641A}">
      <dsp:nvSpPr>
        <dsp:cNvPr id="0" name=""/>
        <dsp:cNvSpPr/>
      </dsp:nvSpPr>
      <dsp:spPr>
        <a:xfrm rot="19457599">
          <a:off x="4557934" y="3634504"/>
          <a:ext cx="848414" cy="32124"/>
        </a:xfrm>
        <a:custGeom>
          <a:avLst/>
          <a:gdLst/>
          <a:ahLst/>
          <a:cxnLst/>
          <a:rect l="0" t="0" r="0" b="0"/>
          <a:pathLst>
            <a:path>
              <a:moveTo>
                <a:pt x="0" y="16062"/>
              </a:moveTo>
              <a:lnTo>
                <a:pt x="848414" y="1606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CN" altLang="en-US" sz="2800" kern="1200">
            <a:latin typeface="华文新魏" pitchFamily="2" charset="-122"/>
            <a:ea typeface="华文新魏" pitchFamily="2" charset="-122"/>
          </a:endParaRPr>
        </a:p>
      </dsp:txBody>
      <dsp:txXfrm>
        <a:off x="4960931" y="3629355"/>
        <a:ext cx="42420" cy="42420"/>
      </dsp:txXfrm>
    </dsp:sp>
    <dsp:sp modelId="{68BDDA77-3A14-4A66-B078-91CE78DC95C2}">
      <dsp:nvSpPr>
        <dsp:cNvPr id="0" name=""/>
        <dsp:cNvSpPr/>
      </dsp:nvSpPr>
      <dsp:spPr>
        <a:xfrm>
          <a:off x="5326604" y="2972404"/>
          <a:ext cx="1722313" cy="86115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华文新魏" pitchFamily="2" charset="-122"/>
              <a:ea typeface="华文新魏" pitchFamily="2" charset="-122"/>
            </a:rPr>
            <a:t>摇头丸</a:t>
          </a:r>
          <a:endParaRPr lang="zh-CN" altLang="en-US" sz="2800" kern="1200" dirty="0">
            <a:latin typeface="华文新魏" pitchFamily="2" charset="-122"/>
            <a:ea typeface="华文新魏" pitchFamily="2" charset="-122"/>
          </a:endParaRPr>
        </a:p>
      </dsp:txBody>
      <dsp:txXfrm>
        <a:off x="5351826" y="2997626"/>
        <a:ext cx="1671869" cy="810712"/>
      </dsp:txXfrm>
    </dsp:sp>
    <dsp:sp modelId="{2C3839E2-5D47-4F9E-A3B4-0EB5E73B4F57}">
      <dsp:nvSpPr>
        <dsp:cNvPr id="0" name=""/>
        <dsp:cNvSpPr/>
      </dsp:nvSpPr>
      <dsp:spPr>
        <a:xfrm rot="2142401">
          <a:off x="4557934" y="4129669"/>
          <a:ext cx="848414" cy="32124"/>
        </a:xfrm>
        <a:custGeom>
          <a:avLst/>
          <a:gdLst/>
          <a:ahLst/>
          <a:cxnLst/>
          <a:rect l="0" t="0" r="0" b="0"/>
          <a:pathLst>
            <a:path>
              <a:moveTo>
                <a:pt x="0" y="16062"/>
              </a:moveTo>
              <a:lnTo>
                <a:pt x="848414" y="1606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CN" altLang="en-US" sz="2800" kern="1200">
            <a:latin typeface="华文新魏" pitchFamily="2" charset="-122"/>
            <a:ea typeface="华文新魏" pitchFamily="2" charset="-122"/>
          </a:endParaRPr>
        </a:p>
      </dsp:txBody>
      <dsp:txXfrm>
        <a:off x="4960931" y="4124520"/>
        <a:ext cx="42420" cy="42420"/>
      </dsp:txXfrm>
    </dsp:sp>
    <dsp:sp modelId="{75EAA852-A2FB-404E-B30F-621FD1653C04}">
      <dsp:nvSpPr>
        <dsp:cNvPr id="0" name=""/>
        <dsp:cNvSpPr/>
      </dsp:nvSpPr>
      <dsp:spPr>
        <a:xfrm>
          <a:off x="5326604" y="3962735"/>
          <a:ext cx="1722313" cy="86115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华文新魏" pitchFamily="2" charset="-122"/>
              <a:ea typeface="华文新魏" pitchFamily="2" charset="-122"/>
            </a:rPr>
            <a:t>冰毒</a:t>
          </a:r>
          <a:endParaRPr lang="zh-CN" altLang="en-US" sz="2800" kern="1200" dirty="0">
            <a:latin typeface="华文新魏" pitchFamily="2" charset="-122"/>
            <a:ea typeface="华文新魏" pitchFamily="2" charset="-122"/>
          </a:endParaRPr>
        </a:p>
      </dsp:txBody>
      <dsp:txXfrm>
        <a:off x="5351826" y="3987957"/>
        <a:ext cx="1671869" cy="81071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8CA4590E-342C-469D-BDD9-A84FC728FA12}" type="datetimeFigureOut">
              <a:rPr lang="zh-CN" altLang="en-US" smtClean="0"/>
              <a:pPr/>
              <a:t>2019-10-20</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8C3F3A74-D056-467A-84B1-C9952CE1F72B}" type="slidenum">
              <a:rPr lang="zh-CN" altLang="en-US" smtClean="0"/>
              <a:pPr/>
              <a:t>‹#›</a:t>
            </a:fld>
            <a:endParaRPr lang="zh-CN" altLang="en-US" dirty="0"/>
          </a:p>
        </p:txBody>
      </p:sp>
    </p:spTree>
    <p:extLst>
      <p:ext uri="{BB962C8B-B14F-4D97-AF65-F5344CB8AC3E}">
        <p14:creationId xmlns:p14="http://schemas.microsoft.com/office/powerpoint/2010/main" val="3810034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FB5CE008-2CA4-45B1-AF0E-42C13D7F95C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82258"/>
            <a:ext cx="12192000" cy="6175742"/>
          </a:xfrm>
          <a:prstGeom prst="rect">
            <a:avLst/>
          </a:prstGeom>
        </p:spPr>
      </p:pic>
    </p:spTree>
    <p:extLst>
      <p:ext uri="{BB962C8B-B14F-4D97-AF65-F5344CB8AC3E}">
        <p14:creationId xmlns:p14="http://schemas.microsoft.com/office/powerpoint/2010/main" val="235132589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F637A1B-F2AA-46E9-96E7-D1B8E7255E3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7D501EF0-2346-4246-A6D7-D8189EBB313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E6FA2FF-8B12-404D-847C-AB59FD6130E7}"/>
              </a:ext>
            </a:extLst>
          </p:cNvPr>
          <p:cNvSpPr>
            <a:spLocks noGrp="1"/>
          </p:cNvSpPr>
          <p:nvPr>
            <p:ph type="dt" sz="half" idx="10"/>
          </p:nvPr>
        </p:nvSpPr>
        <p:spPr/>
        <p:txBody>
          <a:bodyPr/>
          <a:lstStyle/>
          <a:p>
            <a:fld id="{51ED3A9B-6858-46C5-9957-74D52F60B572}" type="datetimeFigureOut">
              <a:rPr lang="zh-CN" altLang="en-US" smtClean="0"/>
              <a:t>2019-10-20</a:t>
            </a:fld>
            <a:endParaRPr lang="zh-CN" altLang="en-US"/>
          </a:p>
        </p:txBody>
      </p:sp>
      <p:sp>
        <p:nvSpPr>
          <p:cNvPr id="5" name="页脚占位符 4">
            <a:extLst>
              <a:ext uri="{FF2B5EF4-FFF2-40B4-BE49-F238E27FC236}">
                <a16:creationId xmlns:a16="http://schemas.microsoft.com/office/drawing/2014/main" xmlns="" id="{81DD0DE1-8B67-4DC9-BD2D-3A7F806ACD2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16F07DD-7F3E-460A-BE32-E5C68543E3E5}"/>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Tree>
    <p:extLst>
      <p:ext uri="{BB962C8B-B14F-4D97-AF65-F5344CB8AC3E}">
        <p14:creationId xmlns:p14="http://schemas.microsoft.com/office/powerpoint/2010/main" val="31545479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BE14B922-F09F-40D1-BD61-1490EA23B07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DF895475-3D32-49E4-8EB1-823040626B6A}"/>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5876871-D7DD-4AB4-90AA-6303B0112070}"/>
              </a:ext>
            </a:extLst>
          </p:cNvPr>
          <p:cNvSpPr>
            <a:spLocks noGrp="1"/>
          </p:cNvSpPr>
          <p:nvPr>
            <p:ph type="dt" sz="half" idx="10"/>
          </p:nvPr>
        </p:nvSpPr>
        <p:spPr/>
        <p:txBody>
          <a:bodyPr/>
          <a:lstStyle/>
          <a:p>
            <a:fld id="{51ED3A9B-6858-46C5-9957-74D52F60B572}" type="datetimeFigureOut">
              <a:rPr lang="zh-CN" altLang="en-US" smtClean="0"/>
              <a:t>2019-10-20</a:t>
            </a:fld>
            <a:endParaRPr lang="zh-CN" altLang="en-US"/>
          </a:p>
        </p:txBody>
      </p:sp>
      <p:sp>
        <p:nvSpPr>
          <p:cNvPr id="5" name="页脚占位符 4">
            <a:extLst>
              <a:ext uri="{FF2B5EF4-FFF2-40B4-BE49-F238E27FC236}">
                <a16:creationId xmlns:a16="http://schemas.microsoft.com/office/drawing/2014/main" xmlns="" id="{9810A802-3E52-4CAE-B2B2-6343A030260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B7B5233-382C-4775-8A07-B27B244C1C9D}"/>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Tree>
    <p:extLst>
      <p:ext uri="{BB962C8B-B14F-4D97-AF65-F5344CB8AC3E}">
        <p14:creationId xmlns:p14="http://schemas.microsoft.com/office/powerpoint/2010/main" val="181478125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49C70A79-6E42-4FBF-85EE-25806F9DE83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4833770"/>
            <a:ext cx="12192000" cy="2024230"/>
          </a:xfrm>
          <a:prstGeom prst="rect">
            <a:avLst/>
          </a:prstGeom>
        </p:spPr>
      </p:pic>
    </p:spTree>
    <p:extLst>
      <p:ext uri="{BB962C8B-B14F-4D97-AF65-F5344CB8AC3E}">
        <p14:creationId xmlns:p14="http://schemas.microsoft.com/office/powerpoint/2010/main" val="199818339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A00A5E6-C93E-416B-9FAD-2E03A68A875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CBB697B3-CC50-4003-96CA-E8B8B6A7C5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25A6E460-C3BC-4EE5-AAD2-5F3E5E5E7CD3}"/>
              </a:ext>
            </a:extLst>
          </p:cNvPr>
          <p:cNvSpPr>
            <a:spLocks noGrp="1"/>
          </p:cNvSpPr>
          <p:nvPr>
            <p:ph type="dt" sz="half" idx="10"/>
          </p:nvPr>
        </p:nvSpPr>
        <p:spPr/>
        <p:txBody>
          <a:bodyPr/>
          <a:lstStyle/>
          <a:p>
            <a:fld id="{51ED3A9B-6858-46C5-9957-74D52F60B572}" type="datetimeFigureOut">
              <a:rPr lang="zh-CN" altLang="en-US" smtClean="0"/>
              <a:t>2019-10-20</a:t>
            </a:fld>
            <a:endParaRPr lang="zh-CN" altLang="en-US"/>
          </a:p>
        </p:txBody>
      </p:sp>
      <p:sp>
        <p:nvSpPr>
          <p:cNvPr id="5" name="页脚占位符 4">
            <a:extLst>
              <a:ext uri="{FF2B5EF4-FFF2-40B4-BE49-F238E27FC236}">
                <a16:creationId xmlns:a16="http://schemas.microsoft.com/office/drawing/2014/main" xmlns="" id="{24B6E221-D21F-4538-A4AC-163D831986B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7D481C5-6968-4DE6-A407-D61DE3770678}"/>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Tree>
    <p:extLst>
      <p:ext uri="{BB962C8B-B14F-4D97-AF65-F5344CB8AC3E}">
        <p14:creationId xmlns:p14="http://schemas.microsoft.com/office/powerpoint/2010/main" val="85919783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A140844-7FB9-46F5-A192-5F9F957B0E4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57C8F67E-8CFE-477D-A6A2-27381773CE7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3CA1040E-1C1A-4D9B-AC4E-AE6FF9EC0584}"/>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E1DC6D44-6D94-4AFC-9542-502009C617AE}"/>
              </a:ext>
            </a:extLst>
          </p:cNvPr>
          <p:cNvSpPr>
            <a:spLocks noGrp="1"/>
          </p:cNvSpPr>
          <p:nvPr>
            <p:ph type="dt" sz="half" idx="10"/>
          </p:nvPr>
        </p:nvSpPr>
        <p:spPr/>
        <p:txBody>
          <a:bodyPr/>
          <a:lstStyle/>
          <a:p>
            <a:fld id="{51ED3A9B-6858-46C5-9957-74D52F60B572}" type="datetimeFigureOut">
              <a:rPr lang="zh-CN" altLang="en-US" smtClean="0"/>
              <a:t>2019-10-20</a:t>
            </a:fld>
            <a:endParaRPr lang="zh-CN" altLang="en-US"/>
          </a:p>
        </p:txBody>
      </p:sp>
      <p:sp>
        <p:nvSpPr>
          <p:cNvPr id="6" name="页脚占位符 5">
            <a:extLst>
              <a:ext uri="{FF2B5EF4-FFF2-40B4-BE49-F238E27FC236}">
                <a16:creationId xmlns:a16="http://schemas.microsoft.com/office/drawing/2014/main" xmlns="" id="{DD9FC459-117E-425E-9296-3E6C8832C61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6F0B0E2-D190-419B-8088-B544C8D2D7DE}"/>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
        <p:nvSpPr>
          <p:cNvPr id="9" name="矩形 8"/>
          <p:cNvSpPr/>
          <p:nvPr userDrawn="1"/>
        </p:nvSpPr>
        <p:spPr>
          <a:xfrm>
            <a:off x="8945730" y="6414793"/>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276174089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3869E6A-7ADB-4F31-805D-D484EA269D9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A86D33E6-C14A-4EB3-8468-6BB19D7A505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06D8E89F-7F96-4507-9134-782416CE8297}"/>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B671F3F3-7CDF-42F6-8D94-C63CD0A99B8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4394E875-A06A-4DEA-AF9C-3C3D91BF99C3}"/>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0375D313-980D-4967-A326-DD0A3C16A3F9}"/>
              </a:ext>
            </a:extLst>
          </p:cNvPr>
          <p:cNvSpPr>
            <a:spLocks noGrp="1"/>
          </p:cNvSpPr>
          <p:nvPr>
            <p:ph type="dt" sz="half" idx="10"/>
          </p:nvPr>
        </p:nvSpPr>
        <p:spPr/>
        <p:txBody>
          <a:bodyPr/>
          <a:lstStyle/>
          <a:p>
            <a:fld id="{51ED3A9B-6858-46C5-9957-74D52F60B572}" type="datetimeFigureOut">
              <a:rPr lang="zh-CN" altLang="en-US" smtClean="0"/>
              <a:t>2019-10-20</a:t>
            </a:fld>
            <a:endParaRPr lang="zh-CN" altLang="en-US"/>
          </a:p>
        </p:txBody>
      </p:sp>
      <p:sp>
        <p:nvSpPr>
          <p:cNvPr id="8" name="页脚占位符 7">
            <a:extLst>
              <a:ext uri="{FF2B5EF4-FFF2-40B4-BE49-F238E27FC236}">
                <a16:creationId xmlns:a16="http://schemas.microsoft.com/office/drawing/2014/main" xmlns="" id="{D18789E8-A9AE-4D27-BC29-0D69EF6E025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6196CADB-A01F-4CC0-912F-95F7DE044D2B}"/>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Tree>
    <p:extLst>
      <p:ext uri="{BB962C8B-B14F-4D97-AF65-F5344CB8AC3E}">
        <p14:creationId xmlns:p14="http://schemas.microsoft.com/office/powerpoint/2010/main" val="75650555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B0A7527-0EFC-4D61-B65B-3CFBD295286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04626CF5-0E33-4BDC-84E5-B7D09668CD60}"/>
              </a:ext>
            </a:extLst>
          </p:cNvPr>
          <p:cNvSpPr>
            <a:spLocks noGrp="1"/>
          </p:cNvSpPr>
          <p:nvPr>
            <p:ph type="dt" sz="half" idx="10"/>
          </p:nvPr>
        </p:nvSpPr>
        <p:spPr/>
        <p:txBody>
          <a:bodyPr/>
          <a:lstStyle/>
          <a:p>
            <a:fld id="{51ED3A9B-6858-46C5-9957-74D52F60B572}" type="datetimeFigureOut">
              <a:rPr lang="zh-CN" altLang="en-US" smtClean="0"/>
              <a:t>2019-10-20</a:t>
            </a:fld>
            <a:endParaRPr lang="zh-CN" altLang="en-US"/>
          </a:p>
        </p:txBody>
      </p:sp>
      <p:sp>
        <p:nvSpPr>
          <p:cNvPr id="4" name="页脚占位符 3">
            <a:extLst>
              <a:ext uri="{FF2B5EF4-FFF2-40B4-BE49-F238E27FC236}">
                <a16:creationId xmlns:a16="http://schemas.microsoft.com/office/drawing/2014/main" xmlns="" id="{2D368B02-E2B6-4F56-9F34-9E762E4B9DE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0BB546F3-C692-4775-9BC1-3BD94C74960C}"/>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Tree>
    <p:extLst>
      <p:ext uri="{BB962C8B-B14F-4D97-AF65-F5344CB8AC3E}">
        <p14:creationId xmlns:p14="http://schemas.microsoft.com/office/powerpoint/2010/main" val="192908142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3FC96F8-04B8-4569-90E3-E8E180E4482F}"/>
              </a:ext>
            </a:extLst>
          </p:cNvPr>
          <p:cNvSpPr>
            <a:spLocks noGrp="1"/>
          </p:cNvSpPr>
          <p:nvPr>
            <p:ph type="dt" sz="half" idx="10"/>
          </p:nvPr>
        </p:nvSpPr>
        <p:spPr/>
        <p:txBody>
          <a:bodyPr/>
          <a:lstStyle/>
          <a:p>
            <a:fld id="{51ED3A9B-6858-46C5-9957-74D52F60B572}" type="datetimeFigureOut">
              <a:rPr lang="zh-CN" altLang="en-US" smtClean="0"/>
              <a:t>2019-10-20</a:t>
            </a:fld>
            <a:endParaRPr lang="zh-CN" altLang="en-US"/>
          </a:p>
        </p:txBody>
      </p:sp>
      <p:sp>
        <p:nvSpPr>
          <p:cNvPr id="3" name="页脚占位符 2">
            <a:extLst>
              <a:ext uri="{FF2B5EF4-FFF2-40B4-BE49-F238E27FC236}">
                <a16:creationId xmlns:a16="http://schemas.microsoft.com/office/drawing/2014/main" xmlns="" id="{2A3C92DA-EC47-48FF-93C6-BA8B3FFB2EC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728D9814-BB0E-4EF5-87F5-425DC9F68AC2}"/>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
        <p:nvSpPr>
          <p:cNvPr id="5" name="Freeform 34">
            <a:extLst>
              <a:ext uri="{FF2B5EF4-FFF2-40B4-BE49-F238E27FC236}">
                <a16:creationId xmlns:a16="http://schemas.microsoft.com/office/drawing/2014/main" xmlns="" id="{E43ED2A0-4286-44AE-89BD-B328C8473346}"/>
              </a:ext>
            </a:extLst>
          </p:cNvPr>
          <p:cNvSpPr>
            <a:spLocks noEditPoints="1"/>
          </p:cNvSpPr>
          <p:nvPr userDrawn="1"/>
        </p:nvSpPr>
        <p:spPr bwMode="auto">
          <a:xfrm>
            <a:off x="4411790" y="731035"/>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6" name="任意多边形 21">
            <a:extLst>
              <a:ext uri="{FF2B5EF4-FFF2-40B4-BE49-F238E27FC236}">
                <a16:creationId xmlns:a16="http://schemas.microsoft.com/office/drawing/2014/main" xmlns="" id="{365B7A9F-9857-4478-9DD6-BD897E6A4984}"/>
              </a:ext>
            </a:extLst>
          </p:cNvPr>
          <p:cNvSpPr/>
          <p:nvPr userDrawn="1"/>
        </p:nvSpPr>
        <p:spPr>
          <a:xfrm>
            <a:off x="367377" y="913211"/>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xmlns="" id="{34182719-C15A-477A-8723-37ECB0D58965}"/>
              </a:ext>
            </a:extLst>
          </p:cNvPr>
          <p:cNvSpPr txBox="1"/>
          <p:nvPr userDrawn="1"/>
        </p:nvSpPr>
        <p:spPr>
          <a:xfrm>
            <a:off x="903825" y="651601"/>
            <a:ext cx="3134775" cy="954107"/>
          </a:xfrm>
          <a:prstGeom prst="rect">
            <a:avLst/>
          </a:prstGeom>
          <a:noFill/>
        </p:spPr>
        <p:txBody>
          <a:bodyPr wrap="square" rtlCol="0">
            <a:spAutoFit/>
          </a:bodyPr>
          <a:lstStyle/>
          <a:p>
            <a:pPr algn="dist"/>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输入您的标题</a:t>
            </a:r>
            <a:endPar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endParaRPr>
          </a:p>
          <a:p>
            <a:pPr algn="dist"/>
            <a:endPar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8" name="Group 4">
            <a:extLst>
              <a:ext uri="{FF2B5EF4-FFF2-40B4-BE49-F238E27FC236}">
                <a16:creationId xmlns:a16="http://schemas.microsoft.com/office/drawing/2014/main" xmlns="" id="{141086A5-4925-4FCB-B666-A722D284ABD4}"/>
              </a:ext>
            </a:extLst>
          </p:cNvPr>
          <p:cNvGrpSpPr>
            <a:grpSpLocks noChangeAspect="1"/>
          </p:cNvGrpSpPr>
          <p:nvPr userDrawn="1"/>
        </p:nvGrpSpPr>
        <p:grpSpPr bwMode="auto">
          <a:xfrm flipV="1">
            <a:off x="274178" y="136525"/>
            <a:ext cx="739929" cy="763583"/>
            <a:chOff x="1308" y="1009"/>
            <a:chExt cx="1001" cy="1033"/>
          </a:xfrm>
          <a:solidFill>
            <a:schemeClr val="accent1"/>
          </a:solidFill>
        </p:grpSpPr>
        <p:sp>
          <p:nvSpPr>
            <p:cNvPr id="9" name="Freeform 5">
              <a:extLst>
                <a:ext uri="{FF2B5EF4-FFF2-40B4-BE49-F238E27FC236}">
                  <a16:creationId xmlns:a16="http://schemas.microsoft.com/office/drawing/2014/main" xmlns="" id="{3CC5D272-DB69-43EB-93CD-47FFE7280669}"/>
                </a:ext>
              </a:extLst>
            </p:cNvPr>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0" name="Freeform 6">
              <a:extLst>
                <a:ext uri="{FF2B5EF4-FFF2-40B4-BE49-F238E27FC236}">
                  <a16:creationId xmlns:a16="http://schemas.microsoft.com/office/drawing/2014/main" xmlns="" id="{411B9C6C-C212-4998-A8F8-E92C513FFEBC}"/>
                </a:ext>
              </a:extLst>
            </p:cNvPr>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1" name="Freeform 7">
              <a:extLst>
                <a:ext uri="{FF2B5EF4-FFF2-40B4-BE49-F238E27FC236}">
                  <a16:creationId xmlns:a16="http://schemas.microsoft.com/office/drawing/2014/main" xmlns="" id="{70AB6D03-1D8C-41A5-89D2-20DBA41D87CD}"/>
                </a:ext>
              </a:extLst>
            </p:cNvPr>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2" name="Freeform 8">
              <a:extLst>
                <a:ext uri="{FF2B5EF4-FFF2-40B4-BE49-F238E27FC236}">
                  <a16:creationId xmlns:a16="http://schemas.microsoft.com/office/drawing/2014/main" xmlns="" id="{C617E9C0-5CAB-4F01-8AC0-6B65D68F5544}"/>
                </a:ext>
              </a:extLst>
            </p:cNvPr>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3" name="Freeform 9">
              <a:extLst>
                <a:ext uri="{FF2B5EF4-FFF2-40B4-BE49-F238E27FC236}">
                  <a16:creationId xmlns:a16="http://schemas.microsoft.com/office/drawing/2014/main" xmlns="" id="{9E0DC122-ECA6-4394-BC0E-B4A9D3DE9081}"/>
                </a:ext>
              </a:extLst>
            </p:cNvPr>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4" name="Freeform 10">
              <a:extLst>
                <a:ext uri="{FF2B5EF4-FFF2-40B4-BE49-F238E27FC236}">
                  <a16:creationId xmlns:a16="http://schemas.microsoft.com/office/drawing/2014/main" xmlns="" id="{9E111044-5E9A-4835-ACC9-7D492B4325CC}"/>
                </a:ext>
              </a:extLst>
            </p:cNvPr>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5" name="Freeform 11">
              <a:extLst>
                <a:ext uri="{FF2B5EF4-FFF2-40B4-BE49-F238E27FC236}">
                  <a16:creationId xmlns:a16="http://schemas.microsoft.com/office/drawing/2014/main" xmlns="" id="{2E458C52-6824-4842-874A-F0CF235B32F4}"/>
                </a:ext>
              </a:extLst>
            </p:cNvPr>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6" name="Freeform 12">
              <a:extLst>
                <a:ext uri="{FF2B5EF4-FFF2-40B4-BE49-F238E27FC236}">
                  <a16:creationId xmlns:a16="http://schemas.microsoft.com/office/drawing/2014/main" xmlns="" id="{3EEF19C7-8983-4C18-8FB3-49D015AF1D24}"/>
                </a:ext>
              </a:extLst>
            </p:cNvPr>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7" name="Freeform 13">
              <a:extLst>
                <a:ext uri="{FF2B5EF4-FFF2-40B4-BE49-F238E27FC236}">
                  <a16:creationId xmlns:a16="http://schemas.microsoft.com/office/drawing/2014/main" xmlns="" id="{D476A34C-6EF4-412D-81CF-79AAA242FFDD}"/>
                </a:ext>
              </a:extLst>
            </p:cNvPr>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1604180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10" presetClass="entr" presetSubtype="0"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50" presetClass="entr" presetSubtype="0" decel="100000" fill="hold" grpId="0" nodeType="withEffect">
                                  <p:stCondLst>
                                    <p:cond delay="25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strVal val="#ppt_w+.3"/>
                                          </p:val>
                                        </p:tav>
                                        <p:tav tm="100000">
                                          <p:val>
                                            <p:strVal val="#ppt_w"/>
                                          </p:val>
                                        </p:tav>
                                      </p:tavLst>
                                    </p:anim>
                                    <p:anim calcmode="lin" valueType="num">
                                      <p:cBhvr>
                                        <p:cTn id="18" dur="1000" fill="hold"/>
                                        <p:tgtEl>
                                          <p:spTgt spid="7"/>
                                        </p:tgtEl>
                                        <p:attrNameLst>
                                          <p:attrName>ppt_h</p:attrName>
                                        </p:attrNameLst>
                                      </p:cBhvr>
                                      <p:tavLst>
                                        <p:tav tm="0">
                                          <p:val>
                                            <p:strVal val="#ppt_h"/>
                                          </p:val>
                                        </p:tav>
                                        <p:tav tm="100000">
                                          <p:val>
                                            <p:strVal val="#ppt_h"/>
                                          </p:val>
                                        </p:tav>
                                      </p:tavLst>
                                    </p:anim>
                                    <p:animEffect transition="in" filter="fade">
                                      <p:cBhvr>
                                        <p:cTn id="1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A228B81-23E0-4CFE-821C-0E94DDA9FD1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8B066AE-F8F5-4EAF-8E0A-3C10BD1BD4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895BE904-B9EC-4791-A01C-1032F13FF5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33DF67A9-E179-4896-9DE0-D2292AC63BB1}"/>
              </a:ext>
            </a:extLst>
          </p:cNvPr>
          <p:cNvSpPr>
            <a:spLocks noGrp="1"/>
          </p:cNvSpPr>
          <p:nvPr>
            <p:ph type="dt" sz="half" idx="10"/>
          </p:nvPr>
        </p:nvSpPr>
        <p:spPr/>
        <p:txBody>
          <a:bodyPr/>
          <a:lstStyle/>
          <a:p>
            <a:fld id="{51ED3A9B-6858-46C5-9957-74D52F60B572}" type="datetimeFigureOut">
              <a:rPr lang="zh-CN" altLang="en-US" smtClean="0"/>
              <a:t>2019-10-20</a:t>
            </a:fld>
            <a:endParaRPr lang="zh-CN" altLang="en-US"/>
          </a:p>
        </p:txBody>
      </p:sp>
      <p:sp>
        <p:nvSpPr>
          <p:cNvPr id="6" name="页脚占位符 5">
            <a:extLst>
              <a:ext uri="{FF2B5EF4-FFF2-40B4-BE49-F238E27FC236}">
                <a16:creationId xmlns:a16="http://schemas.microsoft.com/office/drawing/2014/main" xmlns="" id="{E0A358DE-CBBE-4240-A439-DE2C0FB50F7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8F5B519-B27A-47F4-9AB7-F60D3158047E}"/>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Tree>
    <p:extLst>
      <p:ext uri="{BB962C8B-B14F-4D97-AF65-F5344CB8AC3E}">
        <p14:creationId xmlns:p14="http://schemas.microsoft.com/office/powerpoint/2010/main" val="188440235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8C318F3-6697-4B60-9B27-B1A1C6CC1E9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55F63B05-D298-4D20-97E8-06C75D5BD8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A396B616-3E56-4D41-B4CC-17C7B19679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ADC3AF39-6C1E-4A7F-8835-2F8F8A2BD360}"/>
              </a:ext>
            </a:extLst>
          </p:cNvPr>
          <p:cNvSpPr>
            <a:spLocks noGrp="1"/>
          </p:cNvSpPr>
          <p:nvPr>
            <p:ph type="dt" sz="half" idx="10"/>
          </p:nvPr>
        </p:nvSpPr>
        <p:spPr/>
        <p:txBody>
          <a:bodyPr/>
          <a:lstStyle/>
          <a:p>
            <a:fld id="{51ED3A9B-6858-46C5-9957-74D52F60B572}" type="datetimeFigureOut">
              <a:rPr lang="zh-CN" altLang="en-US" smtClean="0"/>
              <a:t>2019-10-20</a:t>
            </a:fld>
            <a:endParaRPr lang="zh-CN" altLang="en-US"/>
          </a:p>
        </p:txBody>
      </p:sp>
      <p:sp>
        <p:nvSpPr>
          <p:cNvPr id="6" name="页脚占位符 5">
            <a:extLst>
              <a:ext uri="{FF2B5EF4-FFF2-40B4-BE49-F238E27FC236}">
                <a16:creationId xmlns:a16="http://schemas.microsoft.com/office/drawing/2014/main" xmlns="" id="{D222E12D-3765-43FD-943D-D7A8AF593CB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6B317FB-DC78-4A21-B695-7CD2D8FF2BE1}"/>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Tree>
    <p:extLst>
      <p:ext uri="{BB962C8B-B14F-4D97-AF65-F5344CB8AC3E}">
        <p14:creationId xmlns:p14="http://schemas.microsoft.com/office/powerpoint/2010/main" val="361589187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0D3DDEF7-FCF5-4708-8841-F4B4FCBD5CF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2DEED6B-48D7-45AB-87AC-B5FFA3B6A03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xmlns="" id="{854949E2-9D67-4B03-B70E-1C55B16856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51ED3A9B-6858-46C5-9957-74D52F60B572}" type="datetimeFigureOut">
              <a:rPr lang="zh-CN" altLang="en-US" smtClean="0"/>
              <a:pPr/>
              <a:t>2019-10-20</a:t>
            </a:fld>
            <a:endParaRPr lang="zh-CN" altLang="en-US" dirty="0"/>
          </a:p>
        </p:txBody>
      </p:sp>
      <p:sp>
        <p:nvSpPr>
          <p:cNvPr id="5" name="页脚占位符 4">
            <a:extLst>
              <a:ext uri="{FF2B5EF4-FFF2-40B4-BE49-F238E27FC236}">
                <a16:creationId xmlns:a16="http://schemas.microsoft.com/office/drawing/2014/main" xmlns="" id="{519B0685-3A8A-4236-B476-D06437E1B0B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a16="http://schemas.microsoft.com/office/drawing/2014/main" xmlns="" id="{43ABC851-C71B-4090-8E4D-0A10500DD58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7CF3A091-A28E-42F4-979B-75C3C6B544DC}" type="slidenum">
              <a:rPr lang="zh-CN" altLang="en-US" smtClean="0"/>
              <a:pPr/>
              <a:t>‹#›</a:t>
            </a:fld>
            <a:endParaRPr lang="zh-CN" altLang="en-US" dirty="0"/>
          </a:p>
        </p:txBody>
      </p:sp>
      <p:pic>
        <p:nvPicPr>
          <p:cNvPr id="7" name="图片 6">
            <a:extLst>
              <a:ext uri="{FF2B5EF4-FFF2-40B4-BE49-F238E27FC236}">
                <a16:creationId xmlns:a16="http://schemas.microsoft.com/office/drawing/2014/main" xmlns="" id="{672D7A88-B8C0-41E0-83B3-3235DB1DDE96}"/>
              </a:ext>
            </a:extLst>
          </p:cNvPr>
          <p:cNvPicPr>
            <a:picLocks noChangeAspect="1"/>
          </p:cNvPicPr>
          <p:nvPr userDrawn="1"/>
        </p:nvPicPr>
        <p:blipFill rotWithShape="1">
          <a:blip r:embed="rId13" cstate="screen">
            <a:extLst>
              <a:ext uri="{28A0092B-C50C-407E-A947-70E740481C1C}">
                <a14:useLocalDpi xmlns:a14="http://schemas.microsoft.com/office/drawing/2010/main"/>
              </a:ext>
            </a:extLst>
          </a:blip>
          <a:srcRect r="25422"/>
          <a:stretch/>
        </p:blipFill>
        <p:spPr>
          <a:xfrm>
            <a:off x="-1" y="0"/>
            <a:ext cx="12192001" cy="6858000"/>
          </a:xfrm>
          <a:prstGeom prst="rect">
            <a:avLst/>
          </a:prstGeom>
        </p:spPr>
      </p:pic>
    </p:spTree>
    <p:extLst>
      <p:ext uri="{BB962C8B-B14F-4D97-AF65-F5344CB8AC3E}">
        <p14:creationId xmlns:p14="http://schemas.microsoft.com/office/powerpoint/2010/main" val="41532471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13" Type="http://schemas.openxmlformats.org/officeDocument/2006/relationships/image" Target="../media/image12.jpeg"/><Relationship Id="rId3" Type="http://schemas.openxmlformats.org/officeDocument/2006/relationships/slideLayout" Target="../slideLayouts/slideLayout2.xml"/><Relationship Id="rId7" Type="http://schemas.openxmlformats.org/officeDocument/2006/relationships/diagramColors" Target="../diagrams/colors1.xml"/><Relationship Id="rId12" Type="http://schemas.openxmlformats.org/officeDocument/2006/relationships/image" Target="../media/image16.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diagramQuickStyle" Target="../diagrams/quickStyle1.xml"/><Relationship Id="rId11" Type="http://schemas.openxmlformats.org/officeDocument/2006/relationships/image" Target="../media/image15.jpeg"/><Relationship Id="rId5" Type="http://schemas.openxmlformats.org/officeDocument/2006/relationships/diagramLayout" Target="../diagrams/layout1.xml"/><Relationship Id="rId15" Type="http://schemas.openxmlformats.org/officeDocument/2006/relationships/image" Target="../media/image18.png"/><Relationship Id="rId10" Type="http://schemas.openxmlformats.org/officeDocument/2006/relationships/image" Target="../media/image14.jpeg"/><Relationship Id="rId4" Type="http://schemas.openxmlformats.org/officeDocument/2006/relationships/diagramData" Target="../diagrams/data1.xml"/><Relationship Id="rId9" Type="http://schemas.openxmlformats.org/officeDocument/2006/relationships/image" Target="../media/image13.jpeg"/><Relationship Id="rId1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s>
</file>

<file path=ppt/slides/_rels/slide1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5" descr="20060925124922580"/>
          <p:cNvPicPr>
            <a:picLocks noChangeAspect="1" noChangeArrowheads="1"/>
          </p:cNvPicPr>
          <p:nvPr/>
        </p:nvPicPr>
        <p:blipFill rotWithShape="1">
          <a:blip r:embed="rId2">
            <a:extLst>
              <a:ext uri="{28A0092B-C50C-407E-A947-70E740481C1C}">
                <a14:useLocalDpi xmlns:a14="http://schemas.microsoft.com/office/drawing/2010/main" val="0"/>
              </a:ext>
            </a:extLst>
          </a:blip>
          <a:srcRect t="14942" b="10059"/>
          <a:stretch/>
        </p:blipFill>
        <p:spPr bwMode="auto">
          <a:xfrm>
            <a:off x="0" y="0"/>
            <a:ext cx="12192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19441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181" y="81887"/>
            <a:ext cx="3642815" cy="1760561"/>
            <a:chOff x="0" y="0"/>
            <a:chExt cx="3642815" cy="1760561"/>
          </a:xfrm>
        </p:grpSpPr>
        <p:sp>
          <p:nvSpPr>
            <p:cNvPr id="39" name="Rectangle 2"/>
            <p:cNvSpPr txBox="1">
              <a:spLocks noChangeArrowheads="1"/>
            </p:cNvSpPr>
            <p:nvPr/>
          </p:nvSpPr>
          <p:spPr>
            <a:xfrm>
              <a:off x="933853" y="846160"/>
              <a:ext cx="1389560" cy="77120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solidFill>
                    <a:srgbClr val="6F8E26"/>
                  </a:solidFill>
                  <a:latin typeface="华文琥珀" pitchFamily="2" charset="-122"/>
                  <a:ea typeface="华文琥珀" pitchFamily="2" charset="-122"/>
                </a:rPr>
                <a:t>分类</a:t>
              </a:r>
              <a:endParaRPr lang="zh-CN" altLang="en-US" dirty="0" smtClean="0">
                <a:solidFill>
                  <a:srgbClr val="6F8E26"/>
                </a:solidFill>
                <a:latin typeface="华文琥珀" pitchFamily="2" charset="-122"/>
                <a:ea typeface="华文琥珀" pitchFamily="2" charset="-122"/>
              </a:endParaRPr>
            </a:p>
          </p:txBody>
        </p:sp>
        <p:sp>
          <p:nvSpPr>
            <p:cNvPr id="40" name="Freeform 197">
              <a:extLst>
                <a:ext uri="{FF2B5EF4-FFF2-40B4-BE49-F238E27FC236}">
                  <a16:creationId xmlns:a16="http://schemas.microsoft.com/office/drawing/2014/main" xmlns="" id="{0B82D78D-48CF-4F2D-A39B-6EB57A407ED5}"/>
                </a:ext>
              </a:extLst>
            </p:cNvPr>
            <p:cNvSpPr>
              <a:spLocks noEditPoints="1"/>
            </p:cNvSpPr>
            <p:nvPr/>
          </p:nvSpPr>
          <p:spPr bwMode="auto">
            <a:xfrm>
              <a:off x="0" y="0"/>
              <a:ext cx="3642815" cy="1760561"/>
            </a:xfrm>
            <a:custGeom>
              <a:avLst/>
              <a:gdLst>
                <a:gd name="T0" fmla="*/ 238 w 1347"/>
                <a:gd name="T1" fmla="*/ 94 h 671"/>
                <a:gd name="T2" fmla="*/ 264 w 1347"/>
                <a:gd name="T3" fmla="*/ 254 h 671"/>
                <a:gd name="T4" fmla="*/ 296 w 1347"/>
                <a:gd name="T5" fmla="*/ 275 h 671"/>
                <a:gd name="T6" fmla="*/ 85 w 1347"/>
                <a:gd name="T7" fmla="*/ 295 h 671"/>
                <a:gd name="T8" fmla="*/ 89 w 1347"/>
                <a:gd name="T9" fmla="*/ 658 h 671"/>
                <a:gd name="T10" fmla="*/ 599 w 1347"/>
                <a:gd name="T11" fmla="*/ 658 h 671"/>
                <a:gd name="T12" fmla="*/ 1159 w 1347"/>
                <a:gd name="T13" fmla="*/ 608 h 671"/>
                <a:gd name="T14" fmla="*/ 1287 w 1347"/>
                <a:gd name="T15" fmla="*/ 397 h 671"/>
                <a:gd name="T16" fmla="*/ 948 w 1347"/>
                <a:gd name="T17" fmla="*/ 248 h 671"/>
                <a:gd name="T18" fmla="*/ 940 w 1347"/>
                <a:gd name="T19" fmla="*/ 85 h 671"/>
                <a:gd name="T20" fmla="*/ 1148 w 1347"/>
                <a:gd name="T21" fmla="*/ 64 h 671"/>
                <a:gd name="T22" fmla="*/ 1115 w 1347"/>
                <a:gd name="T23" fmla="*/ 14 h 671"/>
                <a:gd name="T24" fmla="*/ 755 w 1347"/>
                <a:gd name="T25" fmla="*/ 23 h 671"/>
                <a:gd name="T26" fmla="*/ 268 w 1347"/>
                <a:gd name="T27" fmla="*/ 8 h 671"/>
                <a:gd name="T28" fmla="*/ 19 w 1347"/>
                <a:gd name="T29" fmla="*/ 29 h 671"/>
                <a:gd name="T30" fmla="*/ 1201 w 1347"/>
                <a:gd name="T31" fmla="*/ 47 h 671"/>
                <a:gd name="T32" fmla="*/ 1190 w 1347"/>
                <a:gd name="T33" fmla="*/ 21 h 671"/>
                <a:gd name="T34" fmla="*/ 1140 w 1347"/>
                <a:gd name="T35" fmla="*/ 42 h 671"/>
                <a:gd name="T36" fmla="*/ 1110 w 1347"/>
                <a:gd name="T37" fmla="*/ 31 h 671"/>
                <a:gd name="T38" fmla="*/ 270 w 1347"/>
                <a:gd name="T39" fmla="*/ 190 h 671"/>
                <a:gd name="T40" fmla="*/ 77 w 1347"/>
                <a:gd name="T41" fmla="*/ 339 h 671"/>
                <a:gd name="T42" fmla="*/ 95 w 1347"/>
                <a:gd name="T43" fmla="*/ 651 h 671"/>
                <a:gd name="T44" fmla="*/ 100 w 1347"/>
                <a:gd name="T45" fmla="*/ 578 h 671"/>
                <a:gd name="T46" fmla="*/ 146 w 1347"/>
                <a:gd name="T47" fmla="*/ 643 h 671"/>
                <a:gd name="T48" fmla="*/ 243 w 1347"/>
                <a:gd name="T49" fmla="*/ 636 h 671"/>
                <a:gd name="T50" fmla="*/ 416 w 1347"/>
                <a:gd name="T51" fmla="*/ 654 h 671"/>
                <a:gd name="T52" fmla="*/ 590 w 1347"/>
                <a:gd name="T53" fmla="*/ 639 h 671"/>
                <a:gd name="T54" fmla="*/ 693 w 1347"/>
                <a:gd name="T55" fmla="*/ 644 h 671"/>
                <a:gd name="T56" fmla="*/ 764 w 1347"/>
                <a:gd name="T57" fmla="*/ 644 h 671"/>
                <a:gd name="T58" fmla="*/ 1069 w 1347"/>
                <a:gd name="T59" fmla="*/ 636 h 671"/>
                <a:gd name="T60" fmla="*/ 1202 w 1347"/>
                <a:gd name="T61" fmla="*/ 548 h 671"/>
                <a:gd name="T62" fmla="*/ 1317 w 1347"/>
                <a:gd name="T63" fmla="*/ 474 h 671"/>
                <a:gd name="T64" fmla="*/ 1318 w 1347"/>
                <a:gd name="T65" fmla="*/ 460 h 671"/>
                <a:gd name="T66" fmla="*/ 879 w 1347"/>
                <a:gd name="T67" fmla="*/ 615 h 671"/>
                <a:gd name="T68" fmla="*/ 219 w 1347"/>
                <a:gd name="T69" fmla="*/ 628 h 671"/>
                <a:gd name="T70" fmla="*/ 87 w 1347"/>
                <a:gd name="T71" fmla="*/ 347 h 671"/>
                <a:gd name="T72" fmla="*/ 278 w 1347"/>
                <a:gd name="T73" fmla="*/ 301 h 671"/>
                <a:gd name="T74" fmla="*/ 313 w 1347"/>
                <a:gd name="T75" fmla="*/ 320 h 671"/>
                <a:gd name="T76" fmla="*/ 899 w 1347"/>
                <a:gd name="T77" fmla="*/ 298 h 671"/>
                <a:gd name="T78" fmla="*/ 826 w 1347"/>
                <a:gd name="T79" fmla="*/ 330 h 671"/>
                <a:gd name="T80" fmla="*/ 889 w 1347"/>
                <a:gd name="T81" fmla="*/ 296 h 671"/>
                <a:gd name="T82" fmla="*/ 791 w 1347"/>
                <a:gd name="T83" fmla="*/ 343 h 671"/>
                <a:gd name="T84" fmla="*/ 1030 w 1347"/>
                <a:gd name="T85" fmla="*/ 327 h 671"/>
                <a:gd name="T86" fmla="*/ 1000 w 1347"/>
                <a:gd name="T87" fmla="*/ 307 h 671"/>
                <a:gd name="T88" fmla="*/ 951 w 1347"/>
                <a:gd name="T89" fmla="*/ 280 h 671"/>
                <a:gd name="T90" fmla="*/ 288 w 1347"/>
                <a:gd name="T91" fmla="*/ 342 h 671"/>
                <a:gd name="T92" fmla="*/ 905 w 1347"/>
                <a:gd name="T93" fmla="*/ 318 h 671"/>
                <a:gd name="T94" fmla="*/ 908 w 1347"/>
                <a:gd name="T95" fmla="*/ 243 h 671"/>
                <a:gd name="T96" fmla="*/ 927 w 1347"/>
                <a:gd name="T97" fmla="*/ 178 h 671"/>
                <a:gd name="T98" fmla="*/ 914 w 1347"/>
                <a:gd name="T99" fmla="*/ 184 h 671"/>
                <a:gd name="T100" fmla="*/ 905 w 1347"/>
                <a:gd name="T101" fmla="*/ 24 h 671"/>
                <a:gd name="T102" fmla="*/ 923 w 1347"/>
                <a:gd name="T103" fmla="*/ 71 h 671"/>
                <a:gd name="T104" fmla="*/ 900 w 1347"/>
                <a:gd name="T105" fmla="*/ 115 h 671"/>
                <a:gd name="T106" fmla="*/ 791 w 1347"/>
                <a:gd name="T107" fmla="*/ 35 h 671"/>
                <a:gd name="T108" fmla="*/ 881 w 1347"/>
                <a:gd name="T109" fmla="*/ 71 h 671"/>
                <a:gd name="T110" fmla="*/ 903 w 1347"/>
                <a:gd name="T111" fmla="*/ 232 h 671"/>
                <a:gd name="T112" fmla="*/ 295 w 1347"/>
                <a:gd name="T113" fmla="*/ 189 h 671"/>
                <a:gd name="T114" fmla="*/ 272 w 1347"/>
                <a:gd name="T115" fmla="*/ 24 h 671"/>
                <a:gd name="T116" fmla="*/ 271 w 1347"/>
                <a:gd name="T117" fmla="*/ 68 h 671"/>
                <a:gd name="T118" fmla="*/ 265 w 1347"/>
                <a:gd name="T119" fmla="*/ 133 h 671"/>
                <a:gd name="T120" fmla="*/ 266 w 1347"/>
                <a:gd name="T121" fmla="*/ 85 h 671"/>
                <a:gd name="T122" fmla="*/ 18 w 1347"/>
                <a:gd name="T123" fmla="*/ 43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7" h="671">
                  <a:moveTo>
                    <a:pt x="4" y="49"/>
                  </a:moveTo>
                  <a:lnTo>
                    <a:pt x="4" y="49"/>
                  </a:lnTo>
                  <a:lnTo>
                    <a:pt x="11" y="51"/>
                  </a:lnTo>
                  <a:lnTo>
                    <a:pt x="18" y="53"/>
                  </a:lnTo>
                  <a:lnTo>
                    <a:pt x="32" y="54"/>
                  </a:lnTo>
                  <a:lnTo>
                    <a:pt x="48" y="54"/>
                  </a:lnTo>
                  <a:lnTo>
                    <a:pt x="63" y="51"/>
                  </a:lnTo>
                  <a:lnTo>
                    <a:pt x="63" y="51"/>
                  </a:lnTo>
                  <a:lnTo>
                    <a:pt x="75" y="54"/>
                  </a:lnTo>
                  <a:lnTo>
                    <a:pt x="85" y="54"/>
                  </a:lnTo>
                  <a:lnTo>
                    <a:pt x="108" y="53"/>
                  </a:lnTo>
                  <a:lnTo>
                    <a:pt x="108" y="53"/>
                  </a:lnTo>
                  <a:lnTo>
                    <a:pt x="111" y="54"/>
                  </a:lnTo>
                  <a:lnTo>
                    <a:pt x="114" y="55"/>
                  </a:lnTo>
                  <a:lnTo>
                    <a:pt x="130" y="58"/>
                  </a:lnTo>
                  <a:lnTo>
                    <a:pt x="153" y="58"/>
                  </a:lnTo>
                  <a:lnTo>
                    <a:pt x="178" y="58"/>
                  </a:lnTo>
                  <a:lnTo>
                    <a:pt x="229" y="55"/>
                  </a:lnTo>
                  <a:lnTo>
                    <a:pt x="259" y="54"/>
                  </a:lnTo>
                  <a:lnTo>
                    <a:pt x="259" y="54"/>
                  </a:lnTo>
                  <a:lnTo>
                    <a:pt x="252" y="58"/>
                  </a:lnTo>
                  <a:lnTo>
                    <a:pt x="245" y="62"/>
                  </a:lnTo>
                  <a:lnTo>
                    <a:pt x="242" y="70"/>
                  </a:lnTo>
                  <a:lnTo>
                    <a:pt x="239" y="77"/>
                  </a:lnTo>
                  <a:lnTo>
                    <a:pt x="238" y="85"/>
                  </a:lnTo>
                  <a:lnTo>
                    <a:pt x="238" y="94"/>
                  </a:lnTo>
                  <a:lnTo>
                    <a:pt x="239" y="101"/>
                  </a:lnTo>
                  <a:lnTo>
                    <a:pt x="242" y="108"/>
                  </a:lnTo>
                  <a:lnTo>
                    <a:pt x="242" y="108"/>
                  </a:lnTo>
                  <a:lnTo>
                    <a:pt x="244" y="120"/>
                  </a:lnTo>
                  <a:lnTo>
                    <a:pt x="249" y="132"/>
                  </a:lnTo>
                  <a:lnTo>
                    <a:pt x="252" y="137"/>
                  </a:lnTo>
                  <a:lnTo>
                    <a:pt x="256" y="142"/>
                  </a:lnTo>
                  <a:lnTo>
                    <a:pt x="260" y="144"/>
                  </a:lnTo>
                  <a:lnTo>
                    <a:pt x="266" y="147"/>
                  </a:lnTo>
                  <a:lnTo>
                    <a:pt x="266" y="147"/>
                  </a:lnTo>
                  <a:lnTo>
                    <a:pt x="266" y="159"/>
                  </a:lnTo>
                  <a:lnTo>
                    <a:pt x="266" y="159"/>
                  </a:lnTo>
                  <a:lnTo>
                    <a:pt x="262" y="162"/>
                  </a:lnTo>
                  <a:lnTo>
                    <a:pt x="259" y="166"/>
                  </a:lnTo>
                  <a:lnTo>
                    <a:pt x="258" y="171"/>
                  </a:lnTo>
                  <a:lnTo>
                    <a:pt x="255" y="176"/>
                  </a:lnTo>
                  <a:lnTo>
                    <a:pt x="254" y="188"/>
                  </a:lnTo>
                  <a:lnTo>
                    <a:pt x="255" y="200"/>
                  </a:lnTo>
                  <a:lnTo>
                    <a:pt x="258" y="212"/>
                  </a:lnTo>
                  <a:lnTo>
                    <a:pt x="261" y="224"/>
                  </a:lnTo>
                  <a:lnTo>
                    <a:pt x="266" y="235"/>
                  </a:lnTo>
                  <a:lnTo>
                    <a:pt x="270" y="242"/>
                  </a:lnTo>
                  <a:lnTo>
                    <a:pt x="270" y="242"/>
                  </a:lnTo>
                  <a:lnTo>
                    <a:pt x="267" y="245"/>
                  </a:lnTo>
                  <a:lnTo>
                    <a:pt x="265" y="249"/>
                  </a:lnTo>
                  <a:lnTo>
                    <a:pt x="264" y="254"/>
                  </a:lnTo>
                  <a:lnTo>
                    <a:pt x="262" y="259"/>
                  </a:lnTo>
                  <a:lnTo>
                    <a:pt x="262" y="263"/>
                  </a:lnTo>
                  <a:lnTo>
                    <a:pt x="264" y="268"/>
                  </a:lnTo>
                  <a:lnTo>
                    <a:pt x="265" y="272"/>
                  </a:lnTo>
                  <a:lnTo>
                    <a:pt x="268" y="274"/>
                  </a:lnTo>
                  <a:lnTo>
                    <a:pt x="268" y="274"/>
                  </a:lnTo>
                  <a:lnTo>
                    <a:pt x="272" y="274"/>
                  </a:lnTo>
                  <a:lnTo>
                    <a:pt x="273" y="273"/>
                  </a:lnTo>
                  <a:lnTo>
                    <a:pt x="274" y="269"/>
                  </a:lnTo>
                  <a:lnTo>
                    <a:pt x="274" y="265"/>
                  </a:lnTo>
                  <a:lnTo>
                    <a:pt x="274" y="256"/>
                  </a:lnTo>
                  <a:lnTo>
                    <a:pt x="274" y="253"/>
                  </a:lnTo>
                  <a:lnTo>
                    <a:pt x="276" y="250"/>
                  </a:lnTo>
                  <a:lnTo>
                    <a:pt x="276" y="250"/>
                  </a:lnTo>
                  <a:lnTo>
                    <a:pt x="278" y="251"/>
                  </a:lnTo>
                  <a:lnTo>
                    <a:pt x="278" y="251"/>
                  </a:lnTo>
                  <a:lnTo>
                    <a:pt x="282" y="254"/>
                  </a:lnTo>
                  <a:lnTo>
                    <a:pt x="285" y="255"/>
                  </a:lnTo>
                  <a:lnTo>
                    <a:pt x="289" y="256"/>
                  </a:lnTo>
                  <a:lnTo>
                    <a:pt x="294" y="255"/>
                  </a:lnTo>
                  <a:lnTo>
                    <a:pt x="294" y="255"/>
                  </a:lnTo>
                  <a:lnTo>
                    <a:pt x="295" y="260"/>
                  </a:lnTo>
                  <a:lnTo>
                    <a:pt x="296" y="265"/>
                  </a:lnTo>
                  <a:lnTo>
                    <a:pt x="296" y="271"/>
                  </a:lnTo>
                  <a:lnTo>
                    <a:pt x="296" y="275"/>
                  </a:lnTo>
                  <a:lnTo>
                    <a:pt x="296" y="275"/>
                  </a:lnTo>
                  <a:lnTo>
                    <a:pt x="268" y="275"/>
                  </a:lnTo>
                  <a:lnTo>
                    <a:pt x="242" y="275"/>
                  </a:lnTo>
                  <a:lnTo>
                    <a:pt x="189" y="277"/>
                  </a:lnTo>
                  <a:lnTo>
                    <a:pt x="189" y="277"/>
                  </a:lnTo>
                  <a:lnTo>
                    <a:pt x="165" y="275"/>
                  </a:lnTo>
                  <a:lnTo>
                    <a:pt x="153" y="274"/>
                  </a:lnTo>
                  <a:lnTo>
                    <a:pt x="141" y="272"/>
                  </a:lnTo>
                  <a:lnTo>
                    <a:pt x="141" y="272"/>
                  </a:lnTo>
                  <a:lnTo>
                    <a:pt x="136" y="271"/>
                  </a:lnTo>
                  <a:lnTo>
                    <a:pt x="130" y="272"/>
                  </a:lnTo>
                  <a:lnTo>
                    <a:pt x="128" y="273"/>
                  </a:lnTo>
                  <a:lnTo>
                    <a:pt x="126" y="274"/>
                  </a:lnTo>
                  <a:lnTo>
                    <a:pt x="128" y="275"/>
                  </a:lnTo>
                  <a:lnTo>
                    <a:pt x="130" y="278"/>
                  </a:lnTo>
                  <a:lnTo>
                    <a:pt x="130" y="278"/>
                  </a:lnTo>
                  <a:lnTo>
                    <a:pt x="124" y="280"/>
                  </a:lnTo>
                  <a:lnTo>
                    <a:pt x="118" y="282"/>
                  </a:lnTo>
                  <a:lnTo>
                    <a:pt x="111" y="284"/>
                  </a:lnTo>
                  <a:lnTo>
                    <a:pt x="105" y="286"/>
                  </a:lnTo>
                  <a:lnTo>
                    <a:pt x="105" y="286"/>
                  </a:lnTo>
                  <a:lnTo>
                    <a:pt x="102" y="285"/>
                  </a:lnTo>
                  <a:lnTo>
                    <a:pt x="100" y="284"/>
                  </a:lnTo>
                  <a:lnTo>
                    <a:pt x="99" y="284"/>
                  </a:lnTo>
                  <a:lnTo>
                    <a:pt x="96" y="285"/>
                  </a:lnTo>
                  <a:lnTo>
                    <a:pt x="90" y="289"/>
                  </a:lnTo>
                  <a:lnTo>
                    <a:pt x="85" y="295"/>
                  </a:lnTo>
                  <a:lnTo>
                    <a:pt x="76" y="308"/>
                  </a:lnTo>
                  <a:lnTo>
                    <a:pt x="71" y="316"/>
                  </a:lnTo>
                  <a:lnTo>
                    <a:pt x="71" y="316"/>
                  </a:lnTo>
                  <a:lnTo>
                    <a:pt x="69" y="318"/>
                  </a:lnTo>
                  <a:lnTo>
                    <a:pt x="66" y="320"/>
                  </a:lnTo>
                  <a:lnTo>
                    <a:pt x="63" y="327"/>
                  </a:lnTo>
                  <a:lnTo>
                    <a:pt x="61" y="337"/>
                  </a:lnTo>
                  <a:lnTo>
                    <a:pt x="61" y="349"/>
                  </a:lnTo>
                  <a:lnTo>
                    <a:pt x="61" y="372"/>
                  </a:lnTo>
                  <a:lnTo>
                    <a:pt x="64" y="387"/>
                  </a:lnTo>
                  <a:lnTo>
                    <a:pt x="64" y="387"/>
                  </a:lnTo>
                  <a:lnTo>
                    <a:pt x="66" y="409"/>
                  </a:lnTo>
                  <a:lnTo>
                    <a:pt x="70" y="431"/>
                  </a:lnTo>
                  <a:lnTo>
                    <a:pt x="70" y="431"/>
                  </a:lnTo>
                  <a:lnTo>
                    <a:pt x="75" y="471"/>
                  </a:lnTo>
                  <a:lnTo>
                    <a:pt x="77" y="510"/>
                  </a:lnTo>
                  <a:lnTo>
                    <a:pt x="77" y="550"/>
                  </a:lnTo>
                  <a:lnTo>
                    <a:pt x="76" y="589"/>
                  </a:lnTo>
                  <a:lnTo>
                    <a:pt x="76" y="589"/>
                  </a:lnTo>
                  <a:lnTo>
                    <a:pt x="75" y="607"/>
                  </a:lnTo>
                  <a:lnTo>
                    <a:pt x="75" y="616"/>
                  </a:lnTo>
                  <a:lnTo>
                    <a:pt x="75" y="626"/>
                  </a:lnTo>
                  <a:lnTo>
                    <a:pt x="77" y="636"/>
                  </a:lnTo>
                  <a:lnTo>
                    <a:pt x="79" y="644"/>
                  </a:lnTo>
                  <a:lnTo>
                    <a:pt x="83" y="652"/>
                  </a:lnTo>
                  <a:lnTo>
                    <a:pt x="89" y="658"/>
                  </a:lnTo>
                  <a:lnTo>
                    <a:pt x="89" y="658"/>
                  </a:lnTo>
                  <a:lnTo>
                    <a:pt x="90" y="661"/>
                  </a:lnTo>
                  <a:lnTo>
                    <a:pt x="91" y="662"/>
                  </a:lnTo>
                  <a:lnTo>
                    <a:pt x="93" y="663"/>
                  </a:lnTo>
                  <a:lnTo>
                    <a:pt x="95" y="663"/>
                  </a:lnTo>
                  <a:lnTo>
                    <a:pt x="95" y="663"/>
                  </a:lnTo>
                  <a:lnTo>
                    <a:pt x="101" y="666"/>
                  </a:lnTo>
                  <a:lnTo>
                    <a:pt x="108" y="668"/>
                  </a:lnTo>
                  <a:lnTo>
                    <a:pt x="124" y="671"/>
                  </a:lnTo>
                  <a:lnTo>
                    <a:pt x="141" y="671"/>
                  </a:lnTo>
                  <a:lnTo>
                    <a:pt x="158" y="671"/>
                  </a:lnTo>
                  <a:lnTo>
                    <a:pt x="193" y="667"/>
                  </a:lnTo>
                  <a:lnTo>
                    <a:pt x="223" y="663"/>
                  </a:lnTo>
                  <a:lnTo>
                    <a:pt x="223" y="663"/>
                  </a:lnTo>
                  <a:lnTo>
                    <a:pt x="260" y="662"/>
                  </a:lnTo>
                  <a:lnTo>
                    <a:pt x="297" y="663"/>
                  </a:lnTo>
                  <a:lnTo>
                    <a:pt x="335" y="664"/>
                  </a:lnTo>
                  <a:lnTo>
                    <a:pt x="373" y="666"/>
                  </a:lnTo>
                  <a:lnTo>
                    <a:pt x="373" y="666"/>
                  </a:lnTo>
                  <a:lnTo>
                    <a:pt x="410" y="663"/>
                  </a:lnTo>
                  <a:lnTo>
                    <a:pt x="448" y="661"/>
                  </a:lnTo>
                  <a:lnTo>
                    <a:pt x="485" y="657"/>
                  </a:lnTo>
                  <a:lnTo>
                    <a:pt x="504" y="657"/>
                  </a:lnTo>
                  <a:lnTo>
                    <a:pt x="524" y="657"/>
                  </a:lnTo>
                  <a:lnTo>
                    <a:pt x="524" y="657"/>
                  </a:lnTo>
                  <a:lnTo>
                    <a:pt x="599" y="658"/>
                  </a:lnTo>
                  <a:lnTo>
                    <a:pt x="675" y="657"/>
                  </a:lnTo>
                  <a:lnTo>
                    <a:pt x="675" y="657"/>
                  </a:lnTo>
                  <a:lnTo>
                    <a:pt x="693" y="658"/>
                  </a:lnTo>
                  <a:lnTo>
                    <a:pt x="711" y="660"/>
                  </a:lnTo>
                  <a:lnTo>
                    <a:pt x="729" y="662"/>
                  </a:lnTo>
                  <a:lnTo>
                    <a:pt x="747" y="662"/>
                  </a:lnTo>
                  <a:lnTo>
                    <a:pt x="747" y="662"/>
                  </a:lnTo>
                  <a:lnTo>
                    <a:pt x="764" y="661"/>
                  </a:lnTo>
                  <a:lnTo>
                    <a:pt x="782" y="660"/>
                  </a:lnTo>
                  <a:lnTo>
                    <a:pt x="799" y="658"/>
                  </a:lnTo>
                  <a:lnTo>
                    <a:pt x="816" y="657"/>
                  </a:lnTo>
                  <a:lnTo>
                    <a:pt x="816" y="657"/>
                  </a:lnTo>
                  <a:lnTo>
                    <a:pt x="891" y="657"/>
                  </a:lnTo>
                  <a:lnTo>
                    <a:pt x="927" y="656"/>
                  </a:lnTo>
                  <a:lnTo>
                    <a:pt x="964" y="654"/>
                  </a:lnTo>
                  <a:lnTo>
                    <a:pt x="964" y="654"/>
                  </a:lnTo>
                  <a:lnTo>
                    <a:pt x="998" y="652"/>
                  </a:lnTo>
                  <a:lnTo>
                    <a:pt x="1033" y="650"/>
                  </a:lnTo>
                  <a:lnTo>
                    <a:pt x="1051" y="649"/>
                  </a:lnTo>
                  <a:lnTo>
                    <a:pt x="1068" y="646"/>
                  </a:lnTo>
                  <a:lnTo>
                    <a:pt x="1085" y="643"/>
                  </a:lnTo>
                  <a:lnTo>
                    <a:pt x="1100" y="637"/>
                  </a:lnTo>
                  <a:lnTo>
                    <a:pt x="1100" y="637"/>
                  </a:lnTo>
                  <a:lnTo>
                    <a:pt x="1116" y="631"/>
                  </a:lnTo>
                  <a:lnTo>
                    <a:pt x="1130" y="624"/>
                  </a:lnTo>
                  <a:lnTo>
                    <a:pt x="1159" y="608"/>
                  </a:lnTo>
                  <a:lnTo>
                    <a:pt x="1215" y="573"/>
                  </a:lnTo>
                  <a:lnTo>
                    <a:pt x="1215" y="573"/>
                  </a:lnTo>
                  <a:lnTo>
                    <a:pt x="1224" y="571"/>
                  </a:lnTo>
                  <a:lnTo>
                    <a:pt x="1234" y="566"/>
                  </a:lnTo>
                  <a:lnTo>
                    <a:pt x="1243" y="561"/>
                  </a:lnTo>
                  <a:lnTo>
                    <a:pt x="1253" y="555"/>
                  </a:lnTo>
                  <a:lnTo>
                    <a:pt x="1271" y="540"/>
                  </a:lnTo>
                  <a:lnTo>
                    <a:pt x="1286" y="527"/>
                  </a:lnTo>
                  <a:lnTo>
                    <a:pt x="1286" y="527"/>
                  </a:lnTo>
                  <a:lnTo>
                    <a:pt x="1306" y="510"/>
                  </a:lnTo>
                  <a:lnTo>
                    <a:pt x="1323" y="495"/>
                  </a:lnTo>
                  <a:lnTo>
                    <a:pt x="1330" y="487"/>
                  </a:lnTo>
                  <a:lnTo>
                    <a:pt x="1336" y="480"/>
                  </a:lnTo>
                  <a:lnTo>
                    <a:pt x="1340" y="472"/>
                  </a:lnTo>
                  <a:lnTo>
                    <a:pt x="1343" y="466"/>
                  </a:lnTo>
                  <a:lnTo>
                    <a:pt x="1343" y="466"/>
                  </a:lnTo>
                  <a:lnTo>
                    <a:pt x="1346" y="460"/>
                  </a:lnTo>
                  <a:lnTo>
                    <a:pt x="1347" y="455"/>
                  </a:lnTo>
                  <a:lnTo>
                    <a:pt x="1347" y="449"/>
                  </a:lnTo>
                  <a:lnTo>
                    <a:pt x="1345" y="444"/>
                  </a:lnTo>
                  <a:lnTo>
                    <a:pt x="1342" y="438"/>
                  </a:lnTo>
                  <a:lnTo>
                    <a:pt x="1338" y="433"/>
                  </a:lnTo>
                  <a:lnTo>
                    <a:pt x="1329" y="425"/>
                  </a:lnTo>
                  <a:lnTo>
                    <a:pt x="1318" y="416"/>
                  </a:lnTo>
                  <a:lnTo>
                    <a:pt x="1306" y="408"/>
                  </a:lnTo>
                  <a:lnTo>
                    <a:pt x="1287" y="397"/>
                  </a:lnTo>
                  <a:lnTo>
                    <a:pt x="1287" y="397"/>
                  </a:lnTo>
                  <a:lnTo>
                    <a:pt x="1275" y="389"/>
                  </a:lnTo>
                  <a:lnTo>
                    <a:pt x="1264" y="379"/>
                  </a:lnTo>
                  <a:lnTo>
                    <a:pt x="1243" y="360"/>
                  </a:lnTo>
                  <a:lnTo>
                    <a:pt x="1223" y="339"/>
                  </a:lnTo>
                  <a:lnTo>
                    <a:pt x="1212" y="330"/>
                  </a:lnTo>
                  <a:lnTo>
                    <a:pt x="1201" y="320"/>
                  </a:lnTo>
                  <a:lnTo>
                    <a:pt x="1201" y="320"/>
                  </a:lnTo>
                  <a:lnTo>
                    <a:pt x="1181" y="306"/>
                  </a:lnTo>
                  <a:lnTo>
                    <a:pt x="1159" y="291"/>
                  </a:lnTo>
                  <a:lnTo>
                    <a:pt x="1137" y="277"/>
                  </a:lnTo>
                  <a:lnTo>
                    <a:pt x="1115" y="266"/>
                  </a:lnTo>
                  <a:lnTo>
                    <a:pt x="1115" y="266"/>
                  </a:lnTo>
                  <a:lnTo>
                    <a:pt x="1105" y="262"/>
                  </a:lnTo>
                  <a:lnTo>
                    <a:pt x="1088" y="257"/>
                  </a:lnTo>
                  <a:lnTo>
                    <a:pt x="1080" y="256"/>
                  </a:lnTo>
                  <a:lnTo>
                    <a:pt x="1072" y="256"/>
                  </a:lnTo>
                  <a:lnTo>
                    <a:pt x="1070" y="256"/>
                  </a:lnTo>
                  <a:lnTo>
                    <a:pt x="1069" y="257"/>
                  </a:lnTo>
                  <a:lnTo>
                    <a:pt x="1068" y="260"/>
                  </a:lnTo>
                  <a:lnTo>
                    <a:pt x="1069" y="262"/>
                  </a:lnTo>
                  <a:lnTo>
                    <a:pt x="1069" y="262"/>
                  </a:lnTo>
                  <a:lnTo>
                    <a:pt x="952" y="263"/>
                  </a:lnTo>
                  <a:lnTo>
                    <a:pt x="952" y="263"/>
                  </a:lnTo>
                  <a:lnTo>
                    <a:pt x="951" y="256"/>
                  </a:lnTo>
                  <a:lnTo>
                    <a:pt x="948" y="248"/>
                  </a:lnTo>
                  <a:lnTo>
                    <a:pt x="944" y="241"/>
                  </a:lnTo>
                  <a:lnTo>
                    <a:pt x="939" y="235"/>
                  </a:lnTo>
                  <a:lnTo>
                    <a:pt x="939" y="235"/>
                  </a:lnTo>
                  <a:lnTo>
                    <a:pt x="944" y="226"/>
                  </a:lnTo>
                  <a:lnTo>
                    <a:pt x="948" y="214"/>
                  </a:lnTo>
                  <a:lnTo>
                    <a:pt x="951" y="202"/>
                  </a:lnTo>
                  <a:lnTo>
                    <a:pt x="952" y="190"/>
                  </a:lnTo>
                  <a:lnTo>
                    <a:pt x="951" y="178"/>
                  </a:lnTo>
                  <a:lnTo>
                    <a:pt x="948" y="172"/>
                  </a:lnTo>
                  <a:lnTo>
                    <a:pt x="946" y="167"/>
                  </a:lnTo>
                  <a:lnTo>
                    <a:pt x="942" y="163"/>
                  </a:lnTo>
                  <a:lnTo>
                    <a:pt x="939" y="160"/>
                  </a:lnTo>
                  <a:lnTo>
                    <a:pt x="933" y="157"/>
                  </a:lnTo>
                  <a:lnTo>
                    <a:pt x="927" y="155"/>
                  </a:lnTo>
                  <a:lnTo>
                    <a:pt x="927" y="155"/>
                  </a:lnTo>
                  <a:lnTo>
                    <a:pt x="926" y="141"/>
                  </a:lnTo>
                  <a:lnTo>
                    <a:pt x="924" y="133"/>
                  </a:lnTo>
                  <a:lnTo>
                    <a:pt x="922" y="126"/>
                  </a:lnTo>
                  <a:lnTo>
                    <a:pt x="922" y="126"/>
                  </a:lnTo>
                  <a:lnTo>
                    <a:pt x="927" y="123"/>
                  </a:lnTo>
                  <a:lnTo>
                    <a:pt x="930" y="118"/>
                  </a:lnTo>
                  <a:lnTo>
                    <a:pt x="934" y="114"/>
                  </a:lnTo>
                  <a:lnTo>
                    <a:pt x="936" y="108"/>
                  </a:lnTo>
                  <a:lnTo>
                    <a:pt x="939" y="103"/>
                  </a:lnTo>
                  <a:lnTo>
                    <a:pt x="940" y="97"/>
                  </a:lnTo>
                  <a:lnTo>
                    <a:pt x="940" y="85"/>
                  </a:lnTo>
                  <a:lnTo>
                    <a:pt x="939" y="80"/>
                  </a:lnTo>
                  <a:lnTo>
                    <a:pt x="938" y="74"/>
                  </a:lnTo>
                  <a:lnTo>
                    <a:pt x="935" y="70"/>
                  </a:lnTo>
                  <a:lnTo>
                    <a:pt x="932" y="65"/>
                  </a:lnTo>
                  <a:lnTo>
                    <a:pt x="928" y="61"/>
                  </a:lnTo>
                  <a:lnTo>
                    <a:pt x="924" y="58"/>
                  </a:lnTo>
                  <a:lnTo>
                    <a:pt x="918" y="54"/>
                  </a:lnTo>
                  <a:lnTo>
                    <a:pt x="914" y="53"/>
                  </a:lnTo>
                  <a:lnTo>
                    <a:pt x="914" y="53"/>
                  </a:lnTo>
                  <a:lnTo>
                    <a:pt x="914" y="43"/>
                  </a:lnTo>
                  <a:lnTo>
                    <a:pt x="914" y="43"/>
                  </a:lnTo>
                  <a:lnTo>
                    <a:pt x="965" y="41"/>
                  </a:lnTo>
                  <a:lnTo>
                    <a:pt x="1018" y="38"/>
                  </a:lnTo>
                  <a:lnTo>
                    <a:pt x="1018" y="38"/>
                  </a:lnTo>
                  <a:lnTo>
                    <a:pt x="1044" y="38"/>
                  </a:lnTo>
                  <a:lnTo>
                    <a:pt x="1070" y="41"/>
                  </a:lnTo>
                  <a:lnTo>
                    <a:pt x="1095" y="42"/>
                  </a:lnTo>
                  <a:lnTo>
                    <a:pt x="1109" y="41"/>
                  </a:lnTo>
                  <a:lnTo>
                    <a:pt x="1121" y="39"/>
                  </a:lnTo>
                  <a:lnTo>
                    <a:pt x="1121" y="39"/>
                  </a:lnTo>
                  <a:lnTo>
                    <a:pt x="1123" y="44"/>
                  </a:lnTo>
                  <a:lnTo>
                    <a:pt x="1125" y="49"/>
                  </a:lnTo>
                  <a:lnTo>
                    <a:pt x="1128" y="53"/>
                  </a:lnTo>
                  <a:lnTo>
                    <a:pt x="1131" y="56"/>
                  </a:lnTo>
                  <a:lnTo>
                    <a:pt x="1140" y="61"/>
                  </a:lnTo>
                  <a:lnTo>
                    <a:pt x="1148" y="64"/>
                  </a:lnTo>
                  <a:lnTo>
                    <a:pt x="1159" y="65"/>
                  </a:lnTo>
                  <a:lnTo>
                    <a:pt x="1169" y="65"/>
                  </a:lnTo>
                  <a:lnTo>
                    <a:pt x="1178" y="64"/>
                  </a:lnTo>
                  <a:lnTo>
                    <a:pt x="1188" y="61"/>
                  </a:lnTo>
                  <a:lnTo>
                    <a:pt x="1188" y="61"/>
                  </a:lnTo>
                  <a:lnTo>
                    <a:pt x="1202" y="55"/>
                  </a:lnTo>
                  <a:lnTo>
                    <a:pt x="1224" y="45"/>
                  </a:lnTo>
                  <a:lnTo>
                    <a:pt x="1234" y="39"/>
                  </a:lnTo>
                  <a:lnTo>
                    <a:pt x="1241" y="33"/>
                  </a:lnTo>
                  <a:lnTo>
                    <a:pt x="1242" y="31"/>
                  </a:lnTo>
                  <a:lnTo>
                    <a:pt x="1242" y="29"/>
                  </a:lnTo>
                  <a:lnTo>
                    <a:pt x="1241" y="26"/>
                  </a:lnTo>
                  <a:lnTo>
                    <a:pt x="1239" y="24"/>
                  </a:lnTo>
                  <a:lnTo>
                    <a:pt x="1239" y="24"/>
                  </a:lnTo>
                  <a:lnTo>
                    <a:pt x="1213" y="14"/>
                  </a:lnTo>
                  <a:lnTo>
                    <a:pt x="1196" y="8"/>
                  </a:lnTo>
                  <a:lnTo>
                    <a:pt x="1177" y="3"/>
                  </a:lnTo>
                  <a:lnTo>
                    <a:pt x="1160" y="0"/>
                  </a:lnTo>
                  <a:lnTo>
                    <a:pt x="1152" y="0"/>
                  </a:lnTo>
                  <a:lnTo>
                    <a:pt x="1143" y="0"/>
                  </a:lnTo>
                  <a:lnTo>
                    <a:pt x="1137" y="2"/>
                  </a:lnTo>
                  <a:lnTo>
                    <a:pt x="1131" y="5"/>
                  </a:lnTo>
                  <a:lnTo>
                    <a:pt x="1128" y="9"/>
                  </a:lnTo>
                  <a:lnTo>
                    <a:pt x="1124" y="15"/>
                  </a:lnTo>
                  <a:lnTo>
                    <a:pt x="1124" y="15"/>
                  </a:lnTo>
                  <a:lnTo>
                    <a:pt x="1115" y="14"/>
                  </a:lnTo>
                  <a:lnTo>
                    <a:pt x="1115" y="14"/>
                  </a:lnTo>
                  <a:lnTo>
                    <a:pt x="1089" y="11"/>
                  </a:lnTo>
                  <a:lnTo>
                    <a:pt x="1065" y="11"/>
                  </a:lnTo>
                  <a:lnTo>
                    <a:pt x="1040" y="12"/>
                  </a:lnTo>
                  <a:lnTo>
                    <a:pt x="1015" y="14"/>
                  </a:lnTo>
                  <a:lnTo>
                    <a:pt x="965" y="20"/>
                  </a:lnTo>
                  <a:lnTo>
                    <a:pt x="940" y="23"/>
                  </a:lnTo>
                  <a:lnTo>
                    <a:pt x="915" y="24"/>
                  </a:lnTo>
                  <a:lnTo>
                    <a:pt x="915" y="24"/>
                  </a:lnTo>
                  <a:lnTo>
                    <a:pt x="916" y="20"/>
                  </a:lnTo>
                  <a:lnTo>
                    <a:pt x="917" y="12"/>
                  </a:lnTo>
                  <a:lnTo>
                    <a:pt x="916" y="8"/>
                  </a:lnTo>
                  <a:lnTo>
                    <a:pt x="915" y="6"/>
                  </a:lnTo>
                  <a:lnTo>
                    <a:pt x="914" y="5"/>
                  </a:lnTo>
                  <a:lnTo>
                    <a:pt x="910" y="6"/>
                  </a:lnTo>
                  <a:lnTo>
                    <a:pt x="910" y="6"/>
                  </a:lnTo>
                  <a:lnTo>
                    <a:pt x="906" y="1"/>
                  </a:lnTo>
                  <a:lnTo>
                    <a:pt x="904" y="1"/>
                  </a:lnTo>
                  <a:lnTo>
                    <a:pt x="903" y="1"/>
                  </a:lnTo>
                  <a:lnTo>
                    <a:pt x="900" y="2"/>
                  </a:lnTo>
                  <a:lnTo>
                    <a:pt x="898" y="7"/>
                  </a:lnTo>
                  <a:lnTo>
                    <a:pt x="896" y="17"/>
                  </a:lnTo>
                  <a:lnTo>
                    <a:pt x="894" y="24"/>
                  </a:lnTo>
                  <a:lnTo>
                    <a:pt x="894" y="24"/>
                  </a:lnTo>
                  <a:lnTo>
                    <a:pt x="824" y="24"/>
                  </a:lnTo>
                  <a:lnTo>
                    <a:pt x="755" y="23"/>
                  </a:lnTo>
                  <a:lnTo>
                    <a:pt x="616" y="18"/>
                  </a:lnTo>
                  <a:lnTo>
                    <a:pt x="616" y="18"/>
                  </a:lnTo>
                  <a:lnTo>
                    <a:pt x="583" y="17"/>
                  </a:lnTo>
                  <a:lnTo>
                    <a:pt x="549" y="17"/>
                  </a:lnTo>
                  <a:lnTo>
                    <a:pt x="481" y="18"/>
                  </a:lnTo>
                  <a:lnTo>
                    <a:pt x="345" y="24"/>
                  </a:lnTo>
                  <a:lnTo>
                    <a:pt x="345" y="24"/>
                  </a:lnTo>
                  <a:lnTo>
                    <a:pt x="343" y="21"/>
                  </a:lnTo>
                  <a:lnTo>
                    <a:pt x="341" y="21"/>
                  </a:lnTo>
                  <a:lnTo>
                    <a:pt x="333" y="21"/>
                  </a:lnTo>
                  <a:lnTo>
                    <a:pt x="320" y="25"/>
                  </a:lnTo>
                  <a:lnTo>
                    <a:pt x="320" y="25"/>
                  </a:lnTo>
                  <a:lnTo>
                    <a:pt x="284" y="26"/>
                  </a:lnTo>
                  <a:lnTo>
                    <a:pt x="284" y="26"/>
                  </a:lnTo>
                  <a:lnTo>
                    <a:pt x="280" y="19"/>
                  </a:lnTo>
                  <a:lnTo>
                    <a:pt x="277" y="13"/>
                  </a:lnTo>
                  <a:lnTo>
                    <a:pt x="277" y="13"/>
                  </a:lnTo>
                  <a:lnTo>
                    <a:pt x="278" y="11"/>
                  </a:lnTo>
                  <a:lnTo>
                    <a:pt x="278" y="9"/>
                  </a:lnTo>
                  <a:lnTo>
                    <a:pt x="278" y="7"/>
                  </a:lnTo>
                  <a:lnTo>
                    <a:pt x="277" y="6"/>
                  </a:lnTo>
                  <a:lnTo>
                    <a:pt x="274" y="6"/>
                  </a:lnTo>
                  <a:lnTo>
                    <a:pt x="272" y="6"/>
                  </a:lnTo>
                  <a:lnTo>
                    <a:pt x="271" y="7"/>
                  </a:lnTo>
                  <a:lnTo>
                    <a:pt x="268" y="8"/>
                  </a:lnTo>
                  <a:lnTo>
                    <a:pt x="268" y="8"/>
                  </a:lnTo>
                  <a:lnTo>
                    <a:pt x="267" y="9"/>
                  </a:lnTo>
                  <a:lnTo>
                    <a:pt x="266" y="12"/>
                  </a:lnTo>
                  <a:lnTo>
                    <a:pt x="264" y="17"/>
                  </a:lnTo>
                  <a:lnTo>
                    <a:pt x="261" y="27"/>
                  </a:lnTo>
                  <a:lnTo>
                    <a:pt x="261" y="27"/>
                  </a:lnTo>
                  <a:lnTo>
                    <a:pt x="235" y="27"/>
                  </a:lnTo>
                  <a:lnTo>
                    <a:pt x="208" y="29"/>
                  </a:lnTo>
                  <a:lnTo>
                    <a:pt x="182" y="30"/>
                  </a:lnTo>
                  <a:lnTo>
                    <a:pt x="155" y="30"/>
                  </a:lnTo>
                  <a:lnTo>
                    <a:pt x="155" y="30"/>
                  </a:lnTo>
                  <a:lnTo>
                    <a:pt x="153" y="27"/>
                  </a:lnTo>
                  <a:lnTo>
                    <a:pt x="149" y="26"/>
                  </a:lnTo>
                  <a:lnTo>
                    <a:pt x="140" y="25"/>
                  </a:lnTo>
                  <a:lnTo>
                    <a:pt x="129" y="25"/>
                  </a:lnTo>
                  <a:lnTo>
                    <a:pt x="122" y="26"/>
                  </a:lnTo>
                  <a:lnTo>
                    <a:pt x="122" y="26"/>
                  </a:lnTo>
                  <a:lnTo>
                    <a:pt x="115" y="23"/>
                  </a:lnTo>
                  <a:lnTo>
                    <a:pt x="108" y="21"/>
                  </a:lnTo>
                  <a:lnTo>
                    <a:pt x="99" y="20"/>
                  </a:lnTo>
                  <a:lnTo>
                    <a:pt x="88" y="20"/>
                  </a:lnTo>
                  <a:lnTo>
                    <a:pt x="67" y="20"/>
                  </a:lnTo>
                  <a:lnTo>
                    <a:pt x="53" y="21"/>
                  </a:lnTo>
                  <a:lnTo>
                    <a:pt x="53" y="21"/>
                  </a:lnTo>
                  <a:lnTo>
                    <a:pt x="35" y="24"/>
                  </a:lnTo>
                  <a:lnTo>
                    <a:pt x="26" y="25"/>
                  </a:lnTo>
                  <a:lnTo>
                    <a:pt x="19" y="29"/>
                  </a:lnTo>
                  <a:lnTo>
                    <a:pt x="19" y="29"/>
                  </a:lnTo>
                  <a:lnTo>
                    <a:pt x="13" y="32"/>
                  </a:lnTo>
                  <a:lnTo>
                    <a:pt x="5" y="38"/>
                  </a:lnTo>
                  <a:lnTo>
                    <a:pt x="2" y="41"/>
                  </a:lnTo>
                  <a:lnTo>
                    <a:pt x="0" y="44"/>
                  </a:lnTo>
                  <a:lnTo>
                    <a:pt x="0" y="48"/>
                  </a:lnTo>
                  <a:lnTo>
                    <a:pt x="4" y="49"/>
                  </a:lnTo>
                  <a:lnTo>
                    <a:pt x="4" y="49"/>
                  </a:lnTo>
                  <a:close/>
                  <a:moveTo>
                    <a:pt x="1196" y="37"/>
                  </a:moveTo>
                  <a:lnTo>
                    <a:pt x="1196" y="37"/>
                  </a:lnTo>
                  <a:lnTo>
                    <a:pt x="1193" y="37"/>
                  </a:lnTo>
                  <a:lnTo>
                    <a:pt x="1193" y="37"/>
                  </a:lnTo>
                  <a:lnTo>
                    <a:pt x="1192" y="35"/>
                  </a:lnTo>
                  <a:lnTo>
                    <a:pt x="1192" y="35"/>
                  </a:lnTo>
                  <a:lnTo>
                    <a:pt x="1192" y="35"/>
                  </a:lnTo>
                  <a:lnTo>
                    <a:pt x="1192" y="35"/>
                  </a:lnTo>
                  <a:lnTo>
                    <a:pt x="1195" y="35"/>
                  </a:lnTo>
                  <a:lnTo>
                    <a:pt x="1198" y="36"/>
                  </a:lnTo>
                  <a:lnTo>
                    <a:pt x="1198" y="36"/>
                  </a:lnTo>
                  <a:lnTo>
                    <a:pt x="1196" y="37"/>
                  </a:lnTo>
                  <a:lnTo>
                    <a:pt x="1196" y="37"/>
                  </a:lnTo>
                  <a:close/>
                  <a:moveTo>
                    <a:pt x="1199" y="48"/>
                  </a:moveTo>
                  <a:lnTo>
                    <a:pt x="1199" y="48"/>
                  </a:lnTo>
                  <a:lnTo>
                    <a:pt x="1200" y="47"/>
                  </a:lnTo>
                  <a:lnTo>
                    <a:pt x="1200" y="47"/>
                  </a:lnTo>
                  <a:lnTo>
                    <a:pt x="1201" y="47"/>
                  </a:lnTo>
                  <a:lnTo>
                    <a:pt x="1201" y="47"/>
                  </a:lnTo>
                  <a:lnTo>
                    <a:pt x="1199" y="48"/>
                  </a:lnTo>
                  <a:lnTo>
                    <a:pt x="1199" y="48"/>
                  </a:lnTo>
                  <a:close/>
                  <a:moveTo>
                    <a:pt x="1210" y="35"/>
                  </a:moveTo>
                  <a:lnTo>
                    <a:pt x="1210" y="35"/>
                  </a:lnTo>
                  <a:lnTo>
                    <a:pt x="1210" y="33"/>
                  </a:lnTo>
                  <a:lnTo>
                    <a:pt x="1210" y="33"/>
                  </a:lnTo>
                  <a:lnTo>
                    <a:pt x="1212" y="35"/>
                  </a:lnTo>
                  <a:lnTo>
                    <a:pt x="1212" y="35"/>
                  </a:lnTo>
                  <a:lnTo>
                    <a:pt x="1210" y="35"/>
                  </a:lnTo>
                  <a:lnTo>
                    <a:pt x="1210" y="35"/>
                  </a:lnTo>
                  <a:close/>
                  <a:moveTo>
                    <a:pt x="1227" y="33"/>
                  </a:moveTo>
                  <a:lnTo>
                    <a:pt x="1227" y="33"/>
                  </a:lnTo>
                  <a:lnTo>
                    <a:pt x="1225" y="31"/>
                  </a:lnTo>
                  <a:lnTo>
                    <a:pt x="1223" y="29"/>
                  </a:lnTo>
                  <a:lnTo>
                    <a:pt x="1217" y="26"/>
                  </a:lnTo>
                  <a:lnTo>
                    <a:pt x="1217" y="26"/>
                  </a:lnTo>
                  <a:lnTo>
                    <a:pt x="1230" y="31"/>
                  </a:lnTo>
                  <a:lnTo>
                    <a:pt x="1230" y="31"/>
                  </a:lnTo>
                  <a:lnTo>
                    <a:pt x="1227" y="33"/>
                  </a:lnTo>
                  <a:lnTo>
                    <a:pt x="1227" y="33"/>
                  </a:lnTo>
                  <a:close/>
                  <a:moveTo>
                    <a:pt x="1210" y="24"/>
                  </a:moveTo>
                  <a:lnTo>
                    <a:pt x="1210" y="24"/>
                  </a:lnTo>
                  <a:lnTo>
                    <a:pt x="1200" y="21"/>
                  </a:lnTo>
                  <a:lnTo>
                    <a:pt x="1190" y="21"/>
                  </a:lnTo>
                  <a:lnTo>
                    <a:pt x="1190" y="21"/>
                  </a:lnTo>
                  <a:lnTo>
                    <a:pt x="1183" y="15"/>
                  </a:lnTo>
                  <a:lnTo>
                    <a:pt x="1183" y="15"/>
                  </a:lnTo>
                  <a:lnTo>
                    <a:pt x="1210" y="24"/>
                  </a:lnTo>
                  <a:lnTo>
                    <a:pt x="1210" y="24"/>
                  </a:lnTo>
                  <a:close/>
                  <a:moveTo>
                    <a:pt x="1180" y="54"/>
                  </a:moveTo>
                  <a:lnTo>
                    <a:pt x="1180" y="54"/>
                  </a:lnTo>
                  <a:lnTo>
                    <a:pt x="1176" y="54"/>
                  </a:lnTo>
                  <a:lnTo>
                    <a:pt x="1176" y="54"/>
                  </a:lnTo>
                  <a:lnTo>
                    <a:pt x="1177" y="54"/>
                  </a:lnTo>
                  <a:lnTo>
                    <a:pt x="1177" y="54"/>
                  </a:lnTo>
                  <a:lnTo>
                    <a:pt x="1180" y="54"/>
                  </a:lnTo>
                  <a:lnTo>
                    <a:pt x="1180" y="54"/>
                  </a:lnTo>
                  <a:close/>
                  <a:moveTo>
                    <a:pt x="1176" y="43"/>
                  </a:moveTo>
                  <a:lnTo>
                    <a:pt x="1176" y="43"/>
                  </a:lnTo>
                  <a:lnTo>
                    <a:pt x="1177" y="43"/>
                  </a:lnTo>
                  <a:lnTo>
                    <a:pt x="1177" y="43"/>
                  </a:lnTo>
                  <a:lnTo>
                    <a:pt x="1177" y="43"/>
                  </a:lnTo>
                  <a:lnTo>
                    <a:pt x="1177" y="43"/>
                  </a:lnTo>
                  <a:lnTo>
                    <a:pt x="1176" y="44"/>
                  </a:lnTo>
                  <a:lnTo>
                    <a:pt x="1176" y="44"/>
                  </a:lnTo>
                  <a:lnTo>
                    <a:pt x="1172" y="44"/>
                  </a:lnTo>
                  <a:lnTo>
                    <a:pt x="1172" y="44"/>
                  </a:lnTo>
                  <a:lnTo>
                    <a:pt x="1176" y="43"/>
                  </a:lnTo>
                  <a:lnTo>
                    <a:pt x="1176" y="43"/>
                  </a:lnTo>
                  <a:close/>
                  <a:moveTo>
                    <a:pt x="1140" y="42"/>
                  </a:moveTo>
                  <a:lnTo>
                    <a:pt x="1140" y="42"/>
                  </a:lnTo>
                  <a:lnTo>
                    <a:pt x="1145" y="45"/>
                  </a:lnTo>
                  <a:lnTo>
                    <a:pt x="1150" y="47"/>
                  </a:lnTo>
                  <a:lnTo>
                    <a:pt x="1150" y="47"/>
                  </a:lnTo>
                  <a:lnTo>
                    <a:pt x="1145" y="45"/>
                  </a:lnTo>
                  <a:lnTo>
                    <a:pt x="1140" y="42"/>
                  </a:lnTo>
                  <a:lnTo>
                    <a:pt x="1140" y="42"/>
                  </a:lnTo>
                  <a:close/>
                  <a:moveTo>
                    <a:pt x="1157" y="11"/>
                  </a:moveTo>
                  <a:lnTo>
                    <a:pt x="1157" y="11"/>
                  </a:lnTo>
                  <a:lnTo>
                    <a:pt x="1156" y="12"/>
                  </a:lnTo>
                  <a:lnTo>
                    <a:pt x="1156" y="12"/>
                  </a:lnTo>
                  <a:lnTo>
                    <a:pt x="1145" y="13"/>
                  </a:lnTo>
                  <a:lnTo>
                    <a:pt x="1140" y="14"/>
                  </a:lnTo>
                  <a:lnTo>
                    <a:pt x="1136" y="18"/>
                  </a:lnTo>
                  <a:lnTo>
                    <a:pt x="1136" y="18"/>
                  </a:lnTo>
                  <a:lnTo>
                    <a:pt x="1134" y="18"/>
                  </a:lnTo>
                  <a:lnTo>
                    <a:pt x="1134" y="18"/>
                  </a:lnTo>
                  <a:lnTo>
                    <a:pt x="1135" y="14"/>
                  </a:lnTo>
                  <a:lnTo>
                    <a:pt x="1137" y="13"/>
                  </a:lnTo>
                  <a:lnTo>
                    <a:pt x="1145" y="11"/>
                  </a:lnTo>
                  <a:lnTo>
                    <a:pt x="1151" y="11"/>
                  </a:lnTo>
                  <a:lnTo>
                    <a:pt x="1157" y="11"/>
                  </a:lnTo>
                  <a:lnTo>
                    <a:pt x="1157" y="11"/>
                  </a:lnTo>
                  <a:close/>
                  <a:moveTo>
                    <a:pt x="1106" y="31"/>
                  </a:moveTo>
                  <a:lnTo>
                    <a:pt x="1106" y="31"/>
                  </a:lnTo>
                  <a:lnTo>
                    <a:pt x="1110" y="31"/>
                  </a:lnTo>
                  <a:lnTo>
                    <a:pt x="1110" y="31"/>
                  </a:lnTo>
                  <a:lnTo>
                    <a:pt x="1104" y="31"/>
                  </a:lnTo>
                  <a:lnTo>
                    <a:pt x="1104" y="31"/>
                  </a:lnTo>
                  <a:lnTo>
                    <a:pt x="1106" y="31"/>
                  </a:lnTo>
                  <a:lnTo>
                    <a:pt x="1106" y="31"/>
                  </a:lnTo>
                  <a:close/>
                  <a:moveTo>
                    <a:pt x="915" y="33"/>
                  </a:moveTo>
                  <a:lnTo>
                    <a:pt x="915" y="33"/>
                  </a:lnTo>
                  <a:lnTo>
                    <a:pt x="927" y="32"/>
                  </a:lnTo>
                  <a:lnTo>
                    <a:pt x="940" y="32"/>
                  </a:lnTo>
                  <a:lnTo>
                    <a:pt x="940" y="32"/>
                  </a:lnTo>
                  <a:lnTo>
                    <a:pt x="915" y="33"/>
                  </a:lnTo>
                  <a:lnTo>
                    <a:pt x="915" y="33"/>
                  </a:lnTo>
                  <a:lnTo>
                    <a:pt x="915" y="33"/>
                  </a:lnTo>
                  <a:lnTo>
                    <a:pt x="915" y="33"/>
                  </a:lnTo>
                  <a:close/>
                  <a:moveTo>
                    <a:pt x="282" y="238"/>
                  </a:moveTo>
                  <a:lnTo>
                    <a:pt x="282" y="238"/>
                  </a:lnTo>
                  <a:lnTo>
                    <a:pt x="279" y="238"/>
                  </a:lnTo>
                  <a:lnTo>
                    <a:pt x="279" y="238"/>
                  </a:lnTo>
                  <a:lnTo>
                    <a:pt x="279" y="238"/>
                  </a:lnTo>
                  <a:lnTo>
                    <a:pt x="279" y="238"/>
                  </a:lnTo>
                  <a:lnTo>
                    <a:pt x="273" y="227"/>
                  </a:lnTo>
                  <a:lnTo>
                    <a:pt x="270" y="215"/>
                  </a:lnTo>
                  <a:lnTo>
                    <a:pt x="267" y="203"/>
                  </a:lnTo>
                  <a:lnTo>
                    <a:pt x="265" y="191"/>
                  </a:lnTo>
                  <a:lnTo>
                    <a:pt x="265" y="191"/>
                  </a:lnTo>
                  <a:lnTo>
                    <a:pt x="267" y="191"/>
                  </a:lnTo>
                  <a:lnTo>
                    <a:pt x="270" y="190"/>
                  </a:lnTo>
                  <a:lnTo>
                    <a:pt x="272" y="188"/>
                  </a:lnTo>
                  <a:lnTo>
                    <a:pt x="272" y="188"/>
                  </a:lnTo>
                  <a:lnTo>
                    <a:pt x="272" y="191"/>
                  </a:lnTo>
                  <a:lnTo>
                    <a:pt x="273" y="194"/>
                  </a:lnTo>
                  <a:lnTo>
                    <a:pt x="274" y="194"/>
                  </a:lnTo>
                  <a:lnTo>
                    <a:pt x="277" y="192"/>
                  </a:lnTo>
                  <a:lnTo>
                    <a:pt x="280" y="188"/>
                  </a:lnTo>
                  <a:lnTo>
                    <a:pt x="282" y="180"/>
                  </a:lnTo>
                  <a:lnTo>
                    <a:pt x="282" y="180"/>
                  </a:lnTo>
                  <a:lnTo>
                    <a:pt x="285" y="195"/>
                  </a:lnTo>
                  <a:lnTo>
                    <a:pt x="286" y="209"/>
                  </a:lnTo>
                  <a:lnTo>
                    <a:pt x="285" y="224"/>
                  </a:lnTo>
                  <a:lnTo>
                    <a:pt x="284" y="231"/>
                  </a:lnTo>
                  <a:lnTo>
                    <a:pt x="282" y="238"/>
                  </a:lnTo>
                  <a:lnTo>
                    <a:pt x="282" y="238"/>
                  </a:lnTo>
                  <a:close/>
                  <a:moveTo>
                    <a:pt x="72" y="386"/>
                  </a:moveTo>
                  <a:lnTo>
                    <a:pt x="72" y="386"/>
                  </a:lnTo>
                  <a:lnTo>
                    <a:pt x="71" y="363"/>
                  </a:lnTo>
                  <a:lnTo>
                    <a:pt x="71" y="363"/>
                  </a:lnTo>
                  <a:lnTo>
                    <a:pt x="73" y="385"/>
                  </a:lnTo>
                  <a:lnTo>
                    <a:pt x="76" y="398"/>
                  </a:lnTo>
                  <a:lnTo>
                    <a:pt x="76" y="398"/>
                  </a:lnTo>
                  <a:lnTo>
                    <a:pt x="72" y="386"/>
                  </a:lnTo>
                  <a:lnTo>
                    <a:pt x="72" y="386"/>
                  </a:lnTo>
                  <a:close/>
                  <a:moveTo>
                    <a:pt x="77" y="339"/>
                  </a:moveTo>
                  <a:lnTo>
                    <a:pt x="77" y="339"/>
                  </a:lnTo>
                  <a:lnTo>
                    <a:pt x="76" y="339"/>
                  </a:lnTo>
                  <a:lnTo>
                    <a:pt x="75" y="341"/>
                  </a:lnTo>
                  <a:lnTo>
                    <a:pt x="72" y="345"/>
                  </a:lnTo>
                  <a:lnTo>
                    <a:pt x="72" y="345"/>
                  </a:lnTo>
                  <a:lnTo>
                    <a:pt x="76" y="331"/>
                  </a:lnTo>
                  <a:lnTo>
                    <a:pt x="78" y="324"/>
                  </a:lnTo>
                  <a:lnTo>
                    <a:pt x="81" y="316"/>
                  </a:lnTo>
                  <a:lnTo>
                    <a:pt x="81" y="316"/>
                  </a:lnTo>
                  <a:lnTo>
                    <a:pt x="78" y="327"/>
                  </a:lnTo>
                  <a:lnTo>
                    <a:pt x="77" y="339"/>
                  </a:lnTo>
                  <a:lnTo>
                    <a:pt x="77" y="339"/>
                  </a:lnTo>
                  <a:close/>
                  <a:moveTo>
                    <a:pt x="87" y="503"/>
                  </a:moveTo>
                  <a:lnTo>
                    <a:pt x="87" y="503"/>
                  </a:lnTo>
                  <a:lnTo>
                    <a:pt x="84" y="471"/>
                  </a:lnTo>
                  <a:lnTo>
                    <a:pt x="81" y="440"/>
                  </a:lnTo>
                  <a:lnTo>
                    <a:pt x="81" y="440"/>
                  </a:lnTo>
                  <a:lnTo>
                    <a:pt x="82" y="443"/>
                  </a:lnTo>
                  <a:lnTo>
                    <a:pt x="82" y="443"/>
                  </a:lnTo>
                  <a:lnTo>
                    <a:pt x="85" y="473"/>
                  </a:lnTo>
                  <a:lnTo>
                    <a:pt x="87" y="487"/>
                  </a:lnTo>
                  <a:lnTo>
                    <a:pt x="87" y="503"/>
                  </a:lnTo>
                  <a:lnTo>
                    <a:pt x="87" y="503"/>
                  </a:lnTo>
                  <a:close/>
                  <a:moveTo>
                    <a:pt x="95" y="651"/>
                  </a:moveTo>
                  <a:lnTo>
                    <a:pt x="95" y="651"/>
                  </a:lnTo>
                  <a:lnTo>
                    <a:pt x="95" y="651"/>
                  </a:lnTo>
                  <a:lnTo>
                    <a:pt x="95" y="651"/>
                  </a:lnTo>
                  <a:lnTo>
                    <a:pt x="91" y="646"/>
                  </a:lnTo>
                  <a:lnTo>
                    <a:pt x="91" y="646"/>
                  </a:lnTo>
                  <a:lnTo>
                    <a:pt x="93" y="646"/>
                  </a:lnTo>
                  <a:lnTo>
                    <a:pt x="93" y="646"/>
                  </a:lnTo>
                  <a:lnTo>
                    <a:pt x="96" y="649"/>
                  </a:lnTo>
                  <a:lnTo>
                    <a:pt x="96" y="649"/>
                  </a:lnTo>
                  <a:lnTo>
                    <a:pt x="95" y="651"/>
                  </a:lnTo>
                  <a:lnTo>
                    <a:pt x="95" y="651"/>
                  </a:lnTo>
                  <a:close/>
                  <a:moveTo>
                    <a:pt x="96" y="493"/>
                  </a:moveTo>
                  <a:lnTo>
                    <a:pt x="96" y="493"/>
                  </a:lnTo>
                  <a:lnTo>
                    <a:pt x="95" y="480"/>
                  </a:lnTo>
                  <a:lnTo>
                    <a:pt x="95" y="480"/>
                  </a:lnTo>
                  <a:lnTo>
                    <a:pt x="97" y="495"/>
                  </a:lnTo>
                  <a:lnTo>
                    <a:pt x="97" y="495"/>
                  </a:lnTo>
                  <a:lnTo>
                    <a:pt x="96" y="493"/>
                  </a:lnTo>
                  <a:lnTo>
                    <a:pt x="96" y="493"/>
                  </a:lnTo>
                  <a:close/>
                  <a:moveTo>
                    <a:pt x="100" y="578"/>
                  </a:moveTo>
                  <a:lnTo>
                    <a:pt x="100" y="578"/>
                  </a:lnTo>
                  <a:lnTo>
                    <a:pt x="99" y="540"/>
                  </a:lnTo>
                  <a:lnTo>
                    <a:pt x="99" y="522"/>
                  </a:lnTo>
                  <a:lnTo>
                    <a:pt x="99" y="503"/>
                  </a:lnTo>
                  <a:lnTo>
                    <a:pt x="99" y="503"/>
                  </a:lnTo>
                  <a:lnTo>
                    <a:pt x="101" y="534"/>
                  </a:lnTo>
                  <a:lnTo>
                    <a:pt x="102" y="567"/>
                  </a:lnTo>
                  <a:lnTo>
                    <a:pt x="102" y="567"/>
                  </a:lnTo>
                  <a:lnTo>
                    <a:pt x="100" y="578"/>
                  </a:lnTo>
                  <a:lnTo>
                    <a:pt x="100" y="578"/>
                  </a:lnTo>
                  <a:close/>
                  <a:moveTo>
                    <a:pt x="103" y="656"/>
                  </a:moveTo>
                  <a:lnTo>
                    <a:pt x="103" y="656"/>
                  </a:lnTo>
                  <a:lnTo>
                    <a:pt x="105" y="654"/>
                  </a:lnTo>
                  <a:lnTo>
                    <a:pt x="105" y="654"/>
                  </a:lnTo>
                  <a:lnTo>
                    <a:pt x="117" y="657"/>
                  </a:lnTo>
                  <a:lnTo>
                    <a:pt x="129" y="660"/>
                  </a:lnTo>
                  <a:lnTo>
                    <a:pt x="129" y="660"/>
                  </a:lnTo>
                  <a:lnTo>
                    <a:pt x="115" y="658"/>
                  </a:lnTo>
                  <a:lnTo>
                    <a:pt x="108" y="657"/>
                  </a:lnTo>
                  <a:lnTo>
                    <a:pt x="103" y="656"/>
                  </a:lnTo>
                  <a:lnTo>
                    <a:pt x="103" y="656"/>
                  </a:lnTo>
                  <a:close/>
                  <a:moveTo>
                    <a:pt x="102" y="619"/>
                  </a:moveTo>
                  <a:lnTo>
                    <a:pt x="102" y="619"/>
                  </a:lnTo>
                  <a:lnTo>
                    <a:pt x="102" y="616"/>
                  </a:lnTo>
                  <a:lnTo>
                    <a:pt x="102" y="616"/>
                  </a:lnTo>
                  <a:lnTo>
                    <a:pt x="103" y="620"/>
                  </a:lnTo>
                  <a:lnTo>
                    <a:pt x="103" y="620"/>
                  </a:lnTo>
                  <a:lnTo>
                    <a:pt x="102" y="619"/>
                  </a:lnTo>
                  <a:lnTo>
                    <a:pt x="102" y="619"/>
                  </a:lnTo>
                  <a:close/>
                  <a:moveTo>
                    <a:pt x="142" y="644"/>
                  </a:moveTo>
                  <a:lnTo>
                    <a:pt x="142" y="644"/>
                  </a:lnTo>
                  <a:lnTo>
                    <a:pt x="140" y="642"/>
                  </a:lnTo>
                  <a:lnTo>
                    <a:pt x="140" y="642"/>
                  </a:lnTo>
                  <a:lnTo>
                    <a:pt x="146" y="643"/>
                  </a:lnTo>
                  <a:lnTo>
                    <a:pt x="146" y="643"/>
                  </a:lnTo>
                  <a:lnTo>
                    <a:pt x="142" y="644"/>
                  </a:lnTo>
                  <a:lnTo>
                    <a:pt x="142" y="644"/>
                  </a:lnTo>
                  <a:close/>
                  <a:moveTo>
                    <a:pt x="209" y="655"/>
                  </a:moveTo>
                  <a:lnTo>
                    <a:pt x="209" y="655"/>
                  </a:lnTo>
                  <a:lnTo>
                    <a:pt x="182" y="656"/>
                  </a:lnTo>
                  <a:lnTo>
                    <a:pt x="182" y="656"/>
                  </a:lnTo>
                  <a:lnTo>
                    <a:pt x="214" y="654"/>
                  </a:lnTo>
                  <a:lnTo>
                    <a:pt x="245" y="651"/>
                  </a:lnTo>
                  <a:lnTo>
                    <a:pt x="309" y="651"/>
                  </a:lnTo>
                  <a:lnTo>
                    <a:pt x="309" y="651"/>
                  </a:lnTo>
                  <a:lnTo>
                    <a:pt x="313" y="652"/>
                  </a:lnTo>
                  <a:lnTo>
                    <a:pt x="313" y="652"/>
                  </a:lnTo>
                  <a:lnTo>
                    <a:pt x="286" y="651"/>
                  </a:lnTo>
                  <a:lnTo>
                    <a:pt x="261" y="651"/>
                  </a:lnTo>
                  <a:lnTo>
                    <a:pt x="209" y="655"/>
                  </a:lnTo>
                  <a:lnTo>
                    <a:pt x="209" y="655"/>
                  </a:lnTo>
                  <a:close/>
                  <a:moveTo>
                    <a:pt x="220" y="637"/>
                  </a:moveTo>
                  <a:lnTo>
                    <a:pt x="220" y="637"/>
                  </a:lnTo>
                  <a:lnTo>
                    <a:pt x="238" y="634"/>
                  </a:lnTo>
                  <a:lnTo>
                    <a:pt x="254" y="633"/>
                  </a:lnTo>
                  <a:lnTo>
                    <a:pt x="271" y="632"/>
                  </a:lnTo>
                  <a:lnTo>
                    <a:pt x="289" y="632"/>
                  </a:lnTo>
                  <a:lnTo>
                    <a:pt x="289" y="632"/>
                  </a:lnTo>
                  <a:lnTo>
                    <a:pt x="266" y="634"/>
                  </a:lnTo>
                  <a:lnTo>
                    <a:pt x="266" y="634"/>
                  </a:lnTo>
                  <a:lnTo>
                    <a:pt x="243" y="636"/>
                  </a:lnTo>
                  <a:lnTo>
                    <a:pt x="220" y="637"/>
                  </a:lnTo>
                  <a:lnTo>
                    <a:pt x="220" y="637"/>
                  </a:lnTo>
                  <a:close/>
                  <a:moveTo>
                    <a:pt x="318" y="654"/>
                  </a:moveTo>
                  <a:lnTo>
                    <a:pt x="318" y="654"/>
                  </a:lnTo>
                  <a:lnTo>
                    <a:pt x="320" y="651"/>
                  </a:lnTo>
                  <a:lnTo>
                    <a:pt x="320" y="651"/>
                  </a:lnTo>
                  <a:lnTo>
                    <a:pt x="337" y="651"/>
                  </a:lnTo>
                  <a:lnTo>
                    <a:pt x="337" y="651"/>
                  </a:lnTo>
                  <a:lnTo>
                    <a:pt x="338" y="655"/>
                  </a:lnTo>
                  <a:lnTo>
                    <a:pt x="338" y="655"/>
                  </a:lnTo>
                  <a:lnTo>
                    <a:pt x="318" y="654"/>
                  </a:lnTo>
                  <a:lnTo>
                    <a:pt x="318" y="654"/>
                  </a:lnTo>
                  <a:close/>
                  <a:moveTo>
                    <a:pt x="363" y="640"/>
                  </a:moveTo>
                  <a:lnTo>
                    <a:pt x="363" y="640"/>
                  </a:lnTo>
                  <a:lnTo>
                    <a:pt x="341" y="640"/>
                  </a:lnTo>
                  <a:lnTo>
                    <a:pt x="341" y="640"/>
                  </a:lnTo>
                  <a:lnTo>
                    <a:pt x="354" y="639"/>
                  </a:lnTo>
                  <a:lnTo>
                    <a:pt x="368" y="638"/>
                  </a:lnTo>
                  <a:lnTo>
                    <a:pt x="368" y="638"/>
                  </a:lnTo>
                  <a:lnTo>
                    <a:pt x="363" y="640"/>
                  </a:lnTo>
                  <a:lnTo>
                    <a:pt x="363" y="640"/>
                  </a:lnTo>
                  <a:close/>
                  <a:moveTo>
                    <a:pt x="382" y="656"/>
                  </a:moveTo>
                  <a:lnTo>
                    <a:pt x="382" y="656"/>
                  </a:lnTo>
                  <a:lnTo>
                    <a:pt x="398" y="654"/>
                  </a:lnTo>
                  <a:lnTo>
                    <a:pt x="398" y="654"/>
                  </a:lnTo>
                  <a:lnTo>
                    <a:pt x="416" y="654"/>
                  </a:lnTo>
                  <a:lnTo>
                    <a:pt x="416" y="654"/>
                  </a:lnTo>
                  <a:lnTo>
                    <a:pt x="382" y="656"/>
                  </a:lnTo>
                  <a:lnTo>
                    <a:pt x="382" y="656"/>
                  </a:lnTo>
                  <a:close/>
                  <a:moveTo>
                    <a:pt x="507" y="628"/>
                  </a:moveTo>
                  <a:lnTo>
                    <a:pt x="507" y="628"/>
                  </a:lnTo>
                  <a:lnTo>
                    <a:pt x="473" y="630"/>
                  </a:lnTo>
                  <a:lnTo>
                    <a:pt x="438" y="632"/>
                  </a:lnTo>
                  <a:lnTo>
                    <a:pt x="438" y="632"/>
                  </a:lnTo>
                  <a:lnTo>
                    <a:pt x="438" y="631"/>
                  </a:lnTo>
                  <a:lnTo>
                    <a:pt x="438" y="631"/>
                  </a:lnTo>
                  <a:lnTo>
                    <a:pt x="512" y="628"/>
                  </a:lnTo>
                  <a:lnTo>
                    <a:pt x="512" y="628"/>
                  </a:lnTo>
                  <a:lnTo>
                    <a:pt x="507" y="628"/>
                  </a:lnTo>
                  <a:lnTo>
                    <a:pt x="507" y="628"/>
                  </a:lnTo>
                  <a:close/>
                  <a:moveTo>
                    <a:pt x="534" y="642"/>
                  </a:moveTo>
                  <a:lnTo>
                    <a:pt x="534" y="642"/>
                  </a:lnTo>
                  <a:lnTo>
                    <a:pt x="557" y="640"/>
                  </a:lnTo>
                  <a:lnTo>
                    <a:pt x="557" y="640"/>
                  </a:lnTo>
                  <a:lnTo>
                    <a:pt x="534" y="642"/>
                  </a:lnTo>
                  <a:lnTo>
                    <a:pt x="534" y="642"/>
                  </a:lnTo>
                  <a:close/>
                  <a:moveTo>
                    <a:pt x="615" y="640"/>
                  </a:moveTo>
                  <a:lnTo>
                    <a:pt x="615" y="640"/>
                  </a:lnTo>
                  <a:lnTo>
                    <a:pt x="587" y="640"/>
                  </a:lnTo>
                  <a:lnTo>
                    <a:pt x="587" y="640"/>
                  </a:lnTo>
                  <a:lnTo>
                    <a:pt x="590" y="639"/>
                  </a:lnTo>
                  <a:lnTo>
                    <a:pt x="590" y="639"/>
                  </a:lnTo>
                  <a:lnTo>
                    <a:pt x="591" y="638"/>
                  </a:lnTo>
                  <a:lnTo>
                    <a:pt x="591" y="638"/>
                  </a:lnTo>
                  <a:lnTo>
                    <a:pt x="616" y="638"/>
                  </a:lnTo>
                  <a:lnTo>
                    <a:pt x="616" y="638"/>
                  </a:lnTo>
                  <a:lnTo>
                    <a:pt x="615" y="640"/>
                  </a:lnTo>
                  <a:lnTo>
                    <a:pt x="615" y="640"/>
                  </a:lnTo>
                  <a:close/>
                  <a:moveTo>
                    <a:pt x="674" y="643"/>
                  </a:moveTo>
                  <a:lnTo>
                    <a:pt x="674" y="643"/>
                  </a:lnTo>
                  <a:lnTo>
                    <a:pt x="631" y="640"/>
                  </a:lnTo>
                  <a:lnTo>
                    <a:pt x="631" y="640"/>
                  </a:lnTo>
                  <a:lnTo>
                    <a:pt x="626" y="638"/>
                  </a:lnTo>
                  <a:lnTo>
                    <a:pt x="626" y="638"/>
                  </a:lnTo>
                  <a:lnTo>
                    <a:pt x="675" y="638"/>
                  </a:lnTo>
                  <a:lnTo>
                    <a:pt x="675" y="638"/>
                  </a:lnTo>
                  <a:lnTo>
                    <a:pt x="674" y="640"/>
                  </a:lnTo>
                  <a:lnTo>
                    <a:pt x="674" y="643"/>
                  </a:lnTo>
                  <a:lnTo>
                    <a:pt x="674" y="643"/>
                  </a:lnTo>
                  <a:close/>
                  <a:moveTo>
                    <a:pt x="693" y="644"/>
                  </a:moveTo>
                  <a:lnTo>
                    <a:pt x="693" y="644"/>
                  </a:lnTo>
                  <a:lnTo>
                    <a:pt x="688" y="642"/>
                  </a:lnTo>
                  <a:lnTo>
                    <a:pt x="688" y="642"/>
                  </a:lnTo>
                  <a:lnTo>
                    <a:pt x="694" y="639"/>
                  </a:lnTo>
                  <a:lnTo>
                    <a:pt x="694" y="639"/>
                  </a:lnTo>
                  <a:lnTo>
                    <a:pt x="709" y="645"/>
                  </a:lnTo>
                  <a:lnTo>
                    <a:pt x="709" y="645"/>
                  </a:lnTo>
                  <a:lnTo>
                    <a:pt x="693" y="644"/>
                  </a:lnTo>
                  <a:lnTo>
                    <a:pt x="693" y="644"/>
                  </a:lnTo>
                  <a:close/>
                  <a:moveTo>
                    <a:pt x="723" y="628"/>
                  </a:moveTo>
                  <a:lnTo>
                    <a:pt x="723" y="628"/>
                  </a:lnTo>
                  <a:lnTo>
                    <a:pt x="817" y="626"/>
                  </a:lnTo>
                  <a:lnTo>
                    <a:pt x="817" y="626"/>
                  </a:lnTo>
                  <a:lnTo>
                    <a:pt x="815" y="626"/>
                  </a:lnTo>
                  <a:lnTo>
                    <a:pt x="815" y="626"/>
                  </a:lnTo>
                  <a:lnTo>
                    <a:pt x="800" y="627"/>
                  </a:lnTo>
                  <a:lnTo>
                    <a:pt x="786" y="630"/>
                  </a:lnTo>
                  <a:lnTo>
                    <a:pt x="786" y="630"/>
                  </a:lnTo>
                  <a:lnTo>
                    <a:pt x="755" y="630"/>
                  </a:lnTo>
                  <a:lnTo>
                    <a:pt x="723" y="628"/>
                  </a:lnTo>
                  <a:lnTo>
                    <a:pt x="723" y="628"/>
                  </a:lnTo>
                  <a:close/>
                  <a:moveTo>
                    <a:pt x="764" y="644"/>
                  </a:moveTo>
                  <a:lnTo>
                    <a:pt x="764" y="644"/>
                  </a:lnTo>
                  <a:lnTo>
                    <a:pt x="775" y="642"/>
                  </a:lnTo>
                  <a:lnTo>
                    <a:pt x="775" y="642"/>
                  </a:lnTo>
                  <a:lnTo>
                    <a:pt x="784" y="640"/>
                  </a:lnTo>
                  <a:lnTo>
                    <a:pt x="784" y="640"/>
                  </a:lnTo>
                  <a:lnTo>
                    <a:pt x="815" y="637"/>
                  </a:lnTo>
                  <a:lnTo>
                    <a:pt x="831" y="637"/>
                  </a:lnTo>
                  <a:lnTo>
                    <a:pt x="845" y="638"/>
                  </a:lnTo>
                  <a:lnTo>
                    <a:pt x="845" y="638"/>
                  </a:lnTo>
                  <a:lnTo>
                    <a:pt x="805" y="643"/>
                  </a:lnTo>
                  <a:lnTo>
                    <a:pt x="785" y="644"/>
                  </a:lnTo>
                  <a:lnTo>
                    <a:pt x="764" y="644"/>
                  </a:lnTo>
                  <a:lnTo>
                    <a:pt x="764" y="644"/>
                  </a:lnTo>
                  <a:close/>
                  <a:moveTo>
                    <a:pt x="880" y="628"/>
                  </a:moveTo>
                  <a:lnTo>
                    <a:pt x="880" y="628"/>
                  </a:lnTo>
                  <a:lnTo>
                    <a:pt x="881" y="626"/>
                  </a:lnTo>
                  <a:lnTo>
                    <a:pt x="881" y="625"/>
                  </a:lnTo>
                  <a:lnTo>
                    <a:pt x="881" y="625"/>
                  </a:lnTo>
                  <a:lnTo>
                    <a:pt x="920" y="625"/>
                  </a:lnTo>
                  <a:lnTo>
                    <a:pt x="959" y="627"/>
                  </a:lnTo>
                  <a:lnTo>
                    <a:pt x="959" y="627"/>
                  </a:lnTo>
                  <a:lnTo>
                    <a:pt x="920" y="628"/>
                  </a:lnTo>
                  <a:lnTo>
                    <a:pt x="880" y="628"/>
                  </a:lnTo>
                  <a:lnTo>
                    <a:pt x="880" y="628"/>
                  </a:lnTo>
                  <a:close/>
                  <a:moveTo>
                    <a:pt x="1029" y="633"/>
                  </a:moveTo>
                  <a:lnTo>
                    <a:pt x="1029" y="633"/>
                  </a:lnTo>
                  <a:lnTo>
                    <a:pt x="1027" y="632"/>
                  </a:lnTo>
                  <a:lnTo>
                    <a:pt x="1024" y="631"/>
                  </a:lnTo>
                  <a:lnTo>
                    <a:pt x="1024" y="631"/>
                  </a:lnTo>
                  <a:lnTo>
                    <a:pt x="1038" y="630"/>
                  </a:lnTo>
                  <a:lnTo>
                    <a:pt x="1052" y="630"/>
                  </a:lnTo>
                  <a:lnTo>
                    <a:pt x="1052" y="630"/>
                  </a:lnTo>
                  <a:lnTo>
                    <a:pt x="1029" y="633"/>
                  </a:lnTo>
                  <a:lnTo>
                    <a:pt x="1029" y="633"/>
                  </a:lnTo>
                  <a:close/>
                  <a:moveTo>
                    <a:pt x="1097" y="628"/>
                  </a:moveTo>
                  <a:lnTo>
                    <a:pt x="1097" y="628"/>
                  </a:lnTo>
                  <a:lnTo>
                    <a:pt x="1083" y="633"/>
                  </a:lnTo>
                  <a:lnTo>
                    <a:pt x="1069" y="636"/>
                  </a:lnTo>
                  <a:lnTo>
                    <a:pt x="1069" y="636"/>
                  </a:lnTo>
                  <a:lnTo>
                    <a:pt x="1087" y="630"/>
                  </a:lnTo>
                  <a:lnTo>
                    <a:pt x="1104" y="624"/>
                  </a:lnTo>
                  <a:lnTo>
                    <a:pt x="1137" y="608"/>
                  </a:lnTo>
                  <a:lnTo>
                    <a:pt x="1137" y="608"/>
                  </a:lnTo>
                  <a:lnTo>
                    <a:pt x="1117" y="619"/>
                  </a:lnTo>
                  <a:lnTo>
                    <a:pt x="1097" y="628"/>
                  </a:lnTo>
                  <a:lnTo>
                    <a:pt x="1097" y="628"/>
                  </a:lnTo>
                  <a:close/>
                  <a:moveTo>
                    <a:pt x="1064" y="621"/>
                  </a:moveTo>
                  <a:lnTo>
                    <a:pt x="1064" y="621"/>
                  </a:lnTo>
                  <a:lnTo>
                    <a:pt x="1071" y="619"/>
                  </a:lnTo>
                  <a:lnTo>
                    <a:pt x="1071" y="619"/>
                  </a:lnTo>
                  <a:lnTo>
                    <a:pt x="1071" y="621"/>
                  </a:lnTo>
                  <a:lnTo>
                    <a:pt x="1071" y="621"/>
                  </a:lnTo>
                  <a:lnTo>
                    <a:pt x="1064" y="621"/>
                  </a:lnTo>
                  <a:lnTo>
                    <a:pt x="1064" y="621"/>
                  </a:lnTo>
                  <a:close/>
                  <a:moveTo>
                    <a:pt x="1202" y="548"/>
                  </a:moveTo>
                  <a:lnTo>
                    <a:pt x="1202" y="548"/>
                  </a:lnTo>
                  <a:lnTo>
                    <a:pt x="1231" y="528"/>
                  </a:lnTo>
                  <a:lnTo>
                    <a:pt x="1246" y="519"/>
                  </a:lnTo>
                  <a:lnTo>
                    <a:pt x="1260" y="510"/>
                  </a:lnTo>
                  <a:lnTo>
                    <a:pt x="1260" y="510"/>
                  </a:lnTo>
                  <a:lnTo>
                    <a:pt x="1224" y="533"/>
                  </a:lnTo>
                  <a:lnTo>
                    <a:pt x="1224" y="533"/>
                  </a:lnTo>
                  <a:lnTo>
                    <a:pt x="1202" y="548"/>
                  </a:lnTo>
                  <a:lnTo>
                    <a:pt x="1202" y="548"/>
                  </a:lnTo>
                  <a:close/>
                  <a:moveTo>
                    <a:pt x="1254" y="527"/>
                  </a:moveTo>
                  <a:lnTo>
                    <a:pt x="1254" y="527"/>
                  </a:lnTo>
                  <a:lnTo>
                    <a:pt x="1233" y="539"/>
                  </a:lnTo>
                  <a:lnTo>
                    <a:pt x="1233" y="539"/>
                  </a:lnTo>
                  <a:lnTo>
                    <a:pt x="1264" y="519"/>
                  </a:lnTo>
                  <a:lnTo>
                    <a:pt x="1264" y="519"/>
                  </a:lnTo>
                  <a:lnTo>
                    <a:pt x="1254" y="527"/>
                  </a:lnTo>
                  <a:lnTo>
                    <a:pt x="1254" y="527"/>
                  </a:lnTo>
                  <a:close/>
                  <a:moveTo>
                    <a:pt x="1290" y="504"/>
                  </a:moveTo>
                  <a:lnTo>
                    <a:pt x="1290" y="504"/>
                  </a:lnTo>
                  <a:lnTo>
                    <a:pt x="1278" y="510"/>
                  </a:lnTo>
                  <a:lnTo>
                    <a:pt x="1278" y="510"/>
                  </a:lnTo>
                  <a:lnTo>
                    <a:pt x="1294" y="500"/>
                  </a:lnTo>
                  <a:lnTo>
                    <a:pt x="1294" y="500"/>
                  </a:lnTo>
                  <a:lnTo>
                    <a:pt x="1290" y="504"/>
                  </a:lnTo>
                  <a:lnTo>
                    <a:pt x="1290" y="504"/>
                  </a:lnTo>
                  <a:close/>
                  <a:moveTo>
                    <a:pt x="1310" y="495"/>
                  </a:moveTo>
                  <a:lnTo>
                    <a:pt x="1310" y="495"/>
                  </a:lnTo>
                  <a:lnTo>
                    <a:pt x="1314" y="487"/>
                  </a:lnTo>
                  <a:lnTo>
                    <a:pt x="1314" y="487"/>
                  </a:lnTo>
                  <a:lnTo>
                    <a:pt x="1320" y="484"/>
                  </a:lnTo>
                  <a:lnTo>
                    <a:pt x="1320" y="484"/>
                  </a:lnTo>
                  <a:lnTo>
                    <a:pt x="1310" y="495"/>
                  </a:lnTo>
                  <a:lnTo>
                    <a:pt x="1310" y="495"/>
                  </a:lnTo>
                  <a:close/>
                  <a:moveTo>
                    <a:pt x="1317" y="474"/>
                  </a:moveTo>
                  <a:lnTo>
                    <a:pt x="1317" y="474"/>
                  </a:lnTo>
                  <a:lnTo>
                    <a:pt x="1319" y="473"/>
                  </a:lnTo>
                  <a:lnTo>
                    <a:pt x="1319" y="473"/>
                  </a:lnTo>
                  <a:lnTo>
                    <a:pt x="1319" y="473"/>
                  </a:lnTo>
                  <a:lnTo>
                    <a:pt x="1319" y="473"/>
                  </a:lnTo>
                  <a:lnTo>
                    <a:pt x="1317" y="474"/>
                  </a:lnTo>
                  <a:lnTo>
                    <a:pt x="1317" y="474"/>
                  </a:lnTo>
                  <a:close/>
                  <a:moveTo>
                    <a:pt x="1094" y="267"/>
                  </a:moveTo>
                  <a:lnTo>
                    <a:pt x="1094" y="267"/>
                  </a:lnTo>
                  <a:lnTo>
                    <a:pt x="1112" y="274"/>
                  </a:lnTo>
                  <a:lnTo>
                    <a:pt x="1131" y="283"/>
                  </a:lnTo>
                  <a:lnTo>
                    <a:pt x="1150" y="294"/>
                  </a:lnTo>
                  <a:lnTo>
                    <a:pt x="1168" y="306"/>
                  </a:lnTo>
                  <a:lnTo>
                    <a:pt x="1184" y="319"/>
                  </a:lnTo>
                  <a:lnTo>
                    <a:pt x="1200" y="332"/>
                  </a:lnTo>
                  <a:lnTo>
                    <a:pt x="1216" y="347"/>
                  </a:lnTo>
                  <a:lnTo>
                    <a:pt x="1230" y="361"/>
                  </a:lnTo>
                  <a:lnTo>
                    <a:pt x="1230" y="361"/>
                  </a:lnTo>
                  <a:lnTo>
                    <a:pt x="1241" y="372"/>
                  </a:lnTo>
                  <a:lnTo>
                    <a:pt x="1253" y="381"/>
                  </a:lnTo>
                  <a:lnTo>
                    <a:pt x="1280" y="400"/>
                  </a:lnTo>
                  <a:lnTo>
                    <a:pt x="1305" y="418"/>
                  </a:lnTo>
                  <a:lnTo>
                    <a:pt x="1317" y="427"/>
                  </a:lnTo>
                  <a:lnTo>
                    <a:pt x="1329" y="438"/>
                  </a:lnTo>
                  <a:lnTo>
                    <a:pt x="1329" y="438"/>
                  </a:lnTo>
                  <a:lnTo>
                    <a:pt x="1322" y="454"/>
                  </a:lnTo>
                  <a:lnTo>
                    <a:pt x="1318" y="460"/>
                  </a:lnTo>
                  <a:lnTo>
                    <a:pt x="1311" y="467"/>
                  </a:lnTo>
                  <a:lnTo>
                    <a:pt x="1311" y="467"/>
                  </a:lnTo>
                  <a:lnTo>
                    <a:pt x="1292" y="478"/>
                  </a:lnTo>
                  <a:lnTo>
                    <a:pt x="1281" y="485"/>
                  </a:lnTo>
                  <a:lnTo>
                    <a:pt x="1278" y="489"/>
                  </a:lnTo>
                  <a:lnTo>
                    <a:pt x="1277" y="491"/>
                  </a:lnTo>
                  <a:lnTo>
                    <a:pt x="1277" y="491"/>
                  </a:lnTo>
                  <a:lnTo>
                    <a:pt x="1260" y="500"/>
                  </a:lnTo>
                  <a:lnTo>
                    <a:pt x="1243" y="508"/>
                  </a:lnTo>
                  <a:lnTo>
                    <a:pt x="1228" y="518"/>
                  </a:lnTo>
                  <a:lnTo>
                    <a:pt x="1213" y="528"/>
                  </a:lnTo>
                  <a:lnTo>
                    <a:pt x="1183" y="550"/>
                  </a:lnTo>
                  <a:lnTo>
                    <a:pt x="1153" y="571"/>
                  </a:lnTo>
                  <a:lnTo>
                    <a:pt x="1153" y="571"/>
                  </a:lnTo>
                  <a:lnTo>
                    <a:pt x="1135" y="581"/>
                  </a:lnTo>
                  <a:lnTo>
                    <a:pt x="1117" y="591"/>
                  </a:lnTo>
                  <a:lnTo>
                    <a:pt x="1098" y="599"/>
                  </a:lnTo>
                  <a:lnTo>
                    <a:pt x="1080" y="605"/>
                  </a:lnTo>
                  <a:lnTo>
                    <a:pt x="1060" y="610"/>
                  </a:lnTo>
                  <a:lnTo>
                    <a:pt x="1040" y="614"/>
                  </a:lnTo>
                  <a:lnTo>
                    <a:pt x="1020" y="616"/>
                  </a:lnTo>
                  <a:lnTo>
                    <a:pt x="999" y="618"/>
                  </a:lnTo>
                  <a:lnTo>
                    <a:pt x="999" y="618"/>
                  </a:lnTo>
                  <a:lnTo>
                    <a:pt x="959" y="618"/>
                  </a:lnTo>
                  <a:lnTo>
                    <a:pt x="920" y="616"/>
                  </a:lnTo>
                  <a:lnTo>
                    <a:pt x="879" y="615"/>
                  </a:lnTo>
                  <a:lnTo>
                    <a:pt x="839" y="615"/>
                  </a:lnTo>
                  <a:lnTo>
                    <a:pt x="839" y="615"/>
                  </a:lnTo>
                  <a:lnTo>
                    <a:pt x="753" y="619"/>
                  </a:lnTo>
                  <a:lnTo>
                    <a:pt x="711" y="620"/>
                  </a:lnTo>
                  <a:lnTo>
                    <a:pt x="668" y="620"/>
                  </a:lnTo>
                  <a:lnTo>
                    <a:pt x="668" y="620"/>
                  </a:lnTo>
                  <a:lnTo>
                    <a:pt x="655" y="618"/>
                  </a:lnTo>
                  <a:lnTo>
                    <a:pt x="642" y="616"/>
                  </a:lnTo>
                  <a:lnTo>
                    <a:pt x="613" y="616"/>
                  </a:lnTo>
                  <a:lnTo>
                    <a:pt x="583" y="618"/>
                  </a:lnTo>
                  <a:lnTo>
                    <a:pt x="555" y="618"/>
                  </a:lnTo>
                  <a:lnTo>
                    <a:pt x="555" y="618"/>
                  </a:lnTo>
                  <a:lnTo>
                    <a:pt x="487" y="619"/>
                  </a:lnTo>
                  <a:lnTo>
                    <a:pt x="420" y="621"/>
                  </a:lnTo>
                  <a:lnTo>
                    <a:pt x="420" y="621"/>
                  </a:lnTo>
                  <a:lnTo>
                    <a:pt x="406" y="620"/>
                  </a:lnTo>
                  <a:lnTo>
                    <a:pt x="391" y="620"/>
                  </a:lnTo>
                  <a:lnTo>
                    <a:pt x="377" y="621"/>
                  </a:lnTo>
                  <a:lnTo>
                    <a:pt x="362" y="622"/>
                  </a:lnTo>
                  <a:lnTo>
                    <a:pt x="362" y="622"/>
                  </a:lnTo>
                  <a:lnTo>
                    <a:pt x="324" y="624"/>
                  </a:lnTo>
                  <a:lnTo>
                    <a:pt x="284" y="622"/>
                  </a:lnTo>
                  <a:lnTo>
                    <a:pt x="284" y="622"/>
                  </a:lnTo>
                  <a:lnTo>
                    <a:pt x="268" y="622"/>
                  </a:lnTo>
                  <a:lnTo>
                    <a:pt x="252" y="624"/>
                  </a:lnTo>
                  <a:lnTo>
                    <a:pt x="219" y="628"/>
                  </a:lnTo>
                  <a:lnTo>
                    <a:pt x="188" y="632"/>
                  </a:lnTo>
                  <a:lnTo>
                    <a:pt x="171" y="633"/>
                  </a:lnTo>
                  <a:lnTo>
                    <a:pt x="155" y="634"/>
                  </a:lnTo>
                  <a:lnTo>
                    <a:pt x="155" y="634"/>
                  </a:lnTo>
                  <a:lnTo>
                    <a:pt x="141" y="633"/>
                  </a:lnTo>
                  <a:lnTo>
                    <a:pt x="131" y="630"/>
                  </a:lnTo>
                  <a:lnTo>
                    <a:pt x="123" y="626"/>
                  </a:lnTo>
                  <a:lnTo>
                    <a:pt x="118" y="620"/>
                  </a:lnTo>
                  <a:lnTo>
                    <a:pt x="114" y="613"/>
                  </a:lnTo>
                  <a:lnTo>
                    <a:pt x="112" y="603"/>
                  </a:lnTo>
                  <a:lnTo>
                    <a:pt x="111" y="592"/>
                  </a:lnTo>
                  <a:lnTo>
                    <a:pt x="112" y="580"/>
                  </a:lnTo>
                  <a:lnTo>
                    <a:pt x="112" y="580"/>
                  </a:lnTo>
                  <a:lnTo>
                    <a:pt x="113" y="554"/>
                  </a:lnTo>
                  <a:lnTo>
                    <a:pt x="114" y="527"/>
                  </a:lnTo>
                  <a:lnTo>
                    <a:pt x="114" y="514"/>
                  </a:lnTo>
                  <a:lnTo>
                    <a:pt x="113" y="500"/>
                  </a:lnTo>
                  <a:lnTo>
                    <a:pt x="111" y="486"/>
                  </a:lnTo>
                  <a:lnTo>
                    <a:pt x="107" y="474"/>
                  </a:lnTo>
                  <a:lnTo>
                    <a:pt x="107" y="474"/>
                  </a:lnTo>
                  <a:lnTo>
                    <a:pt x="102" y="460"/>
                  </a:lnTo>
                  <a:lnTo>
                    <a:pt x="99" y="444"/>
                  </a:lnTo>
                  <a:lnTo>
                    <a:pt x="91" y="412"/>
                  </a:lnTo>
                  <a:lnTo>
                    <a:pt x="88" y="378"/>
                  </a:lnTo>
                  <a:lnTo>
                    <a:pt x="87" y="347"/>
                  </a:lnTo>
                  <a:lnTo>
                    <a:pt x="87" y="347"/>
                  </a:lnTo>
                  <a:lnTo>
                    <a:pt x="88" y="333"/>
                  </a:lnTo>
                  <a:lnTo>
                    <a:pt x="90" y="320"/>
                  </a:lnTo>
                  <a:lnTo>
                    <a:pt x="93" y="313"/>
                  </a:lnTo>
                  <a:lnTo>
                    <a:pt x="95" y="307"/>
                  </a:lnTo>
                  <a:lnTo>
                    <a:pt x="99" y="302"/>
                  </a:lnTo>
                  <a:lnTo>
                    <a:pt x="105" y="297"/>
                  </a:lnTo>
                  <a:lnTo>
                    <a:pt x="105" y="297"/>
                  </a:lnTo>
                  <a:lnTo>
                    <a:pt x="108" y="295"/>
                  </a:lnTo>
                  <a:lnTo>
                    <a:pt x="114" y="294"/>
                  </a:lnTo>
                  <a:lnTo>
                    <a:pt x="126" y="290"/>
                  </a:lnTo>
                  <a:lnTo>
                    <a:pt x="137" y="288"/>
                  </a:lnTo>
                  <a:lnTo>
                    <a:pt x="142" y="285"/>
                  </a:lnTo>
                  <a:lnTo>
                    <a:pt x="146" y="283"/>
                  </a:lnTo>
                  <a:lnTo>
                    <a:pt x="146" y="283"/>
                  </a:lnTo>
                  <a:lnTo>
                    <a:pt x="164" y="285"/>
                  </a:lnTo>
                  <a:lnTo>
                    <a:pt x="182" y="288"/>
                  </a:lnTo>
                  <a:lnTo>
                    <a:pt x="201" y="288"/>
                  </a:lnTo>
                  <a:lnTo>
                    <a:pt x="219" y="288"/>
                  </a:lnTo>
                  <a:lnTo>
                    <a:pt x="256" y="285"/>
                  </a:lnTo>
                  <a:lnTo>
                    <a:pt x="276" y="285"/>
                  </a:lnTo>
                  <a:lnTo>
                    <a:pt x="294" y="285"/>
                  </a:lnTo>
                  <a:lnTo>
                    <a:pt x="294" y="285"/>
                  </a:lnTo>
                  <a:lnTo>
                    <a:pt x="290" y="292"/>
                  </a:lnTo>
                  <a:lnTo>
                    <a:pt x="286" y="301"/>
                  </a:lnTo>
                  <a:lnTo>
                    <a:pt x="286" y="301"/>
                  </a:lnTo>
                  <a:lnTo>
                    <a:pt x="278" y="301"/>
                  </a:lnTo>
                  <a:lnTo>
                    <a:pt x="266" y="304"/>
                  </a:lnTo>
                  <a:lnTo>
                    <a:pt x="261" y="307"/>
                  </a:lnTo>
                  <a:lnTo>
                    <a:pt x="256" y="309"/>
                  </a:lnTo>
                  <a:lnTo>
                    <a:pt x="253" y="313"/>
                  </a:lnTo>
                  <a:lnTo>
                    <a:pt x="253" y="314"/>
                  </a:lnTo>
                  <a:lnTo>
                    <a:pt x="253" y="316"/>
                  </a:lnTo>
                  <a:lnTo>
                    <a:pt x="253" y="316"/>
                  </a:lnTo>
                  <a:lnTo>
                    <a:pt x="252" y="321"/>
                  </a:lnTo>
                  <a:lnTo>
                    <a:pt x="250" y="325"/>
                  </a:lnTo>
                  <a:lnTo>
                    <a:pt x="250" y="328"/>
                  </a:lnTo>
                  <a:lnTo>
                    <a:pt x="252" y="332"/>
                  </a:lnTo>
                  <a:lnTo>
                    <a:pt x="253" y="336"/>
                  </a:lnTo>
                  <a:lnTo>
                    <a:pt x="255" y="339"/>
                  </a:lnTo>
                  <a:lnTo>
                    <a:pt x="261" y="344"/>
                  </a:lnTo>
                  <a:lnTo>
                    <a:pt x="270" y="348"/>
                  </a:lnTo>
                  <a:lnTo>
                    <a:pt x="278" y="350"/>
                  </a:lnTo>
                  <a:lnTo>
                    <a:pt x="286" y="351"/>
                  </a:lnTo>
                  <a:lnTo>
                    <a:pt x="294" y="350"/>
                  </a:lnTo>
                  <a:lnTo>
                    <a:pt x="294" y="350"/>
                  </a:lnTo>
                  <a:lnTo>
                    <a:pt x="298" y="349"/>
                  </a:lnTo>
                  <a:lnTo>
                    <a:pt x="302" y="348"/>
                  </a:lnTo>
                  <a:lnTo>
                    <a:pt x="306" y="345"/>
                  </a:lnTo>
                  <a:lnTo>
                    <a:pt x="308" y="342"/>
                  </a:lnTo>
                  <a:lnTo>
                    <a:pt x="312" y="336"/>
                  </a:lnTo>
                  <a:lnTo>
                    <a:pt x="314" y="327"/>
                  </a:lnTo>
                  <a:lnTo>
                    <a:pt x="313" y="320"/>
                  </a:lnTo>
                  <a:lnTo>
                    <a:pt x="309" y="313"/>
                  </a:lnTo>
                  <a:lnTo>
                    <a:pt x="304" y="307"/>
                  </a:lnTo>
                  <a:lnTo>
                    <a:pt x="301" y="304"/>
                  </a:lnTo>
                  <a:lnTo>
                    <a:pt x="296" y="302"/>
                  </a:lnTo>
                  <a:lnTo>
                    <a:pt x="296" y="302"/>
                  </a:lnTo>
                  <a:lnTo>
                    <a:pt x="300" y="294"/>
                  </a:lnTo>
                  <a:lnTo>
                    <a:pt x="303" y="285"/>
                  </a:lnTo>
                  <a:lnTo>
                    <a:pt x="303" y="285"/>
                  </a:lnTo>
                  <a:lnTo>
                    <a:pt x="383" y="286"/>
                  </a:lnTo>
                  <a:lnTo>
                    <a:pt x="463" y="285"/>
                  </a:lnTo>
                  <a:lnTo>
                    <a:pt x="622" y="282"/>
                  </a:lnTo>
                  <a:lnTo>
                    <a:pt x="782" y="278"/>
                  </a:lnTo>
                  <a:lnTo>
                    <a:pt x="942" y="274"/>
                  </a:lnTo>
                  <a:lnTo>
                    <a:pt x="942" y="274"/>
                  </a:lnTo>
                  <a:lnTo>
                    <a:pt x="939" y="284"/>
                  </a:lnTo>
                  <a:lnTo>
                    <a:pt x="934" y="294"/>
                  </a:lnTo>
                  <a:lnTo>
                    <a:pt x="934" y="294"/>
                  </a:lnTo>
                  <a:lnTo>
                    <a:pt x="926" y="291"/>
                  </a:lnTo>
                  <a:lnTo>
                    <a:pt x="912" y="291"/>
                  </a:lnTo>
                  <a:lnTo>
                    <a:pt x="905" y="291"/>
                  </a:lnTo>
                  <a:lnTo>
                    <a:pt x="900" y="292"/>
                  </a:lnTo>
                  <a:lnTo>
                    <a:pt x="898" y="294"/>
                  </a:lnTo>
                  <a:lnTo>
                    <a:pt x="898" y="295"/>
                  </a:lnTo>
                  <a:lnTo>
                    <a:pt x="898" y="296"/>
                  </a:lnTo>
                  <a:lnTo>
                    <a:pt x="899" y="298"/>
                  </a:lnTo>
                  <a:lnTo>
                    <a:pt x="899" y="298"/>
                  </a:lnTo>
                  <a:lnTo>
                    <a:pt x="896" y="303"/>
                  </a:lnTo>
                  <a:lnTo>
                    <a:pt x="896" y="303"/>
                  </a:lnTo>
                  <a:lnTo>
                    <a:pt x="894" y="304"/>
                  </a:lnTo>
                  <a:lnTo>
                    <a:pt x="892" y="306"/>
                  </a:lnTo>
                  <a:lnTo>
                    <a:pt x="892" y="309"/>
                  </a:lnTo>
                  <a:lnTo>
                    <a:pt x="892" y="314"/>
                  </a:lnTo>
                  <a:lnTo>
                    <a:pt x="893" y="318"/>
                  </a:lnTo>
                  <a:lnTo>
                    <a:pt x="893" y="318"/>
                  </a:lnTo>
                  <a:lnTo>
                    <a:pt x="896" y="321"/>
                  </a:lnTo>
                  <a:lnTo>
                    <a:pt x="898" y="325"/>
                  </a:lnTo>
                  <a:lnTo>
                    <a:pt x="902" y="328"/>
                  </a:lnTo>
                  <a:lnTo>
                    <a:pt x="906" y="331"/>
                  </a:lnTo>
                  <a:lnTo>
                    <a:pt x="915" y="335"/>
                  </a:lnTo>
                  <a:lnTo>
                    <a:pt x="924" y="336"/>
                  </a:lnTo>
                  <a:lnTo>
                    <a:pt x="924" y="336"/>
                  </a:lnTo>
                  <a:lnTo>
                    <a:pt x="909" y="339"/>
                  </a:lnTo>
                  <a:lnTo>
                    <a:pt x="893" y="343"/>
                  </a:lnTo>
                  <a:lnTo>
                    <a:pt x="877" y="344"/>
                  </a:lnTo>
                  <a:lnTo>
                    <a:pt x="870" y="344"/>
                  </a:lnTo>
                  <a:lnTo>
                    <a:pt x="862" y="343"/>
                  </a:lnTo>
                  <a:lnTo>
                    <a:pt x="862" y="343"/>
                  </a:lnTo>
                  <a:lnTo>
                    <a:pt x="852" y="339"/>
                  </a:lnTo>
                  <a:lnTo>
                    <a:pt x="844" y="336"/>
                  </a:lnTo>
                  <a:lnTo>
                    <a:pt x="835" y="332"/>
                  </a:lnTo>
                  <a:lnTo>
                    <a:pt x="826" y="330"/>
                  </a:lnTo>
                  <a:lnTo>
                    <a:pt x="826" y="330"/>
                  </a:lnTo>
                  <a:lnTo>
                    <a:pt x="821" y="330"/>
                  </a:lnTo>
                  <a:lnTo>
                    <a:pt x="817" y="331"/>
                  </a:lnTo>
                  <a:lnTo>
                    <a:pt x="808" y="333"/>
                  </a:lnTo>
                  <a:lnTo>
                    <a:pt x="799" y="335"/>
                  </a:lnTo>
                  <a:lnTo>
                    <a:pt x="796" y="335"/>
                  </a:lnTo>
                  <a:lnTo>
                    <a:pt x="792" y="332"/>
                  </a:lnTo>
                  <a:lnTo>
                    <a:pt x="792" y="332"/>
                  </a:lnTo>
                  <a:lnTo>
                    <a:pt x="787" y="328"/>
                  </a:lnTo>
                  <a:lnTo>
                    <a:pt x="786" y="325"/>
                  </a:lnTo>
                  <a:lnTo>
                    <a:pt x="787" y="322"/>
                  </a:lnTo>
                  <a:lnTo>
                    <a:pt x="790" y="320"/>
                  </a:lnTo>
                  <a:lnTo>
                    <a:pt x="793" y="318"/>
                  </a:lnTo>
                  <a:lnTo>
                    <a:pt x="797" y="315"/>
                  </a:lnTo>
                  <a:lnTo>
                    <a:pt x="804" y="314"/>
                  </a:lnTo>
                  <a:lnTo>
                    <a:pt x="804" y="314"/>
                  </a:lnTo>
                  <a:lnTo>
                    <a:pt x="812" y="314"/>
                  </a:lnTo>
                  <a:lnTo>
                    <a:pt x="821" y="315"/>
                  </a:lnTo>
                  <a:lnTo>
                    <a:pt x="838" y="319"/>
                  </a:lnTo>
                  <a:lnTo>
                    <a:pt x="846" y="319"/>
                  </a:lnTo>
                  <a:lnTo>
                    <a:pt x="853" y="319"/>
                  </a:lnTo>
                  <a:lnTo>
                    <a:pt x="861" y="316"/>
                  </a:lnTo>
                  <a:lnTo>
                    <a:pt x="867" y="313"/>
                  </a:lnTo>
                  <a:lnTo>
                    <a:pt x="867" y="313"/>
                  </a:lnTo>
                  <a:lnTo>
                    <a:pt x="873" y="308"/>
                  </a:lnTo>
                  <a:lnTo>
                    <a:pt x="881" y="302"/>
                  </a:lnTo>
                  <a:lnTo>
                    <a:pt x="889" y="296"/>
                  </a:lnTo>
                  <a:lnTo>
                    <a:pt x="891" y="294"/>
                  </a:lnTo>
                  <a:lnTo>
                    <a:pt x="891" y="290"/>
                  </a:lnTo>
                  <a:lnTo>
                    <a:pt x="891" y="290"/>
                  </a:lnTo>
                  <a:lnTo>
                    <a:pt x="889" y="289"/>
                  </a:lnTo>
                  <a:lnTo>
                    <a:pt x="888" y="288"/>
                  </a:lnTo>
                  <a:lnTo>
                    <a:pt x="883" y="288"/>
                  </a:lnTo>
                  <a:lnTo>
                    <a:pt x="879" y="290"/>
                  </a:lnTo>
                  <a:lnTo>
                    <a:pt x="873" y="295"/>
                  </a:lnTo>
                  <a:lnTo>
                    <a:pt x="862" y="304"/>
                  </a:lnTo>
                  <a:lnTo>
                    <a:pt x="856" y="310"/>
                  </a:lnTo>
                  <a:lnTo>
                    <a:pt x="856" y="310"/>
                  </a:lnTo>
                  <a:lnTo>
                    <a:pt x="840" y="307"/>
                  </a:lnTo>
                  <a:lnTo>
                    <a:pt x="826" y="304"/>
                  </a:lnTo>
                  <a:lnTo>
                    <a:pt x="809" y="303"/>
                  </a:lnTo>
                  <a:lnTo>
                    <a:pt x="802" y="304"/>
                  </a:lnTo>
                  <a:lnTo>
                    <a:pt x="794" y="306"/>
                  </a:lnTo>
                  <a:lnTo>
                    <a:pt x="794" y="306"/>
                  </a:lnTo>
                  <a:lnTo>
                    <a:pt x="791" y="307"/>
                  </a:lnTo>
                  <a:lnTo>
                    <a:pt x="787" y="309"/>
                  </a:lnTo>
                  <a:lnTo>
                    <a:pt x="782" y="314"/>
                  </a:lnTo>
                  <a:lnTo>
                    <a:pt x="779" y="320"/>
                  </a:lnTo>
                  <a:lnTo>
                    <a:pt x="779" y="327"/>
                  </a:lnTo>
                  <a:lnTo>
                    <a:pt x="781" y="333"/>
                  </a:lnTo>
                  <a:lnTo>
                    <a:pt x="785" y="339"/>
                  </a:lnTo>
                  <a:lnTo>
                    <a:pt x="787" y="341"/>
                  </a:lnTo>
                  <a:lnTo>
                    <a:pt x="791" y="343"/>
                  </a:lnTo>
                  <a:lnTo>
                    <a:pt x="794" y="343"/>
                  </a:lnTo>
                  <a:lnTo>
                    <a:pt x="799" y="344"/>
                  </a:lnTo>
                  <a:lnTo>
                    <a:pt x="799" y="344"/>
                  </a:lnTo>
                  <a:lnTo>
                    <a:pt x="808" y="343"/>
                  </a:lnTo>
                  <a:lnTo>
                    <a:pt x="816" y="341"/>
                  </a:lnTo>
                  <a:lnTo>
                    <a:pt x="824" y="341"/>
                  </a:lnTo>
                  <a:lnTo>
                    <a:pt x="833" y="341"/>
                  </a:lnTo>
                  <a:lnTo>
                    <a:pt x="833" y="341"/>
                  </a:lnTo>
                  <a:lnTo>
                    <a:pt x="840" y="343"/>
                  </a:lnTo>
                  <a:lnTo>
                    <a:pt x="846" y="347"/>
                  </a:lnTo>
                  <a:lnTo>
                    <a:pt x="853" y="350"/>
                  </a:lnTo>
                  <a:lnTo>
                    <a:pt x="859" y="353"/>
                  </a:lnTo>
                  <a:lnTo>
                    <a:pt x="859" y="353"/>
                  </a:lnTo>
                  <a:lnTo>
                    <a:pt x="871" y="354"/>
                  </a:lnTo>
                  <a:lnTo>
                    <a:pt x="882" y="354"/>
                  </a:lnTo>
                  <a:lnTo>
                    <a:pt x="894" y="353"/>
                  </a:lnTo>
                  <a:lnTo>
                    <a:pt x="905" y="351"/>
                  </a:lnTo>
                  <a:lnTo>
                    <a:pt x="927" y="344"/>
                  </a:lnTo>
                  <a:lnTo>
                    <a:pt x="948" y="338"/>
                  </a:lnTo>
                  <a:lnTo>
                    <a:pt x="948" y="338"/>
                  </a:lnTo>
                  <a:lnTo>
                    <a:pt x="959" y="336"/>
                  </a:lnTo>
                  <a:lnTo>
                    <a:pt x="969" y="335"/>
                  </a:lnTo>
                  <a:lnTo>
                    <a:pt x="989" y="333"/>
                  </a:lnTo>
                  <a:lnTo>
                    <a:pt x="1010" y="332"/>
                  </a:lnTo>
                  <a:lnTo>
                    <a:pt x="1021" y="330"/>
                  </a:lnTo>
                  <a:lnTo>
                    <a:pt x="1030" y="327"/>
                  </a:lnTo>
                  <a:lnTo>
                    <a:pt x="1030" y="327"/>
                  </a:lnTo>
                  <a:lnTo>
                    <a:pt x="1036" y="325"/>
                  </a:lnTo>
                  <a:lnTo>
                    <a:pt x="1041" y="322"/>
                  </a:lnTo>
                  <a:lnTo>
                    <a:pt x="1045" y="320"/>
                  </a:lnTo>
                  <a:lnTo>
                    <a:pt x="1047" y="316"/>
                  </a:lnTo>
                  <a:lnTo>
                    <a:pt x="1048" y="314"/>
                  </a:lnTo>
                  <a:lnTo>
                    <a:pt x="1048" y="312"/>
                  </a:lnTo>
                  <a:lnTo>
                    <a:pt x="1047" y="308"/>
                  </a:lnTo>
                  <a:lnTo>
                    <a:pt x="1046" y="306"/>
                  </a:lnTo>
                  <a:lnTo>
                    <a:pt x="1040" y="301"/>
                  </a:lnTo>
                  <a:lnTo>
                    <a:pt x="1033" y="297"/>
                  </a:lnTo>
                  <a:lnTo>
                    <a:pt x="1024" y="294"/>
                  </a:lnTo>
                  <a:lnTo>
                    <a:pt x="1015" y="294"/>
                  </a:lnTo>
                  <a:lnTo>
                    <a:pt x="1015" y="294"/>
                  </a:lnTo>
                  <a:lnTo>
                    <a:pt x="1004" y="295"/>
                  </a:lnTo>
                  <a:lnTo>
                    <a:pt x="988" y="297"/>
                  </a:lnTo>
                  <a:lnTo>
                    <a:pt x="980" y="300"/>
                  </a:lnTo>
                  <a:lnTo>
                    <a:pt x="974" y="303"/>
                  </a:lnTo>
                  <a:lnTo>
                    <a:pt x="969" y="306"/>
                  </a:lnTo>
                  <a:lnTo>
                    <a:pt x="969" y="308"/>
                  </a:lnTo>
                  <a:lnTo>
                    <a:pt x="969" y="310"/>
                  </a:lnTo>
                  <a:lnTo>
                    <a:pt x="969" y="310"/>
                  </a:lnTo>
                  <a:lnTo>
                    <a:pt x="970" y="310"/>
                  </a:lnTo>
                  <a:lnTo>
                    <a:pt x="971" y="312"/>
                  </a:lnTo>
                  <a:lnTo>
                    <a:pt x="979" y="310"/>
                  </a:lnTo>
                  <a:lnTo>
                    <a:pt x="1000" y="307"/>
                  </a:lnTo>
                  <a:lnTo>
                    <a:pt x="1011" y="306"/>
                  </a:lnTo>
                  <a:lnTo>
                    <a:pt x="1023" y="306"/>
                  </a:lnTo>
                  <a:lnTo>
                    <a:pt x="1033" y="307"/>
                  </a:lnTo>
                  <a:lnTo>
                    <a:pt x="1036" y="309"/>
                  </a:lnTo>
                  <a:lnTo>
                    <a:pt x="1040" y="312"/>
                  </a:lnTo>
                  <a:lnTo>
                    <a:pt x="1040" y="312"/>
                  </a:lnTo>
                  <a:lnTo>
                    <a:pt x="1035" y="315"/>
                  </a:lnTo>
                  <a:lnTo>
                    <a:pt x="1030" y="318"/>
                  </a:lnTo>
                  <a:lnTo>
                    <a:pt x="1020" y="322"/>
                  </a:lnTo>
                  <a:lnTo>
                    <a:pt x="1007" y="324"/>
                  </a:lnTo>
                  <a:lnTo>
                    <a:pt x="994" y="325"/>
                  </a:lnTo>
                  <a:lnTo>
                    <a:pt x="969" y="326"/>
                  </a:lnTo>
                  <a:lnTo>
                    <a:pt x="957" y="326"/>
                  </a:lnTo>
                  <a:lnTo>
                    <a:pt x="946" y="328"/>
                  </a:lnTo>
                  <a:lnTo>
                    <a:pt x="946" y="328"/>
                  </a:lnTo>
                  <a:lnTo>
                    <a:pt x="948" y="325"/>
                  </a:lnTo>
                  <a:lnTo>
                    <a:pt x="951" y="321"/>
                  </a:lnTo>
                  <a:lnTo>
                    <a:pt x="952" y="316"/>
                  </a:lnTo>
                  <a:lnTo>
                    <a:pt x="952" y="313"/>
                  </a:lnTo>
                  <a:lnTo>
                    <a:pt x="951" y="308"/>
                  </a:lnTo>
                  <a:lnTo>
                    <a:pt x="948" y="304"/>
                  </a:lnTo>
                  <a:lnTo>
                    <a:pt x="946" y="301"/>
                  </a:lnTo>
                  <a:lnTo>
                    <a:pt x="942" y="297"/>
                  </a:lnTo>
                  <a:lnTo>
                    <a:pt x="942" y="297"/>
                  </a:lnTo>
                  <a:lnTo>
                    <a:pt x="948" y="286"/>
                  </a:lnTo>
                  <a:lnTo>
                    <a:pt x="951" y="280"/>
                  </a:lnTo>
                  <a:lnTo>
                    <a:pt x="952" y="273"/>
                  </a:lnTo>
                  <a:lnTo>
                    <a:pt x="952" y="273"/>
                  </a:lnTo>
                  <a:lnTo>
                    <a:pt x="980" y="274"/>
                  </a:lnTo>
                  <a:lnTo>
                    <a:pt x="1028" y="274"/>
                  </a:lnTo>
                  <a:lnTo>
                    <a:pt x="1052" y="274"/>
                  </a:lnTo>
                  <a:lnTo>
                    <a:pt x="1072" y="273"/>
                  </a:lnTo>
                  <a:lnTo>
                    <a:pt x="1088" y="271"/>
                  </a:lnTo>
                  <a:lnTo>
                    <a:pt x="1092" y="269"/>
                  </a:lnTo>
                  <a:lnTo>
                    <a:pt x="1094" y="267"/>
                  </a:lnTo>
                  <a:lnTo>
                    <a:pt x="1094" y="267"/>
                  </a:lnTo>
                  <a:close/>
                  <a:moveTo>
                    <a:pt x="265" y="332"/>
                  </a:moveTo>
                  <a:lnTo>
                    <a:pt x="265" y="332"/>
                  </a:lnTo>
                  <a:lnTo>
                    <a:pt x="264" y="327"/>
                  </a:lnTo>
                  <a:lnTo>
                    <a:pt x="262" y="322"/>
                  </a:lnTo>
                  <a:lnTo>
                    <a:pt x="262" y="322"/>
                  </a:lnTo>
                  <a:lnTo>
                    <a:pt x="268" y="325"/>
                  </a:lnTo>
                  <a:lnTo>
                    <a:pt x="277" y="330"/>
                  </a:lnTo>
                  <a:lnTo>
                    <a:pt x="285" y="335"/>
                  </a:lnTo>
                  <a:lnTo>
                    <a:pt x="288" y="335"/>
                  </a:lnTo>
                  <a:lnTo>
                    <a:pt x="290" y="335"/>
                  </a:lnTo>
                  <a:lnTo>
                    <a:pt x="290" y="335"/>
                  </a:lnTo>
                  <a:lnTo>
                    <a:pt x="291" y="336"/>
                  </a:lnTo>
                  <a:lnTo>
                    <a:pt x="291" y="336"/>
                  </a:lnTo>
                  <a:lnTo>
                    <a:pt x="289" y="338"/>
                  </a:lnTo>
                  <a:lnTo>
                    <a:pt x="288" y="342"/>
                  </a:lnTo>
                  <a:lnTo>
                    <a:pt x="288" y="342"/>
                  </a:lnTo>
                  <a:lnTo>
                    <a:pt x="282" y="342"/>
                  </a:lnTo>
                  <a:lnTo>
                    <a:pt x="276" y="341"/>
                  </a:lnTo>
                  <a:lnTo>
                    <a:pt x="271" y="338"/>
                  </a:lnTo>
                  <a:lnTo>
                    <a:pt x="266" y="336"/>
                  </a:lnTo>
                  <a:lnTo>
                    <a:pt x="266" y="336"/>
                  </a:lnTo>
                  <a:lnTo>
                    <a:pt x="265" y="332"/>
                  </a:lnTo>
                  <a:lnTo>
                    <a:pt x="265" y="332"/>
                  </a:lnTo>
                  <a:close/>
                  <a:moveTo>
                    <a:pt x="284" y="321"/>
                  </a:moveTo>
                  <a:lnTo>
                    <a:pt x="284" y="321"/>
                  </a:lnTo>
                  <a:lnTo>
                    <a:pt x="285" y="320"/>
                  </a:lnTo>
                  <a:lnTo>
                    <a:pt x="285" y="320"/>
                  </a:lnTo>
                  <a:lnTo>
                    <a:pt x="286" y="322"/>
                  </a:lnTo>
                  <a:lnTo>
                    <a:pt x="288" y="325"/>
                  </a:lnTo>
                  <a:lnTo>
                    <a:pt x="288" y="325"/>
                  </a:lnTo>
                  <a:lnTo>
                    <a:pt x="284" y="321"/>
                  </a:lnTo>
                  <a:lnTo>
                    <a:pt x="284" y="321"/>
                  </a:lnTo>
                  <a:close/>
                  <a:moveTo>
                    <a:pt x="924" y="316"/>
                  </a:moveTo>
                  <a:lnTo>
                    <a:pt x="924" y="316"/>
                  </a:lnTo>
                  <a:lnTo>
                    <a:pt x="932" y="324"/>
                  </a:lnTo>
                  <a:lnTo>
                    <a:pt x="932" y="324"/>
                  </a:lnTo>
                  <a:lnTo>
                    <a:pt x="930" y="325"/>
                  </a:lnTo>
                  <a:lnTo>
                    <a:pt x="930" y="325"/>
                  </a:lnTo>
                  <a:lnTo>
                    <a:pt x="923" y="326"/>
                  </a:lnTo>
                  <a:lnTo>
                    <a:pt x="915" y="324"/>
                  </a:lnTo>
                  <a:lnTo>
                    <a:pt x="908" y="321"/>
                  </a:lnTo>
                  <a:lnTo>
                    <a:pt x="905" y="318"/>
                  </a:lnTo>
                  <a:lnTo>
                    <a:pt x="903" y="315"/>
                  </a:lnTo>
                  <a:lnTo>
                    <a:pt x="903" y="315"/>
                  </a:lnTo>
                  <a:lnTo>
                    <a:pt x="906" y="313"/>
                  </a:lnTo>
                  <a:lnTo>
                    <a:pt x="906" y="313"/>
                  </a:lnTo>
                  <a:lnTo>
                    <a:pt x="911" y="316"/>
                  </a:lnTo>
                  <a:lnTo>
                    <a:pt x="916" y="319"/>
                  </a:lnTo>
                  <a:lnTo>
                    <a:pt x="920" y="319"/>
                  </a:lnTo>
                  <a:lnTo>
                    <a:pt x="924" y="316"/>
                  </a:lnTo>
                  <a:lnTo>
                    <a:pt x="924" y="316"/>
                  </a:lnTo>
                  <a:close/>
                  <a:moveTo>
                    <a:pt x="910" y="302"/>
                  </a:moveTo>
                  <a:lnTo>
                    <a:pt x="910" y="302"/>
                  </a:lnTo>
                  <a:lnTo>
                    <a:pt x="914" y="301"/>
                  </a:lnTo>
                  <a:lnTo>
                    <a:pt x="914" y="301"/>
                  </a:lnTo>
                  <a:lnTo>
                    <a:pt x="920" y="303"/>
                  </a:lnTo>
                  <a:lnTo>
                    <a:pt x="920" y="303"/>
                  </a:lnTo>
                  <a:lnTo>
                    <a:pt x="915" y="302"/>
                  </a:lnTo>
                  <a:lnTo>
                    <a:pt x="910" y="302"/>
                  </a:lnTo>
                  <a:lnTo>
                    <a:pt x="910" y="302"/>
                  </a:lnTo>
                  <a:close/>
                  <a:moveTo>
                    <a:pt x="942" y="265"/>
                  </a:moveTo>
                  <a:lnTo>
                    <a:pt x="942" y="265"/>
                  </a:lnTo>
                  <a:lnTo>
                    <a:pt x="909" y="265"/>
                  </a:lnTo>
                  <a:lnTo>
                    <a:pt x="909" y="265"/>
                  </a:lnTo>
                  <a:lnTo>
                    <a:pt x="906" y="259"/>
                  </a:lnTo>
                  <a:lnTo>
                    <a:pt x="905" y="253"/>
                  </a:lnTo>
                  <a:lnTo>
                    <a:pt x="905" y="247"/>
                  </a:lnTo>
                  <a:lnTo>
                    <a:pt x="908" y="243"/>
                  </a:lnTo>
                  <a:lnTo>
                    <a:pt x="908" y="243"/>
                  </a:lnTo>
                  <a:lnTo>
                    <a:pt x="910" y="247"/>
                  </a:lnTo>
                  <a:lnTo>
                    <a:pt x="912" y="249"/>
                  </a:lnTo>
                  <a:lnTo>
                    <a:pt x="916" y="250"/>
                  </a:lnTo>
                  <a:lnTo>
                    <a:pt x="918" y="251"/>
                  </a:lnTo>
                  <a:lnTo>
                    <a:pt x="922" y="250"/>
                  </a:lnTo>
                  <a:lnTo>
                    <a:pt x="926" y="248"/>
                  </a:lnTo>
                  <a:lnTo>
                    <a:pt x="933" y="242"/>
                  </a:lnTo>
                  <a:lnTo>
                    <a:pt x="933" y="242"/>
                  </a:lnTo>
                  <a:lnTo>
                    <a:pt x="936" y="247"/>
                  </a:lnTo>
                  <a:lnTo>
                    <a:pt x="936" y="247"/>
                  </a:lnTo>
                  <a:lnTo>
                    <a:pt x="939" y="251"/>
                  </a:lnTo>
                  <a:lnTo>
                    <a:pt x="941" y="255"/>
                  </a:lnTo>
                  <a:lnTo>
                    <a:pt x="942" y="265"/>
                  </a:lnTo>
                  <a:lnTo>
                    <a:pt x="942" y="265"/>
                  </a:lnTo>
                  <a:close/>
                  <a:moveTo>
                    <a:pt x="915" y="236"/>
                  </a:moveTo>
                  <a:lnTo>
                    <a:pt x="915" y="236"/>
                  </a:lnTo>
                  <a:lnTo>
                    <a:pt x="920" y="235"/>
                  </a:lnTo>
                  <a:lnTo>
                    <a:pt x="924" y="236"/>
                  </a:lnTo>
                  <a:lnTo>
                    <a:pt x="924" y="236"/>
                  </a:lnTo>
                  <a:lnTo>
                    <a:pt x="917" y="241"/>
                  </a:lnTo>
                  <a:lnTo>
                    <a:pt x="917" y="241"/>
                  </a:lnTo>
                  <a:lnTo>
                    <a:pt x="915" y="236"/>
                  </a:lnTo>
                  <a:lnTo>
                    <a:pt x="915" y="236"/>
                  </a:lnTo>
                  <a:close/>
                  <a:moveTo>
                    <a:pt x="927" y="178"/>
                  </a:moveTo>
                  <a:lnTo>
                    <a:pt x="927" y="178"/>
                  </a:lnTo>
                  <a:lnTo>
                    <a:pt x="928" y="177"/>
                  </a:lnTo>
                  <a:lnTo>
                    <a:pt x="929" y="176"/>
                  </a:lnTo>
                  <a:lnTo>
                    <a:pt x="929" y="172"/>
                  </a:lnTo>
                  <a:lnTo>
                    <a:pt x="927" y="166"/>
                  </a:lnTo>
                  <a:lnTo>
                    <a:pt x="927" y="166"/>
                  </a:lnTo>
                  <a:lnTo>
                    <a:pt x="927" y="165"/>
                  </a:lnTo>
                  <a:lnTo>
                    <a:pt x="927" y="165"/>
                  </a:lnTo>
                  <a:lnTo>
                    <a:pt x="932" y="168"/>
                  </a:lnTo>
                  <a:lnTo>
                    <a:pt x="938" y="176"/>
                  </a:lnTo>
                  <a:lnTo>
                    <a:pt x="938" y="176"/>
                  </a:lnTo>
                  <a:lnTo>
                    <a:pt x="941" y="182"/>
                  </a:lnTo>
                  <a:lnTo>
                    <a:pt x="944" y="189"/>
                  </a:lnTo>
                  <a:lnTo>
                    <a:pt x="944" y="196"/>
                  </a:lnTo>
                  <a:lnTo>
                    <a:pt x="942" y="203"/>
                  </a:lnTo>
                  <a:lnTo>
                    <a:pt x="940" y="210"/>
                  </a:lnTo>
                  <a:lnTo>
                    <a:pt x="938" y="216"/>
                  </a:lnTo>
                  <a:lnTo>
                    <a:pt x="932" y="229"/>
                  </a:lnTo>
                  <a:lnTo>
                    <a:pt x="932" y="229"/>
                  </a:lnTo>
                  <a:lnTo>
                    <a:pt x="927" y="226"/>
                  </a:lnTo>
                  <a:lnTo>
                    <a:pt x="922" y="225"/>
                  </a:lnTo>
                  <a:lnTo>
                    <a:pt x="917" y="225"/>
                  </a:lnTo>
                  <a:lnTo>
                    <a:pt x="914" y="226"/>
                  </a:lnTo>
                  <a:lnTo>
                    <a:pt x="914" y="226"/>
                  </a:lnTo>
                  <a:lnTo>
                    <a:pt x="912" y="213"/>
                  </a:lnTo>
                  <a:lnTo>
                    <a:pt x="912" y="198"/>
                  </a:lnTo>
                  <a:lnTo>
                    <a:pt x="914" y="184"/>
                  </a:lnTo>
                  <a:lnTo>
                    <a:pt x="917" y="173"/>
                  </a:lnTo>
                  <a:lnTo>
                    <a:pt x="917" y="173"/>
                  </a:lnTo>
                  <a:lnTo>
                    <a:pt x="917" y="176"/>
                  </a:lnTo>
                  <a:lnTo>
                    <a:pt x="918" y="179"/>
                  </a:lnTo>
                  <a:lnTo>
                    <a:pt x="922" y="184"/>
                  </a:lnTo>
                  <a:lnTo>
                    <a:pt x="923" y="184"/>
                  </a:lnTo>
                  <a:lnTo>
                    <a:pt x="926" y="184"/>
                  </a:lnTo>
                  <a:lnTo>
                    <a:pt x="927" y="182"/>
                  </a:lnTo>
                  <a:lnTo>
                    <a:pt x="927" y="178"/>
                  </a:lnTo>
                  <a:lnTo>
                    <a:pt x="927" y="178"/>
                  </a:lnTo>
                  <a:close/>
                  <a:moveTo>
                    <a:pt x="915" y="115"/>
                  </a:moveTo>
                  <a:lnTo>
                    <a:pt x="915" y="115"/>
                  </a:lnTo>
                  <a:lnTo>
                    <a:pt x="920" y="117"/>
                  </a:lnTo>
                  <a:lnTo>
                    <a:pt x="920" y="117"/>
                  </a:lnTo>
                  <a:lnTo>
                    <a:pt x="917" y="118"/>
                  </a:lnTo>
                  <a:lnTo>
                    <a:pt x="917" y="118"/>
                  </a:lnTo>
                  <a:lnTo>
                    <a:pt x="915" y="118"/>
                  </a:lnTo>
                  <a:lnTo>
                    <a:pt x="915" y="118"/>
                  </a:lnTo>
                  <a:lnTo>
                    <a:pt x="915" y="115"/>
                  </a:lnTo>
                  <a:lnTo>
                    <a:pt x="915" y="115"/>
                  </a:lnTo>
                  <a:close/>
                  <a:moveTo>
                    <a:pt x="904" y="20"/>
                  </a:moveTo>
                  <a:lnTo>
                    <a:pt x="904" y="20"/>
                  </a:lnTo>
                  <a:lnTo>
                    <a:pt x="906" y="21"/>
                  </a:lnTo>
                  <a:lnTo>
                    <a:pt x="906" y="21"/>
                  </a:lnTo>
                  <a:lnTo>
                    <a:pt x="905" y="24"/>
                  </a:lnTo>
                  <a:lnTo>
                    <a:pt x="905" y="24"/>
                  </a:lnTo>
                  <a:lnTo>
                    <a:pt x="904" y="24"/>
                  </a:lnTo>
                  <a:lnTo>
                    <a:pt x="904" y="24"/>
                  </a:lnTo>
                  <a:lnTo>
                    <a:pt x="904" y="20"/>
                  </a:lnTo>
                  <a:lnTo>
                    <a:pt x="904" y="20"/>
                  </a:lnTo>
                  <a:close/>
                  <a:moveTo>
                    <a:pt x="904" y="44"/>
                  </a:moveTo>
                  <a:lnTo>
                    <a:pt x="904" y="44"/>
                  </a:lnTo>
                  <a:lnTo>
                    <a:pt x="904" y="50"/>
                  </a:lnTo>
                  <a:lnTo>
                    <a:pt x="904" y="50"/>
                  </a:lnTo>
                  <a:lnTo>
                    <a:pt x="903" y="44"/>
                  </a:lnTo>
                  <a:lnTo>
                    <a:pt x="903" y="44"/>
                  </a:lnTo>
                  <a:lnTo>
                    <a:pt x="904" y="44"/>
                  </a:lnTo>
                  <a:lnTo>
                    <a:pt x="904" y="44"/>
                  </a:lnTo>
                  <a:close/>
                  <a:moveTo>
                    <a:pt x="902" y="79"/>
                  </a:moveTo>
                  <a:lnTo>
                    <a:pt x="902" y="79"/>
                  </a:lnTo>
                  <a:lnTo>
                    <a:pt x="902" y="85"/>
                  </a:lnTo>
                  <a:lnTo>
                    <a:pt x="903" y="88"/>
                  </a:lnTo>
                  <a:lnTo>
                    <a:pt x="906" y="89"/>
                  </a:lnTo>
                  <a:lnTo>
                    <a:pt x="906" y="89"/>
                  </a:lnTo>
                  <a:lnTo>
                    <a:pt x="909" y="88"/>
                  </a:lnTo>
                  <a:lnTo>
                    <a:pt x="911" y="85"/>
                  </a:lnTo>
                  <a:lnTo>
                    <a:pt x="911" y="82"/>
                  </a:lnTo>
                  <a:lnTo>
                    <a:pt x="912" y="77"/>
                  </a:lnTo>
                  <a:lnTo>
                    <a:pt x="912" y="62"/>
                  </a:lnTo>
                  <a:lnTo>
                    <a:pt x="912" y="62"/>
                  </a:lnTo>
                  <a:lnTo>
                    <a:pt x="918" y="66"/>
                  </a:lnTo>
                  <a:lnTo>
                    <a:pt x="923" y="71"/>
                  </a:lnTo>
                  <a:lnTo>
                    <a:pt x="928" y="77"/>
                  </a:lnTo>
                  <a:lnTo>
                    <a:pt x="930" y="84"/>
                  </a:lnTo>
                  <a:lnTo>
                    <a:pt x="930" y="84"/>
                  </a:lnTo>
                  <a:lnTo>
                    <a:pt x="930" y="91"/>
                  </a:lnTo>
                  <a:lnTo>
                    <a:pt x="930" y="98"/>
                  </a:lnTo>
                  <a:lnTo>
                    <a:pt x="929" y="103"/>
                  </a:lnTo>
                  <a:lnTo>
                    <a:pt x="927" y="108"/>
                  </a:lnTo>
                  <a:lnTo>
                    <a:pt x="927" y="108"/>
                  </a:lnTo>
                  <a:lnTo>
                    <a:pt x="923" y="106"/>
                  </a:lnTo>
                  <a:lnTo>
                    <a:pt x="923" y="106"/>
                  </a:lnTo>
                  <a:lnTo>
                    <a:pt x="922" y="102"/>
                  </a:lnTo>
                  <a:lnTo>
                    <a:pt x="920" y="101"/>
                  </a:lnTo>
                  <a:lnTo>
                    <a:pt x="917" y="102"/>
                  </a:lnTo>
                  <a:lnTo>
                    <a:pt x="915" y="103"/>
                  </a:lnTo>
                  <a:lnTo>
                    <a:pt x="915" y="103"/>
                  </a:lnTo>
                  <a:lnTo>
                    <a:pt x="911" y="100"/>
                  </a:lnTo>
                  <a:lnTo>
                    <a:pt x="909" y="98"/>
                  </a:lnTo>
                  <a:lnTo>
                    <a:pt x="908" y="101"/>
                  </a:lnTo>
                  <a:lnTo>
                    <a:pt x="906" y="104"/>
                  </a:lnTo>
                  <a:lnTo>
                    <a:pt x="906" y="114"/>
                  </a:lnTo>
                  <a:lnTo>
                    <a:pt x="906" y="120"/>
                  </a:lnTo>
                  <a:lnTo>
                    <a:pt x="906" y="120"/>
                  </a:lnTo>
                  <a:lnTo>
                    <a:pt x="904" y="120"/>
                  </a:lnTo>
                  <a:lnTo>
                    <a:pt x="902" y="118"/>
                  </a:lnTo>
                  <a:lnTo>
                    <a:pt x="902" y="118"/>
                  </a:lnTo>
                  <a:lnTo>
                    <a:pt x="900" y="115"/>
                  </a:lnTo>
                  <a:lnTo>
                    <a:pt x="898" y="110"/>
                  </a:lnTo>
                  <a:lnTo>
                    <a:pt x="894" y="103"/>
                  </a:lnTo>
                  <a:lnTo>
                    <a:pt x="894" y="103"/>
                  </a:lnTo>
                  <a:lnTo>
                    <a:pt x="894" y="97"/>
                  </a:lnTo>
                  <a:lnTo>
                    <a:pt x="893" y="94"/>
                  </a:lnTo>
                  <a:lnTo>
                    <a:pt x="892" y="92"/>
                  </a:lnTo>
                  <a:lnTo>
                    <a:pt x="891" y="91"/>
                  </a:lnTo>
                  <a:lnTo>
                    <a:pt x="891" y="91"/>
                  </a:lnTo>
                  <a:lnTo>
                    <a:pt x="889" y="84"/>
                  </a:lnTo>
                  <a:lnTo>
                    <a:pt x="889" y="77"/>
                  </a:lnTo>
                  <a:lnTo>
                    <a:pt x="889" y="73"/>
                  </a:lnTo>
                  <a:lnTo>
                    <a:pt x="891" y="70"/>
                  </a:lnTo>
                  <a:lnTo>
                    <a:pt x="893" y="67"/>
                  </a:lnTo>
                  <a:lnTo>
                    <a:pt x="897" y="65"/>
                  </a:lnTo>
                  <a:lnTo>
                    <a:pt x="897" y="65"/>
                  </a:lnTo>
                  <a:lnTo>
                    <a:pt x="898" y="72"/>
                  </a:lnTo>
                  <a:lnTo>
                    <a:pt x="902" y="79"/>
                  </a:lnTo>
                  <a:lnTo>
                    <a:pt x="902" y="79"/>
                  </a:lnTo>
                  <a:close/>
                  <a:moveTo>
                    <a:pt x="791" y="35"/>
                  </a:moveTo>
                  <a:lnTo>
                    <a:pt x="791" y="35"/>
                  </a:lnTo>
                  <a:lnTo>
                    <a:pt x="787" y="35"/>
                  </a:lnTo>
                  <a:lnTo>
                    <a:pt x="787" y="35"/>
                  </a:lnTo>
                  <a:lnTo>
                    <a:pt x="787" y="35"/>
                  </a:lnTo>
                  <a:lnTo>
                    <a:pt x="787" y="35"/>
                  </a:lnTo>
                  <a:lnTo>
                    <a:pt x="791" y="35"/>
                  </a:lnTo>
                  <a:lnTo>
                    <a:pt x="791" y="35"/>
                  </a:lnTo>
                  <a:close/>
                  <a:moveTo>
                    <a:pt x="691" y="32"/>
                  </a:moveTo>
                  <a:lnTo>
                    <a:pt x="691" y="32"/>
                  </a:lnTo>
                  <a:lnTo>
                    <a:pt x="713" y="33"/>
                  </a:lnTo>
                  <a:lnTo>
                    <a:pt x="713" y="33"/>
                  </a:lnTo>
                  <a:lnTo>
                    <a:pt x="691" y="32"/>
                  </a:lnTo>
                  <a:lnTo>
                    <a:pt x="691" y="32"/>
                  </a:lnTo>
                  <a:lnTo>
                    <a:pt x="691" y="32"/>
                  </a:lnTo>
                  <a:lnTo>
                    <a:pt x="691" y="32"/>
                  </a:lnTo>
                  <a:close/>
                  <a:moveTo>
                    <a:pt x="285" y="53"/>
                  </a:moveTo>
                  <a:lnTo>
                    <a:pt x="285" y="53"/>
                  </a:lnTo>
                  <a:lnTo>
                    <a:pt x="360" y="49"/>
                  </a:lnTo>
                  <a:lnTo>
                    <a:pt x="434" y="45"/>
                  </a:lnTo>
                  <a:lnTo>
                    <a:pt x="509" y="43"/>
                  </a:lnTo>
                  <a:lnTo>
                    <a:pt x="584" y="41"/>
                  </a:lnTo>
                  <a:lnTo>
                    <a:pt x="584" y="41"/>
                  </a:lnTo>
                  <a:lnTo>
                    <a:pt x="661" y="42"/>
                  </a:lnTo>
                  <a:lnTo>
                    <a:pt x="738" y="44"/>
                  </a:lnTo>
                  <a:lnTo>
                    <a:pt x="816" y="45"/>
                  </a:lnTo>
                  <a:lnTo>
                    <a:pt x="855" y="45"/>
                  </a:lnTo>
                  <a:lnTo>
                    <a:pt x="893" y="44"/>
                  </a:lnTo>
                  <a:lnTo>
                    <a:pt x="893" y="44"/>
                  </a:lnTo>
                  <a:lnTo>
                    <a:pt x="894" y="55"/>
                  </a:lnTo>
                  <a:lnTo>
                    <a:pt x="894" y="55"/>
                  </a:lnTo>
                  <a:lnTo>
                    <a:pt x="887" y="59"/>
                  </a:lnTo>
                  <a:lnTo>
                    <a:pt x="883" y="65"/>
                  </a:lnTo>
                  <a:lnTo>
                    <a:pt x="881" y="71"/>
                  </a:lnTo>
                  <a:lnTo>
                    <a:pt x="880" y="78"/>
                  </a:lnTo>
                  <a:lnTo>
                    <a:pt x="880" y="85"/>
                  </a:lnTo>
                  <a:lnTo>
                    <a:pt x="881" y="92"/>
                  </a:lnTo>
                  <a:lnTo>
                    <a:pt x="886" y="107"/>
                  </a:lnTo>
                  <a:lnTo>
                    <a:pt x="886" y="107"/>
                  </a:lnTo>
                  <a:lnTo>
                    <a:pt x="888" y="115"/>
                  </a:lnTo>
                  <a:lnTo>
                    <a:pt x="892" y="123"/>
                  </a:lnTo>
                  <a:lnTo>
                    <a:pt x="896" y="126"/>
                  </a:lnTo>
                  <a:lnTo>
                    <a:pt x="899" y="129"/>
                  </a:lnTo>
                  <a:lnTo>
                    <a:pt x="903" y="130"/>
                  </a:lnTo>
                  <a:lnTo>
                    <a:pt x="908" y="130"/>
                  </a:lnTo>
                  <a:lnTo>
                    <a:pt x="908" y="130"/>
                  </a:lnTo>
                  <a:lnTo>
                    <a:pt x="911" y="145"/>
                  </a:lnTo>
                  <a:lnTo>
                    <a:pt x="915" y="159"/>
                  </a:lnTo>
                  <a:lnTo>
                    <a:pt x="915" y="159"/>
                  </a:lnTo>
                  <a:lnTo>
                    <a:pt x="912" y="162"/>
                  </a:lnTo>
                  <a:lnTo>
                    <a:pt x="910" y="166"/>
                  </a:lnTo>
                  <a:lnTo>
                    <a:pt x="906" y="176"/>
                  </a:lnTo>
                  <a:lnTo>
                    <a:pt x="904" y="188"/>
                  </a:lnTo>
                  <a:lnTo>
                    <a:pt x="903" y="198"/>
                  </a:lnTo>
                  <a:lnTo>
                    <a:pt x="903" y="198"/>
                  </a:lnTo>
                  <a:lnTo>
                    <a:pt x="900" y="202"/>
                  </a:lnTo>
                  <a:lnTo>
                    <a:pt x="900" y="206"/>
                  </a:lnTo>
                  <a:lnTo>
                    <a:pt x="899" y="215"/>
                  </a:lnTo>
                  <a:lnTo>
                    <a:pt x="902" y="225"/>
                  </a:lnTo>
                  <a:lnTo>
                    <a:pt x="903" y="232"/>
                  </a:lnTo>
                  <a:lnTo>
                    <a:pt x="903" y="232"/>
                  </a:lnTo>
                  <a:lnTo>
                    <a:pt x="898" y="238"/>
                  </a:lnTo>
                  <a:lnTo>
                    <a:pt x="897" y="245"/>
                  </a:lnTo>
                  <a:lnTo>
                    <a:pt x="896" y="255"/>
                  </a:lnTo>
                  <a:lnTo>
                    <a:pt x="898" y="265"/>
                  </a:lnTo>
                  <a:lnTo>
                    <a:pt x="898" y="265"/>
                  </a:lnTo>
                  <a:lnTo>
                    <a:pt x="750" y="268"/>
                  </a:lnTo>
                  <a:lnTo>
                    <a:pt x="602" y="272"/>
                  </a:lnTo>
                  <a:lnTo>
                    <a:pt x="454" y="275"/>
                  </a:lnTo>
                  <a:lnTo>
                    <a:pt x="379" y="277"/>
                  </a:lnTo>
                  <a:lnTo>
                    <a:pt x="306" y="275"/>
                  </a:lnTo>
                  <a:lnTo>
                    <a:pt x="306" y="275"/>
                  </a:lnTo>
                  <a:lnTo>
                    <a:pt x="306" y="265"/>
                  </a:lnTo>
                  <a:lnTo>
                    <a:pt x="306" y="260"/>
                  </a:lnTo>
                  <a:lnTo>
                    <a:pt x="303" y="255"/>
                  </a:lnTo>
                  <a:lnTo>
                    <a:pt x="303" y="255"/>
                  </a:lnTo>
                  <a:lnTo>
                    <a:pt x="301" y="250"/>
                  </a:lnTo>
                  <a:lnTo>
                    <a:pt x="298" y="245"/>
                  </a:lnTo>
                  <a:lnTo>
                    <a:pt x="295" y="242"/>
                  </a:lnTo>
                  <a:lnTo>
                    <a:pt x="290" y="239"/>
                  </a:lnTo>
                  <a:lnTo>
                    <a:pt x="290" y="239"/>
                  </a:lnTo>
                  <a:lnTo>
                    <a:pt x="294" y="231"/>
                  </a:lnTo>
                  <a:lnTo>
                    <a:pt x="295" y="221"/>
                  </a:lnTo>
                  <a:lnTo>
                    <a:pt x="296" y="210"/>
                  </a:lnTo>
                  <a:lnTo>
                    <a:pt x="296" y="200"/>
                  </a:lnTo>
                  <a:lnTo>
                    <a:pt x="295" y="189"/>
                  </a:lnTo>
                  <a:lnTo>
                    <a:pt x="292" y="179"/>
                  </a:lnTo>
                  <a:lnTo>
                    <a:pt x="289" y="170"/>
                  </a:lnTo>
                  <a:lnTo>
                    <a:pt x="283" y="162"/>
                  </a:lnTo>
                  <a:lnTo>
                    <a:pt x="283" y="162"/>
                  </a:lnTo>
                  <a:lnTo>
                    <a:pt x="284" y="151"/>
                  </a:lnTo>
                  <a:lnTo>
                    <a:pt x="284" y="142"/>
                  </a:lnTo>
                  <a:lnTo>
                    <a:pt x="284" y="142"/>
                  </a:lnTo>
                  <a:lnTo>
                    <a:pt x="288" y="138"/>
                  </a:lnTo>
                  <a:lnTo>
                    <a:pt x="290" y="135"/>
                  </a:lnTo>
                  <a:lnTo>
                    <a:pt x="295" y="125"/>
                  </a:lnTo>
                  <a:lnTo>
                    <a:pt x="296" y="114"/>
                  </a:lnTo>
                  <a:lnTo>
                    <a:pt x="296" y="103"/>
                  </a:lnTo>
                  <a:lnTo>
                    <a:pt x="295" y="92"/>
                  </a:lnTo>
                  <a:lnTo>
                    <a:pt x="292" y="82"/>
                  </a:lnTo>
                  <a:lnTo>
                    <a:pt x="288" y="72"/>
                  </a:lnTo>
                  <a:lnTo>
                    <a:pt x="283" y="64"/>
                  </a:lnTo>
                  <a:lnTo>
                    <a:pt x="283" y="64"/>
                  </a:lnTo>
                  <a:lnTo>
                    <a:pt x="285" y="53"/>
                  </a:lnTo>
                  <a:lnTo>
                    <a:pt x="285" y="53"/>
                  </a:lnTo>
                  <a:close/>
                  <a:moveTo>
                    <a:pt x="272" y="24"/>
                  </a:moveTo>
                  <a:lnTo>
                    <a:pt x="272" y="24"/>
                  </a:lnTo>
                  <a:lnTo>
                    <a:pt x="273" y="27"/>
                  </a:lnTo>
                  <a:lnTo>
                    <a:pt x="273" y="27"/>
                  </a:lnTo>
                  <a:lnTo>
                    <a:pt x="271" y="27"/>
                  </a:lnTo>
                  <a:lnTo>
                    <a:pt x="271" y="27"/>
                  </a:lnTo>
                  <a:lnTo>
                    <a:pt x="272" y="24"/>
                  </a:lnTo>
                  <a:lnTo>
                    <a:pt x="272" y="24"/>
                  </a:lnTo>
                  <a:close/>
                  <a:moveTo>
                    <a:pt x="270" y="43"/>
                  </a:moveTo>
                  <a:lnTo>
                    <a:pt x="270" y="43"/>
                  </a:lnTo>
                  <a:lnTo>
                    <a:pt x="273" y="42"/>
                  </a:lnTo>
                  <a:lnTo>
                    <a:pt x="273" y="42"/>
                  </a:lnTo>
                  <a:lnTo>
                    <a:pt x="277" y="43"/>
                  </a:lnTo>
                  <a:lnTo>
                    <a:pt x="277" y="43"/>
                  </a:lnTo>
                  <a:lnTo>
                    <a:pt x="277" y="44"/>
                  </a:lnTo>
                  <a:lnTo>
                    <a:pt x="277" y="44"/>
                  </a:lnTo>
                  <a:lnTo>
                    <a:pt x="270" y="44"/>
                  </a:lnTo>
                  <a:lnTo>
                    <a:pt x="270" y="44"/>
                  </a:lnTo>
                  <a:lnTo>
                    <a:pt x="270" y="43"/>
                  </a:lnTo>
                  <a:lnTo>
                    <a:pt x="270" y="43"/>
                  </a:lnTo>
                  <a:close/>
                  <a:moveTo>
                    <a:pt x="271" y="54"/>
                  </a:moveTo>
                  <a:lnTo>
                    <a:pt x="271" y="54"/>
                  </a:lnTo>
                  <a:lnTo>
                    <a:pt x="271" y="54"/>
                  </a:lnTo>
                  <a:lnTo>
                    <a:pt x="271" y="54"/>
                  </a:lnTo>
                  <a:lnTo>
                    <a:pt x="276" y="54"/>
                  </a:lnTo>
                  <a:lnTo>
                    <a:pt x="276" y="54"/>
                  </a:lnTo>
                  <a:lnTo>
                    <a:pt x="274" y="56"/>
                  </a:lnTo>
                  <a:lnTo>
                    <a:pt x="274" y="56"/>
                  </a:lnTo>
                  <a:lnTo>
                    <a:pt x="271" y="54"/>
                  </a:lnTo>
                  <a:lnTo>
                    <a:pt x="271" y="54"/>
                  </a:lnTo>
                  <a:close/>
                  <a:moveTo>
                    <a:pt x="272" y="66"/>
                  </a:moveTo>
                  <a:lnTo>
                    <a:pt x="272" y="66"/>
                  </a:lnTo>
                  <a:lnTo>
                    <a:pt x="271" y="68"/>
                  </a:lnTo>
                  <a:lnTo>
                    <a:pt x="271" y="68"/>
                  </a:lnTo>
                  <a:lnTo>
                    <a:pt x="271" y="66"/>
                  </a:lnTo>
                  <a:lnTo>
                    <a:pt x="271" y="66"/>
                  </a:lnTo>
                  <a:lnTo>
                    <a:pt x="272" y="66"/>
                  </a:lnTo>
                  <a:lnTo>
                    <a:pt x="272" y="66"/>
                  </a:lnTo>
                  <a:close/>
                  <a:moveTo>
                    <a:pt x="279" y="76"/>
                  </a:moveTo>
                  <a:lnTo>
                    <a:pt x="279" y="76"/>
                  </a:lnTo>
                  <a:lnTo>
                    <a:pt x="284" y="88"/>
                  </a:lnTo>
                  <a:lnTo>
                    <a:pt x="286" y="102"/>
                  </a:lnTo>
                  <a:lnTo>
                    <a:pt x="286" y="109"/>
                  </a:lnTo>
                  <a:lnTo>
                    <a:pt x="286" y="117"/>
                  </a:lnTo>
                  <a:lnTo>
                    <a:pt x="284" y="123"/>
                  </a:lnTo>
                  <a:lnTo>
                    <a:pt x="282" y="129"/>
                  </a:lnTo>
                  <a:lnTo>
                    <a:pt x="282" y="129"/>
                  </a:lnTo>
                  <a:lnTo>
                    <a:pt x="279" y="124"/>
                  </a:lnTo>
                  <a:lnTo>
                    <a:pt x="276" y="120"/>
                  </a:lnTo>
                  <a:lnTo>
                    <a:pt x="273" y="119"/>
                  </a:lnTo>
                  <a:lnTo>
                    <a:pt x="270" y="119"/>
                  </a:lnTo>
                  <a:lnTo>
                    <a:pt x="267" y="120"/>
                  </a:lnTo>
                  <a:lnTo>
                    <a:pt x="266" y="121"/>
                  </a:lnTo>
                  <a:lnTo>
                    <a:pt x="267" y="124"/>
                  </a:lnTo>
                  <a:lnTo>
                    <a:pt x="270" y="127"/>
                  </a:lnTo>
                  <a:lnTo>
                    <a:pt x="270" y="127"/>
                  </a:lnTo>
                  <a:lnTo>
                    <a:pt x="267" y="129"/>
                  </a:lnTo>
                  <a:lnTo>
                    <a:pt x="266" y="131"/>
                  </a:lnTo>
                  <a:lnTo>
                    <a:pt x="265" y="133"/>
                  </a:lnTo>
                  <a:lnTo>
                    <a:pt x="266" y="136"/>
                  </a:lnTo>
                  <a:lnTo>
                    <a:pt x="266" y="136"/>
                  </a:lnTo>
                  <a:lnTo>
                    <a:pt x="262" y="133"/>
                  </a:lnTo>
                  <a:lnTo>
                    <a:pt x="259" y="130"/>
                  </a:lnTo>
                  <a:lnTo>
                    <a:pt x="256" y="125"/>
                  </a:lnTo>
                  <a:lnTo>
                    <a:pt x="254" y="119"/>
                  </a:lnTo>
                  <a:lnTo>
                    <a:pt x="254" y="119"/>
                  </a:lnTo>
                  <a:lnTo>
                    <a:pt x="255" y="115"/>
                  </a:lnTo>
                  <a:lnTo>
                    <a:pt x="255" y="112"/>
                  </a:lnTo>
                  <a:lnTo>
                    <a:pt x="254" y="109"/>
                  </a:lnTo>
                  <a:lnTo>
                    <a:pt x="252" y="106"/>
                  </a:lnTo>
                  <a:lnTo>
                    <a:pt x="252" y="106"/>
                  </a:lnTo>
                  <a:lnTo>
                    <a:pt x="250" y="97"/>
                  </a:lnTo>
                  <a:lnTo>
                    <a:pt x="250" y="92"/>
                  </a:lnTo>
                  <a:lnTo>
                    <a:pt x="248" y="90"/>
                  </a:lnTo>
                  <a:lnTo>
                    <a:pt x="248" y="90"/>
                  </a:lnTo>
                  <a:lnTo>
                    <a:pt x="248" y="82"/>
                  </a:lnTo>
                  <a:lnTo>
                    <a:pt x="250" y="74"/>
                  </a:lnTo>
                  <a:lnTo>
                    <a:pt x="253" y="71"/>
                  </a:lnTo>
                  <a:lnTo>
                    <a:pt x="255" y="67"/>
                  </a:lnTo>
                  <a:lnTo>
                    <a:pt x="258" y="65"/>
                  </a:lnTo>
                  <a:lnTo>
                    <a:pt x="261" y="64"/>
                  </a:lnTo>
                  <a:lnTo>
                    <a:pt x="261" y="64"/>
                  </a:lnTo>
                  <a:lnTo>
                    <a:pt x="262" y="76"/>
                  </a:lnTo>
                  <a:lnTo>
                    <a:pt x="264" y="80"/>
                  </a:lnTo>
                  <a:lnTo>
                    <a:pt x="266" y="85"/>
                  </a:lnTo>
                  <a:lnTo>
                    <a:pt x="268" y="86"/>
                  </a:lnTo>
                  <a:lnTo>
                    <a:pt x="271" y="86"/>
                  </a:lnTo>
                  <a:lnTo>
                    <a:pt x="274" y="83"/>
                  </a:lnTo>
                  <a:lnTo>
                    <a:pt x="279" y="76"/>
                  </a:lnTo>
                  <a:lnTo>
                    <a:pt x="279" y="76"/>
                  </a:lnTo>
                  <a:close/>
                  <a:moveTo>
                    <a:pt x="254" y="37"/>
                  </a:moveTo>
                  <a:lnTo>
                    <a:pt x="254" y="37"/>
                  </a:lnTo>
                  <a:lnTo>
                    <a:pt x="241" y="38"/>
                  </a:lnTo>
                  <a:lnTo>
                    <a:pt x="226" y="38"/>
                  </a:lnTo>
                  <a:lnTo>
                    <a:pt x="226" y="38"/>
                  </a:lnTo>
                  <a:lnTo>
                    <a:pt x="254" y="37"/>
                  </a:lnTo>
                  <a:lnTo>
                    <a:pt x="254" y="37"/>
                  </a:lnTo>
                  <a:close/>
                  <a:moveTo>
                    <a:pt x="67" y="31"/>
                  </a:moveTo>
                  <a:lnTo>
                    <a:pt x="67" y="31"/>
                  </a:lnTo>
                  <a:lnTo>
                    <a:pt x="49" y="33"/>
                  </a:lnTo>
                  <a:lnTo>
                    <a:pt x="41" y="33"/>
                  </a:lnTo>
                  <a:lnTo>
                    <a:pt x="32" y="35"/>
                  </a:lnTo>
                  <a:lnTo>
                    <a:pt x="32" y="35"/>
                  </a:lnTo>
                  <a:lnTo>
                    <a:pt x="41" y="32"/>
                  </a:lnTo>
                  <a:lnTo>
                    <a:pt x="49" y="31"/>
                  </a:lnTo>
                  <a:lnTo>
                    <a:pt x="67" y="31"/>
                  </a:lnTo>
                  <a:lnTo>
                    <a:pt x="67" y="31"/>
                  </a:lnTo>
                  <a:close/>
                  <a:moveTo>
                    <a:pt x="16" y="41"/>
                  </a:moveTo>
                  <a:lnTo>
                    <a:pt x="16" y="41"/>
                  </a:lnTo>
                  <a:lnTo>
                    <a:pt x="18" y="43"/>
                  </a:lnTo>
                  <a:lnTo>
                    <a:pt x="18" y="43"/>
                  </a:lnTo>
                  <a:lnTo>
                    <a:pt x="14" y="43"/>
                  </a:lnTo>
                  <a:lnTo>
                    <a:pt x="14" y="43"/>
                  </a:lnTo>
                  <a:lnTo>
                    <a:pt x="16" y="41"/>
                  </a:lnTo>
                  <a:lnTo>
                    <a:pt x="16" y="41"/>
                  </a:lnTo>
                  <a:close/>
                </a:path>
              </a:pathLst>
            </a:custGeom>
            <a:solidFill>
              <a:schemeClr val="accent1"/>
            </a:solidFill>
            <a:ln>
              <a:noFill/>
            </a:ln>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grpSp>
      <p:graphicFrame>
        <p:nvGraphicFramePr>
          <p:cNvPr id="41" name="图示 40"/>
          <p:cNvGraphicFramePr/>
          <p:nvPr>
            <p:extLst>
              <p:ext uri="{D42A27DB-BD31-4B8C-83A1-F6EECF244321}">
                <p14:modId xmlns:p14="http://schemas.microsoft.com/office/powerpoint/2010/main" val="2845417303"/>
              </p:ext>
            </p:extLst>
          </p:nvPr>
        </p:nvGraphicFramePr>
        <p:xfrm>
          <a:off x="109181" y="1351128"/>
          <a:ext cx="7553045" cy="482530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42" name="Picture 11" descr="3790312e8c03a2434fc226eb"/>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745720" y="1313649"/>
            <a:ext cx="1419771" cy="987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10" descr="nw060515086"/>
          <p:cNvPicPr>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745398" y="2297080"/>
            <a:ext cx="1420094" cy="986832"/>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12" descr="01300000329092124401259964304"/>
          <p:cNvPicPr>
            <a:picLocks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725464" y="3283913"/>
            <a:ext cx="1420094" cy="986832"/>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14" descr="200606250140_608994"/>
          <p:cNvPicPr>
            <a:picLocks noChangeArrowheads="1"/>
          </p:cNvPicPr>
          <p:nvPr/>
        </p:nvPicPr>
        <p:blipFill rotWithShape="1">
          <a:blip r:embed="rId12" cstate="print">
            <a:extLst>
              <a:ext uri="{28A0092B-C50C-407E-A947-70E740481C1C}">
                <a14:useLocalDpi xmlns:a14="http://schemas.microsoft.com/office/drawing/2010/main" val="0"/>
              </a:ext>
            </a:extLst>
          </a:blip>
          <a:srcRect l="6952" t="13278" r="5623" b="6398"/>
          <a:stretch/>
        </p:blipFill>
        <p:spPr bwMode="auto">
          <a:xfrm>
            <a:off x="7725464" y="5257578"/>
            <a:ext cx="1420094" cy="986832"/>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13" descr="u=735001557,3420602480&amp;fm=52&amp;gp=0"/>
          <p:cNvPicPr>
            <a:picLocks noChangeArrowheads="1"/>
          </p:cNvPicPr>
          <p:nvPr/>
        </p:nvPicPr>
        <p:blipFill rotWithShape="1">
          <a:blip r:embed="rId13">
            <a:extLst>
              <a:ext uri="{28A0092B-C50C-407E-A947-70E740481C1C}">
                <a14:useLocalDpi xmlns:a14="http://schemas.microsoft.com/office/drawing/2010/main" val="0"/>
              </a:ext>
            </a:extLst>
          </a:blip>
          <a:srcRect l="6402" t="7453" r="5990" b="7565"/>
          <a:stretch/>
        </p:blipFill>
        <p:spPr bwMode="auto">
          <a:xfrm>
            <a:off x="7725464" y="4270745"/>
            <a:ext cx="1420094" cy="986832"/>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101816280-1-6.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4"/>
          <a:stretch>
            <a:fillRect/>
          </a:stretch>
        </p:blipFill>
        <p:spPr>
          <a:xfrm>
            <a:off x="7446501" y="0"/>
            <a:ext cx="3895416" cy="6925185"/>
          </a:xfrm>
          <a:prstGeom prst="rect">
            <a:avLst/>
          </a:prstGeom>
          <a:ln>
            <a:noFill/>
          </a:ln>
          <a:effectLst>
            <a:softEdge rad="112500"/>
          </a:effectLst>
        </p:spPr>
      </p:pic>
      <p:pic>
        <p:nvPicPr>
          <p:cNvPr id="49" name="图片 48">
            <a:extLst>
              <a:ext uri="{FF2B5EF4-FFF2-40B4-BE49-F238E27FC236}">
                <a16:creationId xmlns="" xmlns:a16="http://schemas.microsoft.com/office/drawing/2014/main" xmlns:lc="http://schemas.openxmlformats.org/drawingml/2006/lockedCanvas" id="{C43D344C-F2B2-4FCB-853D-E7D410E9815D}"/>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241290" y="234955"/>
            <a:ext cx="1232953" cy="986572"/>
          </a:xfrm>
          <a:prstGeom prst="rect">
            <a:avLst/>
          </a:prstGeom>
        </p:spPr>
      </p:pic>
    </p:spTree>
    <p:extLst>
      <p:ext uri="{BB962C8B-B14F-4D97-AF65-F5344CB8AC3E}">
        <p14:creationId xmlns:p14="http://schemas.microsoft.com/office/powerpoint/2010/main" val="1864676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1">
                                            <p:graphicEl>
                                              <a:dgm id="{E08ACD7A-97A0-466D-A64B-859FDC465267}"/>
                                            </p:graphicEl>
                                          </p:spTgt>
                                        </p:tgtEl>
                                        <p:attrNameLst>
                                          <p:attrName>style.visibility</p:attrName>
                                        </p:attrNameLst>
                                      </p:cBhvr>
                                      <p:to>
                                        <p:strVal val="visible"/>
                                      </p:to>
                                    </p:set>
                                    <p:animEffect transition="in" filter="fade">
                                      <p:cBhvr>
                                        <p:cTn id="7" dur="1000"/>
                                        <p:tgtEl>
                                          <p:spTgt spid="41">
                                            <p:graphicEl>
                                              <a:dgm id="{E08ACD7A-97A0-466D-A64B-859FDC465267}"/>
                                            </p:graphicEl>
                                          </p:spTgt>
                                        </p:tgtEl>
                                      </p:cBhvr>
                                    </p:animEffect>
                                    <p:anim calcmode="lin" valueType="num">
                                      <p:cBhvr>
                                        <p:cTn id="8" dur="1000" fill="hold"/>
                                        <p:tgtEl>
                                          <p:spTgt spid="41">
                                            <p:graphicEl>
                                              <a:dgm id="{E08ACD7A-97A0-466D-A64B-859FDC465267}"/>
                                            </p:graphicEl>
                                          </p:spTgt>
                                        </p:tgtEl>
                                        <p:attrNameLst>
                                          <p:attrName>ppt_x</p:attrName>
                                        </p:attrNameLst>
                                      </p:cBhvr>
                                      <p:tavLst>
                                        <p:tav tm="0">
                                          <p:val>
                                            <p:strVal val="#ppt_x"/>
                                          </p:val>
                                        </p:tav>
                                        <p:tav tm="100000">
                                          <p:val>
                                            <p:strVal val="#ppt_x"/>
                                          </p:val>
                                        </p:tav>
                                      </p:tavLst>
                                    </p:anim>
                                    <p:anim calcmode="lin" valueType="num">
                                      <p:cBhvr>
                                        <p:cTn id="9" dur="1000" fill="hold"/>
                                        <p:tgtEl>
                                          <p:spTgt spid="41">
                                            <p:graphicEl>
                                              <a:dgm id="{E08ACD7A-97A0-466D-A64B-859FDC465267}"/>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1">
                                            <p:graphicEl>
                                              <a:dgm id="{659E32AF-9D0D-4B4C-BE8C-B12BE31CFD48}"/>
                                            </p:graphicEl>
                                          </p:spTgt>
                                        </p:tgtEl>
                                        <p:attrNameLst>
                                          <p:attrName>style.visibility</p:attrName>
                                        </p:attrNameLst>
                                      </p:cBhvr>
                                      <p:to>
                                        <p:strVal val="visible"/>
                                      </p:to>
                                    </p:set>
                                    <p:animEffect transition="in" filter="fade">
                                      <p:cBhvr>
                                        <p:cTn id="14" dur="1000"/>
                                        <p:tgtEl>
                                          <p:spTgt spid="41">
                                            <p:graphicEl>
                                              <a:dgm id="{659E32AF-9D0D-4B4C-BE8C-B12BE31CFD48}"/>
                                            </p:graphicEl>
                                          </p:spTgt>
                                        </p:tgtEl>
                                      </p:cBhvr>
                                    </p:animEffect>
                                    <p:anim calcmode="lin" valueType="num">
                                      <p:cBhvr>
                                        <p:cTn id="15" dur="1000" fill="hold"/>
                                        <p:tgtEl>
                                          <p:spTgt spid="41">
                                            <p:graphicEl>
                                              <a:dgm id="{659E32AF-9D0D-4B4C-BE8C-B12BE31CFD48}"/>
                                            </p:graphicEl>
                                          </p:spTgt>
                                        </p:tgtEl>
                                        <p:attrNameLst>
                                          <p:attrName>ppt_x</p:attrName>
                                        </p:attrNameLst>
                                      </p:cBhvr>
                                      <p:tavLst>
                                        <p:tav tm="0">
                                          <p:val>
                                            <p:strVal val="#ppt_x"/>
                                          </p:val>
                                        </p:tav>
                                        <p:tav tm="100000">
                                          <p:val>
                                            <p:strVal val="#ppt_x"/>
                                          </p:val>
                                        </p:tav>
                                      </p:tavLst>
                                    </p:anim>
                                    <p:anim calcmode="lin" valueType="num">
                                      <p:cBhvr>
                                        <p:cTn id="16" dur="1000" fill="hold"/>
                                        <p:tgtEl>
                                          <p:spTgt spid="41">
                                            <p:graphicEl>
                                              <a:dgm id="{659E32AF-9D0D-4B4C-BE8C-B12BE31CFD48}"/>
                                            </p:graphic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1">
                                            <p:graphicEl>
                                              <a:dgm id="{1AF5A3EF-D9A0-4887-AFF4-A9E25E783EF9}"/>
                                            </p:graphicEl>
                                          </p:spTgt>
                                        </p:tgtEl>
                                        <p:attrNameLst>
                                          <p:attrName>style.visibility</p:attrName>
                                        </p:attrNameLst>
                                      </p:cBhvr>
                                      <p:to>
                                        <p:strVal val="visible"/>
                                      </p:to>
                                    </p:set>
                                    <p:animEffect transition="in" filter="fade">
                                      <p:cBhvr>
                                        <p:cTn id="19" dur="1000"/>
                                        <p:tgtEl>
                                          <p:spTgt spid="41">
                                            <p:graphicEl>
                                              <a:dgm id="{1AF5A3EF-D9A0-4887-AFF4-A9E25E783EF9}"/>
                                            </p:graphicEl>
                                          </p:spTgt>
                                        </p:tgtEl>
                                      </p:cBhvr>
                                    </p:animEffect>
                                    <p:anim calcmode="lin" valueType="num">
                                      <p:cBhvr>
                                        <p:cTn id="20" dur="1000" fill="hold"/>
                                        <p:tgtEl>
                                          <p:spTgt spid="41">
                                            <p:graphicEl>
                                              <a:dgm id="{1AF5A3EF-D9A0-4887-AFF4-A9E25E783EF9}"/>
                                            </p:graphicEl>
                                          </p:spTgt>
                                        </p:tgtEl>
                                        <p:attrNameLst>
                                          <p:attrName>ppt_x</p:attrName>
                                        </p:attrNameLst>
                                      </p:cBhvr>
                                      <p:tavLst>
                                        <p:tav tm="0">
                                          <p:val>
                                            <p:strVal val="#ppt_x"/>
                                          </p:val>
                                        </p:tav>
                                        <p:tav tm="100000">
                                          <p:val>
                                            <p:strVal val="#ppt_x"/>
                                          </p:val>
                                        </p:tav>
                                      </p:tavLst>
                                    </p:anim>
                                    <p:anim calcmode="lin" valueType="num">
                                      <p:cBhvr>
                                        <p:cTn id="21" dur="1000" fill="hold"/>
                                        <p:tgtEl>
                                          <p:spTgt spid="41">
                                            <p:graphicEl>
                                              <a:dgm id="{1AF5A3EF-D9A0-4887-AFF4-A9E25E783EF9}"/>
                                            </p:graphic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1">
                                            <p:graphicEl>
                                              <a:dgm id="{558B36F2-48C5-41E5-943E-01136687D950}"/>
                                            </p:graphicEl>
                                          </p:spTgt>
                                        </p:tgtEl>
                                        <p:attrNameLst>
                                          <p:attrName>style.visibility</p:attrName>
                                        </p:attrNameLst>
                                      </p:cBhvr>
                                      <p:to>
                                        <p:strVal val="visible"/>
                                      </p:to>
                                    </p:set>
                                    <p:animEffect transition="in" filter="fade">
                                      <p:cBhvr>
                                        <p:cTn id="24" dur="1000"/>
                                        <p:tgtEl>
                                          <p:spTgt spid="41">
                                            <p:graphicEl>
                                              <a:dgm id="{558B36F2-48C5-41E5-943E-01136687D950}"/>
                                            </p:graphicEl>
                                          </p:spTgt>
                                        </p:tgtEl>
                                      </p:cBhvr>
                                    </p:animEffect>
                                    <p:anim calcmode="lin" valueType="num">
                                      <p:cBhvr>
                                        <p:cTn id="25" dur="1000" fill="hold"/>
                                        <p:tgtEl>
                                          <p:spTgt spid="41">
                                            <p:graphicEl>
                                              <a:dgm id="{558B36F2-48C5-41E5-943E-01136687D950}"/>
                                            </p:graphicEl>
                                          </p:spTgt>
                                        </p:tgtEl>
                                        <p:attrNameLst>
                                          <p:attrName>ppt_x</p:attrName>
                                        </p:attrNameLst>
                                      </p:cBhvr>
                                      <p:tavLst>
                                        <p:tav tm="0">
                                          <p:val>
                                            <p:strVal val="#ppt_x"/>
                                          </p:val>
                                        </p:tav>
                                        <p:tav tm="100000">
                                          <p:val>
                                            <p:strVal val="#ppt_x"/>
                                          </p:val>
                                        </p:tav>
                                      </p:tavLst>
                                    </p:anim>
                                    <p:anim calcmode="lin" valueType="num">
                                      <p:cBhvr>
                                        <p:cTn id="26" dur="1000" fill="hold"/>
                                        <p:tgtEl>
                                          <p:spTgt spid="41">
                                            <p:graphicEl>
                                              <a:dgm id="{558B36F2-48C5-41E5-943E-01136687D950}"/>
                                            </p:graphic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41">
                                            <p:graphicEl>
                                              <a:dgm id="{B0F5EC8B-BF03-4459-B99F-6C05F559D9AD}"/>
                                            </p:graphicEl>
                                          </p:spTgt>
                                        </p:tgtEl>
                                        <p:attrNameLst>
                                          <p:attrName>style.visibility</p:attrName>
                                        </p:attrNameLst>
                                      </p:cBhvr>
                                      <p:to>
                                        <p:strVal val="visible"/>
                                      </p:to>
                                    </p:set>
                                    <p:animEffect transition="in" filter="fade">
                                      <p:cBhvr>
                                        <p:cTn id="29" dur="1000"/>
                                        <p:tgtEl>
                                          <p:spTgt spid="41">
                                            <p:graphicEl>
                                              <a:dgm id="{B0F5EC8B-BF03-4459-B99F-6C05F559D9AD}"/>
                                            </p:graphicEl>
                                          </p:spTgt>
                                        </p:tgtEl>
                                      </p:cBhvr>
                                    </p:animEffect>
                                    <p:anim calcmode="lin" valueType="num">
                                      <p:cBhvr>
                                        <p:cTn id="30" dur="1000" fill="hold"/>
                                        <p:tgtEl>
                                          <p:spTgt spid="41">
                                            <p:graphicEl>
                                              <a:dgm id="{B0F5EC8B-BF03-4459-B99F-6C05F559D9AD}"/>
                                            </p:graphicEl>
                                          </p:spTgt>
                                        </p:tgtEl>
                                        <p:attrNameLst>
                                          <p:attrName>ppt_x</p:attrName>
                                        </p:attrNameLst>
                                      </p:cBhvr>
                                      <p:tavLst>
                                        <p:tav tm="0">
                                          <p:val>
                                            <p:strVal val="#ppt_x"/>
                                          </p:val>
                                        </p:tav>
                                        <p:tav tm="100000">
                                          <p:val>
                                            <p:strVal val="#ppt_x"/>
                                          </p:val>
                                        </p:tav>
                                      </p:tavLst>
                                    </p:anim>
                                    <p:anim calcmode="lin" valueType="num">
                                      <p:cBhvr>
                                        <p:cTn id="31" dur="1000" fill="hold"/>
                                        <p:tgtEl>
                                          <p:spTgt spid="41">
                                            <p:graphicEl>
                                              <a:dgm id="{B0F5EC8B-BF03-4459-B99F-6C05F559D9AD}"/>
                                            </p:graphic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41">
                                            <p:graphicEl>
                                              <a:dgm id="{D0554345-5B2B-4FE9-97C2-85BDE2987389}"/>
                                            </p:graphicEl>
                                          </p:spTgt>
                                        </p:tgtEl>
                                        <p:attrNameLst>
                                          <p:attrName>style.visibility</p:attrName>
                                        </p:attrNameLst>
                                      </p:cBhvr>
                                      <p:to>
                                        <p:strVal val="visible"/>
                                      </p:to>
                                    </p:set>
                                    <p:animEffect transition="in" filter="fade">
                                      <p:cBhvr>
                                        <p:cTn id="36" dur="1000"/>
                                        <p:tgtEl>
                                          <p:spTgt spid="41">
                                            <p:graphicEl>
                                              <a:dgm id="{D0554345-5B2B-4FE9-97C2-85BDE2987389}"/>
                                            </p:graphicEl>
                                          </p:spTgt>
                                        </p:tgtEl>
                                      </p:cBhvr>
                                    </p:animEffect>
                                    <p:anim calcmode="lin" valueType="num">
                                      <p:cBhvr>
                                        <p:cTn id="37" dur="1000" fill="hold"/>
                                        <p:tgtEl>
                                          <p:spTgt spid="41">
                                            <p:graphicEl>
                                              <a:dgm id="{D0554345-5B2B-4FE9-97C2-85BDE2987389}"/>
                                            </p:graphicEl>
                                          </p:spTgt>
                                        </p:tgtEl>
                                        <p:attrNameLst>
                                          <p:attrName>ppt_x</p:attrName>
                                        </p:attrNameLst>
                                      </p:cBhvr>
                                      <p:tavLst>
                                        <p:tav tm="0">
                                          <p:val>
                                            <p:strVal val="#ppt_x"/>
                                          </p:val>
                                        </p:tav>
                                        <p:tav tm="100000">
                                          <p:val>
                                            <p:strVal val="#ppt_x"/>
                                          </p:val>
                                        </p:tav>
                                      </p:tavLst>
                                    </p:anim>
                                    <p:anim calcmode="lin" valueType="num">
                                      <p:cBhvr>
                                        <p:cTn id="38" dur="1000" fill="hold"/>
                                        <p:tgtEl>
                                          <p:spTgt spid="41">
                                            <p:graphicEl>
                                              <a:dgm id="{D0554345-5B2B-4FE9-97C2-85BDE2987389}"/>
                                            </p:graphic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1">
                                            <p:graphicEl>
                                              <a:dgm id="{FE4C1D1B-6619-43CF-AC70-CDC45F0E191A}"/>
                                            </p:graphicEl>
                                          </p:spTgt>
                                        </p:tgtEl>
                                        <p:attrNameLst>
                                          <p:attrName>style.visibility</p:attrName>
                                        </p:attrNameLst>
                                      </p:cBhvr>
                                      <p:to>
                                        <p:strVal val="visible"/>
                                      </p:to>
                                    </p:set>
                                    <p:animEffect transition="in" filter="fade">
                                      <p:cBhvr>
                                        <p:cTn id="41" dur="1000"/>
                                        <p:tgtEl>
                                          <p:spTgt spid="41">
                                            <p:graphicEl>
                                              <a:dgm id="{FE4C1D1B-6619-43CF-AC70-CDC45F0E191A}"/>
                                            </p:graphicEl>
                                          </p:spTgt>
                                        </p:tgtEl>
                                      </p:cBhvr>
                                    </p:animEffect>
                                    <p:anim calcmode="lin" valueType="num">
                                      <p:cBhvr>
                                        <p:cTn id="42" dur="1000" fill="hold"/>
                                        <p:tgtEl>
                                          <p:spTgt spid="41">
                                            <p:graphicEl>
                                              <a:dgm id="{FE4C1D1B-6619-43CF-AC70-CDC45F0E191A}"/>
                                            </p:graphicEl>
                                          </p:spTgt>
                                        </p:tgtEl>
                                        <p:attrNameLst>
                                          <p:attrName>ppt_x</p:attrName>
                                        </p:attrNameLst>
                                      </p:cBhvr>
                                      <p:tavLst>
                                        <p:tav tm="0">
                                          <p:val>
                                            <p:strVal val="#ppt_x"/>
                                          </p:val>
                                        </p:tav>
                                        <p:tav tm="100000">
                                          <p:val>
                                            <p:strVal val="#ppt_x"/>
                                          </p:val>
                                        </p:tav>
                                      </p:tavLst>
                                    </p:anim>
                                    <p:anim calcmode="lin" valueType="num">
                                      <p:cBhvr>
                                        <p:cTn id="43" dur="1000" fill="hold"/>
                                        <p:tgtEl>
                                          <p:spTgt spid="41">
                                            <p:graphicEl>
                                              <a:dgm id="{FE4C1D1B-6619-43CF-AC70-CDC45F0E191A}"/>
                                            </p:graphic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1000"/>
                                        <p:tgtEl>
                                          <p:spTgt spid="42"/>
                                        </p:tgtEl>
                                      </p:cBhvr>
                                    </p:animEffect>
                                    <p:anim calcmode="lin" valueType="num">
                                      <p:cBhvr>
                                        <p:cTn id="47" dur="1000" fill="hold"/>
                                        <p:tgtEl>
                                          <p:spTgt spid="42"/>
                                        </p:tgtEl>
                                        <p:attrNameLst>
                                          <p:attrName>ppt_x</p:attrName>
                                        </p:attrNameLst>
                                      </p:cBhvr>
                                      <p:tavLst>
                                        <p:tav tm="0">
                                          <p:val>
                                            <p:strVal val="#ppt_x"/>
                                          </p:val>
                                        </p:tav>
                                        <p:tav tm="100000">
                                          <p:val>
                                            <p:strVal val="#ppt_x"/>
                                          </p:val>
                                        </p:tav>
                                      </p:tavLst>
                                    </p:anim>
                                    <p:anim calcmode="lin" valueType="num">
                                      <p:cBhvr>
                                        <p:cTn id="48" dur="1000" fill="hold"/>
                                        <p:tgtEl>
                                          <p:spTgt spid="42"/>
                                        </p:tgtEl>
                                        <p:attrNameLst>
                                          <p:attrName>ppt_y</p:attrName>
                                        </p:attrNameLst>
                                      </p:cBhvr>
                                      <p:tavLst>
                                        <p:tav tm="0">
                                          <p:val>
                                            <p:strVal val="#ppt_y+.1"/>
                                          </p:val>
                                        </p:tav>
                                        <p:tav tm="100000">
                                          <p:val>
                                            <p:strVal val="#ppt_y"/>
                                          </p:val>
                                        </p:tav>
                                      </p:tavLst>
                                    </p:anim>
                                  </p:childTnLst>
                                </p:cTn>
                              </p:par>
                            </p:childTnLst>
                          </p:cTn>
                        </p:par>
                        <p:par>
                          <p:cTn id="49" fill="hold">
                            <p:stCondLst>
                              <p:cond delay="1000"/>
                            </p:stCondLst>
                            <p:childTnLst>
                              <p:par>
                                <p:cTn id="50" presetID="42" presetClass="entr" presetSubtype="0" fill="hold" grpId="0" nodeType="afterEffect">
                                  <p:stCondLst>
                                    <p:cond delay="0"/>
                                  </p:stCondLst>
                                  <p:childTnLst>
                                    <p:set>
                                      <p:cBhvr>
                                        <p:cTn id="51" dur="1" fill="hold">
                                          <p:stCondLst>
                                            <p:cond delay="0"/>
                                          </p:stCondLst>
                                        </p:cTn>
                                        <p:tgtEl>
                                          <p:spTgt spid="41">
                                            <p:graphicEl>
                                              <a:dgm id="{9B92B179-18EC-40F9-B4C6-4B822AFCFD43}"/>
                                            </p:graphicEl>
                                          </p:spTgt>
                                        </p:tgtEl>
                                        <p:attrNameLst>
                                          <p:attrName>style.visibility</p:attrName>
                                        </p:attrNameLst>
                                      </p:cBhvr>
                                      <p:to>
                                        <p:strVal val="visible"/>
                                      </p:to>
                                    </p:set>
                                    <p:animEffect transition="in" filter="fade">
                                      <p:cBhvr>
                                        <p:cTn id="52" dur="1000"/>
                                        <p:tgtEl>
                                          <p:spTgt spid="41">
                                            <p:graphicEl>
                                              <a:dgm id="{9B92B179-18EC-40F9-B4C6-4B822AFCFD43}"/>
                                            </p:graphicEl>
                                          </p:spTgt>
                                        </p:tgtEl>
                                      </p:cBhvr>
                                    </p:animEffect>
                                    <p:anim calcmode="lin" valueType="num">
                                      <p:cBhvr>
                                        <p:cTn id="53" dur="1000" fill="hold"/>
                                        <p:tgtEl>
                                          <p:spTgt spid="41">
                                            <p:graphicEl>
                                              <a:dgm id="{9B92B179-18EC-40F9-B4C6-4B822AFCFD43}"/>
                                            </p:graphicEl>
                                          </p:spTgt>
                                        </p:tgtEl>
                                        <p:attrNameLst>
                                          <p:attrName>ppt_x</p:attrName>
                                        </p:attrNameLst>
                                      </p:cBhvr>
                                      <p:tavLst>
                                        <p:tav tm="0">
                                          <p:val>
                                            <p:strVal val="#ppt_x"/>
                                          </p:val>
                                        </p:tav>
                                        <p:tav tm="100000">
                                          <p:val>
                                            <p:strVal val="#ppt_x"/>
                                          </p:val>
                                        </p:tav>
                                      </p:tavLst>
                                    </p:anim>
                                    <p:anim calcmode="lin" valueType="num">
                                      <p:cBhvr>
                                        <p:cTn id="54" dur="1000" fill="hold"/>
                                        <p:tgtEl>
                                          <p:spTgt spid="41">
                                            <p:graphicEl>
                                              <a:dgm id="{9B92B179-18EC-40F9-B4C6-4B822AFCFD43}"/>
                                            </p:graphicEl>
                                          </p:spTgt>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1">
                                            <p:graphicEl>
                                              <a:dgm id="{8A018DB2-A8C5-479C-9028-CD20A02DD2D5}"/>
                                            </p:graphicEl>
                                          </p:spTgt>
                                        </p:tgtEl>
                                        <p:attrNameLst>
                                          <p:attrName>style.visibility</p:attrName>
                                        </p:attrNameLst>
                                      </p:cBhvr>
                                      <p:to>
                                        <p:strVal val="visible"/>
                                      </p:to>
                                    </p:set>
                                    <p:animEffect transition="in" filter="fade">
                                      <p:cBhvr>
                                        <p:cTn id="57" dur="1000"/>
                                        <p:tgtEl>
                                          <p:spTgt spid="41">
                                            <p:graphicEl>
                                              <a:dgm id="{8A018DB2-A8C5-479C-9028-CD20A02DD2D5}"/>
                                            </p:graphicEl>
                                          </p:spTgt>
                                        </p:tgtEl>
                                      </p:cBhvr>
                                    </p:animEffect>
                                    <p:anim calcmode="lin" valueType="num">
                                      <p:cBhvr>
                                        <p:cTn id="58" dur="1000" fill="hold"/>
                                        <p:tgtEl>
                                          <p:spTgt spid="41">
                                            <p:graphicEl>
                                              <a:dgm id="{8A018DB2-A8C5-479C-9028-CD20A02DD2D5}"/>
                                            </p:graphicEl>
                                          </p:spTgt>
                                        </p:tgtEl>
                                        <p:attrNameLst>
                                          <p:attrName>ppt_x</p:attrName>
                                        </p:attrNameLst>
                                      </p:cBhvr>
                                      <p:tavLst>
                                        <p:tav tm="0">
                                          <p:val>
                                            <p:strVal val="#ppt_x"/>
                                          </p:val>
                                        </p:tav>
                                        <p:tav tm="100000">
                                          <p:val>
                                            <p:strVal val="#ppt_x"/>
                                          </p:val>
                                        </p:tav>
                                      </p:tavLst>
                                    </p:anim>
                                    <p:anim calcmode="lin" valueType="num">
                                      <p:cBhvr>
                                        <p:cTn id="59" dur="1000" fill="hold"/>
                                        <p:tgtEl>
                                          <p:spTgt spid="41">
                                            <p:graphicEl>
                                              <a:dgm id="{8A018DB2-A8C5-479C-9028-CD20A02DD2D5}"/>
                                            </p:graphicEl>
                                          </p:spTgt>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1000"/>
                                        <p:tgtEl>
                                          <p:spTgt spid="43"/>
                                        </p:tgtEl>
                                      </p:cBhvr>
                                    </p:animEffect>
                                    <p:anim calcmode="lin" valueType="num">
                                      <p:cBhvr>
                                        <p:cTn id="63" dur="1000" fill="hold"/>
                                        <p:tgtEl>
                                          <p:spTgt spid="43"/>
                                        </p:tgtEl>
                                        <p:attrNameLst>
                                          <p:attrName>ppt_x</p:attrName>
                                        </p:attrNameLst>
                                      </p:cBhvr>
                                      <p:tavLst>
                                        <p:tav tm="0">
                                          <p:val>
                                            <p:strVal val="#ppt_x"/>
                                          </p:val>
                                        </p:tav>
                                        <p:tav tm="100000">
                                          <p:val>
                                            <p:strVal val="#ppt_x"/>
                                          </p:val>
                                        </p:tav>
                                      </p:tavLst>
                                    </p:anim>
                                    <p:anim calcmode="lin" valueType="num">
                                      <p:cBhvr>
                                        <p:cTn id="64" dur="1000" fill="hold"/>
                                        <p:tgtEl>
                                          <p:spTgt spid="43"/>
                                        </p:tgtEl>
                                        <p:attrNameLst>
                                          <p:attrName>ppt_y</p:attrName>
                                        </p:attrNameLst>
                                      </p:cBhvr>
                                      <p:tavLst>
                                        <p:tav tm="0">
                                          <p:val>
                                            <p:strVal val="#ppt_y+.1"/>
                                          </p:val>
                                        </p:tav>
                                        <p:tav tm="100000">
                                          <p:val>
                                            <p:strVal val="#ppt_y"/>
                                          </p:val>
                                        </p:tav>
                                      </p:tavLst>
                                    </p:anim>
                                  </p:childTnLst>
                                </p:cTn>
                              </p:par>
                            </p:childTnLst>
                          </p:cTn>
                        </p:par>
                        <p:par>
                          <p:cTn id="65" fill="hold">
                            <p:stCondLst>
                              <p:cond delay="2000"/>
                            </p:stCondLst>
                            <p:childTnLst>
                              <p:par>
                                <p:cTn id="66" presetID="42" presetClass="entr" presetSubtype="0" fill="hold" grpId="0" nodeType="afterEffect">
                                  <p:stCondLst>
                                    <p:cond delay="0"/>
                                  </p:stCondLst>
                                  <p:childTnLst>
                                    <p:set>
                                      <p:cBhvr>
                                        <p:cTn id="67" dur="1" fill="hold">
                                          <p:stCondLst>
                                            <p:cond delay="0"/>
                                          </p:stCondLst>
                                        </p:cTn>
                                        <p:tgtEl>
                                          <p:spTgt spid="41">
                                            <p:graphicEl>
                                              <a:dgm id="{271975BC-AF01-4CBF-8578-B63F60887AE5}"/>
                                            </p:graphicEl>
                                          </p:spTgt>
                                        </p:tgtEl>
                                        <p:attrNameLst>
                                          <p:attrName>style.visibility</p:attrName>
                                        </p:attrNameLst>
                                      </p:cBhvr>
                                      <p:to>
                                        <p:strVal val="visible"/>
                                      </p:to>
                                    </p:set>
                                    <p:animEffect transition="in" filter="fade">
                                      <p:cBhvr>
                                        <p:cTn id="68" dur="1000"/>
                                        <p:tgtEl>
                                          <p:spTgt spid="41">
                                            <p:graphicEl>
                                              <a:dgm id="{271975BC-AF01-4CBF-8578-B63F60887AE5}"/>
                                            </p:graphicEl>
                                          </p:spTgt>
                                        </p:tgtEl>
                                      </p:cBhvr>
                                    </p:animEffect>
                                    <p:anim calcmode="lin" valueType="num">
                                      <p:cBhvr>
                                        <p:cTn id="69" dur="1000" fill="hold"/>
                                        <p:tgtEl>
                                          <p:spTgt spid="41">
                                            <p:graphicEl>
                                              <a:dgm id="{271975BC-AF01-4CBF-8578-B63F60887AE5}"/>
                                            </p:graphicEl>
                                          </p:spTgt>
                                        </p:tgtEl>
                                        <p:attrNameLst>
                                          <p:attrName>ppt_x</p:attrName>
                                        </p:attrNameLst>
                                      </p:cBhvr>
                                      <p:tavLst>
                                        <p:tav tm="0">
                                          <p:val>
                                            <p:strVal val="#ppt_x"/>
                                          </p:val>
                                        </p:tav>
                                        <p:tav tm="100000">
                                          <p:val>
                                            <p:strVal val="#ppt_x"/>
                                          </p:val>
                                        </p:tav>
                                      </p:tavLst>
                                    </p:anim>
                                    <p:anim calcmode="lin" valueType="num">
                                      <p:cBhvr>
                                        <p:cTn id="70" dur="1000" fill="hold"/>
                                        <p:tgtEl>
                                          <p:spTgt spid="41">
                                            <p:graphicEl>
                                              <a:dgm id="{271975BC-AF01-4CBF-8578-B63F60887AE5}"/>
                                            </p:graphic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41">
                                            <p:graphicEl>
                                              <a:dgm id="{39E25EBE-288F-4ADD-88E3-B8F96BEC42C4}"/>
                                            </p:graphicEl>
                                          </p:spTgt>
                                        </p:tgtEl>
                                        <p:attrNameLst>
                                          <p:attrName>style.visibility</p:attrName>
                                        </p:attrNameLst>
                                      </p:cBhvr>
                                      <p:to>
                                        <p:strVal val="visible"/>
                                      </p:to>
                                    </p:set>
                                    <p:animEffect transition="in" filter="fade">
                                      <p:cBhvr>
                                        <p:cTn id="73" dur="1000"/>
                                        <p:tgtEl>
                                          <p:spTgt spid="41">
                                            <p:graphicEl>
                                              <a:dgm id="{39E25EBE-288F-4ADD-88E3-B8F96BEC42C4}"/>
                                            </p:graphicEl>
                                          </p:spTgt>
                                        </p:tgtEl>
                                      </p:cBhvr>
                                    </p:animEffect>
                                    <p:anim calcmode="lin" valueType="num">
                                      <p:cBhvr>
                                        <p:cTn id="74" dur="1000" fill="hold"/>
                                        <p:tgtEl>
                                          <p:spTgt spid="41">
                                            <p:graphicEl>
                                              <a:dgm id="{39E25EBE-288F-4ADD-88E3-B8F96BEC42C4}"/>
                                            </p:graphicEl>
                                          </p:spTgt>
                                        </p:tgtEl>
                                        <p:attrNameLst>
                                          <p:attrName>ppt_x</p:attrName>
                                        </p:attrNameLst>
                                      </p:cBhvr>
                                      <p:tavLst>
                                        <p:tav tm="0">
                                          <p:val>
                                            <p:strVal val="#ppt_x"/>
                                          </p:val>
                                        </p:tav>
                                        <p:tav tm="100000">
                                          <p:val>
                                            <p:strVal val="#ppt_x"/>
                                          </p:val>
                                        </p:tav>
                                      </p:tavLst>
                                    </p:anim>
                                    <p:anim calcmode="lin" valueType="num">
                                      <p:cBhvr>
                                        <p:cTn id="75" dur="1000" fill="hold"/>
                                        <p:tgtEl>
                                          <p:spTgt spid="41">
                                            <p:graphicEl>
                                              <a:dgm id="{39E25EBE-288F-4ADD-88E3-B8F96BEC42C4}"/>
                                            </p:graphicEl>
                                          </p:spTgt>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fade">
                                      <p:cBhvr>
                                        <p:cTn id="78" dur="1000"/>
                                        <p:tgtEl>
                                          <p:spTgt spid="44"/>
                                        </p:tgtEl>
                                      </p:cBhvr>
                                    </p:animEffect>
                                    <p:anim calcmode="lin" valueType="num">
                                      <p:cBhvr>
                                        <p:cTn id="79" dur="1000" fill="hold"/>
                                        <p:tgtEl>
                                          <p:spTgt spid="44"/>
                                        </p:tgtEl>
                                        <p:attrNameLst>
                                          <p:attrName>ppt_x</p:attrName>
                                        </p:attrNameLst>
                                      </p:cBhvr>
                                      <p:tavLst>
                                        <p:tav tm="0">
                                          <p:val>
                                            <p:strVal val="#ppt_x"/>
                                          </p:val>
                                        </p:tav>
                                        <p:tav tm="100000">
                                          <p:val>
                                            <p:strVal val="#ppt_x"/>
                                          </p:val>
                                        </p:tav>
                                      </p:tavLst>
                                    </p:anim>
                                    <p:anim calcmode="lin" valueType="num">
                                      <p:cBhvr>
                                        <p:cTn id="80"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41">
                                            <p:graphicEl>
                                              <a:dgm id="{71FFE7AF-7EE2-4776-B1A2-E8C39267641A}"/>
                                            </p:graphicEl>
                                          </p:spTgt>
                                        </p:tgtEl>
                                        <p:attrNameLst>
                                          <p:attrName>style.visibility</p:attrName>
                                        </p:attrNameLst>
                                      </p:cBhvr>
                                      <p:to>
                                        <p:strVal val="visible"/>
                                      </p:to>
                                    </p:set>
                                    <p:animEffect transition="in" filter="fade">
                                      <p:cBhvr>
                                        <p:cTn id="85" dur="1000"/>
                                        <p:tgtEl>
                                          <p:spTgt spid="41">
                                            <p:graphicEl>
                                              <a:dgm id="{71FFE7AF-7EE2-4776-B1A2-E8C39267641A}"/>
                                            </p:graphicEl>
                                          </p:spTgt>
                                        </p:tgtEl>
                                      </p:cBhvr>
                                    </p:animEffect>
                                    <p:anim calcmode="lin" valueType="num">
                                      <p:cBhvr>
                                        <p:cTn id="86" dur="1000" fill="hold"/>
                                        <p:tgtEl>
                                          <p:spTgt spid="41">
                                            <p:graphicEl>
                                              <a:dgm id="{71FFE7AF-7EE2-4776-B1A2-E8C39267641A}"/>
                                            </p:graphicEl>
                                          </p:spTgt>
                                        </p:tgtEl>
                                        <p:attrNameLst>
                                          <p:attrName>ppt_x</p:attrName>
                                        </p:attrNameLst>
                                      </p:cBhvr>
                                      <p:tavLst>
                                        <p:tav tm="0">
                                          <p:val>
                                            <p:strVal val="#ppt_x"/>
                                          </p:val>
                                        </p:tav>
                                        <p:tav tm="100000">
                                          <p:val>
                                            <p:strVal val="#ppt_x"/>
                                          </p:val>
                                        </p:tav>
                                      </p:tavLst>
                                    </p:anim>
                                    <p:anim calcmode="lin" valueType="num">
                                      <p:cBhvr>
                                        <p:cTn id="87" dur="1000" fill="hold"/>
                                        <p:tgtEl>
                                          <p:spTgt spid="41">
                                            <p:graphicEl>
                                              <a:dgm id="{71FFE7AF-7EE2-4776-B1A2-E8C39267641A}"/>
                                            </p:graphicEl>
                                          </p:spTgt>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41">
                                            <p:graphicEl>
                                              <a:dgm id="{68BDDA77-3A14-4A66-B078-91CE78DC95C2}"/>
                                            </p:graphicEl>
                                          </p:spTgt>
                                        </p:tgtEl>
                                        <p:attrNameLst>
                                          <p:attrName>style.visibility</p:attrName>
                                        </p:attrNameLst>
                                      </p:cBhvr>
                                      <p:to>
                                        <p:strVal val="visible"/>
                                      </p:to>
                                    </p:set>
                                    <p:animEffect transition="in" filter="fade">
                                      <p:cBhvr>
                                        <p:cTn id="90" dur="1000"/>
                                        <p:tgtEl>
                                          <p:spTgt spid="41">
                                            <p:graphicEl>
                                              <a:dgm id="{68BDDA77-3A14-4A66-B078-91CE78DC95C2}"/>
                                            </p:graphicEl>
                                          </p:spTgt>
                                        </p:tgtEl>
                                      </p:cBhvr>
                                    </p:animEffect>
                                    <p:anim calcmode="lin" valueType="num">
                                      <p:cBhvr>
                                        <p:cTn id="91" dur="1000" fill="hold"/>
                                        <p:tgtEl>
                                          <p:spTgt spid="41">
                                            <p:graphicEl>
                                              <a:dgm id="{68BDDA77-3A14-4A66-B078-91CE78DC95C2}"/>
                                            </p:graphicEl>
                                          </p:spTgt>
                                        </p:tgtEl>
                                        <p:attrNameLst>
                                          <p:attrName>ppt_x</p:attrName>
                                        </p:attrNameLst>
                                      </p:cBhvr>
                                      <p:tavLst>
                                        <p:tav tm="0">
                                          <p:val>
                                            <p:strVal val="#ppt_x"/>
                                          </p:val>
                                        </p:tav>
                                        <p:tav tm="100000">
                                          <p:val>
                                            <p:strVal val="#ppt_x"/>
                                          </p:val>
                                        </p:tav>
                                      </p:tavLst>
                                    </p:anim>
                                    <p:anim calcmode="lin" valueType="num">
                                      <p:cBhvr>
                                        <p:cTn id="92" dur="1000" fill="hold"/>
                                        <p:tgtEl>
                                          <p:spTgt spid="41">
                                            <p:graphicEl>
                                              <a:dgm id="{68BDDA77-3A14-4A66-B078-91CE78DC95C2}"/>
                                            </p:graphicEl>
                                          </p:spTgt>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fade">
                                      <p:cBhvr>
                                        <p:cTn id="95" dur="1000"/>
                                        <p:tgtEl>
                                          <p:spTgt spid="46"/>
                                        </p:tgtEl>
                                      </p:cBhvr>
                                    </p:animEffect>
                                    <p:anim calcmode="lin" valueType="num">
                                      <p:cBhvr>
                                        <p:cTn id="96" dur="1000" fill="hold"/>
                                        <p:tgtEl>
                                          <p:spTgt spid="46"/>
                                        </p:tgtEl>
                                        <p:attrNameLst>
                                          <p:attrName>ppt_x</p:attrName>
                                        </p:attrNameLst>
                                      </p:cBhvr>
                                      <p:tavLst>
                                        <p:tav tm="0">
                                          <p:val>
                                            <p:strVal val="#ppt_x"/>
                                          </p:val>
                                        </p:tav>
                                        <p:tav tm="100000">
                                          <p:val>
                                            <p:strVal val="#ppt_x"/>
                                          </p:val>
                                        </p:tav>
                                      </p:tavLst>
                                    </p:anim>
                                    <p:anim calcmode="lin" valueType="num">
                                      <p:cBhvr>
                                        <p:cTn id="97" dur="1000" fill="hold"/>
                                        <p:tgtEl>
                                          <p:spTgt spid="46"/>
                                        </p:tgtEl>
                                        <p:attrNameLst>
                                          <p:attrName>ppt_y</p:attrName>
                                        </p:attrNameLst>
                                      </p:cBhvr>
                                      <p:tavLst>
                                        <p:tav tm="0">
                                          <p:val>
                                            <p:strVal val="#ppt_y+.1"/>
                                          </p:val>
                                        </p:tav>
                                        <p:tav tm="100000">
                                          <p:val>
                                            <p:strVal val="#ppt_y"/>
                                          </p:val>
                                        </p:tav>
                                      </p:tavLst>
                                    </p:anim>
                                  </p:childTnLst>
                                </p:cTn>
                              </p:par>
                            </p:childTnLst>
                          </p:cTn>
                        </p:par>
                        <p:par>
                          <p:cTn id="98" fill="hold">
                            <p:stCondLst>
                              <p:cond delay="1000"/>
                            </p:stCondLst>
                            <p:childTnLst>
                              <p:par>
                                <p:cTn id="99" presetID="42" presetClass="entr" presetSubtype="0" fill="hold" grpId="0" nodeType="afterEffect">
                                  <p:stCondLst>
                                    <p:cond delay="0"/>
                                  </p:stCondLst>
                                  <p:childTnLst>
                                    <p:set>
                                      <p:cBhvr>
                                        <p:cTn id="100" dur="1" fill="hold">
                                          <p:stCondLst>
                                            <p:cond delay="0"/>
                                          </p:stCondLst>
                                        </p:cTn>
                                        <p:tgtEl>
                                          <p:spTgt spid="41">
                                            <p:graphicEl>
                                              <a:dgm id="{2C3839E2-5D47-4F9E-A3B4-0EB5E73B4F57}"/>
                                            </p:graphicEl>
                                          </p:spTgt>
                                        </p:tgtEl>
                                        <p:attrNameLst>
                                          <p:attrName>style.visibility</p:attrName>
                                        </p:attrNameLst>
                                      </p:cBhvr>
                                      <p:to>
                                        <p:strVal val="visible"/>
                                      </p:to>
                                    </p:set>
                                    <p:animEffect transition="in" filter="fade">
                                      <p:cBhvr>
                                        <p:cTn id="101" dur="1000"/>
                                        <p:tgtEl>
                                          <p:spTgt spid="41">
                                            <p:graphicEl>
                                              <a:dgm id="{2C3839E2-5D47-4F9E-A3B4-0EB5E73B4F57}"/>
                                            </p:graphicEl>
                                          </p:spTgt>
                                        </p:tgtEl>
                                      </p:cBhvr>
                                    </p:animEffect>
                                    <p:anim calcmode="lin" valueType="num">
                                      <p:cBhvr>
                                        <p:cTn id="102" dur="1000" fill="hold"/>
                                        <p:tgtEl>
                                          <p:spTgt spid="41">
                                            <p:graphicEl>
                                              <a:dgm id="{2C3839E2-5D47-4F9E-A3B4-0EB5E73B4F57}"/>
                                            </p:graphicEl>
                                          </p:spTgt>
                                        </p:tgtEl>
                                        <p:attrNameLst>
                                          <p:attrName>ppt_x</p:attrName>
                                        </p:attrNameLst>
                                      </p:cBhvr>
                                      <p:tavLst>
                                        <p:tav tm="0">
                                          <p:val>
                                            <p:strVal val="#ppt_x"/>
                                          </p:val>
                                        </p:tav>
                                        <p:tav tm="100000">
                                          <p:val>
                                            <p:strVal val="#ppt_x"/>
                                          </p:val>
                                        </p:tav>
                                      </p:tavLst>
                                    </p:anim>
                                    <p:anim calcmode="lin" valueType="num">
                                      <p:cBhvr>
                                        <p:cTn id="103" dur="1000" fill="hold"/>
                                        <p:tgtEl>
                                          <p:spTgt spid="41">
                                            <p:graphicEl>
                                              <a:dgm id="{2C3839E2-5D47-4F9E-A3B4-0EB5E73B4F57}"/>
                                            </p:graphicEl>
                                          </p:spTgt>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41">
                                            <p:graphicEl>
                                              <a:dgm id="{75EAA852-A2FB-404E-B30F-621FD1653C04}"/>
                                            </p:graphicEl>
                                          </p:spTgt>
                                        </p:tgtEl>
                                        <p:attrNameLst>
                                          <p:attrName>style.visibility</p:attrName>
                                        </p:attrNameLst>
                                      </p:cBhvr>
                                      <p:to>
                                        <p:strVal val="visible"/>
                                      </p:to>
                                    </p:set>
                                    <p:animEffect transition="in" filter="fade">
                                      <p:cBhvr>
                                        <p:cTn id="106" dur="1000"/>
                                        <p:tgtEl>
                                          <p:spTgt spid="41">
                                            <p:graphicEl>
                                              <a:dgm id="{75EAA852-A2FB-404E-B30F-621FD1653C04}"/>
                                            </p:graphicEl>
                                          </p:spTgt>
                                        </p:tgtEl>
                                      </p:cBhvr>
                                    </p:animEffect>
                                    <p:anim calcmode="lin" valueType="num">
                                      <p:cBhvr>
                                        <p:cTn id="107" dur="1000" fill="hold"/>
                                        <p:tgtEl>
                                          <p:spTgt spid="41">
                                            <p:graphicEl>
                                              <a:dgm id="{75EAA852-A2FB-404E-B30F-621FD1653C04}"/>
                                            </p:graphicEl>
                                          </p:spTgt>
                                        </p:tgtEl>
                                        <p:attrNameLst>
                                          <p:attrName>ppt_x</p:attrName>
                                        </p:attrNameLst>
                                      </p:cBhvr>
                                      <p:tavLst>
                                        <p:tav tm="0">
                                          <p:val>
                                            <p:strVal val="#ppt_x"/>
                                          </p:val>
                                        </p:tav>
                                        <p:tav tm="100000">
                                          <p:val>
                                            <p:strVal val="#ppt_x"/>
                                          </p:val>
                                        </p:tav>
                                      </p:tavLst>
                                    </p:anim>
                                    <p:anim calcmode="lin" valueType="num">
                                      <p:cBhvr>
                                        <p:cTn id="108" dur="1000" fill="hold"/>
                                        <p:tgtEl>
                                          <p:spTgt spid="41">
                                            <p:graphicEl>
                                              <a:dgm id="{75EAA852-A2FB-404E-B30F-621FD1653C04}"/>
                                            </p:graphicEl>
                                          </p:spTgt>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45"/>
                                        </p:tgtEl>
                                        <p:attrNameLst>
                                          <p:attrName>style.visibility</p:attrName>
                                        </p:attrNameLst>
                                      </p:cBhvr>
                                      <p:to>
                                        <p:strVal val="visible"/>
                                      </p:to>
                                    </p:set>
                                    <p:animEffect transition="in" filter="fade">
                                      <p:cBhvr>
                                        <p:cTn id="111" dur="1000"/>
                                        <p:tgtEl>
                                          <p:spTgt spid="45"/>
                                        </p:tgtEl>
                                      </p:cBhvr>
                                    </p:animEffect>
                                    <p:anim calcmode="lin" valueType="num">
                                      <p:cBhvr>
                                        <p:cTn id="112" dur="1000" fill="hold"/>
                                        <p:tgtEl>
                                          <p:spTgt spid="45"/>
                                        </p:tgtEl>
                                        <p:attrNameLst>
                                          <p:attrName>ppt_x</p:attrName>
                                        </p:attrNameLst>
                                      </p:cBhvr>
                                      <p:tavLst>
                                        <p:tav tm="0">
                                          <p:val>
                                            <p:strVal val="#ppt_x"/>
                                          </p:val>
                                        </p:tav>
                                        <p:tav tm="100000">
                                          <p:val>
                                            <p:strVal val="#ppt_x"/>
                                          </p:val>
                                        </p:tav>
                                      </p:tavLst>
                                    </p:anim>
                                    <p:anim calcmode="lin" valueType="num">
                                      <p:cBhvr>
                                        <p:cTn id="113"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14" presetClass="entr" presetSubtype="10" fill="hold" nodeType="clickEffect">
                                  <p:stCondLst>
                                    <p:cond delay="0"/>
                                  </p:stCondLst>
                                  <p:childTnLst>
                                    <p:set>
                                      <p:cBhvr>
                                        <p:cTn id="117" dur="1" fill="hold">
                                          <p:stCondLst>
                                            <p:cond delay="0"/>
                                          </p:stCondLst>
                                        </p:cTn>
                                        <p:tgtEl>
                                          <p:spTgt spid="48"/>
                                        </p:tgtEl>
                                        <p:attrNameLst>
                                          <p:attrName>style.visibility</p:attrName>
                                        </p:attrNameLst>
                                      </p:cBhvr>
                                      <p:to>
                                        <p:strVal val="visible"/>
                                      </p:to>
                                    </p:set>
                                    <p:animEffect transition="in" filter="randombar(horizontal)">
                                      <p:cBhvr>
                                        <p:cTn id="11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9" fill="hold" display="0">
                  <p:stCondLst>
                    <p:cond delay="indefinite"/>
                  </p:stCondLst>
                </p:cTn>
                <p:tgtEl>
                  <p:spTgt spid="48"/>
                </p:tgtEl>
              </p:cMediaNode>
            </p:video>
          </p:childTnLst>
        </p:cTn>
      </p:par>
    </p:tnLst>
    <p:bldLst>
      <p:bldGraphic spid="41" grpId="0" uiExpand="1">
        <p:bldSub>
          <a:bldDgm bld="lvlAtOnce"/>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919007" y="0"/>
            <a:ext cx="10335785" cy="6858000"/>
            <a:chOff x="803275" y="1003300"/>
            <a:chExt cx="7189788" cy="4883150"/>
          </a:xfrm>
        </p:grpSpPr>
        <p:pic>
          <p:nvPicPr>
            <p:cNvPr id="4" name="Picture 2" descr="http://p3.pstatp.com/large/pgc-image/a472c63e905a42f2a9925c1b2c5479f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3275" y="1003300"/>
              <a:ext cx="2225675" cy="24796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http://p1.pstatp.com/large/pgc-image/4e8fd606fdff447b9edd1afc867bcad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8350" y="1027113"/>
              <a:ext cx="2205038" cy="24558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http://p1.pstatp.com/large/pgc-image/c8654475f228439393648805d8ef657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5800" y="1003300"/>
              <a:ext cx="2225675" cy="24796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http://p1.pstatp.com/large/pgc-image/bd487d147cd74020911acafa89a4fd6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3275" y="3775075"/>
              <a:ext cx="2225675" cy="21113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http://p1.pstatp.com/large/pgc-image/5d91d35d97ba49ffb3f0832d76f2131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08350" y="3841750"/>
              <a:ext cx="2205038" cy="20447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2" descr="http://p1.pstatp.com/large/pgc-image/5a849dab480a464388865fab415adbbd"/>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5800" y="3841750"/>
              <a:ext cx="2227263" cy="20447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864676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0085" y="1558240"/>
            <a:ext cx="12017669" cy="3195922"/>
            <a:chOff x="237384" y="1927898"/>
            <a:chExt cx="8650226" cy="2142451"/>
          </a:xfrm>
        </p:grpSpPr>
        <p:pic>
          <p:nvPicPr>
            <p:cNvPr id="2" name="Picture 2" descr="http://p1.pstatp.com/large/pgc-image/6d4061b450264b389614a9cf6b504774"/>
            <p:cNvPicPr>
              <a:picLocks noChangeAspect="1" noChangeArrowheads="1"/>
            </p:cNvPicPr>
            <p:nvPr/>
          </p:nvPicPr>
          <p:blipFill>
            <a:blip r:embed="rId2">
              <a:extLst>
                <a:ext uri="{28A0092B-C50C-407E-A947-70E740481C1C}">
                  <a14:useLocalDpi xmlns:a14="http://schemas.microsoft.com/office/drawing/2010/main" val="0"/>
                </a:ext>
              </a:extLst>
            </a:blip>
            <a:srcRect t="50000"/>
            <a:stretch>
              <a:fillRect/>
            </a:stretch>
          </p:blipFill>
          <p:spPr bwMode="auto">
            <a:xfrm>
              <a:off x="4641736" y="1958974"/>
              <a:ext cx="2082800" cy="21113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384" y="1927898"/>
              <a:ext cx="2035175" cy="21050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66722" y="2044699"/>
              <a:ext cx="2020888" cy="20256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0088" y="1961235"/>
              <a:ext cx="2035175" cy="20383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8" name="图片 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61328" y="1027264"/>
            <a:ext cx="599561" cy="468456"/>
          </a:xfrm>
          <a:prstGeom prst="rect">
            <a:avLst/>
          </a:prstGeom>
        </p:spPr>
      </p:pic>
      <p:pic>
        <p:nvPicPr>
          <p:cNvPr id="9" name="图片 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22434" y="3387050"/>
            <a:ext cx="448085" cy="537702"/>
          </a:xfrm>
          <a:prstGeom prst="rect">
            <a:avLst/>
          </a:prstGeom>
        </p:spPr>
      </p:pic>
      <p:pic>
        <p:nvPicPr>
          <p:cNvPr id="10" name="图片 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863984">
            <a:off x="10022924" y="949093"/>
            <a:ext cx="429745" cy="515694"/>
          </a:xfrm>
          <a:prstGeom prst="rect">
            <a:avLst/>
          </a:prstGeom>
        </p:spPr>
      </p:pic>
      <p:pic>
        <p:nvPicPr>
          <p:cNvPr id="11" name="图片 1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20379461">
            <a:off x="5216148" y="729900"/>
            <a:ext cx="540081" cy="421983"/>
          </a:xfrm>
          <a:prstGeom prst="rect">
            <a:avLst/>
          </a:prstGeom>
        </p:spPr>
      </p:pic>
      <p:pic>
        <p:nvPicPr>
          <p:cNvPr id="12" name="图片 1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6200000">
            <a:off x="6727456" y="5492088"/>
            <a:ext cx="404961" cy="485954"/>
          </a:xfrm>
          <a:prstGeom prst="rect">
            <a:avLst/>
          </a:prstGeom>
        </p:spPr>
      </p:pic>
      <p:pic>
        <p:nvPicPr>
          <p:cNvPr id="13" name="图片 12"/>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rot="3805361">
            <a:off x="929123" y="5125438"/>
            <a:ext cx="417353" cy="500824"/>
          </a:xfrm>
          <a:prstGeom prst="rect">
            <a:avLst/>
          </a:prstGeom>
        </p:spPr>
      </p:pic>
      <p:pic>
        <p:nvPicPr>
          <p:cNvPr id="14" name="图片 13"/>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128600" y="5375850"/>
            <a:ext cx="845802" cy="487419"/>
          </a:xfrm>
          <a:prstGeom prst="rect">
            <a:avLst/>
          </a:prstGeom>
        </p:spPr>
      </p:pic>
      <p:pic>
        <p:nvPicPr>
          <p:cNvPr id="15" name="图片 14"/>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0191044" y="5077188"/>
            <a:ext cx="1009449" cy="987367"/>
          </a:xfrm>
          <a:prstGeom prst="ellipse">
            <a:avLst/>
          </a:prstGeom>
        </p:spPr>
      </p:pic>
      <p:pic>
        <p:nvPicPr>
          <p:cNvPr id="16" name="图片 15"/>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10085" y="246844"/>
            <a:ext cx="918704" cy="767117"/>
          </a:xfrm>
          <a:prstGeom prst="rect">
            <a:avLst/>
          </a:prstGeom>
        </p:spPr>
      </p:pic>
    </p:spTree>
    <p:extLst>
      <p:ext uri="{BB962C8B-B14F-4D97-AF65-F5344CB8AC3E}">
        <p14:creationId xmlns:p14="http://schemas.microsoft.com/office/powerpoint/2010/main" val="102058155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txBox="1">
            <a:spLocks noChangeArrowheads="1"/>
          </p:cNvSpPr>
          <p:nvPr/>
        </p:nvSpPr>
        <p:spPr>
          <a:xfrm>
            <a:off x="2157482" y="2006222"/>
            <a:ext cx="7791735" cy="2328863"/>
          </a:xfrm>
          <a:prstGeom prst="rect">
            <a:avLst/>
          </a:prstGeom>
          <a:no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hangingPunct="0">
              <a:lnSpc>
                <a:spcPct val="150000"/>
              </a:lnSpc>
              <a:spcBef>
                <a:spcPts val="0"/>
              </a:spcBef>
              <a:buNone/>
            </a:pPr>
            <a:r>
              <a:rPr lang="en-US" altLang="zh-CN" sz="2400" b="1" dirty="0" smtClean="0">
                <a:latin typeface="楷体" pitchFamily="49" charset="-122"/>
                <a:ea typeface="楷体" pitchFamily="49" charset="-122"/>
              </a:rPr>
              <a:t> “</a:t>
            </a:r>
            <a:r>
              <a:rPr lang="zh-CN" altLang="en-US" sz="2400" b="1" dirty="0">
                <a:latin typeface="楷体" pitchFamily="49" charset="-122"/>
                <a:ea typeface="楷体" pitchFamily="49" charset="-122"/>
              </a:rPr>
              <a:t>阿嚏</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你打</a:t>
            </a:r>
            <a:r>
              <a:rPr lang="zh-CN" altLang="en-US" sz="2400" b="1" dirty="0">
                <a:latin typeface="楷体" pitchFamily="49" charset="-122"/>
                <a:ea typeface="楷体" pitchFamily="49" charset="-122"/>
              </a:rPr>
              <a:t>了个喷嚏，惊动了毒品家族成员</a:t>
            </a:r>
            <a:r>
              <a:rPr lang="zh-CN" altLang="en-US" sz="2400" b="1" dirty="0" smtClean="0">
                <a:latin typeface="楷体" pitchFamily="49" charset="-122"/>
                <a:ea typeface="楷体" pitchFamily="49" charset="-122"/>
              </a:rPr>
              <a:t>。你撒腿</a:t>
            </a:r>
            <a:r>
              <a:rPr lang="zh-CN" altLang="en-US" sz="2400" b="1" dirty="0">
                <a:latin typeface="楷体" pitchFamily="49" charset="-122"/>
                <a:ea typeface="楷体" pitchFamily="49" charset="-122"/>
              </a:rPr>
              <a:t>就跑</a:t>
            </a:r>
            <a:r>
              <a:rPr lang="en-US" altLang="zh-CN" sz="2400" b="1" dirty="0">
                <a:latin typeface="楷体" pitchFamily="49" charset="-122"/>
                <a:ea typeface="楷体" pitchFamily="49" charset="-122"/>
              </a:rPr>
              <a:t>……</a:t>
            </a:r>
          </a:p>
          <a:p>
            <a:pPr marL="0" indent="457200" algn="just" hangingPunct="0">
              <a:lnSpc>
                <a:spcPct val="150000"/>
              </a:lnSpc>
              <a:spcBef>
                <a:spcPts val="0"/>
              </a:spcBef>
              <a:buNone/>
            </a:pPr>
            <a:r>
              <a:rPr lang="zh-CN" altLang="en-US" sz="2400" b="1" dirty="0" smtClean="0">
                <a:latin typeface="楷体" pitchFamily="49" charset="-122"/>
                <a:ea typeface="楷体" pitchFamily="49" charset="-122"/>
              </a:rPr>
              <a:t> 摇头</a:t>
            </a:r>
            <a:r>
              <a:rPr lang="zh-CN" altLang="en-US" sz="2400" b="1" dirty="0">
                <a:latin typeface="楷体" pitchFamily="49" charset="-122"/>
                <a:ea typeface="楷体" pitchFamily="49" charset="-122"/>
              </a:rPr>
              <a:t>丸，冰毒飞速前行，“这个就交给我们了，哈哈哈哈哈！”</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31139" y="4189863"/>
            <a:ext cx="2691283" cy="2495640"/>
          </a:xfrm>
          <a:prstGeom prst="rect">
            <a:avLst/>
          </a:prstGeom>
        </p:spPr>
      </p:pic>
    </p:spTree>
    <p:extLst>
      <p:ext uri="{BB962C8B-B14F-4D97-AF65-F5344CB8AC3E}">
        <p14:creationId xmlns:p14="http://schemas.microsoft.com/office/powerpoint/2010/main" val="102058155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gray">
          <a:xfrm>
            <a:off x="1774209" y="821140"/>
            <a:ext cx="8816454"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457200" algn="just" hangingPunct="0">
              <a:lnSpc>
                <a:spcPct val="150000"/>
              </a:lnSpc>
            </a:pPr>
            <a:r>
              <a:rPr lang="zh-CN" altLang="en-US" sz="2400" b="1" dirty="0" smtClean="0">
                <a:latin typeface="楷体" pitchFamily="49" charset="-122"/>
                <a:ea typeface="楷体" pitchFamily="49" charset="-122"/>
              </a:rPr>
              <a:t> 毒品</a:t>
            </a:r>
            <a:r>
              <a:rPr lang="zh-CN" altLang="en-US" sz="2400" b="1" dirty="0">
                <a:latin typeface="楷体" pitchFamily="49" charset="-122"/>
                <a:ea typeface="楷体" pitchFamily="49" charset="-122"/>
              </a:rPr>
              <a:t>家族变出一个幻境</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歌舞厅</a:t>
            </a:r>
            <a:r>
              <a:rPr lang="zh-CN" altLang="en-US" sz="2400" b="1" dirty="0" smtClean="0">
                <a:latin typeface="楷体" pitchFamily="49" charset="-122"/>
                <a:ea typeface="楷体" pitchFamily="49" charset="-122"/>
              </a:rPr>
              <a:t>，</a:t>
            </a:r>
            <a:r>
              <a:rPr lang="zh-CN" altLang="en-US" sz="2400" b="1" dirty="0">
                <a:latin typeface="楷体" pitchFamily="49" charset="-122"/>
                <a:ea typeface="楷体" pitchFamily="49" charset="-122"/>
              </a:rPr>
              <a:t>你</a:t>
            </a:r>
            <a:r>
              <a:rPr lang="zh-CN" altLang="en-US" sz="2400" b="1" dirty="0" smtClean="0">
                <a:latin typeface="楷体" pitchFamily="49" charset="-122"/>
                <a:ea typeface="楷体" pitchFamily="49" charset="-122"/>
              </a:rPr>
              <a:t>跑</a:t>
            </a:r>
            <a:r>
              <a:rPr lang="zh-CN" altLang="en-US" sz="2400" b="1" dirty="0">
                <a:latin typeface="楷体" pitchFamily="49" charset="-122"/>
                <a:ea typeface="楷体" pitchFamily="49" charset="-122"/>
              </a:rPr>
              <a:t>了进去，看到青年们摇着头，跳着舞。</a:t>
            </a:r>
          </a:p>
          <a:p>
            <a:pPr indent="457200" algn="just" hangingPunct="0">
              <a:lnSpc>
                <a:spcPct val="150000"/>
              </a:lnSpc>
            </a:pPr>
            <a:r>
              <a:rPr lang="zh-CN" altLang="en-US" sz="2400" b="1" dirty="0" smtClean="0">
                <a:latin typeface="楷体" pitchFamily="49" charset="-122"/>
                <a:ea typeface="楷体" pitchFamily="49" charset="-122"/>
              </a:rPr>
              <a:t> 服务员</a:t>
            </a:r>
            <a:r>
              <a:rPr lang="zh-CN" altLang="en-US" sz="2400" b="1" dirty="0">
                <a:latin typeface="楷体" pitchFamily="49" charset="-122"/>
                <a:ea typeface="楷体" pitchFamily="49" charset="-122"/>
              </a:rPr>
              <a:t>：“要不要一起玩啊？吃了这个药丸（摇头丸）就能快乐似神仙了。”</a:t>
            </a:r>
          </a:p>
          <a:p>
            <a:pPr indent="457200" algn="just" hangingPunct="0">
              <a:lnSpc>
                <a:spcPct val="150000"/>
              </a:lnSpc>
            </a:pPr>
            <a:r>
              <a:rPr lang="zh-CN" altLang="en-US" sz="2400" b="1" dirty="0" smtClean="0">
                <a:latin typeface="楷体" pitchFamily="49" charset="-122"/>
                <a:ea typeface="楷体" pitchFamily="49" charset="-122"/>
              </a:rPr>
              <a:t> 你用</a:t>
            </a:r>
            <a:r>
              <a:rPr lang="zh-CN" altLang="en-US" sz="2400" b="1" dirty="0">
                <a:latin typeface="楷体" pitchFamily="49" charset="-122"/>
                <a:ea typeface="楷体" pitchFamily="49" charset="-122"/>
              </a:rPr>
              <a:t>理智告诉自己：“这个是毒品。”</a:t>
            </a:r>
          </a:p>
          <a:p>
            <a:pPr indent="457200" algn="just" hangingPunct="0">
              <a:lnSpc>
                <a:spcPct val="150000"/>
              </a:lnSpc>
            </a:pPr>
            <a:r>
              <a:rPr lang="zh-CN" altLang="en-US" sz="2400" b="1" dirty="0" smtClean="0">
                <a:latin typeface="楷体" pitchFamily="49" charset="-122"/>
                <a:ea typeface="楷体" pitchFamily="49" charset="-122"/>
              </a:rPr>
              <a:t> 服务员</a:t>
            </a:r>
            <a:r>
              <a:rPr lang="zh-CN" altLang="en-US" sz="2400" b="1" dirty="0">
                <a:latin typeface="楷体" pitchFamily="49" charset="-122"/>
                <a:ea typeface="楷体" pitchFamily="49" charset="-122"/>
              </a:rPr>
              <a:t>：“这个不会上瘾，很多明星也吃这个，他们不是好好的嘛！”</a:t>
            </a:r>
          </a:p>
          <a:p>
            <a:pPr indent="457200" algn="just" hangingPunct="0">
              <a:lnSpc>
                <a:spcPct val="150000"/>
              </a:lnSpc>
            </a:pPr>
            <a:r>
              <a:rPr lang="zh-CN" altLang="en-US" sz="2400" b="1" dirty="0" smtClean="0">
                <a:latin typeface="楷体" pitchFamily="49" charset="-122"/>
                <a:ea typeface="楷体" pitchFamily="49" charset="-122"/>
              </a:rPr>
              <a:t> 你犹豫</a:t>
            </a:r>
            <a:r>
              <a:rPr lang="zh-CN" altLang="en-US" sz="2400" b="1" dirty="0">
                <a:latin typeface="楷体" pitchFamily="49" charset="-122"/>
                <a:ea typeface="楷体" pitchFamily="49" charset="-122"/>
              </a:rPr>
              <a:t>了</a:t>
            </a:r>
            <a:r>
              <a:rPr lang="en-US" altLang="zh-CN" sz="2400" b="1" dirty="0">
                <a:latin typeface="楷体" pitchFamily="49" charset="-122"/>
                <a:ea typeface="楷体" pitchFamily="49" charset="-122"/>
              </a:rPr>
              <a:t>……</a:t>
            </a:r>
          </a:p>
        </p:txBody>
      </p:sp>
      <p:sp>
        <p:nvSpPr>
          <p:cNvPr id="3" name="Text Box 8"/>
          <p:cNvSpPr txBox="1">
            <a:spLocks noChangeArrowheads="1"/>
          </p:cNvSpPr>
          <p:nvPr/>
        </p:nvSpPr>
        <p:spPr bwMode="auto">
          <a:xfrm>
            <a:off x="2698845" y="5516025"/>
            <a:ext cx="7493000" cy="58477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6CE69"/>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chemeClr val="accent1"/>
                </a:solidFill>
                <a:latin typeface="Arial" charset="0"/>
              </a:defRPr>
            </a:lvl1pPr>
            <a:lvl2pPr>
              <a:defRPr sz="2800">
                <a:solidFill>
                  <a:schemeClr val="tx2"/>
                </a:solidFill>
                <a:latin typeface="Arial" charset="0"/>
              </a:defRPr>
            </a:lvl2pPr>
            <a:lvl3pPr>
              <a:defRPr sz="2400">
                <a:solidFill>
                  <a:schemeClr val="tx2"/>
                </a:solidFill>
                <a:latin typeface="Arial" charset="0"/>
              </a:defRPr>
            </a:lvl3pPr>
            <a:lvl4pPr>
              <a:defRPr sz="2000">
                <a:solidFill>
                  <a:schemeClr val="tx2"/>
                </a:solidFill>
                <a:latin typeface="Arial" charset="0"/>
              </a:defRPr>
            </a:lvl4pPr>
            <a:lvl5pPr>
              <a:defRPr sz="2000">
                <a:solidFill>
                  <a:schemeClr val="tx2"/>
                </a:solidFill>
                <a:latin typeface="Arial" charset="0"/>
              </a:defRPr>
            </a:lvl5pPr>
            <a:lvl6pPr eaLnBrk="0" fontAlgn="base" hangingPunct="0">
              <a:spcBef>
                <a:spcPct val="20000"/>
              </a:spcBef>
              <a:spcAft>
                <a:spcPct val="0"/>
              </a:spcAft>
              <a:buChar char="»"/>
              <a:defRPr sz="2000">
                <a:solidFill>
                  <a:schemeClr val="tx2"/>
                </a:solidFill>
                <a:latin typeface="Arial" charset="0"/>
              </a:defRPr>
            </a:lvl6pPr>
            <a:lvl7pPr eaLnBrk="0" fontAlgn="base" hangingPunct="0">
              <a:spcBef>
                <a:spcPct val="20000"/>
              </a:spcBef>
              <a:spcAft>
                <a:spcPct val="0"/>
              </a:spcAft>
              <a:buChar char="»"/>
              <a:defRPr sz="2000">
                <a:solidFill>
                  <a:schemeClr val="tx2"/>
                </a:solidFill>
                <a:latin typeface="Arial" charset="0"/>
              </a:defRPr>
            </a:lvl7pPr>
            <a:lvl8pPr eaLnBrk="0" fontAlgn="base" hangingPunct="0">
              <a:spcBef>
                <a:spcPct val="20000"/>
              </a:spcBef>
              <a:spcAft>
                <a:spcPct val="0"/>
              </a:spcAft>
              <a:buChar char="»"/>
              <a:defRPr sz="2000">
                <a:solidFill>
                  <a:schemeClr val="tx2"/>
                </a:solidFill>
                <a:latin typeface="Arial" charset="0"/>
              </a:defRPr>
            </a:lvl8pPr>
            <a:lvl9pPr eaLnBrk="0" fontAlgn="base" hangingPunct="0">
              <a:spcBef>
                <a:spcPct val="20000"/>
              </a:spcBef>
              <a:spcAft>
                <a:spcPct val="0"/>
              </a:spcAft>
              <a:buChar char="»"/>
              <a:defRPr sz="2000">
                <a:solidFill>
                  <a:schemeClr val="tx2"/>
                </a:solidFill>
                <a:latin typeface="Arial" charset="0"/>
              </a:defRPr>
            </a:lvl9pPr>
          </a:lstStyle>
          <a:p>
            <a:pPr algn="ctr" eaLnBrk="1" hangingPunct="1"/>
            <a:r>
              <a:rPr lang="zh-CN" altLang="en-US" b="0" dirty="0">
                <a:solidFill>
                  <a:schemeClr val="tx1"/>
                </a:solidFill>
                <a:latin typeface="华文行楷" pitchFamily="2" charset="-122"/>
                <a:ea typeface="华文行楷" pitchFamily="2" charset="-122"/>
              </a:rPr>
              <a:t>你</a:t>
            </a:r>
            <a:r>
              <a:rPr lang="zh-CN" altLang="en-US" b="0" dirty="0" smtClean="0">
                <a:solidFill>
                  <a:schemeClr val="tx1"/>
                </a:solidFill>
                <a:latin typeface="华文行楷" pitchFamily="2" charset="-122"/>
                <a:ea typeface="华文行楷" pitchFamily="2" charset="-122"/>
              </a:rPr>
              <a:t>该</a:t>
            </a:r>
            <a:r>
              <a:rPr lang="zh-CN" altLang="en-US" b="0" dirty="0">
                <a:solidFill>
                  <a:schemeClr val="tx1"/>
                </a:solidFill>
                <a:latin typeface="华文行楷" pitchFamily="2" charset="-122"/>
                <a:ea typeface="华文行楷" pitchFamily="2" charset="-122"/>
              </a:rPr>
              <a:t>如何拒绝</a:t>
            </a:r>
            <a:r>
              <a:rPr lang="zh-CN" altLang="en-US" b="0" dirty="0" smtClean="0">
                <a:solidFill>
                  <a:schemeClr val="tx1"/>
                </a:solidFill>
                <a:latin typeface="华文行楷" pitchFamily="2" charset="-122"/>
                <a:ea typeface="华文行楷" pitchFamily="2" charset="-122"/>
              </a:rPr>
              <a:t>？</a:t>
            </a:r>
            <a:endParaRPr lang="zh-CN" altLang="en-US" b="0" dirty="0">
              <a:solidFill>
                <a:schemeClr val="tx1"/>
              </a:solidFill>
              <a:latin typeface="华文行楷" pitchFamily="2" charset="-122"/>
              <a:ea typeface="华文行楷" pitchFamily="2" charset="-122"/>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518" y="3796001"/>
            <a:ext cx="1694691" cy="3061999"/>
          </a:xfrm>
          <a:prstGeom prst="rect">
            <a:avLst/>
          </a:prstGeom>
        </p:spPr>
      </p:pic>
    </p:spTree>
    <p:extLst>
      <p:ext uri="{BB962C8B-B14F-4D97-AF65-F5344CB8AC3E}">
        <p14:creationId xmlns:p14="http://schemas.microsoft.com/office/powerpoint/2010/main" val="102058155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slide(fromBottom)">
                                      <p:cBhvr>
                                        <p:cTn id="13" dur="500"/>
                                        <p:tgtEl>
                                          <p:spTgt spid="2">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blinds(horizontal)">
                                      <p:cBhvr>
                                        <p:cTn id="18" dur="500"/>
                                        <p:tgtEl>
                                          <p:spTgt spid="2">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Effect transition="in" filter="slide(fromBottom)">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52139" y="251379"/>
            <a:ext cx="3642815" cy="1760561"/>
            <a:chOff x="0" y="0"/>
            <a:chExt cx="3642815" cy="1760561"/>
          </a:xfrm>
        </p:grpSpPr>
        <p:sp>
          <p:nvSpPr>
            <p:cNvPr id="7" name="Rectangle 2"/>
            <p:cNvSpPr txBox="1">
              <a:spLocks noChangeArrowheads="1"/>
            </p:cNvSpPr>
            <p:nvPr/>
          </p:nvSpPr>
          <p:spPr>
            <a:xfrm>
              <a:off x="933853" y="846160"/>
              <a:ext cx="1389560" cy="77120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solidFill>
                    <a:srgbClr val="6F8E26"/>
                  </a:solidFill>
                  <a:latin typeface="华文琥珀" pitchFamily="2" charset="-122"/>
                  <a:ea typeface="华文琥珀" pitchFamily="2" charset="-122"/>
                </a:rPr>
                <a:t>危害</a:t>
              </a:r>
              <a:endParaRPr lang="zh-CN" altLang="en-US" dirty="0" smtClean="0">
                <a:solidFill>
                  <a:srgbClr val="6F8E26"/>
                </a:solidFill>
                <a:latin typeface="华文琥珀" pitchFamily="2" charset="-122"/>
                <a:ea typeface="华文琥珀" pitchFamily="2" charset="-122"/>
              </a:endParaRPr>
            </a:p>
          </p:txBody>
        </p:sp>
        <p:sp>
          <p:nvSpPr>
            <p:cNvPr id="8" name="Freeform 197">
              <a:extLst>
                <a:ext uri="{FF2B5EF4-FFF2-40B4-BE49-F238E27FC236}">
                  <a16:creationId xmlns:a16="http://schemas.microsoft.com/office/drawing/2014/main" xmlns="" id="{0B82D78D-48CF-4F2D-A39B-6EB57A407ED5}"/>
                </a:ext>
              </a:extLst>
            </p:cNvPr>
            <p:cNvSpPr>
              <a:spLocks noEditPoints="1"/>
            </p:cNvSpPr>
            <p:nvPr/>
          </p:nvSpPr>
          <p:spPr bwMode="auto">
            <a:xfrm>
              <a:off x="0" y="0"/>
              <a:ext cx="3642815" cy="1760561"/>
            </a:xfrm>
            <a:custGeom>
              <a:avLst/>
              <a:gdLst>
                <a:gd name="T0" fmla="*/ 238 w 1347"/>
                <a:gd name="T1" fmla="*/ 94 h 671"/>
                <a:gd name="T2" fmla="*/ 264 w 1347"/>
                <a:gd name="T3" fmla="*/ 254 h 671"/>
                <a:gd name="T4" fmla="*/ 296 w 1347"/>
                <a:gd name="T5" fmla="*/ 275 h 671"/>
                <a:gd name="T6" fmla="*/ 85 w 1347"/>
                <a:gd name="T7" fmla="*/ 295 h 671"/>
                <a:gd name="T8" fmla="*/ 89 w 1347"/>
                <a:gd name="T9" fmla="*/ 658 h 671"/>
                <a:gd name="T10" fmla="*/ 599 w 1347"/>
                <a:gd name="T11" fmla="*/ 658 h 671"/>
                <a:gd name="T12" fmla="*/ 1159 w 1347"/>
                <a:gd name="T13" fmla="*/ 608 h 671"/>
                <a:gd name="T14" fmla="*/ 1287 w 1347"/>
                <a:gd name="T15" fmla="*/ 397 h 671"/>
                <a:gd name="T16" fmla="*/ 948 w 1347"/>
                <a:gd name="T17" fmla="*/ 248 h 671"/>
                <a:gd name="T18" fmla="*/ 940 w 1347"/>
                <a:gd name="T19" fmla="*/ 85 h 671"/>
                <a:gd name="T20" fmla="*/ 1148 w 1347"/>
                <a:gd name="T21" fmla="*/ 64 h 671"/>
                <a:gd name="T22" fmla="*/ 1115 w 1347"/>
                <a:gd name="T23" fmla="*/ 14 h 671"/>
                <a:gd name="T24" fmla="*/ 755 w 1347"/>
                <a:gd name="T25" fmla="*/ 23 h 671"/>
                <a:gd name="T26" fmla="*/ 268 w 1347"/>
                <a:gd name="T27" fmla="*/ 8 h 671"/>
                <a:gd name="T28" fmla="*/ 19 w 1347"/>
                <a:gd name="T29" fmla="*/ 29 h 671"/>
                <a:gd name="T30" fmla="*/ 1201 w 1347"/>
                <a:gd name="T31" fmla="*/ 47 h 671"/>
                <a:gd name="T32" fmla="*/ 1190 w 1347"/>
                <a:gd name="T33" fmla="*/ 21 h 671"/>
                <a:gd name="T34" fmla="*/ 1140 w 1347"/>
                <a:gd name="T35" fmla="*/ 42 h 671"/>
                <a:gd name="T36" fmla="*/ 1110 w 1347"/>
                <a:gd name="T37" fmla="*/ 31 h 671"/>
                <a:gd name="T38" fmla="*/ 270 w 1347"/>
                <a:gd name="T39" fmla="*/ 190 h 671"/>
                <a:gd name="T40" fmla="*/ 77 w 1347"/>
                <a:gd name="T41" fmla="*/ 339 h 671"/>
                <a:gd name="T42" fmla="*/ 95 w 1347"/>
                <a:gd name="T43" fmla="*/ 651 h 671"/>
                <a:gd name="T44" fmla="*/ 100 w 1347"/>
                <a:gd name="T45" fmla="*/ 578 h 671"/>
                <a:gd name="T46" fmla="*/ 146 w 1347"/>
                <a:gd name="T47" fmla="*/ 643 h 671"/>
                <a:gd name="T48" fmla="*/ 243 w 1347"/>
                <a:gd name="T49" fmla="*/ 636 h 671"/>
                <a:gd name="T50" fmla="*/ 416 w 1347"/>
                <a:gd name="T51" fmla="*/ 654 h 671"/>
                <a:gd name="T52" fmla="*/ 590 w 1347"/>
                <a:gd name="T53" fmla="*/ 639 h 671"/>
                <a:gd name="T54" fmla="*/ 693 w 1347"/>
                <a:gd name="T55" fmla="*/ 644 h 671"/>
                <a:gd name="T56" fmla="*/ 764 w 1347"/>
                <a:gd name="T57" fmla="*/ 644 h 671"/>
                <a:gd name="T58" fmla="*/ 1069 w 1347"/>
                <a:gd name="T59" fmla="*/ 636 h 671"/>
                <a:gd name="T60" fmla="*/ 1202 w 1347"/>
                <a:gd name="T61" fmla="*/ 548 h 671"/>
                <a:gd name="T62" fmla="*/ 1317 w 1347"/>
                <a:gd name="T63" fmla="*/ 474 h 671"/>
                <a:gd name="T64" fmla="*/ 1318 w 1347"/>
                <a:gd name="T65" fmla="*/ 460 h 671"/>
                <a:gd name="T66" fmla="*/ 879 w 1347"/>
                <a:gd name="T67" fmla="*/ 615 h 671"/>
                <a:gd name="T68" fmla="*/ 219 w 1347"/>
                <a:gd name="T69" fmla="*/ 628 h 671"/>
                <a:gd name="T70" fmla="*/ 87 w 1347"/>
                <a:gd name="T71" fmla="*/ 347 h 671"/>
                <a:gd name="T72" fmla="*/ 278 w 1347"/>
                <a:gd name="T73" fmla="*/ 301 h 671"/>
                <a:gd name="T74" fmla="*/ 313 w 1347"/>
                <a:gd name="T75" fmla="*/ 320 h 671"/>
                <a:gd name="T76" fmla="*/ 899 w 1347"/>
                <a:gd name="T77" fmla="*/ 298 h 671"/>
                <a:gd name="T78" fmla="*/ 826 w 1347"/>
                <a:gd name="T79" fmla="*/ 330 h 671"/>
                <a:gd name="T80" fmla="*/ 889 w 1347"/>
                <a:gd name="T81" fmla="*/ 296 h 671"/>
                <a:gd name="T82" fmla="*/ 791 w 1347"/>
                <a:gd name="T83" fmla="*/ 343 h 671"/>
                <a:gd name="T84" fmla="*/ 1030 w 1347"/>
                <a:gd name="T85" fmla="*/ 327 h 671"/>
                <a:gd name="T86" fmla="*/ 1000 w 1347"/>
                <a:gd name="T87" fmla="*/ 307 h 671"/>
                <a:gd name="T88" fmla="*/ 951 w 1347"/>
                <a:gd name="T89" fmla="*/ 280 h 671"/>
                <a:gd name="T90" fmla="*/ 288 w 1347"/>
                <a:gd name="T91" fmla="*/ 342 h 671"/>
                <a:gd name="T92" fmla="*/ 905 w 1347"/>
                <a:gd name="T93" fmla="*/ 318 h 671"/>
                <a:gd name="T94" fmla="*/ 908 w 1347"/>
                <a:gd name="T95" fmla="*/ 243 h 671"/>
                <a:gd name="T96" fmla="*/ 927 w 1347"/>
                <a:gd name="T97" fmla="*/ 178 h 671"/>
                <a:gd name="T98" fmla="*/ 914 w 1347"/>
                <a:gd name="T99" fmla="*/ 184 h 671"/>
                <a:gd name="T100" fmla="*/ 905 w 1347"/>
                <a:gd name="T101" fmla="*/ 24 h 671"/>
                <a:gd name="T102" fmla="*/ 923 w 1347"/>
                <a:gd name="T103" fmla="*/ 71 h 671"/>
                <a:gd name="T104" fmla="*/ 900 w 1347"/>
                <a:gd name="T105" fmla="*/ 115 h 671"/>
                <a:gd name="T106" fmla="*/ 791 w 1347"/>
                <a:gd name="T107" fmla="*/ 35 h 671"/>
                <a:gd name="T108" fmla="*/ 881 w 1347"/>
                <a:gd name="T109" fmla="*/ 71 h 671"/>
                <a:gd name="T110" fmla="*/ 903 w 1347"/>
                <a:gd name="T111" fmla="*/ 232 h 671"/>
                <a:gd name="T112" fmla="*/ 295 w 1347"/>
                <a:gd name="T113" fmla="*/ 189 h 671"/>
                <a:gd name="T114" fmla="*/ 272 w 1347"/>
                <a:gd name="T115" fmla="*/ 24 h 671"/>
                <a:gd name="T116" fmla="*/ 271 w 1347"/>
                <a:gd name="T117" fmla="*/ 68 h 671"/>
                <a:gd name="T118" fmla="*/ 265 w 1347"/>
                <a:gd name="T119" fmla="*/ 133 h 671"/>
                <a:gd name="T120" fmla="*/ 266 w 1347"/>
                <a:gd name="T121" fmla="*/ 85 h 671"/>
                <a:gd name="T122" fmla="*/ 18 w 1347"/>
                <a:gd name="T123" fmla="*/ 43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7" h="671">
                  <a:moveTo>
                    <a:pt x="4" y="49"/>
                  </a:moveTo>
                  <a:lnTo>
                    <a:pt x="4" y="49"/>
                  </a:lnTo>
                  <a:lnTo>
                    <a:pt x="11" y="51"/>
                  </a:lnTo>
                  <a:lnTo>
                    <a:pt x="18" y="53"/>
                  </a:lnTo>
                  <a:lnTo>
                    <a:pt x="32" y="54"/>
                  </a:lnTo>
                  <a:lnTo>
                    <a:pt x="48" y="54"/>
                  </a:lnTo>
                  <a:lnTo>
                    <a:pt x="63" y="51"/>
                  </a:lnTo>
                  <a:lnTo>
                    <a:pt x="63" y="51"/>
                  </a:lnTo>
                  <a:lnTo>
                    <a:pt x="75" y="54"/>
                  </a:lnTo>
                  <a:lnTo>
                    <a:pt x="85" y="54"/>
                  </a:lnTo>
                  <a:lnTo>
                    <a:pt x="108" y="53"/>
                  </a:lnTo>
                  <a:lnTo>
                    <a:pt x="108" y="53"/>
                  </a:lnTo>
                  <a:lnTo>
                    <a:pt x="111" y="54"/>
                  </a:lnTo>
                  <a:lnTo>
                    <a:pt x="114" y="55"/>
                  </a:lnTo>
                  <a:lnTo>
                    <a:pt x="130" y="58"/>
                  </a:lnTo>
                  <a:lnTo>
                    <a:pt x="153" y="58"/>
                  </a:lnTo>
                  <a:lnTo>
                    <a:pt x="178" y="58"/>
                  </a:lnTo>
                  <a:lnTo>
                    <a:pt x="229" y="55"/>
                  </a:lnTo>
                  <a:lnTo>
                    <a:pt x="259" y="54"/>
                  </a:lnTo>
                  <a:lnTo>
                    <a:pt x="259" y="54"/>
                  </a:lnTo>
                  <a:lnTo>
                    <a:pt x="252" y="58"/>
                  </a:lnTo>
                  <a:lnTo>
                    <a:pt x="245" y="62"/>
                  </a:lnTo>
                  <a:lnTo>
                    <a:pt x="242" y="70"/>
                  </a:lnTo>
                  <a:lnTo>
                    <a:pt x="239" y="77"/>
                  </a:lnTo>
                  <a:lnTo>
                    <a:pt x="238" y="85"/>
                  </a:lnTo>
                  <a:lnTo>
                    <a:pt x="238" y="94"/>
                  </a:lnTo>
                  <a:lnTo>
                    <a:pt x="239" y="101"/>
                  </a:lnTo>
                  <a:lnTo>
                    <a:pt x="242" y="108"/>
                  </a:lnTo>
                  <a:lnTo>
                    <a:pt x="242" y="108"/>
                  </a:lnTo>
                  <a:lnTo>
                    <a:pt x="244" y="120"/>
                  </a:lnTo>
                  <a:lnTo>
                    <a:pt x="249" y="132"/>
                  </a:lnTo>
                  <a:lnTo>
                    <a:pt x="252" y="137"/>
                  </a:lnTo>
                  <a:lnTo>
                    <a:pt x="256" y="142"/>
                  </a:lnTo>
                  <a:lnTo>
                    <a:pt x="260" y="144"/>
                  </a:lnTo>
                  <a:lnTo>
                    <a:pt x="266" y="147"/>
                  </a:lnTo>
                  <a:lnTo>
                    <a:pt x="266" y="147"/>
                  </a:lnTo>
                  <a:lnTo>
                    <a:pt x="266" y="159"/>
                  </a:lnTo>
                  <a:lnTo>
                    <a:pt x="266" y="159"/>
                  </a:lnTo>
                  <a:lnTo>
                    <a:pt x="262" y="162"/>
                  </a:lnTo>
                  <a:lnTo>
                    <a:pt x="259" y="166"/>
                  </a:lnTo>
                  <a:lnTo>
                    <a:pt x="258" y="171"/>
                  </a:lnTo>
                  <a:lnTo>
                    <a:pt x="255" y="176"/>
                  </a:lnTo>
                  <a:lnTo>
                    <a:pt x="254" y="188"/>
                  </a:lnTo>
                  <a:lnTo>
                    <a:pt x="255" y="200"/>
                  </a:lnTo>
                  <a:lnTo>
                    <a:pt x="258" y="212"/>
                  </a:lnTo>
                  <a:lnTo>
                    <a:pt x="261" y="224"/>
                  </a:lnTo>
                  <a:lnTo>
                    <a:pt x="266" y="235"/>
                  </a:lnTo>
                  <a:lnTo>
                    <a:pt x="270" y="242"/>
                  </a:lnTo>
                  <a:lnTo>
                    <a:pt x="270" y="242"/>
                  </a:lnTo>
                  <a:lnTo>
                    <a:pt x="267" y="245"/>
                  </a:lnTo>
                  <a:lnTo>
                    <a:pt x="265" y="249"/>
                  </a:lnTo>
                  <a:lnTo>
                    <a:pt x="264" y="254"/>
                  </a:lnTo>
                  <a:lnTo>
                    <a:pt x="262" y="259"/>
                  </a:lnTo>
                  <a:lnTo>
                    <a:pt x="262" y="263"/>
                  </a:lnTo>
                  <a:lnTo>
                    <a:pt x="264" y="268"/>
                  </a:lnTo>
                  <a:lnTo>
                    <a:pt x="265" y="272"/>
                  </a:lnTo>
                  <a:lnTo>
                    <a:pt x="268" y="274"/>
                  </a:lnTo>
                  <a:lnTo>
                    <a:pt x="268" y="274"/>
                  </a:lnTo>
                  <a:lnTo>
                    <a:pt x="272" y="274"/>
                  </a:lnTo>
                  <a:lnTo>
                    <a:pt x="273" y="273"/>
                  </a:lnTo>
                  <a:lnTo>
                    <a:pt x="274" y="269"/>
                  </a:lnTo>
                  <a:lnTo>
                    <a:pt x="274" y="265"/>
                  </a:lnTo>
                  <a:lnTo>
                    <a:pt x="274" y="256"/>
                  </a:lnTo>
                  <a:lnTo>
                    <a:pt x="274" y="253"/>
                  </a:lnTo>
                  <a:lnTo>
                    <a:pt x="276" y="250"/>
                  </a:lnTo>
                  <a:lnTo>
                    <a:pt x="276" y="250"/>
                  </a:lnTo>
                  <a:lnTo>
                    <a:pt x="278" y="251"/>
                  </a:lnTo>
                  <a:lnTo>
                    <a:pt x="278" y="251"/>
                  </a:lnTo>
                  <a:lnTo>
                    <a:pt x="282" y="254"/>
                  </a:lnTo>
                  <a:lnTo>
                    <a:pt x="285" y="255"/>
                  </a:lnTo>
                  <a:lnTo>
                    <a:pt x="289" y="256"/>
                  </a:lnTo>
                  <a:lnTo>
                    <a:pt x="294" y="255"/>
                  </a:lnTo>
                  <a:lnTo>
                    <a:pt x="294" y="255"/>
                  </a:lnTo>
                  <a:lnTo>
                    <a:pt x="295" y="260"/>
                  </a:lnTo>
                  <a:lnTo>
                    <a:pt x="296" y="265"/>
                  </a:lnTo>
                  <a:lnTo>
                    <a:pt x="296" y="271"/>
                  </a:lnTo>
                  <a:lnTo>
                    <a:pt x="296" y="275"/>
                  </a:lnTo>
                  <a:lnTo>
                    <a:pt x="296" y="275"/>
                  </a:lnTo>
                  <a:lnTo>
                    <a:pt x="268" y="275"/>
                  </a:lnTo>
                  <a:lnTo>
                    <a:pt x="242" y="275"/>
                  </a:lnTo>
                  <a:lnTo>
                    <a:pt x="189" y="277"/>
                  </a:lnTo>
                  <a:lnTo>
                    <a:pt x="189" y="277"/>
                  </a:lnTo>
                  <a:lnTo>
                    <a:pt x="165" y="275"/>
                  </a:lnTo>
                  <a:lnTo>
                    <a:pt x="153" y="274"/>
                  </a:lnTo>
                  <a:lnTo>
                    <a:pt x="141" y="272"/>
                  </a:lnTo>
                  <a:lnTo>
                    <a:pt x="141" y="272"/>
                  </a:lnTo>
                  <a:lnTo>
                    <a:pt x="136" y="271"/>
                  </a:lnTo>
                  <a:lnTo>
                    <a:pt x="130" y="272"/>
                  </a:lnTo>
                  <a:lnTo>
                    <a:pt x="128" y="273"/>
                  </a:lnTo>
                  <a:lnTo>
                    <a:pt x="126" y="274"/>
                  </a:lnTo>
                  <a:lnTo>
                    <a:pt x="128" y="275"/>
                  </a:lnTo>
                  <a:lnTo>
                    <a:pt x="130" y="278"/>
                  </a:lnTo>
                  <a:lnTo>
                    <a:pt x="130" y="278"/>
                  </a:lnTo>
                  <a:lnTo>
                    <a:pt x="124" y="280"/>
                  </a:lnTo>
                  <a:lnTo>
                    <a:pt x="118" y="282"/>
                  </a:lnTo>
                  <a:lnTo>
                    <a:pt x="111" y="284"/>
                  </a:lnTo>
                  <a:lnTo>
                    <a:pt x="105" y="286"/>
                  </a:lnTo>
                  <a:lnTo>
                    <a:pt x="105" y="286"/>
                  </a:lnTo>
                  <a:lnTo>
                    <a:pt x="102" y="285"/>
                  </a:lnTo>
                  <a:lnTo>
                    <a:pt x="100" y="284"/>
                  </a:lnTo>
                  <a:lnTo>
                    <a:pt x="99" y="284"/>
                  </a:lnTo>
                  <a:lnTo>
                    <a:pt x="96" y="285"/>
                  </a:lnTo>
                  <a:lnTo>
                    <a:pt x="90" y="289"/>
                  </a:lnTo>
                  <a:lnTo>
                    <a:pt x="85" y="295"/>
                  </a:lnTo>
                  <a:lnTo>
                    <a:pt x="76" y="308"/>
                  </a:lnTo>
                  <a:lnTo>
                    <a:pt x="71" y="316"/>
                  </a:lnTo>
                  <a:lnTo>
                    <a:pt x="71" y="316"/>
                  </a:lnTo>
                  <a:lnTo>
                    <a:pt x="69" y="318"/>
                  </a:lnTo>
                  <a:lnTo>
                    <a:pt x="66" y="320"/>
                  </a:lnTo>
                  <a:lnTo>
                    <a:pt x="63" y="327"/>
                  </a:lnTo>
                  <a:lnTo>
                    <a:pt x="61" y="337"/>
                  </a:lnTo>
                  <a:lnTo>
                    <a:pt x="61" y="349"/>
                  </a:lnTo>
                  <a:lnTo>
                    <a:pt x="61" y="372"/>
                  </a:lnTo>
                  <a:lnTo>
                    <a:pt x="64" y="387"/>
                  </a:lnTo>
                  <a:lnTo>
                    <a:pt x="64" y="387"/>
                  </a:lnTo>
                  <a:lnTo>
                    <a:pt x="66" y="409"/>
                  </a:lnTo>
                  <a:lnTo>
                    <a:pt x="70" y="431"/>
                  </a:lnTo>
                  <a:lnTo>
                    <a:pt x="70" y="431"/>
                  </a:lnTo>
                  <a:lnTo>
                    <a:pt x="75" y="471"/>
                  </a:lnTo>
                  <a:lnTo>
                    <a:pt x="77" y="510"/>
                  </a:lnTo>
                  <a:lnTo>
                    <a:pt x="77" y="550"/>
                  </a:lnTo>
                  <a:lnTo>
                    <a:pt x="76" y="589"/>
                  </a:lnTo>
                  <a:lnTo>
                    <a:pt x="76" y="589"/>
                  </a:lnTo>
                  <a:lnTo>
                    <a:pt x="75" y="607"/>
                  </a:lnTo>
                  <a:lnTo>
                    <a:pt x="75" y="616"/>
                  </a:lnTo>
                  <a:lnTo>
                    <a:pt x="75" y="626"/>
                  </a:lnTo>
                  <a:lnTo>
                    <a:pt x="77" y="636"/>
                  </a:lnTo>
                  <a:lnTo>
                    <a:pt x="79" y="644"/>
                  </a:lnTo>
                  <a:lnTo>
                    <a:pt x="83" y="652"/>
                  </a:lnTo>
                  <a:lnTo>
                    <a:pt x="89" y="658"/>
                  </a:lnTo>
                  <a:lnTo>
                    <a:pt x="89" y="658"/>
                  </a:lnTo>
                  <a:lnTo>
                    <a:pt x="90" y="661"/>
                  </a:lnTo>
                  <a:lnTo>
                    <a:pt x="91" y="662"/>
                  </a:lnTo>
                  <a:lnTo>
                    <a:pt x="93" y="663"/>
                  </a:lnTo>
                  <a:lnTo>
                    <a:pt x="95" y="663"/>
                  </a:lnTo>
                  <a:lnTo>
                    <a:pt x="95" y="663"/>
                  </a:lnTo>
                  <a:lnTo>
                    <a:pt x="101" y="666"/>
                  </a:lnTo>
                  <a:lnTo>
                    <a:pt x="108" y="668"/>
                  </a:lnTo>
                  <a:lnTo>
                    <a:pt x="124" y="671"/>
                  </a:lnTo>
                  <a:lnTo>
                    <a:pt x="141" y="671"/>
                  </a:lnTo>
                  <a:lnTo>
                    <a:pt x="158" y="671"/>
                  </a:lnTo>
                  <a:lnTo>
                    <a:pt x="193" y="667"/>
                  </a:lnTo>
                  <a:lnTo>
                    <a:pt x="223" y="663"/>
                  </a:lnTo>
                  <a:lnTo>
                    <a:pt x="223" y="663"/>
                  </a:lnTo>
                  <a:lnTo>
                    <a:pt x="260" y="662"/>
                  </a:lnTo>
                  <a:lnTo>
                    <a:pt x="297" y="663"/>
                  </a:lnTo>
                  <a:lnTo>
                    <a:pt x="335" y="664"/>
                  </a:lnTo>
                  <a:lnTo>
                    <a:pt x="373" y="666"/>
                  </a:lnTo>
                  <a:lnTo>
                    <a:pt x="373" y="666"/>
                  </a:lnTo>
                  <a:lnTo>
                    <a:pt x="410" y="663"/>
                  </a:lnTo>
                  <a:lnTo>
                    <a:pt x="448" y="661"/>
                  </a:lnTo>
                  <a:lnTo>
                    <a:pt x="485" y="657"/>
                  </a:lnTo>
                  <a:lnTo>
                    <a:pt x="504" y="657"/>
                  </a:lnTo>
                  <a:lnTo>
                    <a:pt x="524" y="657"/>
                  </a:lnTo>
                  <a:lnTo>
                    <a:pt x="524" y="657"/>
                  </a:lnTo>
                  <a:lnTo>
                    <a:pt x="599" y="658"/>
                  </a:lnTo>
                  <a:lnTo>
                    <a:pt x="675" y="657"/>
                  </a:lnTo>
                  <a:lnTo>
                    <a:pt x="675" y="657"/>
                  </a:lnTo>
                  <a:lnTo>
                    <a:pt x="693" y="658"/>
                  </a:lnTo>
                  <a:lnTo>
                    <a:pt x="711" y="660"/>
                  </a:lnTo>
                  <a:lnTo>
                    <a:pt x="729" y="662"/>
                  </a:lnTo>
                  <a:lnTo>
                    <a:pt x="747" y="662"/>
                  </a:lnTo>
                  <a:lnTo>
                    <a:pt x="747" y="662"/>
                  </a:lnTo>
                  <a:lnTo>
                    <a:pt x="764" y="661"/>
                  </a:lnTo>
                  <a:lnTo>
                    <a:pt x="782" y="660"/>
                  </a:lnTo>
                  <a:lnTo>
                    <a:pt x="799" y="658"/>
                  </a:lnTo>
                  <a:lnTo>
                    <a:pt x="816" y="657"/>
                  </a:lnTo>
                  <a:lnTo>
                    <a:pt x="816" y="657"/>
                  </a:lnTo>
                  <a:lnTo>
                    <a:pt x="891" y="657"/>
                  </a:lnTo>
                  <a:lnTo>
                    <a:pt x="927" y="656"/>
                  </a:lnTo>
                  <a:lnTo>
                    <a:pt x="964" y="654"/>
                  </a:lnTo>
                  <a:lnTo>
                    <a:pt x="964" y="654"/>
                  </a:lnTo>
                  <a:lnTo>
                    <a:pt x="998" y="652"/>
                  </a:lnTo>
                  <a:lnTo>
                    <a:pt x="1033" y="650"/>
                  </a:lnTo>
                  <a:lnTo>
                    <a:pt x="1051" y="649"/>
                  </a:lnTo>
                  <a:lnTo>
                    <a:pt x="1068" y="646"/>
                  </a:lnTo>
                  <a:lnTo>
                    <a:pt x="1085" y="643"/>
                  </a:lnTo>
                  <a:lnTo>
                    <a:pt x="1100" y="637"/>
                  </a:lnTo>
                  <a:lnTo>
                    <a:pt x="1100" y="637"/>
                  </a:lnTo>
                  <a:lnTo>
                    <a:pt x="1116" y="631"/>
                  </a:lnTo>
                  <a:lnTo>
                    <a:pt x="1130" y="624"/>
                  </a:lnTo>
                  <a:lnTo>
                    <a:pt x="1159" y="608"/>
                  </a:lnTo>
                  <a:lnTo>
                    <a:pt x="1215" y="573"/>
                  </a:lnTo>
                  <a:lnTo>
                    <a:pt x="1215" y="573"/>
                  </a:lnTo>
                  <a:lnTo>
                    <a:pt x="1224" y="571"/>
                  </a:lnTo>
                  <a:lnTo>
                    <a:pt x="1234" y="566"/>
                  </a:lnTo>
                  <a:lnTo>
                    <a:pt x="1243" y="561"/>
                  </a:lnTo>
                  <a:lnTo>
                    <a:pt x="1253" y="555"/>
                  </a:lnTo>
                  <a:lnTo>
                    <a:pt x="1271" y="540"/>
                  </a:lnTo>
                  <a:lnTo>
                    <a:pt x="1286" y="527"/>
                  </a:lnTo>
                  <a:lnTo>
                    <a:pt x="1286" y="527"/>
                  </a:lnTo>
                  <a:lnTo>
                    <a:pt x="1306" y="510"/>
                  </a:lnTo>
                  <a:lnTo>
                    <a:pt x="1323" y="495"/>
                  </a:lnTo>
                  <a:lnTo>
                    <a:pt x="1330" y="487"/>
                  </a:lnTo>
                  <a:lnTo>
                    <a:pt x="1336" y="480"/>
                  </a:lnTo>
                  <a:lnTo>
                    <a:pt x="1340" y="472"/>
                  </a:lnTo>
                  <a:lnTo>
                    <a:pt x="1343" y="466"/>
                  </a:lnTo>
                  <a:lnTo>
                    <a:pt x="1343" y="466"/>
                  </a:lnTo>
                  <a:lnTo>
                    <a:pt x="1346" y="460"/>
                  </a:lnTo>
                  <a:lnTo>
                    <a:pt x="1347" y="455"/>
                  </a:lnTo>
                  <a:lnTo>
                    <a:pt x="1347" y="449"/>
                  </a:lnTo>
                  <a:lnTo>
                    <a:pt x="1345" y="444"/>
                  </a:lnTo>
                  <a:lnTo>
                    <a:pt x="1342" y="438"/>
                  </a:lnTo>
                  <a:lnTo>
                    <a:pt x="1338" y="433"/>
                  </a:lnTo>
                  <a:lnTo>
                    <a:pt x="1329" y="425"/>
                  </a:lnTo>
                  <a:lnTo>
                    <a:pt x="1318" y="416"/>
                  </a:lnTo>
                  <a:lnTo>
                    <a:pt x="1306" y="408"/>
                  </a:lnTo>
                  <a:lnTo>
                    <a:pt x="1287" y="397"/>
                  </a:lnTo>
                  <a:lnTo>
                    <a:pt x="1287" y="397"/>
                  </a:lnTo>
                  <a:lnTo>
                    <a:pt x="1275" y="389"/>
                  </a:lnTo>
                  <a:lnTo>
                    <a:pt x="1264" y="379"/>
                  </a:lnTo>
                  <a:lnTo>
                    <a:pt x="1243" y="360"/>
                  </a:lnTo>
                  <a:lnTo>
                    <a:pt x="1223" y="339"/>
                  </a:lnTo>
                  <a:lnTo>
                    <a:pt x="1212" y="330"/>
                  </a:lnTo>
                  <a:lnTo>
                    <a:pt x="1201" y="320"/>
                  </a:lnTo>
                  <a:lnTo>
                    <a:pt x="1201" y="320"/>
                  </a:lnTo>
                  <a:lnTo>
                    <a:pt x="1181" y="306"/>
                  </a:lnTo>
                  <a:lnTo>
                    <a:pt x="1159" y="291"/>
                  </a:lnTo>
                  <a:lnTo>
                    <a:pt x="1137" y="277"/>
                  </a:lnTo>
                  <a:lnTo>
                    <a:pt x="1115" y="266"/>
                  </a:lnTo>
                  <a:lnTo>
                    <a:pt x="1115" y="266"/>
                  </a:lnTo>
                  <a:lnTo>
                    <a:pt x="1105" y="262"/>
                  </a:lnTo>
                  <a:lnTo>
                    <a:pt x="1088" y="257"/>
                  </a:lnTo>
                  <a:lnTo>
                    <a:pt x="1080" y="256"/>
                  </a:lnTo>
                  <a:lnTo>
                    <a:pt x="1072" y="256"/>
                  </a:lnTo>
                  <a:lnTo>
                    <a:pt x="1070" y="256"/>
                  </a:lnTo>
                  <a:lnTo>
                    <a:pt x="1069" y="257"/>
                  </a:lnTo>
                  <a:lnTo>
                    <a:pt x="1068" y="260"/>
                  </a:lnTo>
                  <a:lnTo>
                    <a:pt x="1069" y="262"/>
                  </a:lnTo>
                  <a:lnTo>
                    <a:pt x="1069" y="262"/>
                  </a:lnTo>
                  <a:lnTo>
                    <a:pt x="952" y="263"/>
                  </a:lnTo>
                  <a:lnTo>
                    <a:pt x="952" y="263"/>
                  </a:lnTo>
                  <a:lnTo>
                    <a:pt x="951" y="256"/>
                  </a:lnTo>
                  <a:lnTo>
                    <a:pt x="948" y="248"/>
                  </a:lnTo>
                  <a:lnTo>
                    <a:pt x="944" y="241"/>
                  </a:lnTo>
                  <a:lnTo>
                    <a:pt x="939" y="235"/>
                  </a:lnTo>
                  <a:lnTo>
                    <a:pt x="939" y="235"/>
                  </a:lnTo>
                  <a:lnTo>
                    <a:pt x="944" y="226"/>
                  </a:lnTo>
                  <a:lnTo>
                    <a:pt x="948" y="214"/>
                  </a:lnTo>
                  <a:lnTo>
                    <a:pt x="951" y="202"/>
                  </a:lnTo>
                  <a:lnTo>
                    <a:pt x="952" y="190"/>
                  </a:lnTo>
                  <a:lnTo>
                    <a:pt x="951" y="178"/>
                  </a:lnTo>
                  <a:lnTo>
                    <a:pt x="948" y="172"/>
                  </a:lnTo>
                  <a:lnTo>
                    <a:pt x="946" y="167"/>
                  </a:lnTo>
                  <a:lnTo>
                    <a:pt x="942" y="163"/>
                  </a:lnTo>
                  <a:lnTo>
                    <a:pt x="939" y="160"/>
                  </a:lnTo>
                  <a:lnTo>
                    <a:pt x="933" y="157"/>
                  </a:lnTo>
                  <a:lnTo>
                    <a:pt x="927" y="155"/>
                  </a:lnTo>
                  <a:lnTo>
                    <a:pt x="927" y="155"/>
                  </a:lnTo>
                  <a:lnTo>
                    <a:pt x="926" y="141"/>
                  </a:lnTo>
                  <a:lnTo>
                    <a:pt x="924" y="133"/>
                  </a:lnTo>
                  <a:lnTo>
                    <a:pt x="922" y="126"/>
                  </a:lnTo>
                  <a:lnTo>
                    <a:pt x="922" y="126"/>
                  </a:lnTo>
                  <a:lnTo>
                    <a:pt x="927" y="123"/>
                  </a:lnTo>
                  <a:lnTo>
                    <a:pt x="930" y="118"/>
                  </a:lnTo>
                  <a:lnTo>
                    <a:pt x="934" y="114"/>
                  </a:lnTo>
                  <a:lnTo>
                    <a:pt x="936" y="108"/>
                  </a:lnTo>
                  <a:lnTo>
                    <a:pt x="939" y="103"/>
                  </a:lnTo>
                  <a:lnTo>
                    <a:pt x="940" y="97"/>
                  </a:lnTo>
                  <a:lnTo>
                    <a:pt x="940" y="85"/>
                  </a:lnTo>
                  <a:lnTo>
                    <a:pt x="939" y="80"/>
                  </a:lnTo>
                  <a:lnTo>
                    <a:pt x="938" y="74"/>
                  </a:lnTo>
                  <a:lnTo>
                    <a:pt x="935" y="70"/>
                  </a:lnTo>
                  <a:lnTo>
                    <a:pt x="932" y="65"/>
                  </a:lnTo>
                  <a:lnTo>
                    <a:pt x="928" y="61"/>
                  </a:lnTo>
                  <a:lnTo>
                    <a:pt x="924" y="58"/>
                  </a:lnTo>
                  <a:lnTo>
                    <a:pt x="918" y="54"/>
                  </a:lnTo>
                  <a:lnTo>
                    <a:pt x="914" y="53"/>
                  </a:lnTo>
                  <a:lnTo>
                    <a:pt x="914" y="53"/>
                  </a:lnTo>
                  <a:lnTo>
                    <a:pt x="914" y="43"/>
                  </a:lnTo>
                  <a:lnTo>
                    <a:pt x="914" y="43"/>
                  </a:lnTo>
                  <a:lnTo>
                    <a:pt x="965" y="41"/>
                  </a:lnTo>
                  <a:lnTo>
                    <a:pt x="1018" y="38"/>
                  </a:lnTo>
                  <a:lnTo>
                    <a:pt x="1018" y="38"/>
                  </a:lnTo>
                  <a:lnTo>
                    <a:pt x="1044" y="38"/>
                  </a:lnTo>
                  <a:lnTo>
                    <a:pt x="1070" y="41"/>
                  </a:lnTo>
                  <a:lnTo>
                    <a:pt x="1095" y="42"/>
                  </a:lnTo>
                  <a:lnTo>
                    <a:pt x="1109" y="41"/>
                  </a:lnTo>
                  <a:lnTo>
                    <a:pt x="1121" y="39"/>
                  </a:lnTo>
                  <a:lnTo>
                    <a:pt x="1121" y="39"/>
                  </a:lnTo>
                  <a:lnTo>
                    <a:pt x="1123" y="44"/>
                  </a:lnTo>
                  <a:lnTo>
                    <a:pt x="1125" y="49"/>
                  </a:lnTo>
                  <a:lnTo>
                    <a:pt x="1128" y="53"/>
                  </a:lnTo>
                  <a:lnTo>
                    <a:pt x="1131" y="56"/>
                  </a:lnTo>
                  <a:lnTo>
                    <a:pt x="1140" y="61"/>
                  </a:lnTo>
                  <a:lnTo>
                    <a:pt x="1148" y="64"/>
                  </a:lnTo>
                  <a:lnTo>
                    <a:pt x="1159" y="65"/>
                  </a:lnTo>
                  <a:lnTo>
                    <a:pt x="1169" y="65"/>
                  </a:lnTo>
                  <a:lnTo>
                    <a:pt x="1178" y="64"/>
                  </a:lnTo>
                  <a:lnTo>
                    <a:pt x="1188" y="61"/>
                  </a:lnTo>
                  <a:lnTo>
                    <a:pt x="1188" y="61"/>
                  </a:lnTo>
                  <a:lnTo>
                    <a:pt x="1202" y="55"/>
                  </a:lnTo>
                  <a:lnTo>
                    <a:pt x="1224" y="45"/>
                  </a:lnTo>
                  <a:lnTo>
                    <a:pt x="1234" y="39"/>
                  </a:lnTo>
                  <a:lnTo>
                    <a:pt x="1241" y="33"/>
                  </a:lnTo>
                  <a:lnTo>
                    <a:pt x="1242" y="31"/>
                  </a:lnTo>
                  <a:lnTo>
                    <a:pt x="1242" y="29"/>
                  </a:lnTo>
                  <a:lnTo>
                    <a:pt x="1241" y="26"/>
                  </a:lnTo>
                  <a:lnTo>
                    <a:pt x="1239" y="24"/>
                  </a:lnTo>
                  <a:lnTo>
                    <a:pt x="1239" y="24"/>
                  </a:lnTo>
                  <a:lnTo>
                    <a:pt x="1213" y="14"/>
                  </a:lnTo>
                  <a:lnTo>
                    <a:pt x="1196" y="8"/>
                  </a:lnTo>
                  <a:lnTo>
                    <a:pt x="1177" y="3"/>
                  </a:lnTo>
                  <a:lnTo>
                    <a:pt x="1160" y="0"/>
                  </a:lnTo>
                  <a:lnTo>
                    <a:pt x="1152" y="0"/>
                  </a:lnTo>
                  <a:lnTo>
                    <a:pt x="1143" y="0"/>
                  </a:lnTo>
                  <a:lnTo>
                    <a:pt x="1137" y="2"/>
                  </a:lnTo>
                  <a:lnTo>
                    <a:pt x="1131" y="5"/>
                  </a:lnTo>
                  <a:lnTo>
                    <a:pt x="1128" y="9"/>
                  </a:lnTo>
                  <a:lnTo>
                    <a:pt x="1124" y="15"/>
                  </a:lnTo>
                  <a:lnTo>
                    <a:pt x="1124" y="15"/>
                  </a:lnTo>
                  <a:lnTo>
                    <a:pt x="1115" y="14"/>
                  </a:lnTo>
                  <a:lnTo>
                    <a:pt x="1115" y="14"/>
                  </a:lnTo>
                  <a:lnTo>
                    <a:pt x="1089" y="11"/>
                  </a:lnTo>
                  <a:lnTo>
                    <a:pt x="1065" y="11"/>
                  </a:lnTo>
                  <a:lnTo>
                    <a:pt x="1040" y="12"/>
                  </a:lnTo>
                  <a:lnTo>
                    <a:pt x="1015" y="14"/>
                  </a:lnTo>
                  <a:lnTo>
                    <a:pt x="965" y="20"/>
                  </a:lnTo>
                  <a:lnTo>
                    <a:pt x="940" y="23"/>
                  </a:lnTo>
                  <a:lnTo>
                    <a:pt x="915" y="24"/>
                  </a:lnTo>
                  <a:lnTo>
                    <a:pt x="915" y="24"/>
                  </a:lnTo>
                  <a:lnTo>
                    <a:pt x="916" y="20"/>
                  </a:lnTo>
                  <a:lnTo>
                    <a:pt x="917" y="12"/>
                  </a:lnTo>
                  <a:lnTo>
                    <a:pt x="916" y="8"/>
                  </a:lnTo>
                  <a:lnTo>
                    <a:pt x="915" y="6"/>
                  </a:lnTo>
                  <a:lnTo>
                    <a:pt x="914" y="5"/>
                  </a:lnTo>
                  <a:lnTo>
                    <a:pt x="910" y="6"/>
                  </a:lnTo>
                  <a:lnTo>
                    <a:pt x="910" y="6"/>
                  </a:lnTo>
                  <a:lnTo>
                    <a:pt x="906" y="1"/>
                  </a:lnTo>
                  <a:lnTo>
                    <a:pt x="904" y="1"/>
                  </a:lnTo>
                  <a:lnTo>
                    <a:pt x="903" y="1"/>
                  </a:lnTo>
                  <a:lnTo>
                    <a:pt x="900" y="2"/>
                  </a:lnTo>
                  <a:lnTo>
                    <a:pt x="898" y="7"/>
                  </a:lnTo>
                  <a:lnTo>
                    <a:pt x="896" y="17"/>
                  </a:lnTo>
                  <a:lnTo>
                    <a:pt x="894" y="24"/>
                  </a:lnTo>
                  <a:lnTo>
                    <a:pt x="894" y="24"/>
                  </a:lnTo>
                  <a:lnTo>
                    <a:pt x="824" y="24"/>
                  </a:lnTo>
                  <a:lnTo>
                    <a:pt x="755" y="23"/>
                  </a:lnTo>
                  <a:lnTo>
                    <a:pt x="616" y="18"/>
                  </a:lnTo>
                  <a:lnTo>
                    <a:pt x="616" y="18"/>
                  </a:lnTo>
                  <a:lnTo>
                    <a:pt x="583" y="17"/>
                  </a:lnTo>
                  <a:lnTo>
                    <a:pt x="549" y="17"/>
                  </a:lnTo>
                  <a:lnTo>
                    <a:pt x="481" y="18"/>
                  </a:lnTo>
                  <a:lnTo>
                    <a:pt x="345" y="24"/>
                  </a:lnTo>
                  <a:lnTo>
                    <a:pt x="345" y="24"/>
                  </a:lnTo>
                  <a:lnTo>
                    <a:pt x="343" y="21"/>
                  </a:lnTo>
                  <a:lnTo>
                    <a:pt x="341" y="21"/>
                  </a:lnTo>
                  <a:lnTo>
                    <a:pt x="333" y="21"/>
                  </a:lnTo>
                  <a:lnTo>
                    <a:pt x="320" y="25"/>
                  </a:lnTo>
                  <a:lnTo>
                    <a:pt x="320" y="25"/>
                  </a:lnTo>
                  <a:lnTo>
                    <a:pt x="284" y="26"/>
                  </a:lnTo>
                  <a:lnTo>
                    <a:pt x="284" y="26"/>
                  </a:lnTo>
                  <a:lnTo>
                    <a:pt x="280" y="19"/>
                  </a:lnTo>
                  <a:lnTo>
                    <a:pt x="277" y="13"/>
                  </a:lnTo>
                  <a:lnTo>
                    <a:pt x="277" y="13"/>
                  </a:lnTo>
                  <a:lnTo>
                    <a:pt x="278" y="11"/>
                  </a:lnTo>
                  <a:lnTo>
                    <a:pt x="278" y="9"/>
                  </a:lnTo>
                  <a:lnTo>
                    <a:pt x="278" y="7"/>
                  </a:lnTo>
                  <a:lnTo>
                    <a:pt x="277" y="6"/>
                  </a:lnTo>
                  <a:lnTo>
                    <a:pt x="274" y="6"/>
                  </a:lnTo>
                  <a:lnTo>
                    <a:pt x="272" y="6"/>
                  </a:lnTo>
                  <a:lnTo>
                    <a:pt x="271" y="7"/>
                  </a:lnTo>
                  <a:lnTo>
                    <a:pt x="268" y="8"/>
                  </a:lnTo>
                  <a:lnTo>
                    <a:pt x="268" y="8"/>
                  </a:lnTo>
                  <a:lnTo>
                    <a:pt x="267" y="9"/>
                  </a:lnTo>
                  <a:lnTo>
                    <a:pt x="266" y="12"/>
                  </a:lnTo>
                  <a:lnTo>
                    <a:pt x="264" y="17"/>
                  </a:lnTo>
                  <a:lnTo>
                    <a:pt x="261" y="27"/>
                  </a:lnTo>
                  <a:lnTo>
                    <a:pt x="261" y="27"/>
                  </a:lnTo>
                  <a:lnTo>
                    <a:pt x="235" y="27"/>
                  </a:lnTo>
                  <a:lnTo>
                    <a:pt x="208" y="29"/>
                  </a:lnTo>
                  <a:lnTo>
                    <a:pt x="182" y="30"/>
                  </a:lnTo>
                  <a:lnTo>
                    <a:pt x="155" y="30"/>
                  </a:lnTo>
                  <a:lnTo>
                    <a:pt x="155" y="30"/>
                  </a:lnTo>
                  <a:lnTo>
                    <a:pt x="153" y="27"/>
                  </a:lnTo>
                  <a:lnTo>
                    <a:pt x="149" y="26"/>
                  </a:lnTo>
                  <a:lnTo>
                    <a:pt x="140" y="25"/>
                  </a:lnTo>
                  <a:lnTo>
                    <a:pt x="129" y="25"/>
                  </a:lnTo>
                  <a:lnTo>
                    <a:pt x="122" y="26"/>
                  </a:lnTo>
                  <a:lnTo>
                    <a:pt x="122" y="26"/>
                  </a:lnTo>
                  <a:lnTo>
                    <a:pt x="115" y="23"/>
                  </a:lnTo>
                  <a:lnTo>
                    <a:pt x="108" y="21"/>
                  </a:lnTo>
                  <a:lnTo>
                    <a:pt x="99" y="20"/>
                  </a:lnTo>
                  <a:lnTo>
                    <a:pt x="88" y="20"/>
                  </a:lnTo>
                  <a:lnTo>
                    <a:pt x="67" y="20"/>
                  </a:lnTo>
                  <a:lnTo>
                    <a:pt x="53" y="21"/>
                  </a:lnTo>
                  <a:lnTo>
                    <a:pt x="53" y="21"/>
                  </a:lnTo>
                  <a:lnTo>
                    <a:pt x="35" y="24"/>
                  </a:lnTo>
                  <a:lnTo>
                    <a:pt x="26" y="25"/>
                  </a:lnTo>
                  <a:lnTo>
                    <a:pt x="19" y="29"/>
                  </a:lnTo>
                  <a:lnTo>
                    <a:pt x="19" y="29"/>
                  </a:lnTo>
                  <a:lnTo>
                    <a:pt x="13" y="32"/>
                  </a:lnTo>
                  <a:lnTo>
                    <a:pt x="5" y="38"/>
                  </a:lnTo>
                  <a:lnTo>
                    <a:pt x="2" y="41"/>
                  </a:lnTo>
                  <a:lnTo>
                    <a:pt x="0" y="44"/>
                  </a:lnTo>
                  <a:lnTo>
                    <a:pt x="0" y="48"/>
                  </a:lnTo>
                  <a:lnTo>
                    <a:pt x="4" y="49"/>
                  </a:lnTo>
                  <a:lnTo>
                    <a:pt x="4" y="49"/>
                  </a:lnTo>
                  <a:close/>
                  <a:moveTo>
                    <a:pt x="1196" y="37"/>
                  </a:moveTo>
                  <a:lnTo>
                    <a:pt x="1196" y="37"/>
                  </a:lnTo>
                  <a:lnTo>
                    <a:pt x="1193" y="37"/>
                  </a:lnTo>
                  <a:lnTo>
                    <a:pt x="1193" y="37"/>
                  </a:lnTo>
                  <a:lnTo>
                    <a:pt x="1192" y="35"/>
                  </a:lnTo>
                  <a:lnTo>
                    <a:pt x="1192" y="35"/>
                  </a:lnTo>
                  <a:lnTo>
                    <a:pt x="1192" y="35"/>
                  </a:lnTo>
                  <a:lnTo>
                    <a:pt x="1192" y="35"/>
                  </a:lnTo>
                  <a:lnTo>
                    <a:pt x="1195" y="35"/>
                  </a:lnTo>
                  <a:lnTo>
                    <a:pt x="1198" y="36"/>
                  </a:lnTo>
                  <a:lnTo>
                    <a:pt x="1198" y="36"/>
                  </a:lnTo>
                  <a:lnTo>
                    <a:pt x="1196" y="37"/>
                  </a:lnTo>
                  <a:lnTo>
                    <a:pt x="1196" y="37"/>
                  </a:lnTo>
                  <a:close/>
                  <a:moveTo>
                    <a:pt x="1199" y="48"/>
                  </a:moveTo>
                  <a:lnTo>
                    <a:pt x="1199" y="48"/>
                  </a:lnTo>
                  <a:lnTo>
                    <a:pt x="1200" y="47"/>
                  </a:lnTo>
                  <a:lnTo>
                    <a:pt x="1200" y="47"/>
                  </a:lnTo>
                  <a:lnTo>
                    <a:pt x="1201" y="47"/>
                  </a:lnTo>
                  <a:lnTo>
                    <a:pt x="1201" y="47"/>
                  </a:lnTo>
                  <a:lnTo>
                    <a:pt x="1199" y="48"/>
                  </a:lnTo>
                  <a:lnTo>
                    <a:pt x="1199" y="48"/>
                  </a:lnTo>
                  <a:close/>
                  <a:moveTo>
                    <a:pt x="1210" y="35"/>
                  </a:moveTo>
                  <a:lnTo>
                    <a:pt x="1210" y="35"/>
                  </a:lnTo>
                  <a:lnTo>
                    <a:pt x="1210" y="33"/>
                  </a:lnTo>
                  <a:lnTo>
                    <a:pt x="1210" y="33"/>
                  </a:lnTo>
                  <a:lnTo>
                    <a:pt x="1212" y="35"/>
                  </a:lnTo>
                  <a:lnTo>
                    <a:pt x="1212" y="35"/>
                  </a:lnTo>
                  <a:lnTo>
                    <a:pt x="1210" y="35"/>
                  </a:lnTo>
                  <a:lnTo>
                    <a:pt x="1210" y="35"/>
                  </a:lnTo>
                  <a:close/>
                  <a:moveTo>
                    <a:pt x="1227" y="33"/>
                  </a:moveTo>
                  <a:lnTo>
                    <a:pt x="1227" y="33"/>
                  </a:lnTo>
                  <a:lnTo>
                    <a:pt x="1225" y="31"/>
                  </a:lnTo>
                  <a:lnTo>
                    <a:pt x="1223" y="29"/>
                  </a:lnTo>
                  <a:lnTo>
                    <a:pt x="1217" y="26"/>
                  </a:lnTo>
                  <a:lnTo>
                    <a:pt x="1217" y="26"/>
                  </a:lnTo>
                  <a:lnTo>
                    <a:pt x="1230" y="31"/>
                  </a:lnTo>
                  <a:lnTo>
                    <a:pt x="1230" y="31"/>
                  </a:lnTo>
                  <a:lnTo>
                    <a:pt x="1227" y="33"/>
                  </a:lnTo>
                  <a:lnTo>
                    <a:pt x="1227" y="33"/>
                  </a:lnTo>
                  <a:close/>
                  <a:moveTo>
                    <a:pt x="1210" y="24"/>
                  </a:moveTo>
                  <a:lnTo>
                    <a:pt x="1210" y="24"/>
                  </a:lnTo>
                  <a:lnTo>
                    <a:pt x="1200" y="21"/>
                  </a:lnTo>
                  <a:lnTo>
                    <a:pt x="1190" y="21"/>
                  </a:lnTo>
                  <a:lnTo>
                    <a:pt x="1190" y="21"/>
                  </a:lnTo>
                  <a:lnTo>
                    <a:pt x="1183" y="15"/>
                  </a:lnTo>
                  <a:lnTo>
                    <a:pt x="1183" y="15"/>
                  </a:lnTo>
                  <a:lnTo>
                    <a:pt x="1210" y="24"/>
                  </a:lnTo>
                  <a:lnTo>
                    <a:pt x="1210" y="24"/>
                  </a:lnTo>
                  <a:close/>
                  <a:moveTo>
                    <a:pt x="1180" y="54"/>
                  </a:moveTo>
                  <a:lnTo>
                    <a:pt x="1180" y="54"/>
                  </a:lnTo>
                  <a:lnTo>
                    <a:pt x="1176" y="54"/>
                  </a:lnTo>
                  <a:lnTo>
                    <a:pt x="1176" y="54"/>
                  </a:lnTo>
                  <a:lnTo>
                    <a:pt x="1177" y="54"/>
                  </a:lnTo>
                  <a:lnTo>
                    <a:pt x="1177" y="54"/>
                  </a:lnTo>
                  <a:lnTo>
                    <a:pt x="1180" y="54"/>
                  </a:lnTo>
                  <a:lnTo>
                    <a:pt x="1180" y="54"/>
                  </a:lnTo>
                  <a:close/>
                  <a:moveTo>
                    <a:pt x="1176" y="43"/>
                  </a:moveTo>
                  <a:lnTo>
                    <a:pt x="1176" y="43"/>
                  </a:lnTo>
                  <a:lnTo>
                    <a:pt x="1177" y="43"/>
                  </a:lnTo>
                  <a:lnTo>
                    <a:pt x="1177" y="43"/>
                  </a:lnTo>
                  <a:lnTo>
                    <a:pt x="1177" y="43"/>
                  </a:lnTo>
                  <a:lnTo>
                    <a:pt x="1177" y="43"/>
                  </a:lnTo>
                  <a:lnTo>
                    <a:pt x="1176" y="44"/>
                  </a:lnTo>
                  <a:lnTo>
                    <a:pt x="1176" y="44"/>
                  </a:lnTo>
                  <a:lnTo>
                    <a:pt x="1172" y="44"/>
                  </a:lnTo>
                  <a:lnTo>
                    <a:pt x="1172" y="44"/>
                  </a:lnTo>
                  <a:lnTo>
                    <a:pt x="1176" y="43"/>
                  </a:lnTo>
                  <a:lnTo>
                    <a:pt x="1176" y="43"/>
                  </a:lnTo>
                  <a:close/>
                  <a:moveTo>
                    <a:pt x="1140" y="42"/>
                  </a:moveTo>
                  <a:lnTo>
                    <a:pt x="1140" y="42"/>
                  </a:lnTo>
                  <a:lnTo>
                    <a:pt x="1145" y="45"/>
                  </a:lnTo>
                  <a:lnTo>
                    <a:pt x="1150" y="47"/>
                  </a:lnTo>
                  <a:lnTo>
                    <a:pt x="1150" y="47"/>
                  </a:lnTo>
                  <a:lnTo>
                    <a:pt x="1145" y="45"/>
                  </a:lnTo>
                  <a:lnTo>
                    <a:pt x="1140" y="42"/>
                  </a:lnTo>
                  <a:lnTo>
                    <a:pt x="1140" y="42"/>
                  </a:lnTo>
                  <a:close/>
                  <a:moveTo>
                    <a:pt x="1157" y="11"/>
                  </a:moveTo>
                  <a:lnTo>
                    <a:pt x="1157" y="11"/>
                  </a:lnTo>
                  <a:lnTo>
                    <a:pt x="1156" y="12"/>
                  </a:lnTo>
                  <a:lnTo>
                    <a:pt x="1156" y="12"/>
                  </a:lnTo>
                  <a:lnTo>
                    <a:pt x="1145" y="13"/>
                  </a:lnTo>
                  <a:lnTo>
                    <a:pt x="1140" y="14"/>
                  </a:lnTo>
                  <a:lnTo>
                    <a:pt x="1136" y="18"/>
                  </a:lnTo>
                  <a:lnTo>
                    <a:pt x="1136" y="18"/>
                  </a:lnTo>
                  <a:lnTo>
                    <a:pt x="1134" y="18"/>
                  </a:lnTo>
                  <a:lnTo>
                    <a:pt x="1134" y="18"/>
                  </a:lnTo>
                  <a:lnTo>
                    <a:pt x="1135" y="14"/>
                  </a:lnTo>
                  <a:lnTo>
                    <a:pt x="1137" y="13"/>
                  </a:lnTo>
                  <a:lnTo>
                    <a:pt x="1145" y="11"/>
                  </a:lnTo>
                  <a:lnTo>
                    <a:pt x="1151" y="11"/>
                  </a:lnTo>
                  <a:lnTo>
                    <a:pt x="1157" y="11"/>
                  </a:lnTo>
                  <a:lnTo>
                    <a:pt x="1157" y="11"/>
                  </a:lnTo>
                  <a:close/>
                  <a:moveTo>
                    <a:pt x="1106" y="31"/>
                  </a:moveTo>
                  <a:lnTo>
                    <a:pt x="1106" y="31"/>
                  </a:lnTo>
                  <a:lnTo>
                    <a:pt x="1110" y="31"/>
                  </a:lnTo>
                  <a:lnTo>
                    <a:pt x="1110" y="31"/>
                  </a:lnTo>
                  <a:lnTo>
                    <a:pt x="1104" y="31"/>
                  </a:lnTo>
                  <a:lnTo>
                    <a:pt x="1104" y="31"/>
                  </a:lnTo>
                  <a:lnTo>
                    <a:pt x="1106" y="31"/>
                  </a:lnTo>
                  <a:lnTo>
                    <a:pt x="1106" y="31"/>
                  </a:lnTo>
                  <a:close/>
                  <a:moveTo>
                    <a:pt x="915" y="33"/>
                  </a:moveTo>
                  <a:lnTo>
                    <a:pt x="915" y="33"/>
                  </a:lnTo>
                  <a:lnTo>
                    <a:pt x="927" y="32"/>
                  </a:lnTo>
                  <a:lnTo>
                    <a:pt x="940" y="32"/>
                  </a:lnTo>
                  <a:lnTo>
                    <a:pt x="940" y="32"/>
                  </a:lnTo>
                  <a:lnTo>
                    <a:pt x="915" y="33"/>
                  </a:lnTo>
                  <a:lnTo>
                    <a:pt x="915" y="33"/>
                  </a:lnTo>
                  <a:lnTo>
                    <a:pt x="915" y="33"/>
                  </a:lnTo>
                  <a:lnTo>
                    <a:pt x="915" y="33"/>
                  </a:lnTo>
                  <a:close/>
                  <a:moveTo>
                    <a:pt x="282" y="238"/>
                  </a:moveTo>
                  <a:lnTo>
                    <a:pt x="282" y="238"/>
                  </a:lnTo>
                  <a:lnTo>
                    <a:pt x="279" y="238"/>
                  </a:lnTo>
                  <a:lnTo>
                    <a:pt x="279" y="238"/>
                  </a:lnTo>
                  <a:lnTo>
                    <a:pt x="279" y="238"/>
                  </a:lnTo>
                  <a:lnTo>
                    <a:pt x="279" y="238"/>
                  </a:lnTo>
                  <a:lnTo>
                    <a:pt x="273" y="227"/>
                  </a:lnTo>
                  <a:lnTo>
                    <a:pt x="270" y="215"/>
                  </a:lnTo>
                  <a:lnTo>
                    <a:pt x="267" y="203"/>
                  </a:lnTo>
                  <a:lnTo>
                    <a:pt x="265" y="191"/>
                  </a:lnTo>
                  <a:lnTo>
                    <a:pt x="265" y="191"/>
                  </a:lnTo>
                  <a:lnTo>
                    <a:pt x="267" y="191"/>
                  </a:lnTo>
                  <a:lnTo>
                    <a:pt x="270" y="190"/>
                  </a:lnTo>
                  <a:lnTo>
                    <a:pt x="272" y="188"/>
                  </a:lnTo>
                  <a:lnTo>
                    <a:pt x="272" y="188"/>
                  </a:lnTo>
                  <a:lnTo>
                    <a:pt x="272" y="191"/>
                  </a:lnTo>
                  <a:lnTo>
                    <a:pt x="273" y="194"/>
                  </a:lnTo>
                  <a:lnTo>
                    <a:pt x="274" y="194"/>
                  </a:lnTo>
                  <a:lnTo>
                    <a:pt x="277" y="192"/>
                  </a:lnTo>
                  <a:lnTo>
                    <a:pt x="280" y="188"/>
                  </a:lnTo>
                  <a:lnTo>
                    <a:pt x="282" y="180"/>
                  </a:lnTo>
                  <a:lnTo>
                    <a:pt x="282" y="180"/>
                  </a:lnTo>
                  <a:lnTo>
                    <a:pt x="285" y="195"/>
                  </a:lnTo>
                  <a:lnTo>
                    <a:pt x="286" y="209"/>
                  </a:lnTo>
                  <a:lnTo>
                    <a:pt x="285" y="224"/>
                  </a:lnTo>
                  <a:lnTo>
                    <a:pt x="284" y="231"/>
                  </a:lnTo>
                  <a:lnTo>
                    <a:pt x="282" y="238"/>
                  </a:lnTo>
                  <a:lnTo>
                    <a:pt x="282" y="238"/>
                  </a:lnTo>
                  <a:close/>
                  <a:moveTo>
                    <a:pt x="72" y="386"/>
                  </a:moveTo>
                  <a:lnTo>
                    <a:pt x="72" y="386"/>
                  </a:lnTo>
                  <a:lnTo>
                    <a:pt x="71" y="363"/>
                  </a:lnTo>
                  <a:lnTo>
                    <a:pt x="71" y="363"/>
                  </a:lnTo>
                  <a:lnTo>
                    <a:pt x="73" y="385"/>
                  </a:lnTo>
                  <a:lnTo>
                    <a:pt x="76" y="398"/>
                  </a:lnTo>
                  <a:lnTo>
                    <a:pt x="76" y="398"/>
                  </a:lnTo>
                  <a:lnTo>
                    <a:pt x="72" y="386"/>
                  </a:lnTo>
                  <a:lnTo>
                    <a:pt x="72" y="386"/>
                  </a:lnTo>
                  <a:close/>
                  <a:moveTo>
                    <a:pt x="77" y="339"/>
                  </a:moveTo>
                  <a:lnTo>
                    <a:pt x="77" y="339"/>
                  </a:lnTo>
                  <a:lnTo>
                    <a:pt x="76" y="339"/>
                  </a:lnTo>
                  <a:lnTo>
                    <a:pt x="75" y="341"/>
                  </a:lnTo>
                  <a:lnTo>
                    <a:pt x="72" y="345"/>
                  </a:lnTo>
                  <a:lnTo>
                    <a:pt x="72" y="345"/>
                  </a:lnTo>
                  <a:lnTo>
                    <a:pt x="76" y="331"/>
                  </a:lnTo>
                  <a:lnTo>
                    <a:pt x="78" y="324"/>
                  </a:lnTo>
                  <a:lnTo>
                    <a:pt x="81" y="316"/>
                  </a:lnTo>
                  <a:lnTo>
                    <a:pt x="81" y="316"/>
                  </a:lnTo>
                  <a:lnTo>
                    <a:pt x="78" y="327"/>
                  </a:lnTo>
                  <a:lnTo>
                    <a:pt x="77" y="339"/>
                  </a:lnTo>
                  <a:lnTo>
                    <a:pt x="77" y="339"/>
                  </a:lnTo>
                  <a:close/>
                  <a:moveTo>
                    <a:pt x="87" y="503"/>
                  </a:moveTo>
                  <a:lnTo>
                    <a:pt x="87" y="503"/>
                  </a:lnTo>
                  <a:lnTo>
                    <a:pt x="84" y="471"/>
                  </a:lnTo>
                  <a:lnTo>
                    <a:pt x="81" y="440"/>
                  </a:lnTo>
                  <a:lnTo>
                    <a:pt x="81" y="440"/>
                  </a:lnTo>
                  <a:lnTo>
                    <a:pt x="82" y="443"/>
                  </a:lnTo>
                  <a:lnTo>
                    <a:pt x="82" y="443"/>
                  </a:lnTo>
                  <a:lnTo>
                    <a:pt x="85" y="473"/>
                  </a:lnTo>
                  <a:lnTo>
                    <a:pt x="87" y="487"/>
                  </a:lnTo>
                  <a:lnTo>
                    <a:pt x="87" y="503"/>
                  </a:lnTo>
                  <a:lnTo>
                    <a:pt x="87" y="503"/>
                  </a:lnTo>
                  <a:close/>
                  <a:moveTo>
                    <a:pt x="95" y="651"/>
                  </a:moveTo>
                  <a:lnTo>
                    <a:pt x="95" y="651"/>
                  </a:lnTo>
                  <a:lnTo>
                    <a:pt x="95" y="651"/>
                  </a:lnTo>
                  <a:lnTo>
                    <a:pt x="95" y="651"/>
                  </a:lnTo>
                  <a:lnTo>
                    <a:pt x="91" y="646"/>
                  </a:lnTo>
                  <a:lnTo>
                    <a:pt x="91" y="646"/>
                  </a:lnTo>
                  <a:lnTo>
                    <a:pt x="93" y="646"/>
                  </a:lnTo>
                  <a:lnTo>
                    <a:pt x="93" y="646"/>
                  </a:lnTo>
                  <a:lnTo>
                    <a:pt x="96" y="649"/>
                  </a:lnTo>
                  <a:lnTo>
                    <a:pt x="96" y="649"/>
                  </a:lnTo>
                  <a:lnTo>
                    <a:pt x="95" y="651"/>
                  </a:lnTo>
                  <a:lnTo>
                    <a:pt x="95" y="651"/>
                  </a:lnTo>
                  <a:close/>
                  <a:moveTo>
                    <a:pt x="96" y="493"/>
                  </a:moveTo>
                  <a:lnTo>
                    <a:pt x="96" y="493"/>
                  </a:lnTo>
                  <a:lnTo>
                    <a:pt x="95" y="480"/>
                  </a:lnTo>
                  <a:lnTo>
                    <a:pt x="95" y="480"/>
                  </a:lnTo>
                  <a:lnTo>
                    <a:pt x="97" y="495"/>
                  </a:lnTo>
                  <a:lnTo>
                    <a:pt x="97" y="495"/>
                  </a:lnTo>
                  <a:lnTo>
                    <a:pt x="96" y="493"/>
                  </a:lnTo>
                  <a:lnTo>
                    <a:pt x="96" y="493"/>
                  </a:lnTo>
                  <a:close/>
                  <a:moveTo>
                    <a:pt x="100" y="578"/>
                  </a:moveTo>
                  <a:lnTo>
                    <a:pt x="100" y="578"/>
                  </a:lnTo>
                  <a:lnTo>
                    <a:pt x="99" y="540"/>
                  </a:lnTo>
                  <a:lnTo>
                    <a:pt x="99" y="522"/>
                  </a:lnTo>
                  <a:lnTo>
                    <a:pt x="99" y="503"/>
                  </a:lnTo>
                  <a:lnTo>
                    <a:pt x="99" y="503"/>
                  </a:lnTo>
                  <a:lnTo>
                    <a:pt x="101" y="534"/>
                  </a:lnTo>
                  <a:lnTo>
                    <a:pt x="102" y="567"/>
                  </a:lnTo>
                  <a:lnTo>
                    <a:pt x="102" y="567"/>
                  </a:lnTo>
                  <a:lnTo>
                    <a:pt x="100" y="578"/>
                  </a:lnTo>
                  <a:lnTo>
                    <a:pt x="100" y="578"/>
                  </a:lnTo>
                  <a:close/>
                  <a:moveTo>
                    <a:pt x="103" y="656"/>
                  </a:moveTo>
                  <a:lnTo>
                    <a:pt x="103" y="656"/>
                  </a:lnTo>
                  <a:lnTo>
                    <a:pt x="105" y="654"/>
                  </a:lnTo>
                  <a:lnTo>
                    <a:pt x="105" y="654"/>
                  </a:lnTo>
                  <a:lnTo>
                    <a:pt x="117" y="657"/>
                  </a:lnTo>
                  <a:lnTo>
                    <a:pt x="129" y="660"/>
                  </a:lnTo>
                  <a:lnTo>
                    <a:pt x="129" y="660"/>
                  </a:lnTo>
                  <a:lnTo>
                    <a:pt x="115" y="658"/>
                  </a:lnTo>
                  <a:lnTo>
                    <a:pt x="108" y="657"/>
                  </a:lnTo>
                  <a:lnTo>
                    <a:pt x="103" y="656"/>
                  </a:lnTo>
                  <a:lnTo>
                    <a:pt x="103" y="656"/>
                  </a:lnTo>
                  <a:close/>
                  <a:moveTo>
                    <a:pt x="102" y="619"/>
                  </a:moveTo>
                  <a:lnTo>
                    <a:pt x="102" y="619"/>
                  </a:lnTo>
                  <a:lnTo>
                    <a:pt x="102" y="616"/>
                  </a:lnTo>
                  <a:lnTo>
                    <a:pt x="102" y="616"/>
                  </a:lnTo>
                  <a:lnTo>
                    <a:pt x="103" y="620"/>
                  </a:lnTo>
                  <a:lnTo>
                    <a:pt x="103" y="620"/>
                  </a:lnTo>
                  <a:lnTo>
                    <a:pt x="102" y="619"/>
                  </a:lnTo>
                  <a:lnTo>
                    <a:pt x="102" y="619"/>
                  </a:lnTo>
                  <a:close/>
                  <a:moveTo>
                    <a:pt x="142" y="644"/>
                  </a:moveTo>
                  <a:lnTo>
                    <a:pt x="142" y="644"/>
                  </a:lnTo>
                  <a:lnTo>
                    <a:pt x="140" y="642"/>
                  </a:lnTo>
                  <a:lnTo>
                    <a:pt x="140" y="642"/>
                  </a:lnTo>
                  <a:lnTo>
                    <a:pt x="146" y="643"/>
                  </a:lnTo>
                  <a:lnTo>
                    <a:pt x="146" y="643"/>
                  </a:lnTo>
                  <a:lnTo>
                    <a:pt x="142" y="644"/>
                  </a:lnTo>
                  <a:lnTo>
                    <a:pt x="142" y="644"/>
                  </a:lnTo>
                  <a:close/>
                  <a:moveTo>
                    <a:pt x="209" y="655"/>
                  </a:moveTo>
                  <a:lnTo>
                    <a:pt x="209" y="655"/>
                  </a:lnTo>
                  <a:lnTo>
                    <a:pt x="182" y="656"/>
                  </a:lnTo>
                  <a:lnTo>
                    <a:pt x="182" y="656"/>
                  </a:lnTo>
                  <a:lnTo>
                    <a:pt x="214" y="654"/>
                  </a:lnTo>
                  <a:lnTo>
                    <a:pt x="245" y="651"/>
                  </a:lnTo>
                  <a:lnTo>
                    <a:pt x="309" y="651"/>
                  </a:lnTo>
                  <a:lnTo>
                    <a:pt x="309" y="651"/>
                  </a:lnTo>
                  <a:lnTo>
                    <a:pt x="313" y="652"/>
                  </a:lnTo>
                  <a:lnTo>
                    <a:pt x="313" y="652"/>
                  </a:lnTo>
                  <a:lnTo>
                    <a:pt x="286" y="651"/>
                  </a:lnTo>
                  <a:lnTo>
                    <a:pt x="261" y="651"/>
                  </a:lnTo>
                  <a:lnTo>
                    <a:pt x="209" y="655"/>
                  </a:lnTo>
                  <a:lnTo>
                    <a:pt x="209" y="655"/>
                  </a:lnTo>
                  <a:close/>
                  <a:moveTo>
                    <a:pt x="220" y="637"/>
                  </a:moveTo>
                  <a:lnTo>
                    <a:pt x="220" y="637"/>
                  </a:lnTo>
                  <a:lnTo>
                    <a:pt x="238" y="634"/>
                  </a:lnTo>
                  <a:lnTo>
                    <a:pt x="254" y="633"/>
                  </a:lnTo>
                  <a:lnTo>
                    <a:pt x="271" y="632"/>
                  </a:lnTo>
                  <a:lnTo>
                    <a:pt x="289" y="632"/>
                  </a:lnTo>
                  <a:lnTo>
                    <a:pt x="289" y="632"/>
                  </a:lnTo>
                  <a:lnTo>
                    <a:pt x="266" y="634"/>
                  </a:lnTo>
                  <a:lnTo>
                    <a:pt x="266" y="634"/>
                  </a:lnTo>
                  <a:lnTo>
                    <a:pt x="243" y="636"/>
                  </a:lnTo>
                  <a:lnTo>
                    <a:pt x="220" y="637"/>
                  </a:lnTo>
                  <a:lnTo>
                    <a:pt x="220" y="637"/>
                  </a:lnTo>
                  <a:close/>
                  <a:moveTo>
                    <a:pt x="318" y="654"/>
                  </a:moveTo>
                  <a:lnTo>
                    <a:pt x="318" y="654"/>
                  </a:lnTo>
                  <a:lnTo>
                    <a:pt x="320" y="651"/>
                  </a:lnTo>
                  <a:lnTo>
                    <a:pt x="320" y="651"/>
                  </a:lnTo>
                  <a:lnTo>
                    <a:pt x="337" y="651"/>
                  </a:lnTo>
                  <a:lnTo>
                    <a:pt x="337" y="651"/>
                  </a:lnTo>
                  <a:lnTo>
                    <a:pt x="338" y="655"/>
                  </a:lnTo>
                  <a:lnTo>
                    <a:pt x="338" y="655"/>
                  </a:lnTo>
                  <a:lnTo>
                    <a:pt x="318" y="654"/>
                  </a:lnTo>
                  <a:lnTo>
                    <a:pt x="318" y="654"/>
                  </a:lnTo>
                  <a:close/>
                  <a:moveTo>
                    <a:pt x="363" y="640"/>
                  </a:moveTo>
                  <a:lnTo>
                    <a:pt x="363" y="640"/>
                  </a:lnTo>
                  <a:lnTo>
                    <a:pt x="341" y="640"/>
                  </a:lnTo>
                  <a:lnTo>
                    <a:pt x="341" y="640"/>
                  </a:lnTo>
                  <a:lnTo>
                    <a:pt x="354" y="639"/>
                  </a:lnTo>
                  <a:lnTo>
                    <a:pt x="368" y="638"/>
                  </a:lnTo>
                  <a:lnTo>
                    <a:pt x="368" y="638"/>
                  </a:lnTo>
                  <a:lnTo>
                    <a:pt x="363" y="640"/>
                  </a:lnTo>
                  <a:lnTo>
                    <a:pt x="363" y="640"/>
                  </a:lnTo>
                  <a:close/>
                  <a:moveTo>
                    <a:pt x="382" y="656"/>
                  </a:moveTo>
                  <a:lnTo>
                    <a:pt x="382" y="656"/>
                  </a:lnTo>
                  <a:lnTo>
                    <a:pt x="398" y="654"/>
                  </a:lnTo>
                  <a:lnTo>
                    <a:pt x="398" y="654"/>
                  </a:lnTo>
                  <a:lnTo>
                    <a:pt x="416" y="654"/>
                  </a:lnTo>
                  <a:lnTo>
                    <a:pt x="416" y="654"/>
                  </a:lnTo>
                  <a:lnTo>
                    <a:pt x="382" y="656"/>
                  </a:lnTo>
                  <a:lnTo>
                    <a:pt x="382" y="656"/>
                  </a:lnTo>
                  <a:close/>
                  <a:moveTo>
                    <a:pt x="507" y="628"/>
                  </a:moveTo>
                  <a:lnTo>
                    <a:pt x="507" y="628"/>
                  </a:lnTo>
                  <a:lnTo>
                    <a:pt x="473" y="630"/>
                  </a:lnTo>
                  <a:lnTo>
                    <a:pt x="438" y="632"/>
                  </a:lnTo>
                  <a:lnTo>
                    <a:pt x="438" y="632"/>
                  </a:lnTo>
                  <a:lnTo>
                    <a:pt x="438" y="631"/>
                  </a:lnTo>
                  <a:lnTo>
                    <a:pt x="438" y="631"/>
                  </a:lnTo>
                  <a:lnTo>
                    <a:pt x="512" y="628"/>
                  </a:lnTo>
                  <a:lnTo>
                    <a:pt x="512" y="628"/>
                  </a:lnTo>
                  <a:lnTo>
                    <a:pt x="507" y="628"/>
                  </a:lnTo>
                  <a:lnTo>
                    <a:pt x="507" y="628"/>
                  </a:lnTo>
                  <a:close/>
                  <a:moveTo>
                    <a:pt x="534" y="642"/>
                  </a:moveTo>
                  <a:lnTo>
                    <a:pt x="534" y="642"/>
                  </a:lnTo>
                  <a:lnTo>
                    <a:pt x="557" y="640"/>
                  </a:lnTo>
                  <a:lnTo>
                    <a:pt x="557" y="640"/>
                  </a:lnTo>
                  <a:lnTo>
                    <a:pt x="534" y="642"/>
                  </a:lnTo>
                  <a:lnTo>
                    <a:pt x="534" y="642"/>
                  </a:lnTo>
                  <a:close/>
                  <a:moveTo>
                    <a:pt x="615" y="640"/>
                  </a:moveTo>
                  <a:lnTo>
                    <a:pt x="615" y="640"/>
                  </a:lnTo>
                  <a:lnTo>
                    <a:pt x="587" y="640"/>
                  </a:lnTo>
                  <a:lnTo>
                    <a:pt x="587" y="640"/>
                  </a:lnTo>
                  <a:lnTo>
                    <a:pt x="590" y="639"/>
                  </a:lnTo>
                  <a:lnTo>
                    <a:pt x="590" y="639"/>
                  </a:lnTo>
                  <a:lnTo>
                    <a:pt x="591" y="638"/>
                  </a:lnTo>
                  <a:lnTo>
                    <a:pt x="591" y="638"/>
                  </a:lnTo>
                  <a:lnTo>
                    <a:pt x="616" y="638"/>
                  </a:lnTo>
                  <a:lnTo>
                    <a:pt x="616" y="638"/>
                  </a:lnTo>
                  <a:lnTo>
                    <a:pt x="615" y="640"/>
                  </a:lnTo>
                  <a:lnTo>
                    <a:pt x="615" y="640"/>
                  </a:lnTo>
                  <a:close/>
                  <a:moveTo>
                    <a:pt x="674" y="643"/>
                  </a:moveTo>
                  <a:lnTo>
                    <a:pt x="674" y="643"/>
                  </a:lnTo>
                  <a:lnTo>
                    <a:pt x="631" y="640"/>
                  </a:lnTo>
                  <a:lnTo>
                    <a:pt x="631" y="640"/>
                  </a:lnTo>
                  <a:lnTo>
                    <a:pt x="626" y="638"/>
                  </a:lnTo>
                  <a:lnTo>
                    <a:pt x="626" y="638"/>
                  </a:lnTo>
                  <a:lnTo>
                    <a:pt x="675" y="638"/>
                  </a:lnTo>
                  <a:lnTo>
                    <a:pt x="675" y="638"/>
                  </a:lnTo>
                  <a:lnTo>
                    <a:pt x="674" y="640"/>
                  </a:lnTo>
                  <a:lnTo>
                    <a:pt x="674" y="643"/>
                  </a:lnTo>
                  <a:lnTo>
                    <a:pt x="674" y="643"/>
                  </a:lnTo>
                  <a:close/>
                  <a:moveTo>
                    <a:pt x="693" y="644"/>
                  </a:moveTo>
                  <a:lnTo>
                    <a:pt x="693" y="644"/>
                  </a:lnTo>
                  <a:lnTo>
                    <a:pt x="688" y="642"/>
                  </a:lnTo>
                  <a:lnTo>
                    <a:pt x="688" y="642"/>
                  </a:lnTo>
                  <a:lnTo>
                    <a:pt x="694" y="639"/>
                  </a:lnTo>
                  <a:lnTo>
                    <a:pt x="694" y="639"/>
                  </a:lnTo>
                  <a:lnTo>
                    <a:pt x="709" y="645"/>
                  </a:lnTo>
                  <a:lnTo>
                    <a:pt x="709" y="645"/>
                  </a:lnTo>
                  <a:lnTo>
                    <a:pt x="693" y="644"/>
                  </a:lnTo>
                  <a:lnTo>
                    <a:pt x="693" y="644"/>
                  </a:lnTo>
                  <a:close/>
                  <a:moveTo>
                    <a:pt x="723" y="628"/>
                  </a:moveTo>
                  <a:lnTo>
                    <a:pt x="723" y="628"/>
                  </a:lnTo>
                  <a:lnTo>
                    <a:pt x="817" y="626"/>
                  </a:lnTo>
                  <a:lnTo>
                    <a:pt x="817" y="626"/>
                  </a:lnTo>
                  <a:lnTo>
                    <a:pt x="815" y="626"/>
                  </a:lnTo>
                  <a:lnTo>
                    <a:pt x="815" y="626"/>
                  </a:lnTo>
                  <a:lnTo>
                    <a:pt x="800" y="627"/>
                  </a:lnTo>
                  <a:lnTo>
                    <a:pt x="786" y="630"/>
                  </a:lnTo>
                  <a:lnTo>
                    <a:pt x="786" y="630"/>
                  </a:lnTo>
                  <a:lnTo>
                    <a:pt x="755" y="630"/>
                  </a:lnTo>
                  <a:lnTo>
                    <a:pt x="723" y="628"/>
                  </a:lnTo>
                  <a:lnTo>
                    <a:pt x="723" y="628"/>
                  </a:lnTo>
                  <a:close/>
                  <a:moveTo>
                    <a:pt x="764" y="644"/>
                  </a:moveTo>
                  <a:lnTo>
                    <a:pt x="764" y="644"/>
                  </a:lnTo>
                  <a:lnTo>
                    <a:pt x="775" y="642"/>
                  </a:lnTo>
                  <a:lnTo>
                    <a:pt x="775" y="642"/>
                  </a:lnTo>
                  <a:lnTo>
                    <a:pt x="784" y="640"/>
                  </a:lnTo>
                  <a:lnTo>
                    <a:pt x="784" y="640"/>
                  </a:lnTo>
                  <a:lnTo>
                    <a:pt x="815" y="637"/>
                  </a:lnTo>
                  <a:lnTo>
                    <a:pt x="831" y="637"/>
                  </a:lnTo>
                  <a:lnTo>
                    <a:pt x="845" y="638"/>
                  </a:lnTo>
                  <a:lnTo>
                    <a:pt x="845" y="638"/>
                  </a:lnTo>
                  <a:lnTo>
                    <a:pt x="805" y="643"/>
                  </a:lnTo>
                  <a:lnTo>
                    <a:pt x="785" y="644"/>
                  </a:lnTo>
                  <a:lnTo>
                    <a:pt x="764" y="644"/>
                  </a:lnTo>
                  <a:lnTo>
                    <a:pt x="764" y="644"/>
                  </a:lnTo>
                  <a:close/>
                  <a:moveTo>
                    <a:pt x="880" y="628"/>
                  </a:moveTo>
                  <a:lnTo>
                    <a:pt x="880" y="628"/>
                  </a:lnTo>
                  <a:lnTo>
                    <a:pt x="881" y="626"/>
                  </a:lnTo>
                  <a:lnTo>
                    <a:pt x="881" y="625"/>
                  </a:lnTo>
                  <a:lnTo>
                    <a:pt x="881" y="625"/>
                  </a:lnTo>
                  <a:lnTo>
                    <a:pt x="920" y="625"/>
                  </a:lnTo>
                  <a:lnTo>
                    <a:pt x="959" y="627"/>
                  </a:lnTo>
                  <a:lnTo>
                    <a:pt x="959" y="627"/>
                  </a:lnTo>
                  <a:lnTo>
                    <a:pt x="920" y="628"/>
                  </a:lnTo>
                  <a:lnTo>
                    <a:pt x="880" y="628"/>
                  </a:lnTo>
                  <a:lnTo>
                    <a:pt x="880" y="628"/>
                  </a:lnTo>
                  <a:close/>
                  <a:moveTo>
                    <a:pt x="1029" y="633"/>
                  </a:moveTo>
                  <a:lnTo>
                    <a:pt x="1029" y="633"/>
                  </a:lnTo>
                  <a:lnTo>
                    <a:pt x="1027" y="632"/>
                  </a:lnTo>
                  <a:lnTo>
                    <a:pt x="1024" y="631"/>
                  </a:lnTo>
                  <a:lnTo>
                    <a:pt x="1024" y="631"/>
                  </a:lnTo>
                  <a:lnTo>
                    <a:pt x="1038" y="630"/>
                  </a:lnTo>
                  <a:lnTo>
                    <a:pt x="1052" y="630"/>
                  </a:lnTo>
                  <a:lnTo>
                    <a:pt x="1052" y="630"/>
                  </a:lnTo>
                  <a:lnTo>
                    <a:pt x="1029" y="633"/>
                  </a:lnTo>
                  <a:lnTo>
                    <a:pt x="1029" y="633"/>
                  </a:lnTo>
                  <a:close/>
                  <a:moveTo>
                    <a:pt x="1097" y="628"/>
                  </a:moveTo>
                  <a:lnTo>
                    <a:pt x="1097" y="628"/>
                  </a:lnTo>
                  <a:lnTo>
                    <a:pt x="1083" y="633"/>
                  </a:lnTo>
                  <a:lnTo>
                    <a:pt x="1069" y="636"/>
                  </a:lnTo>
                  <a:lnTo>
                    <a:pt x="1069" y="636"/>
                  </a:lnTo>
                  <a:lnTo>
                    <a:pt x="1087" y="630"/>
                  </a:lnTo>
                  <a:lnTo>
                    <a:pt x="1104" y="624"/>
                  </a:lnTo>
                  <a:lnTo>
                    <a:pt x="1137" y="608"/>
                  </a:lnTo>
                  <a:lnTo>
                    <a:pt x="1137" y="608"/>
                  </a:lnTo>
                  <a:lnTo>
                    <a:pt x="1117" y="619"/>
                  </a:lnTo>
                  <a:lnTo>
                    <a:pt x="1097" y="628"/>
                  </a:lnTo>
                  <a:lnTo>
                    <a:pt x="1097" y="628"/>
                  </a:lnTo>
                  <a:close/>
                  <a:moveTo>
                    <a:pt x="1064" y="621"/>
                  </a:moveTo>
                  <a:lnTo>
                    <a:pt x="1064" y="621"/>
                  </a:lnTo>
                  <a:lnTo>
                    <a:pt x="1071" y="619"/>
                  </a:lnTo>
                  <a:lnTo>
                    <a:pt x="1071" y="619"/>
                  </a:lnTo>
                  <a:lnTo>
                    <a:pt x="1071" y="621"/>
                  </a:lnTo>
                  <a:lnTo>
                    <a:pt x="1071" y="621"/>
                  </a:lnTo>
                  <a:lnTo>
                    <a:pt x="1064" y="621"/>
                  </a:lnTo>
                  <a:lnTo>
                    <a:pt x="1064" y="621"/>
                  </a:lnTo>
                  <a:close/>
                  <a:moveTo>
                    <a:pt x="1202" y="548"/>
                  </a:moveTo>
                  <a:lnTo>
                    <a:pt x="1202" y="548"/>
                  </a:lnTo>
                  <a:lnTo>
                    <a:pt x="1231" y="528"/>
                  </a:lnTo>
                  <a:lnTo>
                    <a:pt x="1246" y="519"/>
                  </a:lnTo>
                  <a:lnTo>
                    <a:pt x="1260" y="510"/>
                  </a:lnTo>
                  <a:lnTo>
                    <a:pt x="1260" y="510"/>
                  </a:lnTo>
                  <a:lnTo>
                    <a:pt x="1224" y="533"/>
                  </a:lnTo>
                  <a:lnTo>
                    <a:pt x="1224" y="533"/>
                  </a:lnTo>
                  <a:lnTo>
                    <a:pt x="1202" y="548"/>
                  </a:lnTo>
                  <a:lnTo>
                    <a:pt x="1202" y="548"/>
                  </a:lnTo>
                  <a:close/>
                  <a:moveTo>
                    <a:pt x="1254" y="527"/>
                  </a:moveTo>
                  <a:lnTo>
                    <a:pt x="1254" y="527"/>
                  </a:lnTo>
                  <a:lnTo>
                    <a:pt x="1233" y="539"/>
                  </a:lnTo>
                  <a:lnTo>
                    <a:pt x="1233" y="539"/>
                  </a:lnTo>
                  <a:lnTo>
                    <a:pt x="1264" y="519"/>
                  </a:lnTo>
                  <a:lnTo>
                    <a:pt x="1264" y="519"/>
                  </a:lnTo>
                  <a:lnTo>
                    <a:pt x="1254" y="527"/>
                  </a:lnTo>
                  <a:lnTo>
                    <a:pt x="1254" y="527"/>
                  </a:lnTo>
                  <a:close/>
                  <a:moveTo>
                    <a:pt x="1290" y="504"/>
                  </a:moveTo>
                  <a:lnTo>
                    <a:pt x="1290" y="504"/>
                  </a:lnTo>
                  <a:lnTo>
                    <a:pt x="1278" y="510"/>
                  </a:lnTo>
                  <a:lnTo>
                    <a:pt x="1278" y="510"/>
                  </a:lnTo>
                  <a:lnTo>
                    <a:pt x="1294" y="500"/>
                  </a:lnTo>
                  <a:lnTo>
                    <a:pt x="1294" y="500"/>
                  </a:lnTo>
                  <a:lnTo>
                    <a:pt x="1290" y="504"/>
                  </a:lnTo>
                  <a:lnTo>
                    <a:pt x="1290" y="504"/>
                  </a:lnTo>
                  <a:close/>
                  <a:moveTo>
                    <a:pt x="1310" y="495"/>
                  </a:moveTo>
                  <a:lnTo>
                    <a:pt x="1310" y="495"/>
                  </a:lnTo>
                  <a:lnTo>
                    <a:pt x="1314" y="487"/>
                  </a:lnTo>
                  <a:lnTo>
                    <a:pt x="1314" y="487"/>
                  </a:lnTo>
                  <a:lnTo>
                    <a:pt x="1320" y="484"/>
                  </a:lnTo>
                  <a:lnTo>
                    <a:pt x="1320" y="484"/>
                  </a:lnTo>
                  <a:lnTo>
                    <a:pt x="1310" y="495"/>
                  </a:lnTo>
                  <a:lnTo>
                    <a:pt x="1310" y="495"/>
                  </a:lnTo>
                  <a:close/>
                  <a:moveTo>
                    <a:pt x="1317" y="474"/>
                  </a:moveTo>
                  <a:lnTo>
                    <a:pt x="1317" y="474"/>
                  </a:lnTo>
                  <a:lnTo>
                    <a:pt x="1319" y="473"/>
                  </a:lnTo>
                  <a:lnTo>
                    <a:pt x="1319" y="473"/>
                  </a:lnTo>
                  <a:lnTo>
                    <a:pt x="1319" y="473"/>
                  </a:lnTo>
                  <a:lnTo>
                    <a:pt x="1319" y="473"/>
                  </a:lnTo>
                  <a:lnTo>
                    <a:pt x="1317" y="474"/>
                  </a:lnTo>
                  <a:lnTo>
                    <a:pt x="1317" y="474"/>
                  </a:lnTo>
                  <a:close/>
                  <a:moveTo>
                    <a:pt x="1094" y="267"/>
                  </a:moveTo>
                  <a:lnTo>
                    <a:pt x="1094" y="267"/>
                  </a:lnTo>
                  <a:lnTo>
                    <a:pt x="1112" y="274"/>
                  </a:lnTo>
                  <a:lnTo>
                    <a:pt x="1131" y="283"/>
                  </a:lnTo>
                  <a:lnTo>
                    <a:pt x="1150" y="294"/>
                  </a:lnTo>
                  <a:lnTo>
                    <a:pt x="1168" y="306"/>
                  </a:lnTo>
                  <a:lnTo>
                    <a:pt x="1184" y="319"/>
                  </a:lnTo>
                  <a:lnTo>
                    <a:pt x="1200" y="332"/>
                  </a:lnTo>
                  <a:lnTo>
                    <a:pt x="1216" y="347"/>
                  </a:lnTo>
                  <a:lnTo>
                    <a:pt x="1230" y="361"/>
                  </a:lnTo>
                  <a:lnTo>
                    <a:pt x="1230" y="361"/>
                  </a:lnTo>
                  <a:lnTo>
                    <a:pt x="1241" y="372"/>
                  </a:lnTo>
                  <a:lnTo>
                    <a:pt x="1253" y="381"/>
                  </a:lnTo>
                  <a:lnTo>
                    <a:pt x="1280" y="400"/>
                  </a:lnTo>
                  <a:lnTo>
                    <a:pt x="1305" y="418"/>
                  </a:lnTo>
                  <a:lnTo>
                    <a:pt x="1317" y="427"/>
                  </a:lnTo>
                  <a:lnTo>
                    <a:pt x="1329" y="438"/>
                  </a:lnTo>
                  <a:lnTo>
                    <a:pt x="1329" y="438"/>
                  </a:lnTo>
                  <a:lnTo>
                    <a:pt x="1322" y="454"/>
                  </a:lnTo>
                  <a:lnTo>
                    <a:pt x="1318" y="460"/>
                  </a:lnTo>
                  <a:lnTo>
                    <a:pt x="1311" y="467"/>
                  </a:lnTo>
                  <a:lnTo>
                    <a:pt x="1311" y="467"/>
                  </a:lnTo>
                  <a:lnTo>
                    <a:pt x="1292" y="478"/>
                  </a:lnTo>
                  <a:lnTo>
                    <a:pt x="1281" y="485"/>
                  </a:lnTo>
                  <a:lnTo>
                    <a:pt x="1278" y="489"/>
                  </a:lnTo>
                  <a:lnTo>
                    <a:pt x="1277" y="491"/>
                  </a:lnTo>
                  <a:lnTo>
                    <a:pt x="1277" y="491"/>
                  </a:lnTo>
                  <a:lnTo>
                    <a:pt x="1260" y="500"/>
                  </a:lnTo>
                  <a:lnTo>
                    <a:pt x="1243" y="508"/>
                  </a:lnTo>
                  <a:lnTo>
                    <a:pt x="1228" y="518"/>
                  </a:lnTo>
                  <a:lnTo>
                    <a:pt x="1213" y="528"/>
                  </a:lnTo>
                  <a:lnTo>
                    <a:pt x="1183" y="550"/>
                  </a:lnTo>
                  <a:lnTo>
                    <a:pt x="1153" y="571"/>
                  </a:lnTo>
                  <a:lnTo>
                    <a:pt x="1153" y="571"/>
                  </a:lnTo>
                  <a:lnTo>
                    <a:pt x="1135" y="581"/>
                  </a:lnTo>
                  <a:lnTo>
                    <a:pt x="1117" y="591"/>
                  </a:lnTo>
                  <a:lnTo>
                    <a:pt x="1098" y="599"/>
                  </a:lnTo>
                  <a:lnTo>
                    <a:pt x="1080" y="605"/>
                  </a:lnTo>
                  <a:lnTo>
                    <a:pt x="1060" y="610"/>
                  </a:lnTo>
                  <a:lnTo>
                    <a:pt x="1040" y="614"/>
                  </a:lnTo>
                  <a:lnTo>
                    <a:pt x="1020" y="616"/>
                  </a:lnTo>
                  <a:lnTo>
                    <a:pt x="999" y="618"/>
                  </a:lnTo>
                  <a:lnTo>
                    <a:pt x="999" y="618"/>
                  </a:lnTo>
                  <a:lnTo>
                    <a:pt x="959" y="618"/>
                  </a:lnTo>
                  <a:lnTo>
                    <a:pt x="920" y="616"/>
                  </a:lnTo>
                  <a:lnTo>
                    <a:pt x="879" y="615"/>
                  </a:lnTo>
                  <a:lnTo>
                    <a:pt x="839" y="615"/>
                  </a:lnTo>
                  <a:lnTo>
                    <a:pt x="839" y="615"/>
                  </a:lnTo>
                  <a:lnTo>
                    <a:pt x="753" y="619"/>
                  </a:lnTo>
                  <a:lnTo>
                    <a:pt x="711" y="620"/>
                  </a:lnTo>
                  <a:lnTo>
                    <a:pt x="668" y="620"/>
                  </a:lnTo>
                  <a:lnTo>
                    <a:pt x="668" y="620"/>
                  </a:lnTo>
                  <a:lnTo>
                    <a:pt x="655" y="618"/>
                  </a:lnTo>
                  <a:lnTo>
                    <a:pt x="642" y="616"/>
                  </a:lnTo>
                  <a:lnTo>
                    <a:pt x="613" y="616"/>
                  </a:lnTo>
                  <a:lnTo>
                    <a:pt x="583" y="618"/>
                  </a:lnTo>
                  <a:lnTo>
                    <a:pt x="555" y="618"/>
                  </a:lnTo>
                  <a:lnTo>
                    <a:pt x="555" y="618"/>
                  </a:lnTo>
                  <a:lnTo>
                    <a:pt x="487" y="619"/>
                  </a:lnTo>
                  <a:lnTo>
                    <a:pt x="420" y="621"/>
                  </a:lnTo>
                  <a:lnTo>
                    <a:pt x="420" y="621"/>
                  </a:lnTo>
                  <a:lnTo>
                    <a:pt x="406" y="620"/>
                  </a:lnTo>
                  <a:lnTo>
                    <a:pt x="391" y="620"/>
                  </a:lnTo>
                  <a:lnTo>
                    <a:pt x="377" y="621"/>
                  </a:lnTo>
                  <a:lnTo>
                    <a:pt x="362" y="622"/>
                  </a:lnTo>
                  <a:lnTo>
                    <a:pt x="362" y="622"/>
                  </a:lnTo>
                  <a:lnTo>
                    <a:pt x="324" y="624"/>
                  </a:lnTo>
                  <a:lnTo>
                    <a:pt x="284" y="622"/>
                  </a:lnTo>
                  <a:lnTo>
                    <a:pt x="284" y="622"/>
                  </a:lnTo>
                  <a:lnTo>
                    <a:pt x="268" y="622"/>
                  </a:lnTo>
                  <a:lnTo>
                    <a:pt x="252" y="624"/>
                  </a:lnTo>
                  <a:lnTo>
                    <a:pt x="219" y="628"/>
                  </a:lnTo>
                  <a:lnTo>
                    <a:pt x="188" y="632"/>
                  </a:lnTo>
                  <a:lnTo>
                    <a:pt x="171" y="633"/>
                  </a:lnTo>
                  <a:lnTo>
                    <a:pt x="155" y="634"/>
                  </a:lnTo>
                  <a:lnTo>
                    <a:pt x="155" y="634"/>
                  </a:lnTo>
                  <a:lnTo>
                    <a:pt x="141" y="633"/>
                  </a:lnTo>
                  <a:lnTo>
                    <a:pt x="131" y="630"/>
                  </a:lnTo>
                  <a:lnTo>
                    <a:pt x="123" y="626"/>
                  </a:lnTo>
                  <a:lnTo>
                    <a:pt x="118" y="620"/>
                  </a:lnTo>
                  <a:lnTo>
                    <a:pt x="114" y="613"/>
                  </a:lnTo>
                  <a:lnTo>
                    <a:pt x="112" y="603"/>
                  </a:lnTo>
                  <a:lnTo>
                    <a:pt x="111" y="592"/>
                  </a:lnTo>
                  <a:lnTo>
                    <a:pt x="112" y="580"/>
                  </a:lnTo>
                  <a:lnTo>
                    <a:pt x="112" y="580"/>
                  </a:lnTo>
                  <a:lnTo>
                    <a:pt x="113" y="554"/>
                  </a:lnTo>
                  <a:lnTo>
                    <a:pt x="114" y="527"/>
                  </a:lnTo>
                  <a:lnTo>
                    <a:pt x="114" y="514"/>
                  </a:lnTo>
                  <a:lnTo>
                    <a:pt x="113" y="500"/>
                  </a:lnTo>
                  <a:lnTo>
                    <a:pt x="111" y="486"/>
                  </a:lnTo>
                  <a:lnTo>
                    <a:pt x="107" y="474"/>
                  </a:lnTo>
                  <a:lnTo>
                    <a:pt x="107" y="474"/>
                  </a:lnTo>
                  <a:lnTo>
                    <a:pt x="102" y="460"/>
                  </a:lnTo>
                  <a:lnTo>
                    <a:pt x="99" y="444"/>
                  </a:lnTo>
                  <a:lnTo>
                    <a:pt x="91" y="412"/>
                  </a:lnTo>
                  <a:lnTo>
                    <a:pt x="88" y="378"/>
                  </a:lnTo>
                  <a:lnTo>
                    <a:pt x="87" y="347"/>
                  </a:lnTo>
                  <a:lnTo>
                    <a:pt x="87" y="347"/>
                  </a:lnTo>
                  <a:lnTo>
                    <a:pt x="88" y="333"/>
                  </a:lnTo>
                  <a:lnTo>
                    <a:pt x="90" y="320"/>
                  </a:lnTo>
                  <a:lnTo>
                    <a:pt x="93" y="313"/>
                  </a:lnTo>
                  <a:lnTo>
                    <a:pt x="95" y="307"/>
                  </a:lnTo>
                  <a:lnTo>
                    <a:pt x="99" y="302"/>
                  </a:lnTo>
                  <a:lnTo>
                    <a:pt x="105" y="297"/>
                  </a:lnTo>
                  <a:lnTo>
                    <a:pt x="105" y="297"/>
                  </a:lnTo>
                  <a:lnTo>
                    <a:pt x="108" y="295"/>
                  </a:lnTo>
                  <a:lnTo>
                    <a:pt x="114" y="294"/>
                  </a:lnTo>
                  <a:lnTo>
                    <a:pt x="126" y="290"/>
                  </a:lnTo>
                  <a:lnTo>
                    <a:pt x="137" y="288"/>
                  </a:lnTo>
                  <a:lnTo>
                    <a:pt x="142" y="285"/>
                  </a:lnTo>
                  <a:lnTo>
                    <a:pt x="146" y="283"/>
                  </a:lnTo>
                  <a:lnTo>
                    <a:pt x="146" y="283"/>
                  </a:lnTo>
                  <a:lnTo>
                    <a:pt x="164" y="285"/>
                  </a:lnTo>
                  <a:lnTo>
                    <a:pt x="182" y="288"/>
                  </a:lnTo>
                  <a:lnTo>
                    <a:pt x="201" y="288"/>
                  </a:lnTo>
                  <a:lnTo>
                    <a:pt x="219" y="288"/>
                  </a:lnTo>
                  <a:lnTo>
                    <a:pt x="256" y="285"/>
                  </a:lnTo>
                  <a:lnTo>
                    <a:pt x="276" y="285"/>
                  </a:lnTo>
                  <a:lnTo>
                    <a:pt x="294" y="285"/>
                  </a:lnTo>
                  <a:lnTo>
                    <a:pt x="294" y="285"/>
                  </a:lnTo>
                  <a:lnTo>
                    <a:pt x="290" y="292"/>
                  </a:lnTo>
                  <a:lnTo>
                    <a:pt x="286" y="301"/>
                  </a:lnTo>
                  <a:lnTo>
                    <a:pt x="286" y="301"/>
                  </a:lnTo>
                  <a:lnTo>
                    <a:pt x="278" y="301"/>
                  </a:lnTo>
                  <a:lnTo>
                    <a:pt x="266" y="304"/>
                  </a:lnTo>
                  <a:lnTo>
                    <a:pt x="261" y="307"/>
                  </a:lnTo>
                  <a:lnTo>
                    <a:pt x="256" y="309"/>
                  </a:lnTo>
                  <a:lnTo>
                    <a:pt x="253" y="313"/>
                  </a:lnTo>
                  <a:lnTo>
                    <a:pt x="253" y="314"/>
                  </a:lnTo>
                  <a:lnTo>
                    <a:pt x="253" y="316"/>
                  </a:lnTo>
                  <a:lnTo>
                    <a:pt x="253" y="316"/>
                  </a:lnTo>
                  <a:lnTo>
                    <a:pt x="252" y="321"/>
                  </a:lnTo>
                  <a:lnTo>
                    <a:pt x="250" y="325"/>
                  </a:lnTo>
                  <a:lnTo>
                    <a:pt x="250" y="328"/>
                  </a:lnTo>
                  <a:lnTo>
                    <a:pt x="252" y="332"/>
                  </a:lnTo>
                  <a:lnTo>
                    <a:pt x="253" y="336"/>
                  </a:lnTo>
                  <a:lnTo>
                    <a:pt x="255" y="339"/>
                  </a:lnTo>
                  <a:lnTo>
                    <a:pt x="261" y="344"/>
                  </a:lnTo>
                  <a:lnTo>
                    <a:pt x="270" y="348"/>
                  </a:lnTo>
                  <a:lnTo>
                    <a:pt x="278" y="350"/>
                  </a:lnTo>
                  <a:lnTo>
                    <a:pt x="286" y="351"/>
                  </a:lnTo>
                  <a:lnTo>
                    <a:pt x="294" y="350"/>
                  </a:lnTo>
                  <a:lnTo>
                    <a:pt x="294" y="350"/>
                  </a:lnTo>
                  <a:lnTo>
                    <a:pt x="298" y="349"/>
                  </a:lnTo>
                  <a:lnTo>
                    <a:pt x="302" y="348"/>
                  </a:lnTo>
                  <a:lnTo>
                    <a:pt x="306" y="345"/>
                  </a:lnTo>
                  <a:lnTo>
                    <a:pt x="308" y="342"/>
                  </a:lnTo>
                  <a:lnTo>
                    <a:pt x="312" y="336"/>
                  </a:lnTo>
                  <a:lnTo>
                    <a:pt x="314" y="327"/>
                  </a:lnTo>
                  <a:lnTo>
                    <a:pt x="313" y="320"/>
                  </a:lnTo>
                  <a:lnTo>
                    <a:pt x="309" y="313"/>
                  </a:lnTo>
                  <a:lnTo>
                    <a:pt x="304" y="307"/>
                  </a:lnTo>
                  <a:lnTo>
                    <a:pt x="301" y="304"/>
                  </a:lnTo>
                  <a:lnTo>
                    <a:pt x="296" y="302"/>
                  </a:lnTo>
                  <a:lnTo>
                    <a:pt x="296" y="302"/>
                  </a:lnTo>
                  <a:lnTo>
                    <a:pt x="300" y="294"/>
                  </a:lnTo>
                  <a:lnTo>
                    <a:pt x="303" y="285"/>
                  </a:lnTo>
                  <a:lnTo>
                    <a:pt x="303" y="285"/>
                  </a:lnTo>
                  <a:lnTo>
                    <a:pt x="383" y="286"/>
                  </a:lnTo>
                  <a:lnTo>
                    <a:pt x="463" y="285"/>
                  </a:lnTo>
                  <a:lnTo>
                    <a:pt x="622" y="282"/>
                  </a:lnTo>
                  <a:lnTo>
                    <a:pt x="782" y="278"/>
                  </a:lnTo>
                  <a:lnTo>
                    <a:pt x="942" y="274"/>
                  </a:lnTo>
                  <a:lnTo>
                    <a:pt x="942" y="274"/>
                  </a:lnTo>
                  <a:lnTo>
                    <a:pt x="939" y="284"/>
                  </a:lnTo>
                  <a:lnTo>
                    <a:pt x="934" y="294"/>
                  </a:lnTo>
                  <a:lnTo>
                    <a:pt x="934" y="294"/>
                  </a:lnTo>
                  <a:lnTo>
                    <a:pt x="926" y="291"/>
                  </a:lnTo>
                  <a:lnTo>
                    <a:pt x="912" y="291"/>
                  </a:lnTo>
                  <a:lnTo>
                    <a:pt x="905" y="291"/>
                  </a:lnTo>
                  <a:lnTo>
                    <a:pt x="900" y="292"/>
                  </a:lnTo>
                  <a:lnTo>
                    <a:pt x="898" y="294"/>
                  </a:lnTo>
                  <a:lnTo>
                    <a:pt x="898" y="295"/>
                  </a:lnTo>
                  <a:lnTo>
                    <a:pt x="898" y="296"/>
                  </a:lnTo>
                  <a:lnTo>
                    <a:pt x="899" y="298"/>
                  </a:lnTo>
                  <a:lnTo>
                    <a:pt x="899" y="298"/>
                  </a:lnTo>
                  <a:lnTo>
                    <a:pt x="896" y="303"/>
                  </a:lnTo>
                  <a:lnTo>
                    <a:pt x="896" y="303"/>
                  </a:lnTo>
                  <a:lnTo>
                    <a:pt x="894" y="304"/>
                  </a:lnTo>
                  <a:lnTo>
                    <a:pt x="892" y="306"/>
                  </a:lnTo>
                  <a:lnTo>
                    <a:pt x="892" y="309"/>
                  </a:lnTo>
                  <a:lnTo>
                    <a:pt x="892" y="314"/>
                  </a:lnTo>
                  <a:lnTo>
                    <a:pt x="893" y="318"/>
                  </a:lnTo>
                  <a:lnTo>
                    <a:pt x="893" y="318"/>
                  </a:lnTo>
                  <a:lnTo>
                    <a:pt x="896" y="321"/>
                  </a:lnTo>
                  <a:lnTo>
                    <a:pt x="898" y="325"/>
                  </a:lnTo>
                  <a:lnTo>
                    <a:pt x="902" y="328"/>
                  </a:lnTo>
                  <a:lnTo>
                    <a:pt x="906" y="331"/>
                  </a:lnTo>
                  <a:lnTo>
                    <a:pt x="915" y="335"/>
                  </a:lnTo>
                  <a:lnTo>
                    <a:pt x="924" y="336"/>
                  </a:lnTo>
                  <a:lnTo>
                    <a:pt x="924" y="336"/>
                  </a:lnTo>
                  <a:lnTo>
                    <a:pt x="909" y="339"/>
                  </a:lnTo>
                  <a:lnTo>
                    <a:pt x="893" y="343"/>
                  </a:lnTo>
                  <a:lnTo>
                    <a:pt x="877" y="344"/>
                  </a:lnTo>
                  <a:lnTo>
                    <a:pt x="870" y="344"/>
                  </a:lnTo>
                  <a:lnTo>
                    <a:pt x="862" y="343"/>
                  </a:lnTo>
                  <a:lnTo>
                    <a:pt x="862" y="343"/>
                  </a:lnTo>
                  <a:lnTo>
                    <a:pt x="852" y="339"/>
                  </a:lnTo>
                  <a:lnTo>
                    <a:pt x="844" y="336"/>
                  </a:lnTo>
                  <a:lnTo>
                    <a:pt x="835" y="332"/>
                  </a:lnTo>
                  <a:lnTo>
                    <a:pt x="826" y="330"/>
                  </a:lnTo>
                  <a:lnTo>
                    <a:pt x="826" y="330"/>
                  </a:lnTo>
                  <a:lnTo>
                    <a:pt x="821" y="330"/>
                  </a:lnTo>
                  <a:lnTo>
                    <a:pt x="817" y="331"/>
                  </a:lnTo>
                  <a:lnTo>
                    <a:pt x="808" y="333"/>
                  </a:lnTo>
                  <a:lnTo>
                    <a:pt x="799" y="335"/>
                  </a:lnTo>
                  <a:lnTo>
                    <a:pt x="796" y="335"/>
                  </a:lnTo>
                  <a:lnTo>
                    <a:pt x="792" y="332"/>
                  </a:lnTo>
                  <a:lnTo>
                    <a:pt x="792" y="332"/>
                  </a:lnTo>
                  <a:lnTo>
                    <a:pt x="787" y="328"/>
                  </a:lnTo>
                  <a:lnTo>
                    <a:pt x="786" y="325"/>
                  </a:lnTo>
                  <a:lnTo>
                    <a:pt x="787" y="322"/>
                  </a:lnTo>
                  <a:lnTo>
                    <a:pt x="790" y="320"/>
                  </a:lnTo>
                  <a:lnTo>
                    <a:pt x="793" y="318"/>
                  </a:lnTo>
                  <a:lnTo>
                    <a:pt x="797" y="315"/>
                  </a:lnTo>
                  <a:lnTo>
                    <a:pt x="804" y="314"/>
                  </a:lnTo>
                  <a:lnTo>
                    <a:pt x="804" y="314"/>
                  </a:lnTo>
                  <a:lnTo>
                    <a:pt x="812" y="314"/>
                  </a:lnTo>
                  <a:lnTo>
                    <a:pt x="821" y="315"/>
                  </a:lnTo>
                  <a:lnTo>
                    <a:pt x="838" y="319"/>
                  </a:lnTo>
                  <a:lnTo>
                    <a:pt x="846" y="319"/>
                  </a:lnTo>
                  <a:lnTo>
                    <a:pt x="853" y="319"/>
                  </a:lnTo>
                  <a:lnTo>
                    <a:pt x="861" y="316"/>
                  </a:lnTo>
                  <a:lnTo>
                    <a:pt x="867" y="313"/>
                  </a:lnTo>
                  <a:lnTo>
                    <a:pt x="867" y="313"/>
                  </a:lnTo>
                  <a:lnTo>
                    <a:pt x="873" y="308"/>
                  </a:lnTo>
                  <a:lnTo>
                    <a:pt x="881" y="302"/>
                  </a:lnTo>
                  <a:lnTo>
                    <a:pt x="889" y="296"/>
                  </a:lnTo>
                  <a:lnTo>
                    <a:pt x="891" y="294"/>
                  </a:lnTo>
                  <a:lnTo>
                    <a:pt x="891" y="290"/>
                  </a:lnTo>
                  <a:lnTo>
                    <a:pt x="891" y="290"/>
                  </a:lnTo>
                  <a:lnTo>
                    <a:pt x="889" y="289"/>
                  </a:lnTo>
                  <a:lnTo>
                    <a:pt x="888" y="288"/>
                  </a:lnTo>
                  <a:lnTo>
                    <a:pt x="883" y="288"/>
                  </a:lnTo>
                  <a:lnTo>
                    <a:pt x="879" y="290"/>
                  </a:lnTo>
                  <a:lnTo>
                    <a:pt x="873" y="295"/>
                  </a:lnTo>
                  <a:lnTo>
                    <a:pt x="862" y="304"/>
                  </a:lnTo>
                  <a:lnTo>
                    <a:pt x="856" y="310"/>
                  </a:lnTo>
                  <a:lnTo>
                    <a:pt x="856" y="310"/>
                  </a:lnTo>
                  <a:lnTo>
                    <a:pt x="840" y="307"/>
                  </a:lnTo>
                  <a:lnTo>
                    <a:pt x="826" y="304"/>
                  </a:lnTo>
                  <a:lnTo>
                    <a:pt x="809" y="303"/>
                  </a:lnTo>
                  <a:lnTo>
                    <a:pt x="802" y="304"/>
                  </a:lnTo>
                  <a:lnTo>
                    <a:pt x="794" y="306"/>
                  </a:lnTo>
                  <a:lnTo>
                    <a:pt x="794" y="306"/>
                  </a:lnTo>
                  <a:lnTo>
                    <a:pt x="791" y="307"/>
                  </a:lnTo>
                  <a:lnTo>
                    <a:pt x="787" y="309"/>
                  </a:lnTo>
                  <a:lnTo>
                    <a:pt x="782" y="314"/>
                  </a:lnTo>
                  <a:lnTo>
                    <a:pt x="779" y="320"/>
                  </a:lnTo>
                  <a:lnTo>
                    <a:pt x="779" y="327"/>
                  </a:lnTo>
                  <a:lnTo>
                    <a:pt x="781" y="333"/>
                  </a:lnTo>
                  <a:lnTo>
                    <a:pt x="785" y="339"/>
                  </a:lnTo>
                  <a:lnTo>
                    <a:pt x="787" y="341"/>
                  </a:lnTo>
                  <a:lnTo>
                    <a:pt x="791" y="343"/>
                  </a:lnTo>
                  <a:lnTo>
                    <a:pt x="794" y="343"/>
                  </a:lnTo>
                  <a:lnTo>
                    <a:pt x="799" y="344"/>
                  </a:lnTo>
                  <a:lnTo>
                    <a:pt x="799" y="344"/>
                  </a:lnTo>
                  <a:lnTo>
                    <a:pt x="808" y="343"/>
                  </a:lnTo>
                  <a:lnTo>
                    <a:pt x="816" y="341"/>
                  </a:lnTo>
                  <a:lnTo>
                    <a:pt x="824" y="341"/>
                  </a:lnTo>
                  <a:lnTo>
                    <a:pt x="833" y="341"/>
                  </a:lnTo>
                  <a:lnTo>
                    <a:pt x="833" y="341"/>
                  </a:lnTo>
                  <a:lnTo>
                    <a:pt x="840" y="343"/>
                  </a:lnTo>
                  <a:lnTo>
                    <a:pt x="846" y="347"/>
                  </a:lnTo>
                  <a:lnTo>
                    <a:pt x="853" y="350"/>
                  </a:lnTo>
                  <a:lnTo>
                    <a:pt x="859" y="353"/>
                  </a:lnTo>
                  <a:lnTo>
                    <a:pt x="859" y="353"/>
                  </a:lnTo>
                  <a:lnTo>
                    <a:pt x="871" y="354"/>
                  </a:lnTo>
                  <a:lnTo>
                    <a:pt x="882" y="354"/>
                  </a:lnTo>
                  <a:lnTo>
                    <a:pt x="894" y="353"/>
                  </a:lnTo>
                  <a:lnTo>
                    <a:pt x="905" y="351"/>
                  </a:lnTo>
                  <a:lnTo>
                    <a:pt x="927" y="344"/>
                  </a:lnTo>
                  <a:lnTo>
                    <a:pt x="948" y="338"/>
                  </a:lnTo>
                  <a:lnTo>
                    <a:pt x="948" y="338"/>
                  </a:lnTo>
                  <a:lnTo>
                    <a:pt x="959" y="336"/>
                  </a:lnTo>
                  <a:lnTo>
                    <a:pt x="969" y="335"/>
                  </a:lnTo>
                  <a:lnTo>
                    <a:pt x="989" y="333"/>
                  </a:lnTo>
                  <a:lnTo>
                    <a:pt x="1010" y="332"/>
                  </a:lnTo>
                  <a:lnTo>
                    <a:pt x="1021" y="330"/>
                  </a:lnTo>
                  <a:lnTo>
                    <a:pt x="1030" y="327"/>
                  </a:lnTo>
                  <a:lnTo>
                    <a:pt x="1030" y="327"/>
                  </a:lnTo>
                  <a:lnTo>
                    <a:pt x="1036" y="325"/>
                  </a:lnTo>
                  <a:lnTo>
                    <a:pt x="1041" y="322"/>
                  </a:lnTo>
                  <a:lnTo>
                    <a:pt x="1045" y="320"/>
                  </a:lnTo>
                  <a:lnTo>
                    <a:pt x="1047" y="316"/>
                  </a:lnTo>
                  <a:lnTo>
                    <a:pt x="1048" y="314"/>
                  </a:lnTo>
                  <a:lnTo>
                    <a:pt x="1048" y="312"/>
                  </a:lnTo>
                  <a:lnTo>
                    <a:pt x="1047" y="308"/>
                  </a:lnTo>
                  <a:lnTo>
                    <a:pt x="1046" y="306"/>
                  </a:lnTo>
                  <a:lnTo>
                    <a:pt x="1040" y="301"/>
                  </a:lnTo>
                  <a:lnTo>
                    <a:pt x="1033" y="297"/>
                  </a:lnTo>
                  <a:lnTo>
                    <a:pt x="1024" y="294"/>
                  </a:lnTo>
                  <a:lnTo>
                    <a:pt x="1015" y="294"/>
                  </a:lnTo>
                  <a:lnTo>
                    <a:pt x="1015" y="294"/>
                  </a:lnTo>
                  <a:lnTo>
                    <a:pt x="1004" y="295"/>
                  </a:lnTo>
                  <a:lnTo>
                    <a:pt x="988" y="297"/>
                  </a:lnTo>
                  <a:lnTo>
                    <a:pt x="980" y="300"/>
                  </a:lnTo>
                  <a:lnTo>
                    <a:pt x="974" y="303"/>
                  </a:lnTo>
                  <a:lnTo>
                    <a:pt x="969" y="306"/>
                  </a:lnTo>
                  <a:lnTo>
                    <a:pt x="969" y="308"/>
                  </a:lnTo>
                  <a:lnTo>
                    <a:pt x="969" y="310"/>
                  </a:lnTo>
                  <a:lnTo>
                    <a:pt x="969" y="310"/>
                  </a:lnTo>
                  <a:lnTo>
                    <a:pt x="970" y="310"/>
                  </a:lnTo>
                  <a:lnTo>
                    <a:pt x="971" y="312"/>
                  </a:lnTo>
                  <a:lnTo>
                    <a:pt x="979" y="310"/>
                  </a:lnTo>
                  <a:lnTo>
                    <a:pt x="1000" y="307"/>
                  </a:lnTo>
                  <a:lnTo>
                    <a:pt x="1011" y="306"/>
                  </a:lnTo>
                  <a:lnTo>
                    <a:pt x="1023" y="306"/>
                  </a:lnTo>
                  <a:lnTo>
                    <a:pt x="1033" y="307"/>
                  </a:lnTo>
                  <a:lnTo>
                    <a:pt x="1036" y="309"/>
                  </a:lnTo>
                  <a:lnTo>
                    <a:pt x="1040" y="312"/>
                  </a:lnTo>
                  <a:lnTo>
                    <a:pt x="1040" y="312"/>
                  </a:lnTo>
                  <a:lnTo>
                    <a:pt x="1035" y="315"/>
                  </a:lnTo>
                  <a:lnTo>
                    <a:pt x="1030" y="318"/>
                  </a:lnTo>
                  <a:lnTo>
                    <a:pt x="1020" y="322"/>
                  </a:lnTo>
                  <a:lnTo>
                    <a:pt x="1007" y="324"/>
                  </a:lnTo>
                  <a:lnTo>
                    <a:pt x="994" y="325"/>
                  </a:lnTo>
                  <a:lnTo>
                    <a:pt x="969" y="326"/>
                  </a:lnTo>
                  <a:lnTo>
                    <a:pt x="957" y="326"/>
                  </a:lnTo>
                  <a:lnTo>
                    <a:pt x="946" y="328"/>
                  </a:lnTo>
                  <a:lnTo>
                    <a:pt x="946" y="328"/>
                  </a:lnTo>
                  <a:lnTo>
                    <a:pt x="948" y="325"/>
                  </a:lnTo>
                  <a:lnTo>
                    <a:pt x="951" y="321"/>
                  </a:lnTo>
                  <a:lnTo>
                    <a:pt x="952" y="316"/>
                  </a:lnTo>
                  <a:lnTo>
                    <a:pt x="952" y="313"/>
                  </a:lnTo>
                  <a:lnTo>
                    <a:pt x="951" y="308"/>
                  </a:lnTo>
                  <a:lnTo>
                    <a:pt x="948" y="304"/>
                  </a:lnTo>
                  <a:lnTo>
                    <a:pt x="946" y="301"/>
                  </a:lnTo>
                  <a:lnTo>
                    <a:pt x="942" y="297"/>
                  </a:lnTo>
                  <a:lnTo>
                    <a:pt x="942" y="297"/>
                  </a:lnTo>
                  <a:lnTo>
                    <a:pt x="948" y="286"/>
                  </a:lnTo>
                  <a:lnTo>
                    <a:pt x="951" y="280"/>
                  </a:lnTo>
                  <a:lnTo>
                    <a:pt x="952" y="273"/>
                  </a:lnTo>
                  <a:lnTo>
                    <a:pt x="952" y="273"/>
                  </a:lnTo>
                  <a:lnTo>
                    <a:pt x="980" y="274"/>
                  </a:lnTo>
                  <a:lnTo>
                    <a:pt x="1028" y="274"/>
                  </a:lnTo>
                  <a:lnTo>
                    <a:pt x="1052" y="274"/>
                  </a:lnTo>
                  <a:lnTo>
                    <a:pt x="1072" y="273"/>
                  </a:lnTo>
                  <a:lnTo>
                    <a:pt x="1088" y="271"/>
                  </a:lnTo>
                  <a:lnTo>
                    <a:pt x="1092" y="269"/>
                  </a:lnTo>
                  <a:lnTo>
                    <a:pt x="1094" y="267"/>
                  </a:lnTo>
                  <a:lnTo>
                    <a:pt x="1094" y="267"/>
                  </a:lnTo>
                  <a:close/>
                  <a:moveTo>
                    <a:pt x="265" y="332"/>
                  </a:moveTo>
                  <a:lnTo>
                    <a:pt x="265" y="332"/>
                  </a:lnTo>
                  <a:lnTo>
                    <a:pt x="264" y="327"/>
                  </a:lnTo>
                  <a:lnTo>
                    <a:pt x="262" y="322"/>
                  </a:lnTo>
                  <a:lnTo>
                    <a:pt x="262" y="322"/>
                  </a:lnTo>
                  <a:lnTo>
                    <a:pt x="268" y="325"/>
                  </a:lnTo>
                  <a:lnTo>
                    <a:pt x="277" y="330"/>
                  </a:lnTo>
                  <a:lnTo>
                    <a:pt x="285" y="335"/>
                  </a:lnTo>
                  <a:lnTo>
                    <a:pt x="288" y="335"/>
                  </a:lnTo>
                  <a:lnTo>
                    <a:pt x="290" y="335"/>
                  </a:lnTo>
                  <a:lnTo>
                    <a:pt x="290" y="335"/>
                  </a:lnTo>
                  <a:lnTo>
                    <a:pt x="291" y="336"/>
                  </a:lnTo>
                  <a:lnTo>
                    <a:pt x="291" y="336"/>
                  </a:lnTo>
                  <a:lnTo>
                    <a:pt x="289" y="338"/>
                  </a:lnTo>
                  <a:lnTo>
                    <a:pt x="288" y="342"/>
                  </a:lnTo>
                  <a:lnTo>
                    <a:pt x="288" y="342"/>
                  </a:lnTo>
                  <a:lnTo>
                    <a:pt x="282" y="342"/>
                  </a:lnTo>
                  <a:lnTo>
                    <a:pt x="276" y="341"/>
                  </a:lnTo>
                  <a:lnTo>
                    <a:pt x="271" y="338"/>
                  </a:lnTo>
                  <a:lnTo>
                    <a:pt x="266" y="336"/>
                  </a:lnTo>
                  <a:lnTo>
                    <a:pt x="266" y="336"/>
                  </a:lnTo>
                  <a:lnTo>
                    <a:pt x="265" y="332"/>
                  </a:lnTo>
                  <a:lnTo>
                    <a:pt x="265" y="332"/>
                  </a:lnTo>
                  <a:close/>
                  <a:moveTo>
                    <a:pt x="284" y="321"/>
                  </a:moveTo>
                  <a:lnTo>
                    <a:pt x="284" y="321"/>
                  </a:lnTo>
                  <a:lnTo>
                    <a:pt x="285" y="320"/>
                  </a:lnTo>
                  <a:lnTo>
                    <a:pt x="285" y="320"/>
                  </a:lnTo>
                  <a:lnTo>
                    <a:pt x="286" y="322"/>
                  </a:lnTo>
                  <a:lnTo>
                    <a:pt x="288" y="325"/>
                  </a:lnTo>
                  <a:lnTo>
                    <a:pt x="288" y="325"/>
                  </a:lnTo>
                  <a:lnTo>
                    <a:pt x="284" y="321"/>
                  </a:lnTo>
                  <a:lnTo>
                    <a:pt x="284" y="321"/>
                  </a:lnTo>
                  <a:close/>
                  <a:moveTo>
                    <a:pt x="924" y="316"/>
                  </a:moveTo>
                  <a:lnTo>
                    <a:pt x="924" y="316"/>
                  </a:lnTo>
                  <a:lnTo>
                    <a:pt x="932" y="324"/>
                  </a:lnTo>
                  <a:lnTo>
                    <a:pt x="932" y="324"/>
                  </a:lnTo>
                  <a:lnTo>
                    <a:pt x="930" y="325"/>
                  </a:lnTo>
                  <a:lnTo>
                    <a:pt x="930" y="325"/>
                  </a:lnTo>
                  <a:lnTo>
                    <a:pt x="923" y="326"/>
                  </a:lnTo>
                  <a:lnTo>
                    <a:pt x="915" y="324"/>
                  </a:lnTo>
                  <a:lnTo>
                    <a:pt x="908" y="321"/>
                  </a:lnTo>
                  <a:lnTo>
                    <a:pt x="905" y="318"/>
                  </a:lnTo>
                  <a:lnTo>
                    <a:pt x="903" y="315"/>
                  </a:lnTo>
                  <a:lnTo>
                    <a:pt x="903" y="315"/>
                  </a:lnTo>
                  <a:lnTo>
                    <a:pt x="906" y="313"/>
                  </a:lnTo>
                  <a:lnTo>
                    <a:pt x="906" y="313"/>
                  </a:lnTo>
                  <a:lnTo>
                    <a:pt x="911" y="316"/>
                  </a:lnTo>
                  <a:lnTo>
                    <a:pt x="916" y="319"/>
                  </a:lnTo>
                  <a:lnTo>
                    <a:pt x="920" y="319"/>
                  </a:lnTo>
                  <a:lnTo>
                    <a:pt x="924" y="316"/>
                  </a:lnTo>
                  <a:lnTo>
                    <a:pt x="924" y="316"/>
                  </a:lnTo>
                  <a:close/>
                  <a:moveTo>
                    <a:pt x="910" y="302"/>
                  </a:moveTo>
                  <a:lnTo>
                    <a:pt x="910" y="302"/>
                  </a:lnTo>
                  <a:lnTo>
                    <a:pt x="914" y="301"/>
                  </a:lnTo>
                  <a:lnTo>
                    <a:pt x="914" y="301"/>
                  </a:lnTo>
                  <a:lnTo>
                    <a:pt x="920" y="303"/>
                  </a:lnTo>
                  <a:lnTo>
                    <a:pt x="920" y="303"/>
                  </a:lnTo>
                  <a:lnTo>
                    <a:pt x="915" y="302"/>
                  </a:lnTo>
                  <a:lnTo>
                    <a:pt x="910" y="302"/>
                  </a:lnTo>
                  <a:lnTo>
                    <a:pt x="910" y="302"/>
                  </a:lnTo>
                  <a:close/>
                  <a:moveTo>
                    <a:pt x="942" y="265"/>
                  </a:moveTo>
                  <a:lnTo>
                    <a:pt x="942" y="265"/>
                  </a:lnTo>
                  <a:lnTo>
                    <a:pt x="909" y="265"/>
                  </a:lnTo>
                  <a:lnTo>
                    <a:pt x="909" y="265"/>
                  </a:lnTo>
                  <a:lnTo>
                    <a:pt x="906" y="259"/>
                  </a:lnTo>
                  <a:lnTo>
                    <a:pt x="905" y="253"/>
                  </a:lnTo>
                  <a:lnTo>
                    <a:pt x="905" y="247"/>
                  </a:lnTo>
                  <a:lnTo>
                    <a:pt x="908" y="243"/>
                  </a:lnTo>
                  <a:lnTo>
                    <a:pt x="908" y="243"/>
                  </a:lnTo>
                  <a:lnTo>
                    <a:pt x="910" y="247"/>
                  </a:lnTo>
                  <a:lnTo>
                    <a:pt x="912" y="249"/>
                  </a:lnTo>
                  <a:lnTo>
                    <a:pt x="916" y="250"/>
                  </a:lnTo>
                  <a:lnTo>
                    <a:pt x="918" y="251"/>
                  </a:lnTo>
                  <a:lnTo>
                    <a:pt x="922" y="250"/>
                  </a:lnTo>
                  <a:lnTo>
                    <a:pt x="926" y="248"/>
                  </a:lnTo>
                  <a:lnTo>
                    <a:pt x="933" y="242"/>
                  </a:lnTo>
                  <a:lnTo>
                    <a:pt x="933" y="242"/>
                  </a:lnTo>
                  <a:lnTo>
                    <a:pt x="936" y="247"/>
                  </a:lnTo>
                  <a:lnTo>
                    <a:pt x="936" y="247"/>
                  </a:lnTo>
                  <a:lnTo>
                    <a:pt x="939" y="251"/>
                  </a:lnTo>
                  <a:lnTo>
                    <a:pt x="941" y="255"/>
                  </a:lnTo>
                  <a:lnTo>
                    <a:pt x="942" y="265"/>
                  </a:lnTo>
                  <a:lnTo>
                    <a:pt x="942" y="265"/>
                  </a:lnTo>
                  <a:close/>
                  <a:moveTo>
                    <a:pt x="915" y="236"/>
                  </a:moveTo>
                  <a:lnTo>
                    <a:pt x="915" y="236"/>
                  </a:lnTo>
                  <a:lnTo>
                    <a:pt x="920" y="235"/>
                  </a:lnTo>
                  <a:lnTo>
                    <a:pt x="924" y="236"/>
                  </a:lnTo>
                  <a:lnTo>
                    <a:pt x="924" y="236"/>
                  </a:lnTo>
                  <a:lnTo>
                    <a:pt x="917" y="241"/>
                  </a:lnTo>
                  <a:lnTo>
                    <a:pt x="917" y="241"/>
                  </a:lnTo>
                  <a:lnTo>
                    <a:pt x="915" y="236"/>
                  </a:lnTo>
                  <a:lnTo>
                    <a:pt x="915" y="236"/>
                  </a:lnTo>
                  <a:close/>
                  <a:moveTo>
                    <a:pt x="927" y="178"/>
                  </a:moveTo>
                  <a:lnTo>
                    <a:pt x="927" y="178"/>
                  </a:lnTo>
                  <a:lnTo>
                    <a:pt x="928" y="177"/>
                  </a:lnTo>
                  <a:lnTo>
                    <a:pt x="929" y="176"/>
                  </a:lnTo>
                  <a:lnTo>
                    <a:pt x="929" y="172"/>
                  </a:lnTo>
                  <a:lnTo>
                    <a:pt x="927" y="166"/>
                  </a:lnTo>
                  <a:lnTo>
                    <a:pt x="927" y="166"/>
                  </a:lnTo>
                  <a:lnTo>
                    <a:pt x="927" y="165"/>
                  </a:lnTo>
                  <a:lnTo>
                    <a:pt x="927" y="165"/>
                  </a:lnTo>
                  <a:lnTo>
                    <a:pt x="932" y="168"/>
                  </a:lnTo>
                  <a:lnTo>
                    <a:pt x="938" y="176"/>
                  </a:lnTo>
                  <a:lnTo>
                    <a:pt x="938" y="176"/>
                  </a:lnTo>
                  <a:lnTo>
                    <a:pt x="941" y="182"/>
                  </a:lnTo>
                  <a:lnTo>
                    <a:pt x="944" y="189"/>
                  </a:lnTo>
                  <a:lnTo>
                    <a:pt x="944" y="196"/>
                  </a:lnTo>
                  <a:lnTo>
                    <a:pt x="942" y="203"/>
                  </a:lnTo>
                  <a:lnTo>
                    <a:pt x="940" y="210"/>
                  </a:lnTo>
                  <a:lnTo>
                    <a:pt x="938" y="216"/>
                  </a:lnTo>
                  <a:lnTo>
                    <a:pt x="932" y="229"/>
                  </a:lnTo>
                  <a:lnTo>
                    <a:pt x="932" y="229"/>
                  </a:lnTo>
                  <a:lnTo>
                    <a:pt x="927" y="226"/>
                  </a:lnTo>
                  <a:lnTo>
                    <a:pt x="922" y="225"/>
                  </a:lnTo>
                  <a:lnTo>
                    <a:pt x="917" y="225"/>
                  </a:lnTo>
                  <a:lnTo>
                    <a:pt x="914" y="226"/>
                  </a:lnTo>
                  <a:lnTo>
                    <a:pt x="914" y="226"/>
                  </a:lnTo>
                  <a:lnTo>
                    <a:pt x="912" y="213"/>
                  </a:lnTo>
                  <a:lnTo>
                    <a:pt x="912" y="198"/>
                  </a:lnTo>
                  <a:lnTo>
                    <a:pt x="914" y="184"/>
                  </a:lnTo>
                  <a:lnTo>
                    <a:pt x="917" y="173"/>
                  </a:lnTo>
                  <a:lnTo>
                    <a:pt x="917" y="173"/>
                  </a:lnTo>
                  <a:lnTo>
                    <a:pt x="917" y="176"/>
                  </a:lnTo>
                  <a:lnTo>
                    <a:pt x="918" y="179"/>
                  </a:lnTo>
                  <a:lnTo>
                    <a:pt x="922" y="184"/>
                  </a:lnTo>
                  <a:lnTo>
                    <a:pt x="923" y="184"/>
                  </a:lnTo>
                  <a:lnTo>
                    <a:pt x="926" y="184"/>
                  </a:lnTo>
                  <a:lnTo>
                    <a:pt x="927" y="182"/>
                  </a:lnTo>
                  <a:lnTo>
                    <a:pt x="927" y="178"/>
                  </a:lnTo>
                  <a:lnTo>
                    <a:pt x="927" y="178"/>
                  </a:lnTo>
                  <a:close/>
                  <a:moveTo>
                    <a:pt x="915" y="115"/>
                  </a:moveTo>
                  <a:lnTo>
                    <a:pt x="915" y="115"/>
                  </a:lnTo>
                  <a:lnTo>
                    <a:pt x="920" y="117"/>
                  </a:lnTo>
                  <a:lnTo>
                    <a:pt x="920" y="117"/>
                  </a:lnTo>
                  <a:lnTo>
                    <a:pt x="917" y="118"/>
                  </a:lnTo>
                  <a:lnTo>
                    <a:pt x="917" y="118"/>
                  </a:lnTo>
                  <a:lnTo>
                    <a:pt x="915" y="118"/>
                  </a:lnTo>
                  <a:lnTo>
                    <a:pt x="915" y="118"/>
                  </a:lnTo>
                  <a:lnTo>
                    <a:pt x="915" y="115"/>
                  </a:lnTo>
                  <a:lnTo>
                    <a:pt x="915" y="115"/>
                  </a:lnTo>
                  <a:close/>
                  <a:moveTo>
                    <a:pt x="904" y="20"/>
                  </a:moveTo>
                  <a:lnTo>
                    <a:pt x="904" y="20"/>
                  </a:lnTo>
                  <a:lnTo>
                    <a:pt x="906" y="21"/>
                  </a:lnTo>
                  <a:lnTo>
                    <a:pt x="906" y="21"/>
                  </a:lnTo>
                  <a:lnTo>
                    <a:pt x="905" y="24"/>
                  </a:lnTo>
                  <a:lnTo>
                    <a:pt x="905" y="24"/>
                  </a:lnTo>
                  <a:lnTo>
                    <a:pt x="904" y="24"/>
                  </a:lnTo>
                  <a:lnTo>
                    <a:pt x="904" y="24"/>
                  </a:lnTo>
                  <a:lnTo>
                    <a:pt x="904" y="20"/>
                  </a:lnTo>
                  <a:lnTo>
                    <a:pt x="904" y="20"/>
                  </a:lnTo>
                  <a:close/>
                  <a:moveTo>
                    <a:pt x="904" y="44"/>
                  </a:moveTo>
                  <a:lnTo>
                    <a:pt x="904" y="44"/>
                  </a:lnTo>
                  <a:lnTo>
                    <a:pt x="904" y="50"/>
                  </a:lnTo>
                  <a:lnTo>
                    <a:pt x="904" y="50"/>
                  </a:lnTo>
                  <a:lnTo>
                    <a:pt x="903" y="44"/>
                  </a:lnTo>
                  <a:lnTo>
                    <a:pt x="903" y="44"/>
                  </a:lnTo>
                  <a:lnTo>
                    <a:pt x="904" y="44"/>
                  </a:lnTo>
                  <a:lnTo>
                    <a:pt x="904" y="44"/>
                  </a:lnTo>
                  <a:close/>
                  <a:moveTo>
                    <a:pt x="902" y="79"/>
                  </a:moveTo>
                  <a:lnTo>
                    <a:pt x="902" y="79"/>
                  </a:lnTo>
                  <a:lnTo>
                    <a:pt x="902" y="85"/>
                  </a:lnTo>
                  <a:lnTo>
                    <a:pt x="903" y="88"/>
                  </a:lnTo>
                  <a:lnTo>
                    <a:pt x="906" y="89"/>
                  </a:lnTo>
                  <a:lnTo>
                    <a:pt x="906" y="89"/>
                  </a:lnTo>
                  <a:lnTo>
                    <a:pt x="909" y="88"/>
                  </a:lnTo>
                  <a:lnTo>
                    <a:pt x="911" y="85"/>
                  </a:lnTo>
                  <a:lnTo>
                    <a:pt x="911" y="82"/>
                  </a:lnTo>
                  <a:lnTo>
                    <a:pt x="912" y="77"/>
                  </a:lnTo>
                  <a:lnTo>
                    <a:pt x="912" y="62"/>
                  </a:lnTo>
                  <a:lnTo>
                    <a:pt x="912" y="62"/>
                  </a:lnTo>
                  <a:lnTo>
                    <a:pt x="918" y="66"/>
                  </a:lnTo>
                  <a:lnTo>
                    <a:pt x="923" y="71"/>
                  </a:lnTo>
                  <a:lnTo>
                    <a:pt x="928" y="77"/>
                  </a:lnTo>
                  <a:lnTo>
                    <a:pt x="930" y="84"/>
                  </a:lnTo>
                  <a:lnTo>
                    <a:pt x="930" y="84"/>
                  </a:lnTo>
                  <a:lnTo>
                    <a:pt x="930" y="91"/>
                  </a:lnTo>
                  <a:lnTo>
                    <a:pt x="930" y="98"/>
                  </a:lnTo>
                  <a:lnTo>
                    <a:pt x="929" y="103"/>
                  </a:lnTo>
                  <a:lnTo>
                    <a:pt x="927" y="108"/>
                  </a:lnTo>
                  <a:lnTo>
                    <a:pt x="927" y="108"/>
                  </a:lnTo>
                  <a:lnTo>
                    <a:pt x="923" y="106"/>
                  </a:lnTo>
                  <a:lnTo>
                    <a:pt x="923" y="106"/>
                  </a:lnTo>
                  <a:lnTo>
                    <a:pt x="922" y="102"/>
                  </a:lnTo>
                  <a:lnTo>
                    <a:pt x="920" y="101"/>
                  </a:lnTo>
                  <a:lnTo>
                    <a:pt x="917" y="102"/>
                  </a:lnTo>
                  <a:lnTo>
                    <a:pt x="915" y="103"/>
                  </a:lnTo>
                  <a:lnTo>
                    <a:pt x="915" y="103"/>
                  </a:lnTo>
                  <a:lnTo>
                    <a:pt x="911" y="100"/>
                  </a:lnTo>
                  <a:lnTo>
                    <a:pt x="909" y="98"/>
                  </a:lnTo>
                  <a:lnTo>
                    <a:pt x="908" y="101"/>
                  </a:lnTo>
                  <a:lnTo>
                    <a:pt x="906" y="104"/>
                  </a:lnTo>
                  <a:lnTo>
                    <a:pt x="906" y="114"/>
                  </a:lnTo>
                  <a:lnTo>
                    <a:pt x="906" y="120"/>
                  </a:lnTo>
                  <a:lnTo>
                    <a:pt x="906" y="120"/>
                  </a:lnTo>
                  <a:lnTo>
                    <a:pt x="904" y="120"/>
                  </a:lnTo>
                  <a:lnTo>
                    <a:pt x="902" y="118"/>
                  </a:lnTo>
                  <a:lnTo>
                    <a:pt x="902" y="118"/>
                  </a:lnTo>
                  <a:lnTo>
                    <a:pt x="900" y="115"/>
                  </a:lnTo>
                  <a:lnTo>
                    <a:pt x="898" y="110"/>
                  </a:lnTo>
                  <a:lnTo>
                    <a:pt x="894" y="103"/>
                  </a:lnTo>
                  <a:lnTo>
                    <a:pt x="894" y="103"/>
                  </a:lnTo>
                  <a:lnTo>
                    <a:pt x="894" y="97"/>
                  </a:lnTo>
                  <a:lnTo>
                    <a:pt x="893" y="94"/>
                  </a:lnTo>
                  <a:lnTo>
                    <a:pt x="892" y="92"/>
                  </a:lnTo>
                  <a:lnTo>
                    <a:pt x="891" y="91"/>
                  </a:lnTo>
                  <a:lnTo>
                    <a:pt x="891" y="91"/>
                  </a:lnTo>
                  <a:lnTo>
                    <a:pt x="889" y="84"/>
                  </a:lnTo>
                  <a:lnTo>
                    <a:pt x="889" y="77"/>
                  </a:lnTo>
                  <a:lnTo>
                    <a:pt x="889" y="73"/>
                  </a:lnTo>
                  <a:lnTo>
                    <a:pt x="891" y="70"/>
                  </a:lnTo>
                  <a:lnTo>
                    <a:pt x="893" y="67"/>
                  </a:lnTo>
                  <a:lnTo>
                    <a:pt x="897" y="65"/>
                  </a:lnTo>
                  <a:lnTo>
                    <a:pt x="897" y="65"/>
                  </a:lnTo>
                  <a:lnTo>
                    <a:pt x="898" y="72"/>
                  </a:lnTo>
                  <a:lnTo>
                    <a:pt x="902" y="79"/>
                  </a:lnTo>
                  <a:lnTo>
                    <a:pt x="902" y="79"/>
                  </a:lnTo>
                  <a:close/>
                  <a:moveTo>
                    <a:pt x="791" y="35"/>
                  </a:moveTo>
                  <a:lnTo>
                    <a:pt x="791" y="35"/>
                  </a:lnTo>
                  <a:lnTo>
                    <a:pt x="787" y="35"/>
                  </a:lnTo>
                  <a:lnTo>
                    <a:pt x="787" y="35"/>
                  </a:lnTo>
                  <a:lnTo>
                    <a:pt x="787" y="35"/>
                  </a:lnTo>
                  <a:lnTo>
                    <a:pt x="787" y="35"/>
                  </a:lnTo>
                  <a:lnTo>
                    <a:pt x="791" y="35"/>
                  </a:lnTo>
                  <a:lnTo>
                    <a:pt x="791" y="35"/>
                  </a:lnTo>
                  <a:close/>
                  <a:moveTo>
                    <a:pt x="691" y="32"/>
                  </a:moveTo>
                  <a:lnTo>
                    <a:pt x="691" y="32"/>
                  </a:lnTo>
                  <a:lnTo>
                    <a:pt x="713" y="33"/>
                  </a:lnTo>
                  <a:lnTo>
                    <a:pt x="713" y="33"/>
                  </a:lnTo>
                  <a:lnTo>
                    <a:pt x="691" y="32"/>
                  </a:lnTo>
                  <a:lnTo>
                    <a:pt x="691" y="32"/>
                  </a:lnTo>
                  <a:lnTo>
                    <a:pt x="691" y="32"/>
                  </a:lnTo>
                  <a:lnTo>
                    <a:pt x="691" y="32"/>
                  </a:lnTo>
                  <a:close/>
                  <a:moveTo>
                    <a:pt x="285" y="53"/>
                  </a:moveTo>
                  <a:lnTo>
                    <a:pt x="285" y="53"/>
                  </a:lnTo>
                  <a:lnTo>
                    <a:pt x="360" y="49"/>
                  </a:lnTo>
                  <a:lnTo>
                    <a:pt x="434" y="45"/>
                  </a:lnTo>
                  <a:lnTo>
                    <a:pt x="509" y="43"/>
                  </a:lnTo>
                  <a:lnTo>
                    <a:pt x="584" y="41"/>
                  </a:lnTo>
                  <a:lnTo>
                    <a:pt x="584" y="41"/>
                  </a:lnTo>
                  <a:lnTo>
                    <a:pt x="661" y="42"/>
                  </a:lnTo>
                  <a:lnTo>
                    <a:pt x="738" y="44"/>
                  </a:lnTo>
                  <a:lnTo>
                    <a:pt x="816" y="45"/>
                  </a:lnTo>
                  <a:lnTo>
                    <a:pt x="855" y="45"/>
                  </a:lnTo>
                  <a:lnTo>
                    <a:pt x="893" y="44"/>
                  </a:lnTo>
                  <a:lnTo>
                    <a:pt x="893" y="44"/>
                  </a:lnTo>
                  <a:lnTo>
                    <a:pt x="894" y="55"/>
                  </a:lnTo>
                  <a:lnTo>
                    <a:pt x="894" y="55"/>
                  </a:lnTo>
                  <a:lnTo>
                    <a:pt x="887" y="59"/>
                  </a:lnTo>
                  <a:lnTo>
                    <a:pt x="883" y="65"/>
                  </a:lnTo>
                  <a:lnTo>
                    <a:pt x="881" y="71"/>
                  </a:lnTo>
                  <a:lnTo>
                    <a:pt x="880" y="78"/>
                  </a:lnTo>
                  <a:lnTo>
                    <a:pt x="880" y="85"/>
                  </a:lnTo>
                  <a:lnTo>
                    <a:pt x="881" y="92"/>
                  </a:lnTo>
                  <a:lnTo>
                    <a:pt x="886" y="107"/>
                  </a:lnTo>
                  <a:lnTo>
                    <a:pt x="886" y="107"/>
                  </a:lnTo>
                  <a:lnTo>
                    <a:pt x="888" y="115"/>
                  </a:lnTo>
                  <a:lnTo>
                    <a:pt x="892" y="123"/>
                  </a:lnTo>
                  <a:lnTo>
                    <a:pt x="896" y="126"/>
                  </a:lnTo>
                  <a:lnTo>
                    <a:pt x="899" y="129"/>
                  </a:lnTo>
                  <a:lnTo>
                    <a:pt x="903" y="130"/>
                  </a:lnTo>
                  <a:lnTo>
                    <a:pt x="908" y="130"/>
                  </a:lnTo>
                  <a:lnTo>
                    <a:pt x="908" y="130"/>
                  </a:lnTo>
                  <a:lnTo>
                    <a:pt x="911" y="145"/>
                  </a:lnTo>
                  <a:lnTo>
                    <a:pt x="915" y="159"/>
                  </a:lnTo>
                  <a:lnTo>
                    <a:pt x="915" y="159"/>
                  </a:lnTo>
                  <a:lnTo>
                    <a:pt x="912" y="162"/>
                  </a:lnTo>
                  <a:lnTo>
                    <a:pt x="910" y="166"/>
                  </a:lnTo>
                  <a:lnTo>
                    <a:pt x="906" y="176"/>
                  </a:lnTo>
                  <a:lnTo>
                    <a:pt x="904" y="188"/>
                  </a:lnTo>
                  <a:lnTo>
                    <a:pt x="903" y="198"/>
                  </a:lnTo>
                  <a:lnTo>
                    <a:pt x="903" y="198"/>
                  </a:lnTo>
                  <a:lnTo>
                    <a:pt x="900" y="202"/>
                  </a:lnTo>
                  <a:lnTo>
                    <a:pt x="900" y="206"/>
                  </a:lnTo>
                  <a:lnTo>
                    <a:pt x="899" y="215"/>
                  </a:lnTo>
                  <a:lnTo>
                    <a:pt x="902" y="225"/>
                  </a:lnTo>
                  <a:lnTo>
                    <a:pt x="903" y="232"/>
                  </a:lnTo>
                  <a:lnTo>
                    <a:pt x="903" y="232"/>
                  </a:lnTo>
                  <a:lnTo>
                    <a:pt x="898" y="238"/>
                  </a:lnTo>
                  <a:lnTo>
                    <a:pt x="897" y="245"/>
                  </a:lnTo>
                  <a:lnTo>
                    <a:pt x="896" y="255"/>
                  </a:lnTo>
                  <a:lnTo>
                    <a:pt x="898" y="265"/>
                  </a:lnTo>
                  <a:lnTo>
                    <a:pt x="898" y="265"/>
                  </a:lnTo>
                  <a:lnTo>
                    <a:pt x="750" y="268"/>
                  </a:lnTo>
                  <a:lnTo>
                    <a:pt x="602" y="272"/>
                  </a:lnTo>
                  <a:lnTo>
                    <a:pt x="454" y="275"/>
                  </a:lnTo>
                  <a:lnTo>
                    <a:pt x="379" y="277"/>
                  </a:lnTo>
                  <a:lnTo>
                    <a:pt x="306" y="275"/>
                  </a:lnTo>
                  <a:lnTo>
                    <a:pt x="306" y="275"/>
                  </a:lnTo>
                  <a:lnTo>
                    <a:pt x="306" y="265"/>
                  </a:lnTo>
                  <a:lnTo>
                    <a:pt x="306" y="260"/>
                  </a:lnTo>
                  <a:lnTo>
                    <a:pt x="303" y="255"/>
                  </a:lnTo>
                  <a:lnTo>
                    <a:pt x="303" y="255"/>
                  </a:lnTo>
                  <a:lnTo>
                    <a:pt x="301" y="250"/>
                  </a:lnTo>
                  <a:lnTo>
                    <a:pt x="298" y="245"/>
                  </a:lnTo>
                  <a:lnTo>
                    <a:pt x="295" y="242"/>
                  </a:lnTo>
                  <a:lnTo>
                    <a:pt x="290" y="239"/>
                  </a:lnTo>
                  <a:lnTo>
                    <a:pt x="290" y="239"/>
                  </a:lnTo>
                  <a:lnTo>
                    <a:pt x="294" y="231"/>
                  </a:lnTo>
                  <a:lnTo>
                    <a:pt x="295" y="221"/>
                  </a:lnTo>
                  <a:lnTo>
                    <a:pt x="296" y="210"/>
                  </a:lnTo>
                  <a:lnTo>
                    <a:pt x="296" y="200"/>
                  </a:lnTo>
                  <a:lnTo>
                    <a:pt x="295" y="189"/>
                  </a:lnTo>
                  <a:lnTo>
                    <a:pt x="292" y="179"/>
                  </a:lnTo>
                  <a:lnTo>
                    <a:pt x="289" y="170"/>
                  </a:lnTo>
                  <a:lnTo>
                    <a:pt x="283" y="162"/>
                  </a:lnTo>
                  <a:lnTo>
                    <a:pt x="283" y="162"/>
                  </a:lnTo>
                  <a:lnTo>
                    <a:pt x="284" y="151"/>
                  </a:lnTo>
                  <a:lnTo>
                    <a:pt x="284" y="142"/>
                  </a:lnTo>
                  <a:lnTo>
                    <a:pt x="284" y="142"/>
                  </a:lnTo>
                  <a:lnTo>
                    <a:pt x="288" y="138"/>
                  </a:lnTo>
                  <a:lnTo>
                    <a:pt x="290" y="135"/>
                  </a:lnTo>
                  <a:lnTo>
                    <a:pt x="295" y="125"/>
                  </a:lnTo>
                  <a:lnTo>
                    <a:pt x="296" y="114"/>
                  </a:lnTo>
                  <a:lnTo>
                    <a:pt x="296" y="103"/>
                  </a:lnTo>
                  <a:lnTo>
                    <a:pt x="295" y="92"/>
                  </a:lnTo>
                  <a:lnTo>
                    <a:pt x="292" y="82"/>
                  </a:lnTo>
                  <a:lnTo>
                    <a:pt x="288" y="72"/>
                  </a:lnTo>
                  <a:lnTo>
                    <a:pt x="283" y="64"/>
                  </a:lnTo>
                  <a:lnTo>
                    <a:pt x="283" y="64"/>
                  </a:lnTo>
                  <a:lnTo>
                    <a:pt x="285" y="53"/>
                  </a:lnTo>
                  <a:lnTo>
                    <a:pt x="285" y="53"/>
                  </a:lnTo>
                  <a:close/>
                  <a:moveTo>
                    <a:pt x="272" y="24"/>
                  </a:moveTo>
                  <a:lnTo>
                    <a:pt x="272" y="24"/>
                  </a:lnTo>
                  <a:lnTo>
                    <a:pt x="273" y="27"/>
                  </a:lnTo>
                  <a:lnTo>
                    <a:pt x="273" y="27"/>
                  </a:lnTo>
                  <a:lnTo>
                    <a:pt x="271" y="27"/>
                  </a:lnTo>
                  <a:lnTo>
                    <a:pt x="271" y="27"/>
                  </a:lnTo>
                  <a:lnTo>
                    <a:pt x="272" y="24"/>
                  </a:lnTo>
                  <a:lnTo>
                    <a:pt x="272" y="24"/>
                  </a:lnTo>
                  <a:close/>
                  <a:moveTo>
                    <a:pt x="270" y="43"/>
                  </a:moveTo>
                  <a:lnTo>
                    <a:pt x="270" y="43"/>
                  </a:lnTo>
                  <a:lnTo>
                    <a:pt x="273" y="42"/>
                  </a:lnTo>
                  <a:lnTo>
                    <a:pt x="273" y="42"/>
                  </a:lnTo>
                  <a:lnTo>
                    <a:pt x="277" y="43"/>
                  </a:lnTo>
                  <a:lnTo>
                    <a:pt x="277" y="43"/>
                  </a:lnTo>
                  <a:lnTo>
                    <a:pt x="277" y="44"/>
                  </a:lnTo>
                  <a:lnTo>
                    <a:pt x="277" y="44"/>
                  </a:lnTo>
                  <a:lnTo>
                    <a:pt x="270" y="44"/>
                  </a:lnTo>
                  <a:lnTo>
                    <a:pt x="270" y="44"/>
                  </a:lnTo>
                  <a:lnTo>
                    <a:pt x="270" y="43"/>
                  </a:lnTo>
                  <a:lnTo>
                    <a:pt x="270" y="43"/>
                  </a:lnTo>
                  <a:close/>
                  <a:moveTo>
                    <a:pt x="271" y="54"/>
                  </a:moveTo>
                  <a:lnTo>
                    <a:pt x="271" y="54"/>
                  </a:lnTo>
                  <a:lnTo>
                    <a:pt x="271" y="54"/>
                  </a:lnTo>
                  <a:lnTo>
                    <a:pt x="271" y="54"/>
                  </a:lnTo>
                  <a:lnTo>
                    <a:pt x="276" y="54"/>
                  </a:lnTo>
                  <a:lnTo>
                    <a:pt x="276" y="54"/>
                  </a:lnTo>
                  <a:lnTo>
                    <a:pt x="274" y="56"/>
                  </a:lnTo>
                  <a:lnTo>
                    <a:pt x="274" y="56"/>
                  </a:lnTo>
                  <a:lnTo>
                    <a:pt x="271" y="54"/>
                  </a:lnTo>
                  <a:lnTo>
                    <a:pt x="271" y="54"/>
                  </a:lnTo>
                  <a:close/>
                  <a:moveTo>
                    <a:pt x="272" y="66"/>
                  </a:moveTo>
                  <a:lnTo>
                    <a:pt x="272" y="66"/>
                  </a:lnTo>
                  <a:lnTo>
                    <a:pt x="271" y="68"/>
                  </a:lnTo>
                  <a:lnTo>
                    <a:pt x="271" y="68"/>
                  </a:lnTo>
                  <a:lnTo>
                    <a:pt x="271" y="66"/>
                  </a:lnTo>
                  <a:lnTo>
                    <a:pt x="271" y="66"/>
                  </a:lnTo>
                  <a:lnTo>
                    <a:pt x="272" y="66"/>
                  </a:lnTo>
                  <a:lnTo>
                    <a:pt x="272" y="66"/>
                  </a:lnTo>
                  <a:close/>
                  <a:moveTo>
                    <a:pt x="279" y="76"/>
                  </a:moveTo>
                  <a:lnTo>
                    <a:pt x="279" y="76"/>
                  </a:lnTo>
                  <a:lnTo>
                    <a:pt x="284" y="88"/>
                  </a:lnTo>
                  <a:lnTo>
                    <a:pt x="286" y="102"/>
                  </a:lnTo>
                  <a:lnTo>
                    <a:pt x="286" y="109"/>
                  </a:lnTo>
                  <a:lnTo>
                    <a:pt x="286" y="117"/>
                  </a:lnTo>
                  <a:lnTo>
                    <a:pt x="284" y="123"/>
                  </a:lnTo>
                  <a:lnTo>
                    <a:pt x="282" y="129"/>
                  </a:lnTo>
                  <a:lnTo>
                    <a:pt x="282" y="129"/>
                  </a:lnTo>
                  <a:lnTo>
                    <a:pt x="279" y="124"/>
                  </a:lnTo>
                  <a:lnTo>
                    <a:pt x="276" y="120"/>
                  </a:lnTo>
                  <a:lnTo>
                    <a:pt x="273" y="119"/>
                  </a:lnTo>
                  <a:lnTo>
                    <a:pt x="270" y="119"/>
                  </a:lnTo>
                  <a:lnTo>
                    <a:pt x="267" y="120"/>
                  </a:lnTo>
                  <a:lnTo>
                    <a:pt x="266" y="121"/>
                  </a:lnTo>
                  <a:lnTo>
                    <a:pt x="267" y="124"/>
                  </a:lnTo>
                  <a:lnTo>
                    <a:pt x="270" y="127"/>
                  </a:lnTo>
                  <a:lnTo>
                    <a:pt x="270" y="127"/>
                  </a:lnTo>
                  <a:lnTo>
                    <a:pt x="267" y="129"/>
                  </a:lnTo>
                  <a:lnTo>
                    <a:pt x="266" y="131"/>
                  </a:lnTo>
                  <a:lnTo>
                    <a:pt x="265" y="133"/>
                  </a:lnTo>
                  <a:lnTo>
                    <a:pt x="266" y="136"/>
                  </a:lnTo>
                  <a:lnTo>
                    <a:pt x="266" y="136"/>
                  </a:lnTo>
                  <a:lnTo>
                    <a:pt x="262" y="133"/>
                  </a:lnTo>
                  <a:lnTo>
                    <a:pt x="259" y="130"/>
                  </a:lnTo>
                  <a:lnTo>
                    <a:pt x="256" y="125"/>
                  </a:lnTo>
                  <a:lnTo>
                    <a:pt x="254" y="119"/>
                  </a:lnTo>
                  <a:lnTo>
                    <a:pt x="254" y="119"/>
                  </a:lnTo>
                  <a:lnTo>
                    <a:pt x="255" y="115"/>
                  </a:lnTo>
                  <a:lnTo>
                    <a:pt x="255" y="112"/>
                  </a:lnTo>
                  <a:lnTo>
                    <a:pt x="254" y="109"/>
                  </a:lnTo>
                  <a:lnTo>
                    <a:pt x="252" y="106"/>
                  </a:lnTo>
                  <a:lnTo>
                    <a:pt x="252" y="106"/>
                  </a:lnTo>
                  <a:lnTo>
                    <a:pt x="250" y="97"/>
                  </a:lnTo>
                  <a:lnTo>
                    <a:pt x="250" y="92"/>
                  </a:lnTo>
                  <a:lnTo>
                    <a:pt x="248" y="90"/>
                  </a:lnTo>
                  <a:lnTo>
                    <a:pt x="248" y="90"/>
                  </a:lnTo>
                  <a:lnTo>
                    <a:pt x="248" y="82"/>
                  </a:lnTo>
                  <a:lnTo>
                    <a:pt x="250" y="74"/>
                  </a:lnTo>
                  <a:lnTo>
                    <a:pt x="253" y="71"/>
                  </a:lnTo>
                  <a:lnTo>
                    <a:pt x="255" y="67"/>
                  </a:lnTo>
                  <a:lnTo>
                    <a:pt x="258" y="65"/>
                  </a:lnTo>
                  <a:lnTo>
                    <a:pt x="261" y="64"/>
                  </a:lnTo>
                  <a:lnTo>
                    <a:pt x="261" y="64"/>
                  </a:lnTo>
                  <a:lnTo>
                    <a:pt x="262" y="76"/>
                  </a:lnTo>
                  <a:lnTo>
                    <a:pt x="264" y="80"/>
                  </a:lnTo>
                  <a:lnTo>
                    <a:pt x="266" y="85"/>
                  </a:lnTo>
                  <a:lnTo>
                    <a:pt x="268" y="86"/>
                  </a:lnTo>
                  <a:lnTo>
                    <a:pt x="271" y="86"/>
                  </a:lnTo>
                  <a:lnTo>
                    <a:pt x="274" y="83"/>
                  </a:lnTo>
                  <a:lnTo>
                    <a:pt x="279" y="76"/>
                  </a:lnTo>
                  <a:lnTo>
                    <a:pt x="279" y="76"/>
                  </a:lnTo>
                  <a:close/>
                  <a:moveTo>
                    <a:pt x="254" y="37"/>
                  </a:moveTo>
                  <a:lnTo>
                    <a:pt x="254" y="37"/>
                  </a:lnTo>
                  <a:lnTo>
                    <a:pt x="241" y="38"/>
                  </a:lnTo>
                  <a:lnTo>
                    <a:pt x="226" y="38"/>
                  </a:lnTo>
                  <a:lnTo>
                    <a:pt x="226" y="38"/>
                  </a:lnTo>
                  <a:lnTo>
                    <a:pt x="254" y="37"/>
                  </a:lnTo>
                  <a:lnTo>
                    <a:pt x="254" y="37"/>
                  </a:lnTo>
                  <a:close/>
                  <a:moveTo>
                    <a:pt x="67" y="31"/>
                  </a:moveTo>
                  <a:lnTo>
                    <a:pt x="67" y="31"/>
                  </a:lnTo>
                  <a:lnTo>
                    <a:pt x="49" y="33"/>
                  </a:lnTo>
                  <a:lnTo>
                    <a:pt x="41" y="33"/>
                  </a:lnTo>
                  <a:lnTo>
                    <a:pt x="32" y="35"/>
                  </a:lnTo>
                  <a:lnTo>
                    <a:pt x="32" y="35"/>
                  </a:lnTo>
                  <a:lnTo>
                    <a:pt x="41" y="32"/>
                  </a:lnTo>
                  <a:lnTo>
                    <a:pt x="49" y="31"/>
                  </a:lnTo>
                  <a:lnTo>
                    <a:pt x="67" y="31"/>
                  </a:lnTo>
                  <a:lnTo>
                    <a:pt x="67" y="31"/>
                  </a:lnTo>
                  <a:close/>
                  <a:moveTo>
                    <a:pt x="16" y="41"/>
                  </a:moveTo>
                  <a:lnTo>
                    <a:pt x="16" y="41"/>
                  </a:lnTo>
                  <a:lnTo>
                    <a:pt x="18" y="43"/>
                  </a:lnTo>
                  <a:lnTo>
                    <a:pt x="18" y="43"/>
                  </a:lnTo>
                  <a:lnTo>
                    <a:pt x="14" y="43"/>
                  </a:lnTo>
                  <a:lnTo>
                    <a:pt x="14" y="43"/>
                  </a:lnTo>
                  <a:lnTo>
                    <a:pt x="16" y="41"/>
                  </a:lnTo>
                  <a:lnTo>
                    <a:pt x="16" y="41"/>
                  </a:lnTo>
                  <a:close/>
                </a:path>
              </a:pathLst>
            </a:custGeom>
            <a:solidFill>
              <a:schemeClr val="accent1"/>
            </a:solidFill>
            <a:ln>
              <a:noFill/>
            </a:ln>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grpSp>
      <p:sp>
        <p:nvSpPr>
          <p:cNvPr id="9" name="标题 8"/>
          <p:cNvSpPr>
            <a:spLocks noGrp="1"/>
          </p:cNvSpPr>
          <p:nvPr>
            <p:ph type="title"/>
          </p:nvPr>
        </p:nvSpPr>
        <p:spPr>
          <a:xfrm>
            <a:off x="686572" y="5251411"/>
            <a:ext cx="10515600" cy="887783"/>
          </a:xfrm>
        </p:spPr>
        <p:txBody>
          <a:bodyPr>
            <a:normAutofit fontScale="90000"/>
          </a:bodyPr>
          <a:lstStyle/>
          <a:p>
            <a:pPr>
              <a:lnSpc>
                <a:spcPct val="150000"/>
              </a:lnSpc>
            </a:pPr>
            <a:r>
              <a:rPr lang="en-US" altLang="zh-CN" dirty="0" smtClean="0">
                <a:latin typeface="Microsoft YaHei UI" panose="020B0503020204020204" pitchFamily="34" charset="-122"/>
                <a:ea typeface="Microsoft YaHei UI" panose="020B0503020204020204" pitchFamily="34" charset="-122"/>
              </a:rPr>
              <a:t>1.</a:t>
            </a:r>
            <a:r>
              <a:rPr lang="zh-CN" altLang="en-US" dirty="0" smtClean="0">
                <a:latin typeface="Microsoft YaHei UI" panose="020B0503020204020204" pitchFamily="34" charset="-122"/>
                <a:ea typeface="Microsoft YaHei UI" panose="020B0503020204020204" pitchFamily="34" charset="-122"/>
              </a:rPr>
              <a:t>对身心的危害</a:t>
            </a:r>
            <a:r>
              <a:rPr lang="en-US" altLang="zh-CN" dirty="0" smtClean="0">
                <a:latin typeface="Microsoft YaHei UI" panose="020B0503020204020204" pitchFamily="34" charset="-122"/>
                <a:ea typeface="Microsoft YaHei UI" panose="020B0503020204020204" pitchFamily="34" charset="-122"/>
              </a:rPr>
              <a:t/>
            </a:r>
            <a:br>
              <a:rPr lang="en-US" altLang="zh-CN" dirty="0" smtClean="0">
                <a:latin typeface="Microsoft YaHei UI" panose="020B0503020204020204" pitchFamily="34" charset="-122"/>
                <a:ea typeface="Microsoft YaHei UI" panose="020B0503020204020204" pitchFamily="34" charset="-122"/>
              </a:rPr>
            </a:br>
            <a:r>
              <a:rPr lang="en-US" altLang="zh-CN" dirty="0" smtClean="0">
                <a:latin typeface="Microsoft YaHei UI" panose="020B0503020204020204" pitchFamily="34" charset="-122"/>
                <a:ea typeface="Microsoft YaHei UI" panose="020B0503020204020204" pitchFamily="34" charset="-122"/>
              </a:rPr>
              <a:t>2.</a:t>
            </a:r>
            <a:r>
              <a:rPr lang="zh-CN" altLang="en-US" dirty="0" smtClean="0">
                <a:latin typeface="Microsoft YaHei UI" panose="020B0503020204020204" pitchFamily="34" charset="-122"/>
                <a:ea typeface="Microsoft YaHei UI" panose="020B0503020204020204" pitchFamily="34" charset="-122"/>
              </a:rPr>
              <a:t>对家庭的危害</a:t>
            </a:r>
            <a:r>
              <a:rPr lang="en-US" altLang="zh-CN" dirty="0" smtClean="0">
                <a:latin typeface="Microsoft YaHei UI" panose="020B0503020204020204" pitchFamily="34" charset="-122"/>
                <a:ea typeface="Microsoft YaHei UI" panose="020B0503020204020204" pitchFamily="34" charset="-122"/>
              </a:rPr>
              <a:t/>
            </a:r>
            <a:br>
              <a:rPr lang="en-US" altLang="zh-CN" dirty="0" smtClean="0">
                <a:latin typeface="Microsoft YaHei UI" panose="020B0503020204020204" pitchFamily="34" charset="-122"/>
                <a:ea typeface="Microsoft YaHei UI" panose="020B0503020204020204" pitchFamily="34" charset="-122"/>
              </a:rPr>
            </a:br>
            <a:r>
              <a:rPr lang="en-US" altLang="zh-CN" dirty="0" smtClean="0">
                <a:latin typeface="Microsoft YaHei UI" panose="020B0503020204020204" pitchFamily="34" charset="-122"/>
                <a:ea typeface="Microsoft YaHei UI" panose="020B0503020204020204" pitchFamily="34" charset="-122"/>
              </a:rPr>
              <a:t>3.</a:t>
            </a:r>
            <a:r>
              <a:rPr lang="zh-CN" altLang="en-US" dirty="0" smtClean="0">
                <a:latin typeface="Microsoft YaHei UI" panose="020B0503020204020204" pitchFamily="34" charset="-122"/>
                <a:ea typeface="Microsoft YaHei UI" panose="020B0503020204020204" pitchFamily="34" charset="-122"/>
              </a:rPr>
              <a:t>对社会的危害</a:t>
            </a:r>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63956072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1"/>
          <p:cNvSpPr>
            <a:spLocks noChangeArrowheads="1"/>
          </p:cNvSpPr>
          <p:nvPr/>
        </p:nvSpPr>
        <p:spPr bwMode="gray">
          <a:xfrm>
            <a:off x="1808328" y="1100920"/>
            <a:ext cx="8458200"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457200" algn="just" hangingPunct="0">
              <a:lnSpc>
                <a:spcPct val="150000"/>
              </a:lnSpc>
              <a:spcBef>
                <a:spcPct val="20000"/>
              </a:spcBef>
            </a:pPr>
            <a:r>
              <a:rPr lang="zh-CN" altLang="en-US" sz="2400" b="1" dirty="0" smtClean="0">
                <a:latin typeface="楷体" pitchFamily="49" charset="-122"/>
                <a:ea typeface="楷体" pitchFamily="49" charset="-122"/>
              </a:rPr>
              <a:t> 一</a:t>
            </a:r>
            <a:r>
              <a:rPr lang="zh-CN" altLang="en-US" sz="2400" b="1" dirty="0">
                <a:latin typeface="楷体" pitchFamily="49" charset="-122"/>
                <a:ea typeface="楷体" pitchFamily="49" charset="-122"/>
              </a:rPr>
              <a:t>计不成，再生一计。毒品家族又变出一个幻境</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沙漠</a:t>
            </a:r>
            <a:r>
              <a:rPr lang="zh-CN" altLang="en-US" sz="2400" b="1" dirty="0" smtClean="0">
                <a:latin typeface="楷体" pitchFamily="49" charset="-122"/>
                <a:ea typeface="楷体" pitchFamily="49" charset="-122"/>
              </a:rPr>
              <a:t>，你正</a:t>
            </a:r>
            <a:r>
              <a:rPr lang="zh-CN" altLang="en-US" sz="2400" b="1" dirty="0">
                <a:latin typeface="楷体" pitchFamily="49" charset="-122"/>
                <a:ea typeface="楷体" pitchFamily="49" charset="-122"/>
              </a:rPr>
              <a:t>无力的走在黄沙上。         </a:t>
            </a:r>
          </a:p>
          <a:p>
            <a:pPr indent="457200" algn="just" hangingPunct="0">
              <a:lnSpc>
                <a:spcPct val="150000"/>
              </a:lnSpc>
              <a:spcBef>
                <a:spcPct val="20000"/>
              </a:spcBef>
            </a:pPr>
            <a:r>
              <a:rPr lang="zh-CN" altLang="en-US" sz="2400" b="1" dirty="0" smtClean="0">
                <a:latin typeface="楷体" pitchFamily="49" charset="-122"/>
                <a:ea typeface="楷体" pitchFamily="49" charset="-122"/>
              </a:rPr>
              <a:t> 前方</a:t>
            </a:r>
            <a:r>
              <a:rPr lang="zh-CN" altLang="en-US" sz="2400" b="1" dirty="0">
                <a:latin typeface="楷体" pitchFamily="49" charset="-122"/>
                <a:ea typeface="楷体" pitchFamily="49" charset="-122"/>
              </a:rPr>
              <a:t>走来一位卖水的老婆婆，亲切的说：“小朋友，渴了吗？来婆婆这有开心水（冰毒水），送你了。”</a:t>
            </a:r>
          </a:p>
          <a:p>
            <a:pPr indent="457200" algn="just" hangingPunct="0">
              <a:lnSpc>
                <a:spcPct val="150000"/>
              </a:lnSpc>
              <a:spcBef>
                <a:spcPct val="20000"/>
              </a:spcBef>
            </a:pPr>
            <a:r>
              <a:rPr lang="zh-CN" altLang="en-US" sz="2400" b="1" dirty="0" smtClean="0">
                <a:latin typeface="楷体" pitchFamily="49" charset="-122"/>
                <a:ea typeface="楷体" pitchFamily="49" charset="-122"/>
              </a:rPr>
              <a:t> 你伸手</a:t>
            </a:r>
            <a:r>
              <a:rPr lang="zh-CN" altLang="en-US" sz="2400" b="1" dirty="0">
                <a:latin typeface="楷体" pitchFamily="49" charset="-122"/>
                <a:ea typeface="楷体" pitchFamily="49" charset="-122"/>
              </a:rPr>
              <a:t>接过水</a:t>
            </a:r>
            <a:r>
              <a:rPr lang="en-US" altLang="zh-CN" sz="2400" b="1" dirty="0">
                <a:latin typeface="楷体" pitchFamily="49" charset="-122"/>
                <a:ea typeface="楷体" pitchFamily="49" charset="-122"/>
              </a:rPr>
              <a:t>……</a:t>
            </a:r>
          </a:p>
        </p:txBody>
      </p:sp>
      <p:sp>
        <p:nvSpPr>
          <p:cNvPr id="4" name="Text Box 12"/>
          <p:cNvSpPr txBox="1">
            <a:spLocks noChangeArrowheads="1"/>
          </p:cNvSpPr>
          <p:nvPr/>
        </p:nvSpPr>
        <p:spPr bwMode="auto">
          <a:xfrm>
            <a:off x="2599898" y="4682320"/>
            <a:ext cx="7391400" cy="57943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6CE69"/>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chemeClr val="accent1"/>
                </a:solidFill>
                <a:latin typeface="Arial" charset="0"/>
              </a:defRPr>
            </a:lvl1pPr>
            <a:lvl2pPr>
              <a:defRPr sz="2800">
                <a:solidFill>
                  <a:schemeClr val="tx2"/>
                </a:solidFill>
                <a:latin typeface="Arial" charset="0"/>
              </a:defRPr>
            </a:lvl2pPr>
            <a:lvl3pPr>
              <a:defRPr sz="2400">
                <a:solidFill>
                  <a:schemeClr val="tx2"/>
                </a:solidFill>
                <a:latin typeface="Arial" charset="0"/>
              </a:defRPr>
            </a:lvl3pPr>
            <a:lvl4pPr>
              <a:defRPr sz="2000">
                <a:solidFill>
                  <a:schemeClr val="tx2"/>
                </a:solidFill>
                <a:latin typeface="Arial" charset="0"/>
              </a:defRPr>
            </a:lvl4pPr>
            <a:lvl5pPr>
              <a:defRPr sz="2000">
                <a:solidFill>
                  <a:schemeClr val="tx2"/>
                </a:solidFill>
                <a:latin typeface="Arial" charset="0"/>
              </a:defRPr>
            </a:lvl5pPr>
            <a:lvl6pPr eaLnBrk="0" fontAlgn="base" hangingPunct="0">
              <a:spcBef>
                <a:spcPct val="20000"/>
              </a:spcBef>
              <a:spcAft>
                <a:spcPct val="0"/>
              </a:spcAft>
              <a:buChar char="»"/>
              <a:defRPr sz="2000">
                <a:solidFill>
                  <a:schemeClr val="tx2"/>
                </a:solidFill>
                <a:latin typeface="Arial" charset="0"/>
              </a:defRPr>
            </a:lvl6pPr>
            <a:lvl7pPr eaLnBrk="0" fontAlgn="base" hangingPunct="0">
              <a:spcBef>
                <a:spcPct val="20000"/>
              </a:spcBef>
              <a:spcAft>
                <a:spcPct val="0"/>
              </a:spcAft>
              <a:buChar char="»"/>
              <a:defRPr sz="2000">
                <a:solidFill>
                  <a:schemeClr val="tx2"/>
                </a:solidFill>
                <a:latin typeface="Arial" charset="0"/>
              </a:defRPr>
            </a:lvl7pPr>
            <a:lvl8pPr eaLnBrk="0" fontAlgn="base" hangingPunct="0">
              <a:spcBef>
                <a:spcPct val="20000"/>
              </a:spcBef>
              <a:spcAft>
                <a:spcPct val="0"/>
              </a:spcAft>
              <a:buChar char="»"/>
              <a:defRPr sz="2000">
                <a:solidFill>
                  <a:schemeClr val="tx2"/>
                </a:solidFill>
                <a:latin typeface="Arial" charset="0"/>
              </a:defRPr>
            </a:lvl8pPr>
            <a:lvl9pPr eaLnBrk="0" fontAlgn="base" hangingPunct="0">
              <a:spcBef>
                <a:spcPct val="20000"/>
              </a:spcBef>
              <a:spcAft>
                <a:spcPct val="0"/>
              </a:spcAft>
              <a:buChar char="»"/>
              <a:defRPr sz="2000">
                <a:solidFill>
                  <a:schemeClr val="tx2"/>
                </a:solidFill>
                <a:latin typeface="Arial" charset="0"/>
              </a:defRPr>
            </a:lvl9pPr>
          </a:lstStyle>
          <a:p>
            <a:pPr algn="ctr" eaLnBrk="1" hangingPunct="1"/>
            <a:r>
              <a:rPr lang="zh-CN" altLang="en-US" b="0" dirty="0" smtClean="0">
                <a:solidFill>
                  <a:schemeClr val="tx1"/>
                </a:solidFill>
                <a:latin typeface="华文行楷" pitchFamily="2" charset="-122"/>
                <a:ea typeface="华文行楷" pitchFamily="2" charset="-122"/>
              </a:rPr>
              <a:t>接下来你又将发生什么事呢？</a:t>
            </a:r>
            <a:endParaRPr lang="zh-CN" altLang="en-US" b="0" dirty="0">
              <a:solidFill>
                <a:schemeClr val="tx1"/>
              </a:solidFill>
              <a:latin typeface="华文行楷" pitchFamily="2" charset="-122"/>
              <a:ea typeface="华文行楷" pitchFamily="2" charset="-122"/>
            </a:endParaRPr>
          </a:p>
        </p:txBody>
      </p:sp>
      <p:pic>
        <p:nvPicPr>
          <p:cNvPr id="5" name="图片 4">
            <a:extLst>
              <a:ext uri="{FF2B5EF4-FFF2-40B4-BE49-F238E27FC236}">
                <a16:creationId xmlns="" xmlns:a16="http://schemas.microsoft.com/office/drawing/2014/main" xmlns:lc="http://schemas.openxmlformats.org/drawingml/2006/lockedCanvas" id="{13A13434-8694-4893-812F-EC2D1EFE03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98581"/>
            <a:ext cx="2274304" cy="2759419"/>
          </a:xfrm>
          <a:prstGeom prst="rect">
            <a:avLst/>
          </a:prstGeom>
        </p:spPr>
      </p:pic>
    </p:spTree>
    <p:extLst>
      <p:ext uri="{BB962C8B-B14F-4D97-AF65-F5344CB8AC3E}">
        <p14:creationId xmlns:p14="http://schemas.microsoft.com/office/powerpoint/2010/main" val="289942494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slide(fromBottom)">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gray">
          <a:xfrm>
            <a:off x="1784445" y="1333144"/>
            <a:ext cx="8656092" cy="2087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457200" algn="just" hangingPunct="0">
              <a:lnSpc>
                <a:spcPct val="150000"/>
              </a:lnSpc>
              <a:spcBef>
                <a:spcPct val="20000"/>
              </a:spcBef>
            </a:pPr>
            <a:r>
              <a:rPr lang="zh-CN" altLang="en-US" sz="2400" b="1" dirty="0" smtClean="0">
                <a:latin typeface="楷体" pitchFamily="49" charset="-122"/>
                <a:ea typeface="楷体" pitchFamily="49" charset="-122"/>
              </a:rPr>
              <a:t> 你拒绝</a:t>
            </a:r>
            <a:r>
              <a:rPr lang="zh-CN" altLang="en-US" sz="2400" b="1" dirty="0">
                <a:latin typeface="楷体" pitchFamily="49" charset="-122"/>
                <a:ea typeface="楷体" pitchFamily="49" charset="-122"/>
              </a:rPr>
              <a:t>了开心水，在茫茫沙漠中努力奔跑着，寻找着归途。</a:t>
            </a:r>
          </a:p>
          <a:p>
            <a:pPr indent="457200" algn="just" hangingPunct="0">
              <a:lnSpc>
                <a:spcPct val="150000"/>
              </a:lnSpc>
              <a:spcBef>
                <a:spcPct val="20000"/>
              </a:spcBef>
            </a:pPr>
            <a:r>
              <a:rPr lang="zh-CN" altLang="en-US" sz="2400" b="1" dirty="0" smtClean="0">
                <a:latin typeface="楷体" pitchFamily="49" charset="-122"/>
                <a:ea typeface="楷体" pitchFamily="49" charset="-122"/>
              </a:rPr>
              <a:t>“啊</a:t>
            </a:r>
            <a:r>
              <a:rPr lang="en-US" altLang="zh-CN" sz="2400" b="1" dirty="0" smtClean="0">
                <a:latin typeface="楷体" pitchFamily="49" charset="-122"/>
                <a:ea typeface="楷体" pitchFamily="49" charset="-122"/>
              </a:rPr>
              <a:t>……”</a:t>
            </a:r>
            <a:r>
              <a:rPr lang="zh-CN" altLang="en-US" sz="2400" b="1" dirty="0">
                <a:latin typeface="楷体" pitchFamily="49" charset="-122"/>
                <a:ea typeface="楷体" pitchFamily="49" charset="-122"/>
              </a:rPr>
              <a:t>你</a:t>
            </a:r>
            <a:r>
              <a:rPr lang="zh-CN" altLang="en-US" sz="2400" b="1" dirty="0" smtClean="0">
                <a:latin typeface="楷体" pitchFamily="49" charset="-122"/>
                <a:ea typeface="楷体" pitchFamily="49" charset="-122"/>
              </a:rPr>
              <a:t>从</a:t>
            </a:r>
            <a:r>
              <a:rPr lang="zh-CN" altLang="en-US" sz="2400" b="1" dirty="0">
                <a:latin typeface="楷体" pitchFamily="49" charset="-122"/>
                <a:ea typeface="楷体" pitchFamily="49" charset="-122"/>
              </a:rPr>
              <a:t>梦中惊醒，满头大汗。为防止梦境成真， 你</a:t>
            </a:r>
            <a:r>
              <a:rPr lang="zh-CN" altLang="en-US" sz="2400" b="1" dirty="0" smtClean="0">
                <a:latin typeface="楷体" pitchFamily="49" charset="-122"/>
                <a:ea typeface="楷体" pitchFamily="49" charset="-122"/>
              </a:rPr>
              <a:t>决定</a:t>
            </a:r>
            <a:r>
              <a:rPr lang="zh-CN" altLang="en-US" sz="2400" b="1" dirty="0">
                <a:latin typeface="楷体" pitchFamily="49" charset="-122"/>
                <a:ea typeface="楷体" pitchFamily="49" charset="-122"/>
              </a:rPr>
              <a:t>写一份“抵制书”，介绍抵制毒品的方法。</a:t>
            </a:r>
          </a:p>
          <a:p>
            <a:pPr indent="457200" algn="just" hangingPunct="0">
              <a:lnSpc>
                <a:spcPct val="150000"/>
              </a:lnSpc>
              <a:spcBef>
                <a:spcPct val="20000"/>
              </a:spcBef>
            </a:pPr>
            <a:r>
              <a:rPr lang="zh-CN" altLang="en-US" sz="2400" b="1" dirty="0">
                <a:latin typeface="楷体" pitchFamily="49" charset="-122"/>
                <a:ea typeface="楷体" pitchFamily="49" charset="-122"/>
              </a:rPr>
              <a:t>           </a:t>
            </a:r>
          </a:p>
        </p:txBody>
      </p:sp>
      <p:sp>
        <p:nvSpPr>
          <p:cNvPr id="3" name="矩形 2"/>
          <p:cNvSpPr/>
          <p:nvPr/>
        </p:nvSpPr>
        <p:spPr>
          <a:xfrm>
            <a:off x="1438133" y="3938348"/>
            <a:ext cx="9348716" cy="1508105"/>
          </a:xfrm>
          <a:prstGeom prst="rect">
            <a:avLst/>
          </a:prstGeom>
        </p:spPr>
        <p:txBody>
          <a:bodyPr wrap="square">
            <a:spAutoFit/>
          </a:bodyPr>
          <a:lstStyle/>
          <a:p>
            <a:pPr indent="457200">
              <a:lnSpc>
                <a:spcPct val="150000"/>
              </a:lnSpc>
            </a:pPr>
            <a:r>
              <a:rPr lang="zh-CN" altLang="en-US" sz="3200" dirty="0" smtClean="0">
                <a:latin typeface="华文行楷" pitchFamily="2" charset="-122"/>
                <a:ea typeface="华文行楷" pitchFamily="2" charset="-122"/>
              </a:rPr>
              <a:t>以</a:t>
            </a:r>
            <a:r>
              <a:rPr lang="zh-CN" altLang="en-US" sz="3200" dirty="0">
                <a:latin typeface="华文行楷" pitchFamily="2" charset="-122"/>
                <a:ea typeface="华文行楷" pitchFamily="2" charset="-122"/>
              </a:rPr>
              <a:t>小组为单位，运用今天所学的知识</a:t>
            </a:r>
            <a:r>
              <a:rPr lang="zh-CN" altLang="en-US" sz="3200" dirty="0" smtClean="0">
                <a:latin typeface="华文行楷" pitchFamily="2" charset="-122"/>
                <a:ea typeface="华文行楷" pitchFamily="2" charset="-122"/>
              </a:rPr>
              <a:t>，写</a:t>
            </a:r>
            <a:r>
              <a:rPr lang="zh-CN" altLang="en-US" sz="3200" dirty="0">
                <a:latin typeface="华文行楷" pitchFamily="2" charset="-122"/>
                <a:ea typeface="华文行楷" pitchFamily="2" charset="-122"/>
              </a:rPr>
              <a:t>一份 “抵制书”，介绍抵制毒品的方法。</a:t>
            </a:r>
          </a:p>
        </p:txBody>
      </p:sp>
      <p:pic>
        <p:nvPicPr>
          <p:cNvPr id="4" name="图片 3">
            <a:extLst>
              <a:ext uri="{FF2B5EF4-FFF2-40B4-BE49-F238E27FC236}">
                <a16:creationId xmlns="" xmlns:a16="http://schemas.microsoft.com/office/drawing/2014/main" xmlns:lc="http://schemas.openxmlformats.org/drawingml/2006/lockedCanvas" id="{BD3BCFD5-484D-4446-9D2C-660251D68E8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79726" y="4692400"/>
            <a:ext cx="3705842" cy="2118016"/>
          </a:xfrm>
          <a:prstGeom prst="rect">
            <a:avLst/>
          </a:prstGeom>
        </p:spPr>
      </p:pic>
    </p:spTree>
    <p:extLst>
      <p:ext uri="{BB962C8B-B14F-4D97-AF65-F5344CB8AC3E}">
        <p14:creationId xmlns:p14="http://schemas.microsoft.com/office/powerpoint/2010/main" val="137790717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a:extLst>
              <a:ext uri="{FF2B5EF4-FFF2-40B4-BE49-F238E27FC236}">
                <a16:creationId xmlns:a16="http://schemas.microsoft.com/office/drawing/2014/main" xmlns="" id="{8F196091-2978-4080-BC41-58D4BCADA0D3}"/>
              </a:ext>
            </a:extLst>
          </p:cNvPr>
          <p:cNvSpPr txBox="1"/>
          <p:nvPr/>
        </p:nvSpPr>
        <p:spPr>
          <a:xfrm>
            <a:off x="3058615" y="313898"/>
            <a:ext cx="5704113" cy="1107996"/>
          </a:xfrm>
          <a:prstGeom prst="rect">
            <a:avLst/>
          </a:prstGeom>
          <a:noFill/>
        </p:spPr>
        <p:txBody>
          <a:bodyPr wrap="square" rtlCol="0">
            <a:spAutoFit/>
          </a:bodyPr>
          <a:lstStyle/>
          <a:p>
            <a:pPr algn="ctr"/>
            <a:r>
              <a:rPr lang="zh-CN" altLang="en-US" sz="6600" dirty="0" smtClean="0">
                <a:solidFill>
                  <a:srgbClr val="6F8E26"/>
                </a:solidFill>
                <a:latin typeface="华文行楷" pitchFamily="2" charset="-122"/>
                <a:ea typeface="华文行楷" pitchFamily="2" charset="-122"/>
              </a:rPr>
              <a:t>抵制书</a:t>
            </a:r>
            <a:endParaRPr lang="en-US" altLang="zh-CN" sz="6600" dirty="0" smtClean="0">
              <a:solidFill>
                <a:srgbClr val="6F8E26"/>
              </a:solidFill>
              <a:latin typeface="华文行楷" pitchFamily="2" charset="-122"/>
              <a:ea typeface="华文行楷" pitchFamily="2" charset="-122"/>
            </a:endParaRPr>
          </a:p>
        </p:txBody>
      </p:sp>
      <p:pic>
        <p:nvPicPr>
          <p:cNvPr id="3" name="图片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0" y="3490029"/>
            <a:ext cx="2248705" cy="3308810"/>
          </a:xfrm>
          <a:prstGeom prst="rect">
            <a:avLst/>
          </a:prstGeom>
        </p:spPr>
      </p:pic>
    </p:spTree>
    <p:extLst>
      <p:ext uri="{BB962C8B-B14F-4D97-AF65-F5344CB8AC3E}">
        <p14:creationId xmlns:p14="http://schemas.microsoft.com/office/powerpoint/2010/main" val="1377907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8F196091-2978-4080-BC41-58D4BCADA0D3}"/>
              </a:ext>
            </a:extLst>
          </p:cNvPr>
          <p:cNvSpPr txBox="1"/>
          <p:nvPr/>
        </p:nvSpPr>
        <p:spPr>
          <a:xfrm>
            <a:off x="2651404" y="2229712"/>
            <a:ext cx="3094303" cy="1446550"/>
          </a:xfrm>
          <a:prstGeom prst="rect">
            <a:avLst/>
          </a:prstGeom>
          <a:noFill/>
        </p:spPr>
        <p:txBody>
          <a:bodyPr wrap="square" rtlCol="0">
            <a:spAutoFit/>
          </a:bodyPr>
          <a:lstStyle/>
          <a:p>
            <a:r>
              <a:rPr lang="zh-CN" altLang="en-US" sz="8800" dirty="0" smtClean="0">
                <a:solidFill>
                  <a:srgbClr val="6F8E26"/>
                </a:solidFill>
                <a:latin typeface="华文彩云" pitchFamily="2" charset="-122"/>
                <a:ea typeface="华文彩云" pitchFamily="2" charset="-122"/>
              </a:rPr>
              <a:t>谢谢！</a:t>
            </a:r>
            <a:endParaRPr lang="zh-CN" altLang="en-US" sz="8800" dirty="0">
              <a:solidFill>
                <a:srgbClr val="6F8E26"/>
              </a:solidFill>
              <a:latin typeface="华文彩云" pitchFamily="2" charset="-122"/>
              <a:ea typeface="华文彩云"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183" y="3867331"/>
            <a:ext cx="2189059" cy="3279488"/>
          </a:xfrm>
          <a:prstGeom prst="rect">
            <a:avLst/>
          </a:prstGeom>
        </p:spPr>
      </p:pic>
    </p:spTree>
    <p:extLst>
      <p:ext uri="{BB962C8B-B14F-4D97-AF65-F5344CB8AC3E}">
        <p14:creationId xmlns:p14="http://schemas.microsoft.com/office/powerpoint/2010/main" val="3978237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8" descr="200852381235728_2"/>
          <p:cNvPicPr>
            <a:picLocks noChangeAspect="1" noChangeArrowheads="1"/>
          </p:cNvPicPr>
          <p:nvPr/>
        </p:nvPicPr>
        <p:blipFill rotWithShape="1">
          <a:blip r:embed="rId2">
            <a:extLst>
              <a:ext uri="{28A0092B-C50C-407E-A947-70E740481C1C}">
                <a14:useLocalDpi xmlns:a14="http://schemas.microsoft.com/office/drawing/2010/main" val="0"/>
              </a:ext>
            </a:extLst>
          </a:blip>
          <a:srcRect t="4850" b="20441"/>
          <a:stretch/>
        </p:blipFill>
        <p:spPr bwMode="auto">
          <a:xfrm>
            <a:off x="0" y="1"/>
            <a:ext cx="12192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892424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2054866_113521560000_2"/>
          <p:cNvPicPr>
            <a:picLocks noChangeAspect="1" noChangeArrowheads="1"/>
          </p:cNvPicPr>
          <p:nvPr/>
        </p:nvPicPr>
        <p:blipFill rotWithShape="1">
          <a:blip r:embed="rId2">
            <a:extLst>
              <a:ext uri="{28A0092B-C50C-407E-A947-70E740481C1C}">
                <a14:useLocalDpi xmlns:a14="http://schemas.microsoft.com/office/drawing/2010/main" val="0"/>
              </a:ext>
            </a:extLst>
          </a:blip>
          <a:srcRect t="5178" b="19822"/>
          <a:stretch/>
        </p:blipFill>
        <p:spPr bwMode="auto">
          <a:xfrm>
            <a:off x="0" y="-1"/>
            <a:ext cx="12192000" cy="685800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72863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descr="4458814_180302964784_2"/>
          <p:cNvPicPr>
            <a:picLocks noChangeAspect="1" noChangeArrowheads="1"/>
          </p:cNvPicPr>
          <p:nvPr/>
        </p:nvPicPr>
        <p:blipFill rotWithShape="1">
          <a:blip r:embed="rId2">
            <a:extLst>
              <a:ext uri="{28A0092B-C50C-407E-A947-70E740481C1C}">
                <a14:useLocalDpi xmlns:a14="http://schemas.microsoft.com/office/drawing/2010/main" val="0"/>
              </a:ext>
            </a:extLst>
          </a:blip>
          <a:srcRect t="3856" b="21629"/>
          <a:stretch/>
        </p:blipFill>
        <p:spPr bwMode="auto">
          <a:xfrm>
            <a:off x="0" y="0"/>
            <a:ext cx="12192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287537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8F196091-2978-4080-BC41-58D4BCADA0D3}"/>
              </a:ext>
            </a:extLst>
          </p:cNvPr>
          <p:cNvSpPr txBox="1"/>
          <p:nvPr/>
        </p:nvSpPr>
        <p:spPr>
          <a:xfrm>
            <a:off x="711200" y="1263462"/>
            <a:ext cx="5704113" cy="2616101"/>
          </a:xfrm>
          <a:prstGeom prst="rect">
            <a:avLst/>
          </a:prstGeom>
          <a:noFill/>
        </p:spPr>
        <p:txBody>
          <a:bodyPr wrap="square" rtlCol="0">
            <a:spAutoFit/>
          </a:bodyPr>
          <a:lstStyle/>
          <a:p>
            <a:pPr>
              <a:lnSpc>
                <a:spcPct val="200000"/>
              </a:lnSpc>
            </a:pPr>
            <a:r>
              <a:rPr lang="zh-CN" altLang="en-US" sz="5400" b="1" dirty="0">
                <a:solidFill>
                  <a:srgbClr val="6F8E26"/>
                </a:solidFill>
                <a:latin typeface="华文行楷" pitchFamily="2" charset="-122"/>
                <a:ea typeface="华文行楷" pitchFamily="2" charset="-122"/>
              </a:rPr>
              <a:t>奇“幻” 漫游</a:t>
            </a:r>
            <a:r>
              <a:rPr lang="zh-CN" altLang="en-US" sz="5400" b="1" dirty="0" smtClean="0">
                <a:solidFill>
                  <a:srgbClr val="6F8E26"/>
                </a:solidFill>
                <a:latin typeface="华文行楷" pitchFamily="2" charset="-122"/>
                <a:ea typeface="华文行楷" pitchFamily="2" charset="-122"/>
              </a:rPr>
              <a:t>记</a:t>
            </a:r>
            <a:endParaRPr lang="en-US" altLang="zh-CN" sz="5400" b="1" dirty="0" smtClean="0">
              <a:solidFill>
                <a:srgbClr val="6F8E26"/>
              </a:solidFill>
              <a:latin typeface="华文行楷" pitchFamily="2" charset="-122"/>
              <a:ea typeface="华文行楷" pitchFamily="2" charset="-122"/>
            </a:endParaRPr>
          </a:p>
          <a:p>
            <a:pPr algn="r">
              <a:lnSpc>
                <a:spcPct val="200000"/>
              </a:lnSpc>
            </a:pPr>
            <a:r>
              <a:rPr lang="en-US" altLang="zh-CN" sz="3200" b="1" dirty="0" smtClean="0">
                <a:solidFill>
                  <a:srgbClr val="6F8E26"/>
                </a:solidFill>
                <a:latin typeface="华文行楷" pitchFamily="2" charset="-122"/>
                <a:ea typeface="华文行楷" pitchFamily="2" charset="-122"/>
              </a:rPr>
              <a:t>——</a:t>
            </a:r>
            <a:r>
              <a:rPr lang="zh-CN" altLang="en-US" sz="3200" b="1" dirty="0" smtClean="0">
                <a:solidFill>
                  <a:srgbClr val="6F8E26"/>
                </a:solidFill>
                <a:latin typeface="华文行楷" pitchFamily="2" charset="-122"/>
                <a:ea typeface="华文行楷" pitchFamily="2" charset="-122"/>
              </a:rPr>
              <a:t>高中生禁毒教育课程</a:t>
            </a:r>
            <a:endParaRPr lang="zh-CN" altLang="en-US" sz="3200" b="1" dirty="0">
              <a:solidFill>
                <a:srgbClr val="6F8E26"/>
              </a:solidFill>
              <a:latin typeface="华文行楷" pitchFamily="2" charset="-122"/>
              <a:ea typeface="华文行楷" pitchFamily="2" charset="-122"/>
            </a:endParaRPr>
          </a:p>
        </p:txBody>
      </p:sp>
      <p:cxnSp>
        <p:nvCxnSpPr>
          <p:cNvPr id="8" name="直接连接符 7">
            <a:extLst>
              <a:ext uri="{FF2B5EF4-FFF2-40B4-BE49-F238E27FC236}">
                <a16:creationId xmlns:a16="http://schemas.microsoft.com/office/drawing/2014/main" xmlns="" id="{B2DD9032-4421-4274-9DAA-948781DF0A7D}"/>
              </a:ext>
            </a:extLst>
          </p:cNvPr>
          <p:cNvCxnSpPr/>
          <p:nvPr/>
        </p:nvCxnSpPr>
        <p:spPr>
          <a:xfrm>
            <a:off x="803519" y="3879563"/>
            <a:ext cx="5611794" cy="0"/>
          </a:xfrm>
          <a:prstGeom prst="line">
            <a:avLst/>
          </a:prstGeom>
          <a:ln w="22225">
            <a:solidFill>
              <a:srgbClr val="6F8E26"/>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A7A695F2-D2BB-48C3-9E67-E4AF7F397D33}"/>
              </a:ext>
            </a:extLst>
          </p:cNvPr>
          <p:cNvSpPr txBox="1"/>
          <p:nvPr/>
        </p:nvSpPr>
        <p:spPr>
          <a:xfrm>
            <a:off x="4408228" y="4039261"/>
            <a:ext cx="2007086" cy="400110"/>
          </a:xfrm>
          <a:prstGeom prst="rect">
            <a:avLst/>
          </a:prstGeom>
          <a:noFill/>
        </p:spPr>
        <p:txBody>
          <a:bodyPr wrap="square" rtlCol="0">
            <a:spAutoFit/>
          </a:bodyPr>
          <a:lstStyle/>
          <a:p>
            <a:pPr algn="r"/>
            <a:r>
              <a:rPr lang="zh-CN" altLang="en-US" sz="2000" dirty="0">
                <a:solidFill>
                  <a:srgbClr val="6F8E26"/>
                </a:solidFill>
                <a:latin typeface="华文行楷" pitchFamily="2" charset="-122"/>
                <a:ea typeface="华文行楷" pitchFamily="2" charset="-122"/>
              </a:rPr>
              <a:t>讲课老师</a:t>
            </a:r>
            <a:r>
              <a:rPr lang="zh-CN" altLang="en-US" sz="2000" dirty="0" smtClean="0">
                <a:solidFill>
                  <a:srgbClr val="6F8E26"/>
                </a:solidFill>
                <a:latin typeface="华文行楷" pitchFamily="2" charset="-122"/>
                <a:ea typeface="华文行楷" pitchFamily="2" charset="-122"/>
              </a:rPr>
              <a:t>：王琼</a:t>
            </a:r>
            <a:endParaRPr lang="zh-CN" altLang="en-US" sz="2000" dirty="0">
              <a:solidFill>
                <a:srgbClr val="6F8E26"/>
              </a:solidFill>
              <a:latin typeface="华文行楷" pitchFamily="2" charset="-122"/>
              <a:ea typeface="华文行楷" pitchFamily="2" charset="-122"/>
            </a:endParaRPr>
          </a:p>
        </p:txBody>
      </p:sp>
      <p:pic>
        <p:nvPicPr>
          <p:cNvPr id="6" name="图片 5">
            <a:extLst>
              <a:ext uri="{FF2B5EF4-FFF2-40B4-BE49-F238E27FC236}">
                <a16:creationId xmlns="" xmlns:a16="http://schemas.microsoft.com/office/drawing/2014/main" xmlns:lc="http://schemas.openxmlformats.org/drawingml/2006/lockedCanvas" id="{5DA9A1F6-9BF8-45F1-8197-FF58A09D482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6478" y="4434208"/>
            <a:ext cx="1824966" cy="2423792"/>
          </a:xfrm>
          <a:prstGeom prst="rect">
            <a:avLst/>
          </a:prstGeom>
        </p:spPr>
      </p:pic>
    </p:spTree>
    <p:extLst>
      <p:ext uri="{BB962C8B-B14F-4D97-AF65-F5344CB8AC3E}">
        <p14:creationId xmlns:p14="http://schemas.microsoft.com/office/powerpoint/2010/main" val="311395933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1967669" y="1268426"/>
            <a:ext cx="8124914" cy="315760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nSpc>
                <a:spcPct val="150000"/>
              </a:lnSpc>
              <a:spcBef>
                <a:spcPts val="0"/>
              </a:spcBef>
              <a:buFontTx/>
              <a:buNone/>
            </a:pPr>
            <a:r>
              <a:rPr lang="zh-CN" altLang="en-US" sz="2400" b="1" dirty="0" smtClean="0">
                <a:latin typeface="楷体" pitchFamily="49" charset="-122"/>
                <a:ea typeface="楷体" pitchFamily="49" charset="-122"/>
              </a:rPr>
              <a:t> 在罂粟花丛中，毒品家族正偷偷举行家族大会，准备“论功行赏”。</a:t>
            </a:r>
          </a:p>
          <a:p>
            <a:pPr marL="0" indent="457200">
              <a:lnSpc>
                <a:spcPct val="150000"/>
              </a:lnSpc>
              <a:spcBef>
                <a:spcPts val="0"/>
              </a:spcBef>
              <a:buFontTx/>
              <a:buNone/>
            </a:pPr>
            <a:r>
              <a:rPr lang="zh-CN" altLang="en-US" sz="2400" b="1" dirty="0" smtClean="0">
                <a:latin typeface="楷体" pitchFamily="49" charset="-122"/>
                <a:ea typeface="楷体" pitchFamily="49" charset="-122"/>
              </a:rPr>
              <a:t> 主持人大麻小姐用沙哑的声音说：“今日是毒品家族大会，非我族类请回。”</a:t>
            </a:r>
          </a:p>
        </p:txBody>
      </p:sp>
      <p:sp>
        <p:nvSpPr>
          <p:cNvPr id="3" name="Text Box 5"/>
          <p:cNvSpPr txBox="1">
            <a:spLocks noChangeArrowheads="1"/>
          </p:cNvSpPr>
          <p:nvPr/>
        </p:nvSpPr>
        <p:spPr bwMode="auto">
          <a:xfrm>
            <a:off x="1600200" y="4267200"/>
            <a:ext cx="184150" cy="366713"/>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6CE69"/>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b="1">
                <a:solidFill>
                  <a:schemeClr val="accent1"/>
                </a:solidFill>
                <a:latin typeface="Arial" charset="0"/>
              </a:defRPr>
            </a:lvl1pPr>
            <a:lvl2pPr>
              <a:defRPr sz="2800">
                <a:solidFill>
                  <a:schemeClr val="tx2"/>
                </a:solidFill>
                <a:latin typeface="Arial" charset="0"/>
              </a:defRPr>
            </a:lvl2pPr>
            <a:lvl3pPr>
              <a:defRPr sz="2400">
                <a:solidFill>
                  <a:schemeClr val="tx2"/>
                </a:solidFill>
                <a:latin typeface="Arial" charset="0"/>
              </a:defRPr>
            </a:lvl3pPr>
            <a:lvl4pPr>
              <a:defRPr sz="2000">
                <a:solidFill>
                  <a:schemeClr val="tx2"/>
                </a:solidFill>
                <a:latin typeface="Arial" charset="0"/>
              </a:defRPr>
            </a:lvl4pPr>
            <a:lvl5pPr>
              <a:defRPr sz="2000">
                <a:solidFill>
                  <a:schemeClr val="tx2"/>
                </a:solidFill>
                <a:latin typeface="Arial" charset="0"/>
              </a:defRPr>
            </a:lvl5pPr>
            <a:lvl6pPr eaLnBrk="0" fontAlgn="base" hangingPunct="0">
              <a:spcBef>
                <a:spcPct val="20000"/>
              </a:spcBef>
              <a:spcAft>
                <a:spcPct val="0"/>
              </a:spcAft>
              <a:buChar char="»"/>
              <a:defRPr sz="2000">
                <a:solidFill>
                  <a:schemeClr val="tx2"/>
                </a:solidFill>
                <a:latin typeface="Arial" charset="0"/>
              </a:defRPr>
            </a:lvl6pPr>
            <a:lvl7pPr eaLnBrk="0" fontAlgn="base" hangingPunct="0">
              <a:spcBef>
                <a:spcPct val="20000"/>
              </a:spcBef>
              <a:spcAft>
                <a:spcPct val="0"/>
              </a:spcAft>
              <a:buChar char="»"/>
              <a:defRPr sz="2000">
                <a:solidFill>
                  <a:schemeClr val="tx2"/>
                </a:solidFill>
                <a:latin typeface="Arial" charset="0"/>
              </a:defRPr>
            </a:lvl7pPr>
            <a:lvl8pPr eaLnBrk="0" fontAlgn="base" hangingPunct="0">
              <a:spcBef>
                <a:spcPct val="20000"/>
              </a:spcBef>
              <a:spcAft>
                <a:spcPct val="0"/>
              </a:spcAft>
              <a:buChar char="»"/>
              <a:defRPr sz="2000">
                <a:solidFill>
                  <a:schemeClr val="tx2"/>
                </a:solidFill>
                <a:latin typeface="Arial" charset="0"/>
              </a:defRPr>
            </a:lvl8pPr>
            <a:lvl9pPr eaLnBrk="0" fontAlgn="base" hangingPunct="0">
              <a:spcBef>
                <a:spcPct val="20000"/>
              </a:spcBef>
              <a:spcAft>
                <a:spcPct val="0"/>
              </a:spcAft>
              <a:buChar char="»"/>
              <a:defRPr sz="2000">
                <a:solidFill>
                  <a:schemeClr val="tx2"/>
                </a:solidFill>
                <a:latin typeface="Arial" charset="0"/>
              </a:defRPr>
            </a:lvl9pPr>
          </a:lstStyle>
          <a:p>
            <a:pPr algn="ctr" eaLnBrk="1" hangingPunct="1"/>
            <a:endParaRPr lang="zh-CN" altLang="zh-CN" sz="1800">
              <a:solidFill>
                <a:schemeClr val="tx1"/>
              </a:solidFill>
            </a:endParaRPr>
          </a:p>
        </p:txBody>
      </p:sp>
      <p:sp>
        <p:nvSpPr>
          <p:cNvPr id="4" name="Text Box 6"/>
          <p:cNvSpPr txBox="1">
            <a:spLocks noChangeArrowheads="1"/>
          </p:cNvSpPr>
          <p:nvPr/>
        </p:nvSpPr>
        <p:spPr bwMode="auto">
          <a:xfrm>
            <a:off x="2209800" y="4426033"/>
            <a:ext cx="7239000" cy="58477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6CE69"/>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chemeClr val="accent1"/>
                </a:solidFill>
                <a:latin typeface="Arial" charset="0"/>
              </a:defRPr>
            </a:lvl1pPr>
            <a:lvl2pPr>
              <a:defRPr sz="2800">
                <a:solidFill>
                  <a:schemeClr val="tx2"/>
                </a:solidFill>
                <a:latin typeface="Arial" charset="0"/>
              </a:defRPr>
            </a:lvl2pPr>
            <a:lvl3pPr>
              <a:defRPr sz="2400">
                <a:solidFill>
                  <a:schemeClr val="tx2"/>
                </a:solidFill>
                <a:latin typeface="Arial" charset="0"/>
              </a:defRPr>
            </a:lvl3pPr>
            <a:lvl4pPr>
              <a:defRPr sz="2000">
                <a:solidFill>
                  <a:schemeClr val="tx2"/>
                </a:solidFill>
                <a:latin typeface="Arial" charset="0"/>
              </a:defRPr>
            </a:lvl4pPr>
            <a:lvl5pPr>
              <a:defRPr sz="2000">
                <a:solidFill>
                  <a:schemeClr val="tx2"/>
                </a:solidFill>
                <a:latin typeface="Arial" charset="0"/>
              </a:defRPr>
            </a:lvl5pPr>
            <a:lvl6pPr eaLnBrk="0" fontAlgn="base" hangingPunct="0">
              <a:spcBef>
                <a:spcPct val="20000"/>
              </a:spcBef>
              <a:spcAft>
                <a:spcPct val="0"/>
              </a:spcAft>
              <a:buChar char="»"/>
              <a:defRPr sz="2000">
                <a:solidFill>
                  <a:schemeClr val="tx2"/>
                </a:solidFill>
                <a:latin typeface="Arial" charset="0"/>
              </a:defRPr>
            </a:lvl6pPr>
            <a:lvl7pPr eaLnBrk="0" fontAlgn="base" hangingPunct="0">
              <a:spcBef>
                <a:spcPct val="20000"/>
              </a:spcBef>
              <a:spcAft>
                <a:spcPct val="0"/>
              </a:spcAft>
              <a:buChar char="»"/>
              <a:defRPr sz="2000">
                <a:solidFill>
                  <a:schemeClr val="tx2"/>
                </a:solidFill>
                <a:latin typeface="Arial" charset="0"/>
              </a:defRPr>
            </a:lvl7pPr>
            <a:lvl8pPr eaLnBrk="0" fontAlgn="base" hangingPunct="0">
              <a:spcBef>
                <a:spcPct val="20000"/>
              </a:spcBef>
              <a:spcAft>
                <a:spcPct val="0"/>
              </a:spcAft>
              <a:buChar char="»"/>
              <a:defRPr sz="2000">
                <a:solidFill>
                  <a:schemeClr val="tx2"/>
                </a:solidFill>
                <a:latin typeface="Arial" charset="0"/>
              </a:defRPr>
            </a:lvl8pPr>
            <a:lvl9pPr eaLnBrk="0" fontAlgn="base" hangingPunct="0">
              <a:spcBef>
                <a:spcPct val="20000"/>
              </a:spcBef>
              <a:spcAft>
                <a:spcPct val="0"/>
              </a:spcAft>
              <a:buChar char="»"/>
              <a:defRPr sz="2000">
                <a:solidFill>
                  <a:schemeClr val="tx2"/>
                </a:solidFill>
                <a:latin typeface="Arial" charset="0"/>
              </a:defRPr>
            </a:lvl9pPr>
          </a:lstStyle>
          <a:p>
            <a:pPr algn="ctr"/>
            <a:r>
              <a:rPr lang="en-US" altLang="zh-CN" b="0" dirty="0">
                <a:solidFill>
                  <a:schemeClr val="tx1"/>
                </a:solidFill>
                <a:latin typeface="华文行楷" pitchFamily="2" charset="-122"/>
                <a:ea typeface="华文行楷" pitchFamily="2" charset="-122"/>
              </a:rPr>
              <a:t>1</a:t>
            </a:r>
            <a:r>
              <a:rPr lang="en-US" altLang="zh-CN" b="0" dirty="0" smtClean="0">
                <a:solidFill>
                  <a:schemeClr val="tx1"/>
                </a:solidFill>
                <a:latin typeface="华文行楷" pitchFamily="2" charset="-122"/>
                <a:ea typeface="华文行楷" pitchFamily="2" charset="-122"/>
              </a:rPr>
              <a:t>.</a:t>
            </a:r>
            <a:r>
              <a:rPr lang="zh-CN" altLang="en-US" b="0" dirty="0">
                <a:solidFill>
                  <a:schemeClr val="tx1"/>
                </a:solidFill>
                <a:latin typeface="华文行楷" pitchFamily="2" charset="-122"/>
                <a:ea typeface="华文行楷" pitchFamily="2" charset="-122"/>
              </a:rPr>
              <a:t>误入大会的你，会看到谁呢？</a:t>
            </a:r>
          </a:p>
        </p:txBody>
      </p:sp>
      <p:sp>
        <p:nvSpPr>
          <p:cNvPr id="5" name="Text Box 7"/>
          <p:cNvSpPr txBox="1">
            <a:spLocks noChangeArrowheads="1"/>
          </p:cNvSpPr>
          <p:nvPr/>
        </p:nvSpPr>
        <p:spPr bwMode="auto">
          <a:xfrm>
            <a:off x="2171700" y="5177051"/>
            <a:ext cx="7315200" cy="58477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6CE69"/>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chemeClr val="accent1"/>
                </a:solidFill>
                <a:latin typeface="Arial" charset="0"/>
              </a:defRPr>
            </a:lvl1pPr>
            <a:lvl2pPr>
              <a:defRPr sz="2800">
                <a:solidFill>
                  <a:schemeClr val="tx2"/>
                </a:solidFill>
                <a:latin typeface="Arial" charset="0"/>
              </a:defRPr>
            </a:lvl2pPr>
            <a:lvl3pPr>
              <a:defRPr sz="2400">
                <a:solidFill>
                  <a:schemeClr val="tx2"/>
                </a:solidFill>
                <a:latin typeface="Arial" charset="0"/>
              </a:defRPr>
            </a:lvl3pPr>
            <a:lvl4pPr>
              <a:defRPr sz="2000">
                <a:solidFill>
                  <a:schemeClr val="tx2"/>
                </a:solidFill>
                <a:latin typeface="Arial" charset="0"/>
              </a:defRPr>
            </a:lvl4pPr>
            <a:lvl5pPr>
              <a:defRPr sz="2000">
                <a:solidFill>
                  <a:schemeClr val="tx2"/>
                </a:solidFill>
                <a:latin typeface="Arial" charset="0"/>
              </a:defRPr>
            </a:lvl5pPr>
            <a:lvl6pPr eaLnBrk="0" fontAlgn="base" hangingPunct="0">
              <a:spcBef>
                <a:spcPct val="20000"/>
              </a:spcBef>
              <a:spcAft>
                <a:spcPct val="0"/>
              </a:spcAft>
              <a:buChar char="»"/>
              <a:defRPr sz="2000">
                <a:solidFill>
                  <a:schemeClr val="tx2"/>
                </a:solidFill>
                <a:latin typeface="Arial" charset="0"/>
              </a:defRPr>
            </a:lvl6pPr>
            <a:lvl7pPr eaLnBrk="0" fontAlgn="base" hangingPunct="0">
              <a:spcBef>
                <a:spcPct val="20000"/>
              </a:spcBef>
              <a:spcAft>
                <a:spcPct val="0"/>
              </a:spcAft>
              <a:buChar char="»"/>
              <a:defRPr sz="2000">
                <a:solidFill>
                  <a:schemeClr val="tx2"/>
                </a:solidFill>
                <a:latin typeface="Arial" charset="0"/>
              </a:defRPr>
            </a:lvl7pPr>
            <a:lvl8pPr eaLnBrk="0" fontAlgn="base" hangingPunct="0">
              <a:spcBef>
                <a:spcPct val="20000"/>
              </a:spcBef>
              <a:spcAft>
                <a:spcPct val="0"/>
              </a:spcAft>
              <a:buChar char="»"/>
              <a:defRPr sz="2000">
                <a:solidFill>
                  <a:schemeClr val="tx2"/>
                </a:solidFill>
                <a:latin typeface="Arial" charset="0"/>
              </a:defRPr>
            </a:lvl8pPr>
            <a:lvl9pPr eaLnBrk="0" fontAlgn="base" hangingPunct="0">
              <a:spcBef>
                <a:spcPct val="20000"/>
              </a:spcBef>
              <a:spcAft>
                <a:spcPct val="0"/>
              </a:spcAft>
              <a:buChar char="»"/>
              <a:defRPr sz="2000">
                <a:solidFill>
                  <a:schemeClr val="tx2"/>
                </a:solidFill>
                <a:latin typeface="Arial" charset="0"/>
              </a:defRPr>
            </a:lvl9pPr>
          </a:lstStyle>
          <a:p>
            <a:pPr algn="ctr" eaLnBrk="1" hangingPunct="1"/>
            <a:r>
              <a:rPr lang="en-US" altLang="zh-CN" b="0" dirty="0">
                <a:solidFill>
                  <a:schemeClr val="tx1"/>
                </a:solidFill>
                <a:latin typeface="华文行楷" pitchFamily="2" charset="-122"/>
                <a:ea typeface="华文行楷" pitchFamily="2" charset="-122"/>
              </a:rPr>
              <a:t>2</a:t>
            </a:r>
            <a:r>
              <a:rPr lang="en-US" altLang="zh-CN" b="0" dirty="0" smtClean="0">
                <a:solidFill>
                  <a:schemeClr val="tx1"/>
                </a:solidFill>
                <a:latin typeface="华文行楷" pitchFamily="2" charset="-122"/>
                <a:ea typeface="华文行楷" pitchFamily="2" charset="-122"/>
              </a:rPr>
              <a:t>.</a:t>
            </a:r>
            <a:r>
              <a:rPr lang="zh-CN" altLang="en-US" b="0" dirty="0" smtClean="0">
                <a:solidFill>
                  <a:schemeClr val="tx1"/>
                </a:solidFill>
                <a:latin typeface="华文行楷" pitchFamily="2" charset="-122"/>
                <a:ea typeface="华文行楷" pitchFamily="2" charset="-122"/>
              </a:rPr>
              <a:t>小组讨论</a:t>
            </a:r>
            <a:r>
              <a:rPr lang="zh-CN" altLang="en-US" b="0" dirty="0">
                <a:solidFill>
                  <a:schemeClr val="tx1"/>
                </a:solidFill>
                <a:latin typeface="华文行楷" pitchFamily="2" charset="-122"/>
                <a:ea typeface="华文行楷" pitchFamily="2" charset="-122"/>
              </a:rPr>
              <a:t>，给毒品下一个定义？</a:t>
            </a: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05097" y="3472278"/>
            <a:ext cx="2365612" cy="3409545"/>
          </a:xfrm>
          <a:prstGeom prst="rect">
            <a:avLst/>
          </a:prstGeom>
        </p:spPr>
      </p:pic>
    </p:spTree>
    <p:extLst>
      <p:ext uri="{BB962C8B-B14F-4D97-AF65-F5344CB8AC3E}">
        <p14:creationId xmlns:p14="http://schemas.microsoft.com/office/powerpoint/2010/main" val="186467617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slide(fromBottom)">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6"/>
          <p:cNvSpPr txBox="1">
            <a:spLocks noChangeArrowheads="1"/>
          </p:cNvSpPr>
          <p:nvPr/>
        </p:nvSpPr>
        <p:spPr bwMode="auto">
          <a:xfrm>
            <a:off x="1737815" y="2091508"/>
            <a:ext cx="8839200" cy="2400657"/>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6CE69"/>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b="1">
                <a:solidFill>
                  <a:schemeClr val="accent1"/>
                </a:solidFill>
                <a:latin typeface="Arial" charset="0"/>
              </a:defRPr>
            </a:lvl1pPr>
            <a:lvl2pPr>
              <a:defRPr sz="2800">
                <a:solidFill>
                  <a:schemeClr val="tx2"/>
                </a:solidFill>
                <a:latin typeface="Arial" charset="0"/>
              </a:defRPr>
            </a:lvl2pPr>
            <a:lvl3pPr>
              <a:defRPr sz="2400">
                <a:solidFill>
                  <a:schemeClr val="tx2"/>
                </a:solidFill>
                <a:latin typeface="Arial" charset="0"/>
              </a:defRPr>
            </a:lvl3pPr>
            <a:lvl4pPr>
              <a:defRPr sz="2000">
                <a:solidFill>
                  <a:schemeClr val="tx2"/>
                </a:solidFill>
                <a:latin typeface="Arial" charset="0"/>
              </a:defRPr>
            </a:lvl4pPr>
            <a:lvl5pPr>
              <a:defRPr sz="2000">
                <a:solidFill>
                  <a:schemeClr val="tx2"/>
                </a:solidFill>
                <a:latin typeface="Arial" charset="0"/>
              </a:defRPr>
            </a:lvl5pPr>
            <a:lvl6pPr eaLnBrk="0" fontAlgn="base" hangingPunct="0">
              <a:spcBef>
                <a:spcPct val="20000"/>
              </a:spcBef>
              <a:spcAft>
                <a:spcPct val="0"/>
              </a:spcAft>
              <a:buChar char="»"/>
              <a:defRPr sz="2000">
                <a:solidFill>
                  <a:schemeClr val="tx2"/>
                </a:solidFill>
                <a:latin typeface="Arial" charset="0"/>
              </a:defRPr>
            </a:lvl6pPr>
            <a:lvl7pPr eaLnBrk="0" fontAlgn="base" hangingPunct="0">
              <a:spcBef>
                <a:spcPct val="20000"/>
              </a:spcBef>
              <a:spcAft>
                <a:spcPct val="0"/>
              </a:spcAft>
              <a:buChar char="»"/>
              <a:defRPr sz="2000">
                <a:solidFill>
                  <a:schemeClr val="tx2"/>
                </a:solidFill>
                <a:latin typeface="Arial" charset="0"/>
              </a:defRPr>
            </a:lvl7pPr>
            <a:lvl8pPr eaLnBrk="0" fontAlgn="base" hangingPunct="0">
              <a:spcBef>
                <a:spcPct val="20000"/>
              </a:spcBef>
              <a:spcAft>
                <a:spcPct val="0"/>
              </a:spcAft>
              <a:buChar char="»"/>
              <a:defRPr sz="2000">
                <a:solidFill>
                  <a:schemeClr val="tx2"/>
                </a:solidFill>
                <a:latin typeface="Arial" charset="0"/>
              </a:defRPr>
            </a:lvl8pPr>
            <a:lvl9pPr eaLnBrk="0" fontAlgn="base" hangingPunct="0">
              <a:spcBef>
                <a:spcPct val="20000"/>
              </a:spcBef>
              <a:spcAft>
                <a:spcPct val="0"/>
              </a:spcAft>
              <a:buChar char="»"/>
              <a:defRPr sz="2000">
                <a:solidFill>
                  <a:schemeClr val="tx2"/>
                </a:solidFill>
                <a:latin typeface="Arial" charset="0"/>
              </a:defRPr>
            </a:lvl9pPr>
          </a:lstStyle>
          <a:p>
            <a:pPr indent="457200" algn="just" eaLnBrk="1" hangingPunct="0">
              <a:lnSpc>
                <a:spcPct val="150000"/>
              </a:lnSpc>
            </a:pPr>
            <a:r>
              <a:rPr lang="zh-CN" altLang="en-US" sz="2400" dirty="0" smtClean="0">
                <a:solidFill>
                  <a:schemeClr val="tx1"/>
                </a:solidFill>
                <a:latin typeface="Times New Roman" pitchFamily="18" charset="0"/>
                <a:ea typeface="宋体" pitchFamily="2" charset="-122"/>
                <a:cs typeface="Times New Roman" pitchFamily="18" charset="0"/>
              </a:rPr>
              <a:t>  毒品</a:t>
            </a:r>
            <a:r>
              <a:rPr lang="zh-CN" altLang="en-US" sz="2400" dirty="0">
                <a:solidFill>
                  <a:schemeClr val="tx1"/>
                </a:solidFill>
                <a:latin typeface="Times New Roman" pitchFamily="18" charset="0"/>
                <a:ea typeface="宋体" pitchFamily="2" charset="-122"/>
                <a:cs typeface="Times New Roman" pitchFamily="18" charset="0"/>
              </a:rPr>
              <a:t>是指鸦片、海洛因、甲基苯丙胺（冰毒）、吗啡、大麻、可卡因以及国家规定管制的其他能够使人形成瘾癖的麻醉药品和精神药品。</a:t>
            </a:r>
          </a:p>
          <a:p>
            <a:pPr algn="r" eaLnBrk="1" hangingPunct="1">
              <a:lnSpc>
                <a:spcPct val="150000"/>
              </a:lnSpc>
            </a:pPr>
            <a:r>
              <a:rPr lang="en-US" altLang="zh-CN" sz="2800" dirty="0" smtClean="0">
                <a:solidFill>
                  <a:schemeClr val="tx1"/>
                </a:solidFill>
                <a:latin typeface="Times New Roman" pitchFamily="18" charset="0"/>
                <a:ea typeface="宋体" pitchFamily="2" charset="-122"/>
                <a:cs typeface="Times New Roman" pitchFamily="18" charset="0"/>
              </a:rPr>
              <a:t>——</a:t>
            </a:r>
            <a:r>
              <a:rPr lang="en-US" altLang="zh-CN" sz="1600" dirty="0" smtClean="0">
                <a:solidFill>
                  <a:schemeClr val="tx1"/>
                </a:solidFill>
                <a:latin typeface="Times New Roman" pitchFamily="18" charset="0"/>
                <a:ea typeface="宋体" pitchFamily="2" charset="-122"/>
                <a:cs typeface="Times New Roman" pitchFamily="18" charset="0"/>
              </a:rPr>
              <a:t>《</a:t>
            </a:r>
            <a:r>
              <a:rPr lang="zh-CN" altLang="en-US" sz="1600" dirty="0">
                <a:solidFill>
                  <a:schemeClr val="tx1"/>
                </a:solidFill>
                <a:latin typeface="Times New Roman" pitchFamily="18" charset="0"/>
                <a:ea typeface="宋体" pitchFamily="2" charset="-122"/>
                <a:cs typeface="Times New Roman" pitchFamily="18" charset="0"/>
              </a:rPr>
              <a:t>中华人民共和国刑法</a:t>
            </a:r>
            <a:r>
              <a:rPr lang="en-US" altLang="zh-CN" sz="1600" dirty="0">
                <a:solidFill>
                  <a:schemeClr val="tx1"/>
                </a:solidFill>
                <a:latin typeface="Times New Roman" pitchFamily="18" charset="0"/>
                <a:ea typeface="宋体" pitchFamily="2" charset="-122"/>
                <a:cs typeface="Times New Roman" pitchFamily="18" charset="0"/>
              </a:rPr>
              <a:t>》</a:t>
            </a:r>
            <a:r>
              <a:rPr lang="zh-CN" altLang="en-US" sz="1600" dirty="0">
                <a:solidFill>
                  <a:schemeClr val="tx1"/>
                </a:solidFill>
                <a:latin typeface="Times New Roman" pitchFamily="18" charset="0"/>
                <a:ea typeface="宋体" pitchFamily="2" charset="-122"/>
                <a:cs typeface="Times New Roman" pitchFamily="18" charset="0"/>
              </a:rPr>
              <a:t>第</a:t>
            </a:r>
            <a:r>
              <a:rPr lang="en-US" altLang="zh-CN" sz="1600" dirty="0">
                <a:solidFill>
                  <a:schemeClr val="tx1"/>
                </a:solidFill>
                <a:latin typeface="Times New Roman" pitchFamily="18" charset="0"/>
                <a:ea typeface="宋体" pitchFamily="2" charset="-122"/>
                <a:cs typeface="Times New Roman" pitchFamily="18" charset="0"/>
              </a:rPr>
              <a:t>357</a:t>
            </a:r>
            <a:r>
              <a:rPr lang="zh-CN" altLang="en-US" sz="1600" dirty="0">
                <a:solidFill>
                  <a:schemeClr val="tx1"/>
                </a:solidFill>
                <a:latin typeface="Times New Roman" pitchFamily="18" charset="0"/>
                <a:ea typeface="宋体" pitchFamily="2" charset="-122"/>
                <a:cs typeface="Times New Roman" pitchFamily="18" charset="0"/>
              </a:rPr>
              <a:t>条</a:t>
            </a:r>
          </a:p>
        </p:txBody>
      </p:sp>
      <p:grpSp>
        <p:nvGrpSpPr>
          <p:cNvPr id="2" name="组合 1"/>
          <p:cNvGrpSpPr/>
          <p:nvPr/>
        </p:nvGrpSpPr>
        <p:grpSpPr>
          <a:xfrm>
            <a:off x="109181" y="81887"/>
            <a:ext cx="3642815" cy="1760561"/>
            <a:chOff x="0" y="0"/>
            <a:chExt cx="3642815" cy="1760561"/>
          </a:xfrm>
        </p:grpSpPr>
        <p:sp>
          <p:nvSpPr>
            <p:cNvPr id="3" name="Rectangle 2"/>
            <p:cNvSpPr txBox="1">
              <a:spLocks noChangeArrowheads="1"/>
            </p:cNvSpPr>
            <p:nvPr/>
          </p:nvSpPr>
          <p:spPr>
            <a:xfrm>
              <a:off x="933853" y="846160"/>
              <a:ext cx="1389560" cy="77120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smtClean="0">
                  <a:solidFill>
                    <a:srgbClr val="6F8E26"/>
                  </a:solidFill>
                  <a:latin typeface="华文琥珀" pitchFamily="2" charset="-122"/>
                  <a:ea typeface="华文琥珀" pitchFamily="2" charset="-122"/>
                </a:rPr>
                <a:t>定义</a:t>
              </a:r>
            </a:p>
          </p:txBody>
        </p:sp>
        <p:sp>
          <p:nvSpPr>
            <p:cNvPr id="6" name="Freeform 197">
              <a:extLst>
                <a:ext uri="{FF2B5EF4-FFF2-40B4-BE49-F238E27FC236}">
                  <a16:creationId xmlns:a16="http://schemas.microsoft.com/office/drawing/2014/main" xmlns="" id="{0B82D78D-48CF-4F2D-A39B-6EB57A407ED5}"/>
                </a:ext>
              </a:extLst>
            </p:cNvPr>
            <p:cNvSpPr>
              <a:spLocks noEditPoints="1"/>
            </p:cNvSpPr>
            <p:nvPr/>
          </p:nvSpPr>
          <p:spPr bwMode="auto">
            <a:xfrm>
              <a:off x="0" y="0"/>
              <a:ext cx="3642815" cy="1760561"/>
            </a:xfrm>
            <a:custGeom>
              <a:avLst/>
              <a:gdLst>
                <a:gd name="T0" fmla="*/ 238 w 1347"/>
                <a:gd name="T1" fmla="*/ 94 h 671"/>
                <a:gd name="T2" fmla="*/ 264 w 1347"/>
                <a:gd name="T3" fmla="*/ 254 h 671"/>
                <a:gd name="T4" fmla="*/ 296 w 1347"/>
                <a:gd name="T5" fmla="*/ 275 h 671"/>
                <a:gd name="T6" fmla="*/ 85 w 1347"/>
                <a:gd name="T7" fmla="*/ 295 h 671"/>
                <a:gd name="T8" fmla="*/ 89 w 1347"/>
                <a:gd name="T9" fmla="*/ 658 h 671"/>
                <a:gd name="T10" fmla="*/ 599 w 1347"/>
                <a:gd name="T11" fmla="*/ 658 h 671"/>
                <a:gd name="T12" fmla="*/ 1159 w 1347"/>
                <a:gd name="T13" fmla="*/ 608 h 671"/>
                <a:gd name="T14" fmla="*/ 1287 w 1347"/>
                <a:gd name="T15" fmla="*/ 397 h 671"/>
                <a:gd name="T16" fmla="*/ 948 w 1347"/>
                <a:gd name="T17" fmla="*/ 248 h 671"/>
                <a:gd name="T18" fmla="*/ 940 w 1347"/>
                <a:gd name="T19" fmla="*/ 85 h 671"/>
                <a:gd name="T20" fmla="*/ 1148 w 1347"/>
                <a:gd name="T21" fmla="*/ 64 h 671"/>
                <a:gd name="T22" fmla="*/ 1115 w 1347"/>
                <a:gd name="T23" fmla="*/ 14 h 671"/>
                <a:gd name="T24" fmla="*/ 755 w 1347"/>
                <a:gd name="T25" fmla="*/ 23 h 671"/>
                <a:gd name="T26" fmla="*/ 268 w 1347"/>
                <a:gd name="T27" fmla="*/ 8 h 671"/>
                <a:gd name="T28" fmla="*/ 19 w 1347"/>
                <a:gd name="T29" fmla="*/ 29 h 671"/>
                <a:gd name="T30" fmla="*/ 1201 w 1347"/>
                <a:gd name="T31" fmla="*/ 47 h 671"/>
                <a:gd name="T32" fmla="*/ 1190 w 1347"/>
                <a:gd name="T33" fmla="*/ 21 h 671"/>
                <a:gd name="T34" fmla="*/ 1140 w 1347"/>
                <a:gd name="T35" fmla="*/ 42 h 671"/>
                <a:gd name="T36" fmla="*/ 1110 w 1347"/>
                <a:gd name="T37" fmla="*/ 31 h 671"/>
                <a:gd name="T38" fmla="*/ 270 w 1347"/>
                <a:gd name="T39" fmla="*/ 190 h 671"/>
                <a:gd name="T40" fmla="*/ 77 w 1347"/>
                <a:gd name="T41" fmla="*/ 339 h 671"/>
                <a:gd name="T42" fmla="*/ 95 w 1347"/>
                <a:gd name="T43" fmla="*/ 651 h 671"/>
                <a:gd name="T44" fmla="*/ 100 w 1347"/>
                <a:gd name="T45" fmla="*/ 578 h 671"/>
                <a:gd name="T46" fmla="*/ 146 w 1347"/>
                <a:gd name="T47" fmla="*/ 643 h 671"/>
                <a:gd name="T48" fmla="*/ 243 w 1347"/>
                <a:gd name="T49" fmla="*/ 636 h 671"/>
                <a:gd name="T50" fmla="*/ 416 w 1347"/>
                <a:gd name="T51" fmla="*/ 654 h 671"/>
                <a:gd name="T52" fmla="*/ 590 w 1347"/>
                <a:gd name="T53" fmla="*/ 639 h 671"/>
                <a:gd name="T54" fmla="*/ 693 w 1347"/>
                <a:gd name="T55" fmla="*/ 644 h 671"/>
                <a:gd name="T56" fmla="*/ 764 w 1347"/>
                <a:gd name="T57" fmla="*/ 644 h 671"/>
                <a:gd name="T58" fmla="*/ 1069 w 1347"/>
                <a:gd name="T59" fmla="*/ 636 h 671"/>
                <a:gd name="T60" fmla="*/ 1202 w 1347"/>
                <a:gd name="T61" fmla="*/ 548 h 671"/>
                <a:gd name="T62" fmla="*/ 1317 w 1347"/>
                <a:gd name="T63" fmla="*/ 474 h 671"/>
                <a:gd name="T64" fmla="*/ 1318 w 1347"/>
                <a:gd name="T65" fmla="*/ 460 h 671"/>
                <a:gd name="T66" fmla="*/ 879 w 1347"/>
                <a:gd name="T67" fmla="*/ 615 h 671"/>
                <a:gd name="T68" fmla="*/ 219 w 1347"/>
                <a:gd name="T69" fmla="*/ 628 h 671"/>
                <a:gd name="T70" fmla="*/ 87 w 1347"/>
                <a:gd name="T71" fmla="*/ 347 h 671"/>
                <a:gd name="T72" fmla="*/ 278 w 1347"/>
                <a:gd name="T73" fmla="*/ 301 h 671"/>
                <a:gd name="T74" fmla="*/ 313 w 1347"/>
                <a:gd name="T75" fmla="*/ 320 h 671"/>
                <a:gd name="T76" fmla="*/ 899 w 1347"/>
                <a:gd name="T77" fmla="*/ 298 h 671"/>
                <a:gd name="T78" fmla="*/ 826 w 1347"/>
                <a:gd name="T79" fmla="*/ 330 h 671"/>
                <a:gd name="T80" fmla="*/ 889 w 1347"/>
                <a:gd name="T81" fmla="*/ 296 h 671"/>
                <a:gd name="T82" fmla="*/ 791 w 1347"/>
                <a:gd name="T83" fmla="*/ 343 h 671"/>
                <a:gd name="T84" fmla="*/ 1030 w 1347"/>
                <a:gd name="T85" fmla="*/ 327 h 671"/>
                <a:gd name="T86" fmla="*/ 1000 w 1347"/>
                <a:gd name="T87" fmla="*/ 307 h 671"/>
                <a:gd name="T88" fmla="*/ 951 w 1347"/>
                <a:gd name="T89" fmla="*/ 280 h 671"/>
                <a:gd name="T90" fmla="*/ 288 w 1347"/>
                <a:gd name="T91" fmla="*/ 342 h 671"/>
                <a:gd name="T92" fmla="*/ 905 w 1347"/>
                <a:gd name="T93" fmla="*/ 318 h 671"/>
                <a:gd name="T94" fmla="*/ 908 w 1347"/>
                <a:gd name="T95" fmla="*/ 243 h 671"/>
                <a:gd name="T96" fmla="*/ 927 w 1347"/>
                <a:gd name="T97" fmla="*/ 178 h 671"/>
                <a:gd name="T98" fmla="*/ 914 w 1347"/>
                <a:gd name="T99" fmla="*/ 184 h 671"/>
                <a:gd name="T100" fmla="*/ 905 w 1347"/>
                <a:gd name="T101" fmla="*/ 24 h 671"/>
                <a:gd name="T102" fmla="*/ 923 w 1347"/>
                <a:gd name="T103" fmla="*/ 71 h 671"/>
                <a:gd name="T104" fmla="*/ 900 w 1347"/>
                <a:gd name="T105" fmla="*/ 115 h 671"/>
                <a:gd name="T106" fmla="*/ 791 w 1347"/>
                <a:gd name="T107" fmla="*/ 35 h 671"/>
                <a:gd name="T108" fmla="*/ 881 w 1347"/>
                <a:gd name="T109" fmla="*/ 71 h 671"/>
                <a:gd name="T110" fmla="*/ 903 w 1347"/>
                <a:gd name="T111" fmla="*/ 232 h 671"/>
                <a:gd name="T112" fmla="*/ 295 w 1347"/>
                <a:gd name="T113" fmla="*/ 189 h 671"/>
                <a:gd name="T114" fmla="*/ 272 w 1347"/>
                <a:gd name="T115" fmla="*/ 24 h 671"/>
                <a:gd name="T116" fmla="*/ 271 w 1347"/>
                <a:gd name="T117" fmla="*/ 68 h 671"/>
                <a:gd name="T118" fmla="*/ 265 w 1347"/>
                <a:gd name="T119" fmla="*/ 133 h 671"/>
                <a:gd name="T120" fmla="*/ 266 w 1347"/>
                <a:gd name="T121" fmla="*/ 85 h 671"/>
                <a:gd name="T122" fmla="*/ 18 w 1347"/>
                <a:gd name="T123" fmla="*/ 43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7" h="671">
                  <a:moveTo>
                    <a:pt x="4" y="49"/>
                  </a:moveTo>
                  <a:lnTo>
                    <a:pt x="4" y="49"/>
                  </a:lnTo>
                  <a:lnTo>
                    <a:pt x="11" y="51"/>
                  </a:lnTo>
                  <a:lnTo>
                    <a:pt x="18" y="53"/>
                  </a:lnTo>
                  <a:lnTo>
                    <a:pt x="32" y="54"/>
                  </a:lnTo>
                  <a:lnTo>
                    <a:pt x="48" y="54"/>
                  </a:lnTo>
                  <a:lnTo>
                    <a:pt x="63" y="51"/>
                  </a:lnTo>
                  <a:lnTo>
                    <a:pt x="63" y="51"/>
                  </a:lnTo>
                  <a:lnTo>
                    <a:pt x="75" y="54"/>
                  </a:lnTo>
                  <a:lnTo>
                    <a:pt x="85" y="54"/>
                  </a:lnTo>
                  <a:lnTo>
                    <a:pt x="108" y="53"/>
                  </a:lnTo>
                  <a:lnTo>
                    <a:pt x="108" y="53"/>
                  </a:lnTo>
                  <a:lnTo>
                    <a:pt x="111" y="54"/>
                  </a:lnTo>
                  <a:lnTo>
                    <a:pt x="114" y="55"/>
                  </a:lnTo>
                  <a:lnTo>
                    <a:pt x="130" y="58"/>
                  </a:lnTo>
                  <a:lnTo>
                    <a:pt x="153" y="58"/>
                  </a:lnTo>
                  <a:lnTo>
                    <a:pt x="178" y="58"/>
                  </a:lnTo>
                  <a:lnTo>
                    <a:pt x="229" y="55"/>
                  </a:lnTo>
                  <a:lnTo>
                    <a:pt x="259" y="54"/>
                  </a:lnTo>
                  <a:lnTo>
                    <a:pt x="259" y="54"/>
                  </a:lnTo>
                  <a:lnTo>
                    <a:pt x="252" y="58"/>
                  </a:lnTo>
                  <a:lnTo>
                    <a:pt x="245" y="62"/>
                  </a:lnTo>
                  <a:lnTo>
                    <a:pt x="242" y="70"/>
                  </a:lnTo>
                  <a:lnTo>
                    <a:pt x="239" y="77"/>
                  </a:lnTo>
                  <a:lnTo>
                    <a:pt x="238" y="85"/>
                  </a:lnTo>
                  <a:lnTo>
                    <a:pt x="238" y="94"/>
                  </a:lnTo>
                  <a:lnTo>
                    <a:pt x="239" y="101"/>
                  </a:lnTo>
                  <a:lnTo>
                    <a:pt x="242" y="108"/>
                  </a:lnTo>
                  <a:lnTo>
                    <a:pt x="242" y="108"/>
                  </a:lnTo>
                  <a:lnTo>
                    <a:pt x="244" y="120"/>
                  </a:lnTo>
                  <a:lnTo>
                    <a:pt x="249" y="132"/>
                  </a:lnTo>
                  <a:lnTo>
                    <a:pt x="252" y="137"/>
                  </a:lnTo>
                  <a:lnTo>
                    <a:pt x="256" y="142"/>
                  </a:lnTo>
                  <a:lnTo>
                    <a:pt x="260" y="144"/>
                  </a:lnTo>
                  <a:lnTo>
                    <a:pt x="266" y="147"/>
                  </a:lnTo>
                  <a:lnTo>
                    <a:pt x="266" y="147"/>
                  </a:lnTo>
                  <a:lnTo>
                    <a:pt x="266" y="159"/>
                  </a:lnTo>
                  <a:lnTo>
                    <a:pt x="266" y="159"/>
                  </a:lnTo>
                  <a:lnTo>
                    <a:pt x="262" y="162"/>
                  </a:lnTo>
                  <a:lnTo>
                    <a:pt x="259" y="166"/>
                  </a:lnTo>
                  <a:lnTo>
                    <a:pt x="258" y="171"/>
                  </a:lnTo>
                  <a:lnTo>
                    <a:pt x="255" y="176"/>
                  </a:lnTo>
                  <a:lnTo>
                    <a:pt x="254" y="188"/>
                  </a:lnTo>
                  <a:lnTo>
                    <a:pt x="255" y="200"/>
                  </a:lnTo>
                  <a:lnTo>
                    <a:pt x="258" y="212"/>
                  </a:lnTo>
                  <a:lnTo>
                    <a:pt x="261" y="224"/>
                  </a:lnTo>
                  <a:lnTo>
                    <a:pt x="266" y="235"/>
                  </a:lnTo>
                  <a:lnTo>
                    <a:pt x="270" y="242"/>
                  </a:lnTo>
                  <a:lnTo>
                    <a:pt x="270" y="242"/>
                  </a:lnTo>
                  <a:lnTo>
                    <a:pt x="267" y="245"/>
                  </a:lnTo>
                  <a:lnTo>
                    <a:pt x="265" y="249"/>
                  </a:lnTo>
                  <a:lnTo>
                    <a:pt x="264" y="254"/>
                  </a:lnTo>
                  <a:lnTo>
                    <a:pt x="262" y="259"/>
                  </a:lnTo>
                  <a:lnTo>
                    <a:pt x="262" y="263"/>
                  </a:lnTo>
                  <a:lnTo>
                    <a:pt x="264" y="268"/>
                  </a:lnTo>
                  <a:lnTo>
                    <a:pt x="265" y="272"/>
                  </a:lnTo>
                  <a:lnTo>
                    <a:pt x="268" y="274"/>
                  </a:lnTo>
                  <a:lnTo>
                    <a:pt x="268" y="274"/>
                  </a:lnTo>
                  <a:lnTo>
                    <a:pt x="272" y="274"/>
                  </a:lnTo>
                  <a:lnTo>
                    <a:pt x="273" y="273"/>
                  </a:lnTo>
                  <a:lnTo>
                    <a:pt x="274" y="269"/>
                  </a:lnTo>
                  <a:lnTo>
                    <a:pt x="274" y="265"/>
                  </a:lnTo>
                  <a:lnTo>
                    <a:pt x="274" y="256"/>
                  </a:lnTo>
                  <a:lnTo>
                    <a:pt x="274" y="253"/>
                  </a:lnTo>
                  <a:lnTo>
                    <a:pt x="276" y="250"/>
                  </a:lnTo>
                  <a:lnTo>
                    <a:pt x="276" y="250"/>
                  </a:lnTo>
                  <a:lnTo>
                    <a:pt x="278" y="251"/>
                  </a:lnTo>
                  <a:lnTo>
                    <a:pt x="278" y="251"/>
                  </a:lnTo>
                  <a:lnTo>
                    <a:pt x="282" y="254"/>
                  </a:lnTo>
                  <a:lnTo>
                    <a:pt x="285" y="255"/>
                  </a:lnTo>
                  <a:lnTo>
                    <a:pt x="289" y="256"/>
                  </a:lnTo>
                  <a:lnTo>
                    <a:pt x="294" y="255"/>
                  </a:lnTo>
                  <a:lnTo>
                    <a:pt x="294" y="255"/>
                  </a:lnTo>
                  <a:lnTo>
                    <a:pt x="295" y="260"/>
                  </a:lnTo>
                  <a:lnTo>
                    <a:pt x="296" y="265"/>
                  </a:lnTo>
                  <a:lnTo>
                    <a:pt x="296" y="271"/>
                  </a:lnTo>
                  <a:lnTo>
                    <a:pt x="296" y="275"/>
                  </a:lnTo>
                  <a:lnTo>
                    <a:pt x="296" y="275"/>
                  </a:lnTo>
                  <a:lnTo>
                    <a:pt x="268" y="275"/>
                  </a:lnTo>
                  <a:lnTo>
                    <a:pt x="242" y="275"/>
                  </a:lnTo>
                  <a:lnTo>
                    <a:pt x="189" y="277"/>
                  </a:lnTo>
                  <a:lnTo>
                    <a:pt x="189" y="277"/>
                  </a:lnTo>
                  <a:lnTo>
                    <a:pt x="165" y="275"/>
                  </a:lnTo>
                  <a:lnTo>
                    <a:pt x="153" y="274"/>
                  </a:lnTo>
                  <a:lnTo>
                    <a:pt x="141" y="272"/>
                  </a:lnTo>
                  <a:lnTo>
                    <a:pt x="141" y="272"/>
                  </a:lnTo>
                  <a:lnTo>
                    <a:pt x="136" y="271"/>
                  </a:lnTo>
                  <a:lnTo>
                    <a:pt x="130" y="272"/>
                  </a:lnTo>
                  <a:lnTo>
                    <a:pt x="128" y="273"/>
                  </a:lnTo>
                  <a:lnTo>
                    <a:pt x="126" y="274"/>
                  </a:lnTo>
                  <a:lnTo>
                    <a:pt x="128" y="275"/>
                  </a:lnTo>
                  <a:lnTo>
                    <a:pt x="130" y="278"/>
                  </a:lnTo>
                  <a:lnTo>
                    <a:pt x="130" y="278"/>
                  </a:lnTo>
                  <a:lnTo>
                    <a:pt x="124" y="280"/>
                  </a:lnTo>
                  <a:lnTo>
                    <a:pt x="118" y="282"/>
                  </a:lnTo>
                  <a:lnTo>
                    <a:pt x="111" y="284"/>
                  </a:lnTo>
                  <a:lnTo>
                    <a:pt x="105" y="286"/>
                  </a:lnTo>
                  <a:lnTo>
                    <a:pt x="105" y="286"/>
                  </a:lnTo>
                  <a:lnTo>
                    <a:pt x="102" y="285"/>
                  </a:lnTo>
                  <a:lnTo>
                    <a:pt x="100" y="284"/>
                  </a:lnTo>
                  <a:lnTo>
                    <a:pt x="99" y="284"/>
                  </a:lnTo>
                  <a:lnTo>
                    <a:pt x="96" y="285"/>
                  </a:lnTo>
                  <a:lnTo>
                    <a:pt x="90" y="289"/>
                  </a:lnTo>
                  <a:lnTo>
                    <a:pt x="85" y="295"/>
                  </a:lnTo>
                  <a:lnTo>
                    <a:pt x="76" y="308"/>
                  </a:lnTo>
                  <a:lnTo>
                    <a:pt x="71" y="316"/>
                  </a:lnTo>
                  <a:lnTo>
                    <a:pt x="71" y="316"/>
                  </a:lnTo>
                  <a:lnTo>
                    <a:pt x="69" y="318"/>
                  </a:lnTo>
                  <a:lnTo>
                    <a:pt x="66" y="320"/>
                  </a:lnTo>
                  <a:lnTo>
                    <a:pt x="63" y="327"/>
                  </a:lnTo>
                  <a:lnTo>
                    <a:pt x="61" y="337"/>
                  </a:lnTo>
                  <a:lnTo>
                    <a:pt x="61" y="349"/>
                  </a:lnTo>
                  <a:lnTo>
                    <a:pt x="61" y="372"/>
                  </a:lnTo>
                  <a:lnTo>
                    <a:pt x="64" y="387"/>
                  </a:lnTo>
                  <a:lnTo>
                    <a:pt x="64" y="387"/>
                  </a:lnTo>
                  <a:lnTo>
                    <a:pt x="66" y="409"/>
                  </a:lnTo>
                  <a:lnTo>
                    <a:pt x="70" y="431"/>
                  </a:lnTo>
                  <a:lnTo>
                    <a:pt x="70" y="431"/>
                  </a:lnTo>
                  <a:lnTo>
                    <a:pt x="75" y="471"/>
                  </a:lnTo>
                  <a:lnTo>
                    <a:pt x="77" y="510"/>
                  </a:lnTo>
                  <a:lnTo>
                    <a:pt x="77" y="550"/>
                  </a:lnTo>
                  <a:lnTo>
                    <a:pt x="76" y="589"/>
                  </a:lnTo>
                  <a:lnTo>
                    <a:pt x="76" y="589"/>
                  </a:lnTo>
                  <a:lnTo>
                    <a:pt x="75" y="607"/>
                  </a:lnTo>
                  <a:lnTo>
                    <a:pt x="75" y="616"/>
                  </a:lnTo>
                  <a:lnTo>
                    <a:pt x="75" y="626"/>
                  </a:lnTo>
                  <a:lnTo>
                    <a:pt x="77" y="636"/>
                  </a:lnTo>
                  <a:lnTo>
                    <a:pt x="79" y="644"/>
                  </a:lnTo>
                  <a:lnTo>
                    <a:pt x="83" y="652"/>
                  </a:lnTo>
                  <a:lnTo>
                    <a:pt x="89" y="658"/>
                  </a:lnTo>
                  <a:lnTo>
                    <a:pt x="89" y="658"/>
                  </a:lnTo>
                  <a:lnTo>
                    <a:pt x="90" y="661"/>
                  </a:lnTo>
                  <a:lnTo>
                    <a:pt x="91" y="662"/>
                  </a:lnTo>
                  <a:lnTo>
                    <a:pt x="93" y="663"/>
                  </a:lnTo>
                  <a:lnTo>
                    <a:pt x="95" y="663"/>
                  </a:lnTo>
                  <a:lnTo>
                    <a:pt x="95" y="663"/>
                  </a:lnTo>
                  <a:lnTo>
                    <a:pt x="101" y="666"/>
                  </a:lnTo>
                  <a:lnTo>
                    <a:pt x="108" y="668"/>
                  </a:lnTo>
                  <a:lnTo>
                    <a:pt x="124" y="671"/>
                  </a:lnTo>
                  <a:lnTo>
                    <a:pt x="141" y="671"/>
                  </a:lnTo>
                  <a:lnTo>
                    <a:pt x="158" y="671"/>
                  </a:lnTo>
                  <a:lnTo>
                    <a:pt x="193" y="667"/>
                  </a:lnTo>
                  <a:lnTo>
                    <a:pt x="223" y="663"/>
                  </a:lnTo>
                  <a:lnTo>
                    <a:pt x="223" y="663"/>
                  </a:lnTo>
                  <a:lnTo>
                    <a:pt x="260" y="662"/>
                  </a:lnTo>
                  <a:lnTo>
                    <a:pt x="297" y="663"/>
                  </a:lnTo>
                  <a:lnTo>
                    <a:pt x="335" y="664"/>
                  </a:lnTo>
                  <a:lnTo>
                    <a:pt x="373" y="666"/>
                  </a:lnTo>
                  <a:lnTo>
                    <a:pt x="373" y="666"/>
                  </a:lnTo>
                  <a:lnTo>
                    <a:pt x="410" y="663"/>
                  </a:lnTo>
                  <a:lnTo>
                    <a:pt x="448" y="661"/>
                  </a:lnTo>
                  <a:lnTo>
                    <a:pt x="485" y="657"/>
                  </a:lnTo>
                  <a:lnTo>
                    <a:pt x="504" y="657"/>
                  </a:lnTo>
                  <a:lnTo>
                    <a:pt x="524" y="657"/>
                  </a:lnTo>
                  <a:lnTo>
                    <a:pt x="524" y="657"/>
                  </a:lnTo>
                  <a:lnTo>
                    <a:pt x="599" y="658"/>
                  </a:lnTo>
                  <a:lnTo>
                    <a:pt x="675" y="657"/>
                  </a:lnTo>
                  <a:lnTo>
                    <a:pt x="675" y="657"/>
                  </a:lnTo>
                  <a:lnTo>
                    <a:pt x="693" y="658"/>
                  </a:lnTo>
                  <a:lnTo>
                    <a:pt x="711" y="660"/>
                  </a:lnTo>
                  <a:lnTo>
                    <a:pt x="729" y="662"/>
                  </a:lnTo>
                  <a:lnTo>
                    <a:pt x="747" y="662"/>
                  </a:lnTo>
                  <a:lnTo>
                    <a:pt x="747" y="662"/>
                  </a:lnTo>
                  <a:lnTo>
                    <a:pt x="764" y="661"/>
                  </a:lnTo>
                  <a:lnTo>
                    <a:pt x="782" y="660"/>
                  </a:lnTo>
                  <a:lnTo>
                    <a:pt x="799" y="658"/>
                  </a:lnTo>
                  <a:lnTo>
                    <a:pt x="816" y="657"/>
                  </a:lnTo>
                  <a:lnTo>
                    <a:pt x="816" y="657"/>
                  </a:lnTo>
                  <a:lnTo>
                    <a:pt x="891" y="657"/>
                  </a:lnTo>
                  <a:lnTo>
                    <a:pt x="927" y="656"/>
                  </a:lnTo>
                  <a:lnTo>
                    <a:pt x="964" y="654"/>
                  </a:lnTo>
                  <a:lnTo>
                    <a:pt x="964" y="654"/>
                  </a:lnTo>
                  <a:lnTo>
                    <a:pt x="998" y="652"/>
                  </a:lnTo>
                  <a:lnTo>
                    <a:pt x="1033" y="650"/>
                  </a:lnTo>
                  <a:lnTo>
                    <a:pt x="1051" y="649"/>
                  </a:lnTo>
                  <a:lnTo>
                    <a:pt x="1068" y="646"/>
                  </a:lnTo>
                  <a:lnTo>
                    <a:pt x="1085" y="643"/>
                  </a:lnTo>
                  <a:lnTo>
                    <a:pt x="1100" y="637"/>
                  </a:lnTo>
                  <a:lnTo>
                    <a:pt x="1100" y="637"/>
                  </a:lnTo>
                  <a:lnTo>
                    <a:pt x="1116" y="631"/>
                  </a:lnTo>
                  <a:lnTo>
                    <a:pt x="1130" y="624"/>
                  </a:lnTo>
                  <a:lnTo>
                    <a:pt x="1159" y="608"/>
                  </a:lnTo>
                  <a:lnTo>
                    <a:pt x="1215" y="573"/>
                  </a:lnTo>
                  <a:lnTo>
                    <a:pt x="1215" y="573"/>
                  </a:lnTo>
                  <a:lnTo>
                    <a:pt x="1224" y="571"/>
                  </a:lnTo>
                  <a:lnTo>
                    <a:pt x="1234" y="566"/>
                  </a:lnTo>
                  <a:lnTo>
                    <a:pt x="1243" y="561"/>
                  </a:lnTo>
                  <a:lnTo>
                    <a:pt x="1253" y="555"/>
                  </a:lnTo>
                  <a:lnTo>
                    <a:pt x="1271" y="540"/>
                  </a:lnTo>
                  <a:lnTo>
                    <a:pt x="1286" y="527"/>
                  </a:lnTo>
                  <a:lnTo>
                    <a:pt x="1286" y="527"/>
                  </a:lnTo>
                  <a:lnTo>
                    <a:pt x="1306" y="510"/>
                  </a:lnTo>
                  <a:lnTo>
                    <a:pt x="1323" y="495"/>
                  </a:lnTo>
                  <a:lnTo>
                    <a:pt x="1330" y="487"/>
                  </a:lnTo>
                  <a:lnTo>
                    <a:pt x="1336" y="480"/>
                  </a:lnTo>
                  <a:lnTo>
                    <a:pt x="1340" y="472"/>
                  </a:lnTo>
                  <a:lnTo>
                    <a:pt x="1343" y="466"/>
                  </a:lnTo>
                  <a:lnTo>
                    <a:pt x="1343" y="466"/>
                  </a:lnTo>
                  <a:lnTo>
                    <a:pt x="1346" y="460"/>
                  </a:lnTo>
                  <a:lnTo>
                    <a:pt x="1347" y="455"/>
                  </a:lnTo>
                  <a:lnTo>
                    <a:pt x="1347" y="449"/>
                  </a:lnTo>
                  <a:lnTo>
                    <a:pt x="1345" y="444"/>
                  </a:lnTo>
                  <a:lnTo>
                    <a:pt x="1342" y="438"/>
                  </a:lnTo>
                  <a:lnTo>
                    <a:pt x="1338" y="433"/>
                  </a:lnTo>
                  <a:lnTo>
                    <a:pt x="1329" y="425"/>
                  </a:lnTo>
                  <a:lnTo>
                    <a:pt x="1318" y="416"/>
                  </a:lnTo>
                  <a:lnTo>
                    <a:pt x="1306" y="408"/>
                  </a:lnTo>
                  <a:lnTo>
                    <a:pt x="1287" y="397"/>
                  </a:lnTo>
                  <a:lnTo>
                    <a:pt x="1287" y="397"/>
                  </a:lnTo>
                  <a:lnTo>
                    <a:pt x="1275" y="389"/>
                  </a:lnTo>
                  <a:lnTo>
                    <a:pt x="1264" y="379"/>
                  </a:lnTo>
                  <a:lnTo>
                    <a:pt x="1243" y="360"/>
                  </a:lnTo>
                  <a:lnTo>
                    <a:pt x="1223" y="339"/>
                  </a:lnTo>
                  <a:lnTo>
                    <a:pt x="1212" y="330"/>
                  </a:lnTo>
                  <a:lnTo>
                    <a:pt x="1201" y="320"/>
                  </a:lnTo>
                  <a:lnTo>
                    <a:pt x="1201" y="320"/>
                  </a:lnTo>
                  <a:lnTo>
                    <a:pt x="1181" y="306"/>
                  </a:lnTo>
                  <a:lnTo>
                    <a:pt x="1159" y="291"/>
                  </a:lnTo>
                  <a:lnTo>
                    <a:pt x="1137" y="277"/>
                  </a:lnTo>
                  <a:lnTo>
                    <a:pt x="1115" y="266"/>
                  </a:lnTo>
                  <a:lnTo>
                    <a:pt x="1115" y="266"/>
                  </a:lnTo>
                  <a:lnTo>
                    <a:pt x="1105" y="262"/>
                  </a:lnTo>
                  <a:lnTo>
                    <a:pt x="1088" y="257"/>
                  </a:lnTo>
                  <a:lnTo>
                    <a:pt x="1080" y="256"/>
                  </a:lnTo>
                  <a:lnTo>
                    <a:pt x="1072" y="256"/>
                  </a:lnTo>
                  <a:lnTo>
                    <a:pt x="1070" y="256"/>
                  </a:lnTo>
                  <a:lnTo>
                    <a:pt x="1069" y="257"/>
                  </a:lnTo>
                  <a:lnTo>
                    <a:pt x="1068" y="260"/>
                  </a:lnTo>
                  <a:lnTo>
                    <a:pt x="1069" y="262"/>
                  </a:lnTo>
                  <a:lnTo>
                    <a:pt x="1069" y="262"/>
                  </a:lnTo>
                  <a:lnTo>
                    <a:pt x="952" y="263"/>
                  </a:lnTo>
                  <a:lnTo>
                    <a:pt x="952" y="263"/>
                  </a:lnTo>
                  <a:lnTo>
                    <a:pt x="951" y="256"/>
                  </a:lnTo>
                  <a:lnTo>
                    <a:pt x="948" y="248"/>
                  </a:lnTo>
                  <a:lnTo>
                    <a:pt x="944" y="241"/>
                  </a:lnTo>
                  <a:lnTo>
                    <a:pt x="939" y="235"/>
                  </a:lnTo>
                  <a:lnTo>
                    <a:pt x="939" y="235"/>
                  </a:lnTo>
                  <a:lnTo>
                    <a:pt x="944" y="226"/>
                  </a:lnTo>
                  <a:lnTo>
                    <a:pt x="948" y="214"/>
                  </a:lnTo>
                  <a:lnTo>
                    <a:pt x="951" y="202"/>
                  </a:lnTo>
                  <a:lnTo>
                    <a:pt x="952" y="190"/>
                  </a:lnTo>
                  <a:lnTo>
                    <a:pt x="951" y="178"/>
                  </a:lnTo>
                  <a:lnTo>
                    <a:pt x="948" y="172"/>
                  </a:lnTo>
                  <a:lnTo>
                    <a:pt x="946" y="167"/>
                  </a:lnTo>
                  <a:lnTo>
                    <a:pt x="942" y="163"/>
                  </a:lnTo>
                  <a:lnTo>
                    <a:pt x="939" y="160"/>
                  </a:lnTo>
                  <a:lnTo>
                    <a:pt x="933" y="157"/>
                  </a:lnTo>
                  <a:lnTo>
                    <a:pt x="927" y="155"/>
                  </a:lnTo>
                  <a:lnTo>
                    <a:pt x="927" y="155"/>
                  </a:lnTo>
                  <a:lnTo>
                    <a:pt x="926" y="141"/>
                  </a:lnTo>
                  <a:lnTo>
                    <a:pt x="924" y="133"/>
                  </a:lnTo>
                  <a:lnTo>
                    <a:pt x="922" y="126"/>
                  </a:lnTo>
                  <a:lnTo>
                    <a:pt x="922" y="126"/>
                  </a:lnTo>
                  <a:lnTo>
                    <a:pt x="927" y="123"/>
                  </a:lnTo>
                  <a:lnTo>
                    <a:pt x="930" y="118"/>
                  </a:lnTo>
                  <a:lnTo>
                    <a:pt x="934" y="114"/>
                  </a:lnTo>
                  <a:lnTo>
                    <a:pt x="936" y="108"/>
                  </a:lnTo>
                  <a:lnTo>
                    <a:pt x="939" y="103"/>
                  </a:lnTo>
                  <a:lnTo>
                    <a:pt x="940" y="97"/>
                  </a:lnTo>
                  <a:lnTo>
                    <a:pt x="940" y="85"/>
                  </a:lnTo>
                  <a:lnTo>
                    <a:pt x="939" y="80"/>
                  </a:lnTo>
                  <a:lnTo>
                    <a:pt x="938" y="74"/>
                  </a:lnTo>
                  <a:lnTo>
                    <a:pt x="935" y="70"/>
                  </a:lnTo>
                  <a:lnTo>
                    <a:pt x="932" y="65"/>
                  </a:lnTo>
                  <a:lnTo>
                    <a:pt x="928" y="61"/>
                  </a:lnTo>
                  <a:lnTo>
                    <a:pt x="924" y="58"/>
                  </a:lnTo>
                  <a:lnTo>
                    <a:pt x="918" y="54"/>
                  </a:lnTo>
                  <a:lnTo>
                    <a:pt x="914" y="53"/>
                  </a:lnTo>
                  <a:lnTo>
                    <a:pt x="914" y="53"/>
                  </a:lnTo>
                  <a:lnTo>
                    <a:pt x="914" y="43"/>
                  </a:lnTo>
                  <a:lnTo>
                    <a:pt x="914" y="43"/>
                  </a:lnTo>
                  <a:lnTo>
                    <a:pt x="965" y="41"/>
                  </a:lnTo>
                  <a:lnTo>
                    <a:pt x="1018" y="38"/>
                  </a:lnTo>
                  <a:lnTo>
                    <a:pt x="1018" y="38"/>
                  </a:lnTo>
                  <a:lnTo>
                    <a:pt x="1044" y="38"/>
                  </a:lnTo>
                  <a:lnTo>
                    <a:pt x="1070" y="41"/>
                  </a:lnTo>
                  <a:lnTo>
                    <a:pt x="1095" y="42"/>
                  </a:lnTo>
                  <a:lnTo>
                    <a:pt x="1109" y="41"/>
                  </a:lnTo>
                  <a:lnTo>
                    <a:pt x="1121" y="39"/>
                  </a:lnTo>
                  <a:lnTo>
                    <a:pt x="1121" y="39"/>
                  </a:lnTo>
                  <a:lnTo>
                    <a:pt x="1123" y="44"/>
                  </a:lnTo>
                  <a:lnTo>
                    <a:pt x="1125" y="49"/>
                  </a:lnTo>
                  <a:lnTo>
                    <a:pt x="1128" y="53"/>
                  </a:lnTo>
                  <a:lnTo>
                    <a:pt x="1131" y="56"/>
                  </a:lnTo>
                  <a:lnTo>
                    <a:pt x="1140" y="61"/>
                  </a:lnTo>
                  <a:lnTo>
                    <a:pt x="1148" y="64"/>
                  </a:lnTo>
                  <a:lnTo>
                    <a:pt x="1159" y="65"/>
                  </a:lnTo>
                  <a:lnTo>
                    <a:pt x="1169" y="65"/>
                  </a:lnTo>
                  <a:lnTo>
                    <a:pt x="1178" y="64"/>
                  </a:lnTo>
                  <a:lnTo>
                    <a:pt x="1188" y="61"/>
                  </a:lnTo>
                  <a:lnTo>
                    <a:pt x="1188" y="61"/>
                  </a:lnTo>
                  <a:lnTo>
                    <a:pt x="1202" y="55"/>
                  </a:lnTo>
                  <a:lnTo>
                    <a:pt x="1224" y="45"/>
                  </a:lnTo>
                  <a:lnTo>
                    <a:pt x="1234" y="39"/>
                  </a:lnTo>
                  <a:lnTo>
                    <a:pt x="1241" y="33"/>
                  </a:lnTo>
                  <a:lnTo>
                    <a:pt x="1242" y="31"/>
                  </a:lnTo>
                  <a:lnTo>
                    <a:pt x="1242" y="29"/>
                  </a:lnTo>
                  <a:lnTo>
                    <a:pt x="1241" y="26"/>
                  </a:lnTo>
                  <a:lnTo>
                    <a:pt x="1239" y="24"/>
                  </a:lnTo>
                  <a:lnTo>
                    <a:pt x="1239" y="24"/>
                  </a:lnTo>
                  <a:lnTo>
                    <a:pt x="1213" y="14"/>
                  </a:lnTo>
                  <a:lnTo>
                    <a:pt x="1196" y="8"/>
                  </a:lnTo>
                  <a:lnTo>
                    <a:pt x="1177" y="3"/>
                  </a:lnTo>
                  <a:lnTo>
                    <a:pt x="1160" y="0"/>
                  </a:lnTo>
                  <a:lnTo>
                    <a:pt x="1152" y="0"/>
                  </a:lnTo>
                  <a:lnTo>
                    <a:pt x="1143" y="0"/>
                  </a:lnTo>
                  <a:lnTo>
                    <a:pt x="1137" y="2"/>
                  </a:lnTo>
                  <a:lnTo>
                    <a:pt x="1131" y="5"/>
                  </a:lnTo>
                  <a:lnTo>
                    <a:pt x="1128" y="9"/>
                  </a:lnTo>
                  <a:lnTo>
                    <a:pt x="1124" y="15"/>
                  </a:lnTo>
                  <a:lnTo>
                    <a:pt x="1124" y="15"/>
                  </a:lnTo>
                  <a:lnTo>
                    <a:pt x="1115" y="14"/>
                  </a:lnTo>
                  <a:lnTo>
                    <a:pt x="1115" y="14"/>
                  </a:lnTo>
                  <a:lnTo>
                    <a:pt x="1089" y="11"/>
                  </a:lnTo>
                  <a:lnTo>
                    <a:pt x="1065" y="11"/>
                  </a:lnTo>
                  <a:lnTo>
                    <a:pt x="1040" y="12"/>
                  </a:lnTo>
                  <a:lnTo>
                    <a:pt x="1015" y="14"/>
                  </a:lnTo>
                  <a:lnTo>
                    <a:pt x="965" y="20"/>
                  </a:lnTo>
                  <a:lnTo>
                    <a:pt x="940" y="23"/>
                  </a:lnTo>
                  <a:lnTo>
                    <a:pt x="915" y="24"/>
                  </a:lnTo>
                  <a:lnTo>
                    <a:pt x="915" y="24"/>
                  </a:lnTo>
                  <a:lnTo>
                    <a:pt x="916" y="20"/>
                  </a:lnTo>
                  <a:lnTo>
                    <a:pt x="917" y="12"/>
                  </a:lnTo>
                  <a:lnTo>
                    <a:pt x="916" y="8"/>
                  </a:lnTo>
                  <a:lnTo>
                    <a:pt x="915" y="6"/>
                  </a:lnTo>
                  <a:lnTo>
                    <a:pt x="914" y="5"/>
                  </a:lnTo>
                  <a:lnTo>
                    <a:pt x="910" y="6"/>
                  </a:lnTo>
                  <a:lnTo>
                    <a:pt x="910" y="6"/>
                  </a:lnTo>
                  <a:lnTo>
                    <a:pt x="906" y="1"/>
                  </a:lnTo>
                  <a:lnTo>
                    <a:pt x="904" y="1"/>
                  </a:lnTo>
                  <a:lnTo>
                    <a:pt x="903" y="1"/>
                  </a:lnTo>
                  <a:lnTo>
                    <a:pt x="900" y="2"/>
                  </a:lnTo>
                  <a:lnTo>
                    <a:pt x="898" y="7"/>
                  </a:lnTo>
                  <a:lnTo>
                    <a:pt x="896" y="17"/>
                  </a:lnTo>
                  <a:lnTo>
                    <a:pt x="894" y="24"/>
                  </a:lnTo>
                  <a:lnTo>
                    <a:pt x="894" y="24"/>
                  </a:lnTo>
                  <a:lnTo>
                    <a:pt x="824" y="24"/>
                  </a:lnTo>
                  <a:lnTo>
                    <a:pt x="755" y="23"/>
                  </a:lnTo>
                  <a:lnTo>
                    <a:pt x="616" y="18"/>
                  </a:lnTo>
                  <a:lnTo>
                    <a:pt x="616" y="18"/>
                  </a:lnTo>
                  <a:lnTo>
                    <a:pt x="583" y="17"/>
                  </a:lnTo>
                  <a:lnTo>
                    <a:pt x="549" y="17"/>
                  </a:lnTo>
                  <a:lnTo>
                    <a:pt x="481" y="18"/>
                  </a:lnTo>
                  <a:lnTo>
                    <a:pt x="345" y="24"/>
                  </a:lnTo>
                  <a:lnTo>
                    <a:pt x="345" y="24"/>
                  </a:lnTo>
                  <a:lnTo>
                    <a:pt x="343" y="21"/>
                  </a:lnTo>
                  <a:lnTo>
                    <a:pt x="341" y="21"/>
                  </a:lnTo>
                  <a:lnTo>
                    <a:pt x="333" y="21"/>
                  </a:lnTo>
                  <a:lnTo>
                    <a:pt x="320" y="25"/>
                  </a:lnTo>
                  <a:lnTo>
                    <a:pt x="320" y="25"/>
                  </a:lnTo>
                  <a:lnTo>
                    <a:pt x="284" y="26"/>
                  </a:lnTo>
                  <a:lnTo>
                    <a:pt x="284" y="26"/>
                  </a:lnTo>
                  <a:lnTo>
                    <a:pt x="280" y="19"/>
                  </a:lnTo>
                  <a:lnTo>
                    <a:pt x="277" y="13"/>
                  </a:lnTo>
                  <a:lnTo>
                    <a:pt x="277" y="13"/>
                  </a:lnTo>
                  <a:lnTo>
                    <a:pt x="278" y="11"/>
                  </a:lnTo>
                  <a:lnTo>
                    <a:pt x="278" y="9"/>
                  </a:lnTo>
                  <a:lnTo>
                    <a:pt x="278" y="7"/>
                  </a:lnTo>
                  <a:lnTo>
                    <a:pt x="277" y="6"/>
                  </a:lnTo>
                  <a:lnTo>
                    <a:pt x="274" y="6"/>
                  </a:lnTo>
                  <a:lnTo>
                    <a:pt x="272" y="6"/>
                  </a:lnTo>
                  <a:lnTo>
                    <a:pt x="271" y="7"/>
                  </a:lnTo>
                  <a:lnTo>
                    <a:pt x="268" y="8"/>
                  </a:lnTo>
                  <a:lnTo>
                    <a:pt x="268" y="8"/>
                  </a:lnTo>
                  <a:lnTo>
                    <a:pt x="267" y="9"/>
                  </a:lnTo>
                  <a:lnTo>
                    <a:pt x="266" y="12"/>
                  </a:lnTo>
                  <a:lnTo>
                    <a:pt x="264" y="17"/>
                  </a:lnTo>
                  <a:lnTo>
                    <a:pt x="261" y="27"/>
                  </a:lnTo>
                  <a:lnTo>
                    <a:pt x="261" y="27"/>
                  </a:lnTo>
                  <a:lnTo>
                    <a:pt x="235" y="27"/>
                  </a:lnTo>
                  <a:lnTo>
                    <a:pt x="208" y="29"/>
                  </a:lnTo>
                  <a:lnTo>
                    <a:pt x="182" y="30"/>
                  </a:lnTo>
                  <a:lnTo>
                    <a:pt x="155" y="30"/>
                  </a:lnTo>
                  <a:lnTo>
                    <a:pt x="155" y="30"/>
                  </a:lnTo>
                  <a:lnTo>
                    <a:pt x="153" y="27"/>
                  </a:lnTo>
                  <a:lnTo>
                    <a:pt x="149" y="26"/>
                  </a:lnTo>
                  <a:lnTo>
                    <a:pt x="140" y="25"/>
                  </a:lnTo>
                  <a:lnTo>
                    <a:pt x="129" y="25"/>
                  </a:lnTo>
                  <a:lnTo>
                    <a:pt x="122" y="26"/>
                  </a:lnTo>
                  <a:lnTo>
                    <a:pt x="122" y="26"/>
                  </a:lnTo>
                  <a:lnTo>
                    <a:pt x="115" y="23"/>
                  </a:lnTo>
                  <a:lnTo>
                    <a:pt x="108" y="21"/>
                  </a:lnTo>
                  <a:lnTo>
                    <a:pt x="99" y="20"/>
                  </a:lnTo>
                  <a:lnTo>
                    <a:pt x="88" y="20"/>
                  </a:lnTo>
                  <a:lnTo>
                    <a:pt x="67" y="20"/>
                  </a:lnTo>
                  <a:lnTo>
                    <a:pt x="53" y="21"/>
                  </a:lnTo>
                  <a:lnTo>
                    <a:pt x="53" y="21"/>
                  </a:lnTo>
                  <a:lnTo>
                    <a:pt x="35" y="24"/>
                  </a:lnTo>
                  <a:lnTo>
                    <a:pt x="26" y="25"/>
                  </a:lnTo>
                  <a:lnTo>
                    <a:pt x="19" y="29"/>
                  </a:lnTo>
                  <a:lnTo>
                    <a:pt x="19" y="29"/>
                  </a:lnTo>
                  <a:lnTo>
                    <a:pt x="13" y="32"/>
                  </a:lnTo>
                  <a:lnTo>
                    <a:pt x="5" y="38"/>
                  </a:lnTo>
                  <a:lnTo>
                    <a:pt x="2" y="41"/>
                  </a:lnTo>
                  <a:lnTo>
                    <a:pt x="0" y="44"/>
                  </a:lnTo>
                  <a:lnTo>
                    <a:pt x="0" y="48"/>
                  </a:lnTo>
                  <a:lnTo>
                    <a:pt x="4" y="49"/>
                  </a:lnTo>
                  <a:lnTo>
                    <a:pt x="4" y="49"/>
                  </a:lnTo>
                  <a:close/>
                  <a:moveTo>
                    <a:pt x="1196" y="37"/>
                  </a:moveTo>
                  <a:lnTo>
                    <a:pt x="1196" y="37"/>
                  </a:lnTo>
                  <a:lnTo>
                    <a:pt x="1193" y="37"/>
                  </a:lnTo>
                  <a:lnTo>
                    <a:pt x="1193" y="37"/>
                  </a:lnTo>
                  <a:lnTo>
                    <a:pt x="1192" y="35"/>
                  </a:lnTo>
                  <a:lnTo>
                    <a:pt x="1192" y="35"/>
                  </a:lnTo>
                  <a:lnTo>
                    <a:pt x="1192" y="35"/>
                  </a:lnTo>
                  <a:lnTo>
                    <a:pt x="1192" y="35"/>
                  </a:lnTo>
                  <a:lnTo>
                    <a:pt x="1195" y="35"/>
                  </a:lnTo>
                  <a:lnTo>
                    <a:pt x="1198" y="36"/>
                  </a:lnTo>
                  <a:lnTo>
                    <a:pt x="1198" y="36"/>
                  </a:lnTo>
                  <a:lnTo>
                    <a:pt x="1196" y="37"/>
                  </a:lnTo>
                  <a:lnTo>
                    <a:pt x="1196" y="37"/>
                  </a:lnTo>
                  <a:close/>
                  <a:moveTo>
                    <a:pt x="1199" y="48"/>
                  </a:moveTo>
                  <a:lnTo>
                    <a:pt x="1199" y="48"/>
                  </a:lnTo>
                  <a:lnTo>
                    <a:pt x="1200" y="47"/>
                  </a:lnTo>
                  <a:lnTo>
                    <a:pt x="1200" y="47"/>
                  </a:lnTo>
                  <a:lnTo>
                    <a:pt x="1201" y="47"/>
                  </a:lnTo>
                  <a:lnTo>
                    <a:pt x="1201" y="47"/>
                  </a:lnTo>
                  <a:lnTo>
                    <a:pt x="1199" y="48"/>
                  </a:lnTo>
                  <a:lnTo>
                    <a:pt x="1199" y="48"/>
                  </a:lnTo>
                  <a:close/>
                  <a:moveTo>
                    <a:pt x="1210" y="35"/>
                  </a:moveTo>
                  <a:lnTo>
                    <a:pt x="1210" y="35"/>
                  </a:lnTo>
                  <a:lnTo>
                    <a:pt x="1210" y="33"/>
                  </a:lnTo>
                  <a:lnTo>
                    <a:pt x="1210" y="33"/>
                  </a:lnTo>
                  <a:lnTo>
                    <a:pt x="1212" y="35"/>
                  </a:lnTo>
                  <a:lnTo>
                    <a:pt x="1212" y="35"/>
                  </a:lnTo>
                  <a:lnTo>
                    <a:pt x="1210" y="35"/>
                  </a:lnTo>
                  <a:lnTo>
                    <a:pt x="1210" y="35"/>
                  </a:lnTo>
                  <a:close/>
                  <a:moveTo>
                    <a:pt x="1227" y="33"/>
                  </a:moveTo>
                  <a:lnTo>
                    <a:pt x="1227" y="33"/>
                  </a:lnTo>
                  <a:lnTo>
                    <a:pt x="1225" y="31"/>
                  </a:lnTo>
                  <a:lnTo>
                    <a:pt x="1223" y="29"/>
                  </a:lnTo>
                  <a:lnTo>
                    <a:pt x="1217" y="26"/>
                  </a:lnTo>
                  <a:lnTo>
                    <a:pt x="1217" y="26"/>
                  </a:lnTo>
                  <a:lnTo>
                    <a:pt x="1230" y="31"/>
                  </a:lnTo>
                  <a:lnTo>
                    <a:pt x="1230" y="31"/>
                  </a:lnTo>
                  <a:lnTo>
                    <a:pt x="1227" y="33"/>
                  </a:lnTo>
                  <a:lnTo>
                    <a:pt x="1227" y="33"/>
                  </a:lnTo>
                  <a:close/>
                  <a:moveTo>
                    <a:pt x="1210" y="24"/>
                  </a:moveTo>
                  <a:lnTo>
                    <a:pt x="1210" y="24"/>
                  </a:lnTo>
                  <a:lnTo>
                    <a:pt x="1200" y="21"/>
                  </a:lnTo>
                  <a:lnTo>
                    <a:pt x="1190" y="21"/>
                  </a:lnTo>
                  <a:lnTo>
                    <a:pt x="1190" y="21"/>
                  </a:lnTo>
                  <a:lnTo>
                    <a:pt x="1183" y="15"/>
                  </a:lnTo>
                  <a:lnTo>
                    <a:pt x="1183" y="15"/>
                  </a:lnTo>
                  <a:lnTo>
                    <a:pt x="1210" y="24"/>
                  </a:lnTo>
                  <a:lnTo>
                    <a:pt x="1210" y="24"/>
                  </a:lnTo>
                  <a:close/>
                  <a:moveTo>
                    <a:pt x="1180" y="54"/>
                  </a:moveTo>
                  <a:lnTo>
                    <a:pt x="1180" y="54"/>
                  </a:lnTo>
                  <a:lnTo>
                    <a:pt x="1176" y="54"/>
                  </a:lnTo>
                  <a:lnTo>
                    <a:pt x="1176" y="54"/>
                  </a:lnTo>
                  <a:lnTo>
                    <a:pt x="1177" y="54"/>
                  </a:lnTo>
                  <a:lnTo>
                    <a:pt x="1177" y="54"/>
                  </a:lnTo>
                  <a:lnTo>
                    <a:pt x="1180" y="54"/>
                  </a:lnTo>
                  <a:lnTo>
                    <a:pt x="1180" y="54"/>
                  </a:lnTo>
                  <a:close/>
                  <a:moveTo>
                    <a:pt x="1176" y="43"/>
                  </a:moveTo>
                  <a:lnTo>
                    <a:pt x="1176" y="43"/>
                  </a:lnTo>
                  <a:lnTo>
                    <a:pt x="1177" y="43"/>
                  </a:lnTo>
                  <a:lnTo>
                    <a:pt x="1177" y="43"/>
                  </a:lnTo>
                  <a:lnTo>
                    <a:pt x="1177" y="43"/>
                  </a:lnTo>
                  <a:lnTo>
                    <a:pt x="1177" y="43"/>
                  </a:lnTo>
                  <a:lnTo>
                    <a:pt x="1176" y="44"/>
                  </a:lnTo>
                  <a:lnTo>
                    <a:pt x="1176" y="44"/>
                  </a:lnTo>
                  <a:lnTo>
                    <a:pt x="1172" y="44"/>
                  </a:lnTo>
                  <a:lnTo>
                    <a:pt x="1172" y="44"/>
                  </a:lnTo>
                  <a:lnTo>
                    <a:pt x="1176" y="43"/>
                  </a:lnTo>
                  <a:lnTo>
                    <a:pt x="1176" y="43"/>
                  </a:lnTo>
                  <a:close/>
                  <a:moveTo>
                    <a:pt x="1140" y="42"/>
                  </a:moveTo>
                  <a:lnTo>
                    <a:pt x="1140" y="42"/>
                  </a:lnTo>
                  <a:lnTo>
                    <a:pt x="1145" y="45"/>
                  </a:lnTo>
                  <a:lnTo>
                    <a:pt x="1150" y="47"/>
                  </a:lnTo>
                  <a:lnTo>
                    <a:pt x="1150" y="47"/>
                  </a:lnTo>
                  <a:lnTo>
                    <a:pt x="1145" y="45"/>
                  </a:lnTo>
                  <a:lnTo>
                    <a:pt x="1140" y="42"/>
                  </a:lnTo>
                  <a:lnTo>
                    <a:pt x="1140" y="42"/>
                  </a:lnTo>
                  <a:close/>
                  <a:moveTo>
                    <a:pt x="1157" y="11"/>
                  </a:moveTo>
                  <a:lnTo>
                    <a:pt x="1157" y="11"/>
                  </a:lnTo>
                  <a:lnTo>
                    <a:pt x="1156" y="12"/>
                  </a:lnTo>
                  <a:lnTo>
                    <a:pt x="1156" y="12"/>
                  </a:lnTo>
                  <a:lnTo>
                    <a:pt x="1145" y="13"/>
                  </a:lnTo>
                  <a:lnTo>
                    <a:pt x="1140" y="14"/>
                  </a:lnTo>
                  <a:lnTo>
                    <a:pt x="1136" y="18"/>
                  </a:lnTo>
                  <a:lnTo>
                    <a:pt x="1136" y="18"/>
                  </a:lnTo>
                  <a:lnTo>
                    <a:pt x="1134" y="18"/>
                  </a:lnTo>
                  <a:lnTo>
                    <a:pt x="1134" y="18"/>
                  </a:lnTo>
                  <a:lnTo>
                    <a:pt x="1135" y="14"/>
                  </a:lnTo>
                  <a:lnTo>
                    <a:pt x="1137" y="13"/>
                  </a:lnTo>
                  <a:lnTo>
                    <a:pt x="1145" y="11"/>
                  </a:lnTo>
                  <a:lnTo>
                    <a:pt x="1151" y="11"/>
                  </a:lnTo>
                  <a:lnTo>
                    <a:pt x="1157" y="11"/>
                  </a:lnTo>
                  <a:lnTo>
                    <a:pt x="1157" y="11"/>
                  </a:lnTo>
                  <a:close/>
                  <a:moveTo>
                    <a:pt x="1106" y="31"/>
                  </a:moveTo>
                  <a:lnTo>
                    <a:pt x="1106" y="31"/>
                  </a:lnTo>
                  <a:lnTo>
                    <a:pt x="1110" y="31"/>
                  </a:lnTo>
                  <a:lnTo>
                    <a:pt x="1110" y="31"/>
                  </a:lnTo>
                  <a:lnTo>
                    <a:pt x="1104" y="31"/>
                  </a:lnTo>
                  <a:lnTo>
                    <a:pt x="1104" y="31"/>
                  </a:lnTo>
                  <a:lnTo>
                    <a:pt x="1106" y="31"/>
                  </a:lnTo>
                  <a:lnTo>
                    <a:pt x="1106" y="31"/>
                  </a:lnTo>
                  <a:close/>
                  <a:moveTo>
                    <a:pt x="915" y="33"/>
                  </a:moveTo>
                  <a:lnTo>
                    <a:pt x="915" y="33"/>
                  </a:lnTo>
                  <a:lnTo>
                    <a:pt x="927" y="32"/>
                  </a:lnTo>
                  <a:lnTo>
                    <a:pt x="940" y="32"/>
                  </a:lnTo>
                  <a:lnTo>
                    <a:pt x="940" y="32"/>
                  </a:lnTo>
                  <a:lnTo>
                    <a:pt x="915" y="33"/>
                  </a:lnTo>
                  <a:lnTo>
                    <a:pt x="915" y="33"/>
                  </a:lnTo>
                  <a:lnTo>
                    <a:pt x="915" y="33"/>
                  </a:lnTo>
                  <a:lnTo>
                    <a:pt x="915" y="33"/>
                  </a:lnTo>
                  <a:close/>
                  <a:moveTo>
                    <a:pt x="282" y="238"/>
                  </a:moveTo>
                  <a:lnTo>
                    <a:pt x="282" y="238"/>
                  </a:lnTo>
                  <a:lnTo>
                    <a:pt x="279" y="238"/>
                  </a:lnTo>
                  <a:lnTo>
                    <a:pt x="279" y="238"/>
                  </a:lnTo>
                  <a:lnTo>
                    <a:pt x="279" y="238"/>
                  </a:lnTo>
                  <a:lnTo>
                    <a:pt x="279" y="238"/>
                  </a:lnTo>
                  <a:lnTo>
                    <a:pt x="273" y="227"/>
                  </a:lnTo>
                  <a:lnTo>
                    <a:pt x="270" y="215"/>
                  </a:lnTo>
                  <a:lnTo>
                    <a:pt x="267" y="203"/>
                  </a:lnTo>
                  <a:lnTo>
                    <a:pt x="265" y="191"/>
                  </a:lnTo>
                  <a:lnTo>
                    <a:pt x="265" y="191"/>
                  </a:lnTo>
                  <a:lnTo>
                    <a:pt x="267" y="191"/>
                  </a:lnTo>
                  <a:lnTo>
                    <a:pt x="270" y="190"/>
                  </a:lnTo>
                  <a:lnTo>
                    <a:pt x="272" y="188"/>
                  </a:lnTo>
                  <a:lnTo>
                    <a:pt x="272" y="188"/>
                  </a:lnTo>
                  <a:lnTo>
                    <a:pt x="272" y="191"/>
                  </a:lnTo>
                  <a:lnTo>
                    <a:pt x="273" y="194"/>
                  </a:lnTo>
                  <a:lnTo>
                    <a:pt x="274" y="194"/>
                  </a:lnTo>
                  <a:lnTo>
                    <a:pt x="277" y="192"/>
                  </a:lnTo>
                  <a:lnTo>
                    <a:pt x="280" y="188"/>
                  </a:lnTo>
                  <a:lnTo>
                    <a:pt x="282" y="180"/>
                  </a:lnTo>
                  <a:lnTo>
                    <a:pt x="282" y="180"/>
                  </a:lnTo>
                  <a:lnTo>
                    <a:pt x="285" y="195"/>
                  </a:lnTo>
                  <a:lnTo>
                    <a:pt x="286" y="209"/>
                  </a:lnTo>
                  <a:lnTo>
                    <a:pt x="285" y="224"/>
                  </a:lnTo>
                  <a:lnTo>
                    <a:pt x="284" y="231"/>
                  </a:lnTo>
                  <a:lnTo>
                    <a:pt x="282" y="238"/>
                  </a:lnTo>
                  <a:lnTo>
                    <a:pt x="282" y="238"/>
                  </a:lnTo>
                  <a:close/>
                  <a:moveTo>
                    <a:pt x="72" y="386"/>
                  </a:moveTo>
                  <a:lnTo>
                    <a:pt x="72" y="386"/>
                  </a:lnTo>
                  <a:lnTo>
                    <a:pt x="71" y="363"/>
                  </a:lnTo>
                  <a:lnTo>
                    <a:pt x="71" y="363"/>
                  </a:lnTo>
                  <a:lnTo>
                    <a:pt x="73" y="385"/>
                  </a:lnTo>
                  <a:lnTo>
                    <a:pt x="76" y="398"/>
                  </a:lnTo>
                  <a:lnTo>
                    <a:pt x="76" y="398"/>
                  </a:lnTo>
                  <a:lnTo>
                    <a:pt x="72" y="386"/>
                  </a:lnTo>
                  <a:lnTo>
                    <a:pt x="72" y="386"/>
                  </a:lnTo>
                  <a:close/>
                  <a:moveTo>
                    <a:pt x="77" y="339"/>
                  </a:moveTo>
                  <a:lnTo>
                    <a:pt x="77" y="339"/>
                  </a:lnTo>
                  <a:lnTo>
                    <a:pt x="76" y="339"/>
                  </a:lnTo>
                  <a:lnTo>
                    <a:pt x="75" y="341"/>
                  </a:lnTo>
                  <a:lnTo>
                    <a:pt x="72" y="345"/>
                  </a:lnTo>
                  <a:lnTo>
                    <a:pt x="72" y="345"/>
                  </a:lnTo>
                  <a:lnTo>
                    <a:pt x="76" y="331"/>
                  </a:lnTo>
                  <a:lnTo>
                    <a:pt x="78" y="324"/>
                  </a:lnTo>
                  <a:lnTo>
                    <a:pt x="81" y="316"/>
                  </a:lnTo>
                  <a:lnTo>
                    <a:pt x="81" y="316"/>
                  </a:lnTo>
                  <a:lnTo>
                    <a:pt x="78" y="327"/>
                  </a:lnTo>
                  <a:lnTo>
                    <a:pt x="77" y="339"/>
                  </a:lnTo>
                  <a:lnTo>
                    <a:pt x="77" y="339"/>
                  </a:lnTo>
                  <a:close/>
                  <a:moveTo>
                    <a:pt x="87" y="503"/>
                  </a:moveTo>
                  <a:lnTo>
                    <a:pt x="87" y="503"/>
                  </a:lnTo>
                  <a:lnTo>
                    <a:pt x="84" y="471"/>
                  </a:lnTo>
                  <a:lnTo>
                    <a:pt x="81" y="440"/>
                  </a:lnTo>
                  <a:lnTo>
                    <a:pt x="81" y="440"/>
                  </a:lnTo>
                  <a:lnTo>
                    <a:pt x="82" y="443"/>
                  </a:lnTo>
                  <a:lnTo>
                    <a:pt x="82" y="443"/>
                  </a:lnTo>
                  <a:lnTo>
                    <a:pt x="85" y="473"/>
                  </a:lnTo>
                  <a:lnTo>
                    <a:pt x="87" y="487"/>
                  </a:lnTo>
                  <a:lnTo>
                    <a:pt x="87" y="503"/>
                  </a:lnTo>
                  <a:lnTo>
                    <a:pt x="87" y="503"/>
                  </a:lnTo>
                  <a:close/>
                  <a:moveTo>
                    <a:pt x="95" y="651"/>
                  </a:moveTo>
                  <a:lnTo>
                    <a:pt x="95" y="651"/>
                  </a:lnTo>
                  <a:lnTo>
                    <a:pt x="95" y="651"/>
                  </a:lnTo>
                  <a:lnTo>
                    <a:pt x="95" y="651"/>
                  </a:lnTo>
                  <a:lnTo>
                    <a:pt x="91" y="646"/>
                  </a:lnTo>
                  <a:lnTo>
                    <a:pt x="91" y="646"/>
                  </a:lnTo>
                  <a:lnTo>
                    <a:pt x="93" y="646"/>
                  </a:lnTo>
                  <a:lnTo>
                    <a:pt x="93" y="646"/>
                  </a:lnTo>
                  <a:lnTo>
                    <a:pt x="96" y="649"/>
                  </a:lnTo>
                  <a:lnTo>
                    <a:pt x="96" y="649"/>
                  </a:lnTo>
                  <a:lnTo>
                    <a:pt x="95" y="651"/>
                  </a:lnTo>
                  <a:lnTo>
                    <a:pt x="95" y="651"/>
                  </a:lnTo>
                  <a:close/>
                  <a:moveTo>
                    <a:pt x="96" y="493"/>
                  </a:moveTo>
                  <a:lnTo>
                    <a:pt x="96" y="493"/>
                  </a:lnTo>
                  <a:lnTo>
                    <a:pt x="95" y="480"/>
                  </a:lnTo>
                  <a:lnTo>
                    <a:pt x="95" y="480"/>
                  </a:lnTo>
                  <a:lnTo>
                    <a:pt x="97" y="495"/>
                  </a:lnTo>
                  <a:lnTo>
                    <a:pt x="97" y="495"/>
                  </a:lnTo>
                  <a:lnTo>
                    <a:pt x="96" y="493"/>
                  </a:lnTo>
                  <a:lnTo>
                    <a:pt x="96" y="493"/>
                  </a:lnTo>
                  <a:close/>
                  <a:moveTo>
                    <a:pt x="100" y="578"/>
                  </a:moveTo>
                  <a:lnTo>
                    <a:pt x="100" y="578"/>
                  </a:lnTo>
                  <a:lnTo>
                    <a:pt x="99" y="540"/>
                  </a:lnTo>
                  <a:lnTo>
                    <a:pt x="99" y="522"/>
                  </a:lnTo>
                  <a:lnTo>
                    <a:pt x="99" y="503"/>
                  </a:lnTo>
                  <a:lnTo>
                    <a:pt x="99" y="503"/>
                  </a:lnTo>
                  <a:lnTo>
                    <a:pt x="101" y="534"/>
                  </a:lnTo>
                  <a:lnTo>
                    <a:pt x="102" y="567"/>
                  </a:lnTo>
                  <a:lnTo>
                    <a:pt x="102" y="567"/>
                  </a:lnTo>
                  <a:lnTo>
                    <a:pt x="100" y="578"/>
                  </a:lnTo>
                  <a:lnTo>
                    <a:pt x="100" y="578"/>
                  </a:lnTo>
                  <a:close/>
                  <a:moveTo>
                    <a:pt x="103" y="656"/>
                  </a:moveTo>
                  <a:lnTo>
                    <a:pt x="103" y="656"/>
                  </a:lnTo>
                  <a:lnTo>
                    <a:pt x="105" y="654"/>
                  </a:lnTo>
                  <a:lnTo>
                    <a:pt x="105" y="654"/>
                  </a:lnTo>
                  <a:lnTo>
                    <a:pt x="117" y="657"/>
                  </a:lnTo>
                  <a:lnTo>
                    <a:pt x="129" y="660"/>
                  </a:lnTo>
                  <a:lnTo>
                    <a:pt x="129" y="660"/>
                  </a:lnTo>
                  <a:lnTo>
                    <a:pt x="115" y="658"/>
                  </a:lnTo>
                  <a:lnTo>
                    <a:pt x="108" y="657"/>
                  </a:lnTo>
                  <a:lnTo>
                    <a:pt x="103" y="656"/>
                  </a:lnTo>
                  <a:lnTo>
                    <a:pt x="103" y="656"/>
                  </a:lnTo>
                  <a:close/>
                  <a:moveTo>
                    <a:pt x="102" y="619"/>
                  </a:moveTo>
                  <a:lnTo>
                    <a:pt x="102" y="619"/>
                  </a:lnTo>
                  <a:lnTo>
                    <a:pt x="102" y="616"/>
                  </a:lnTo>
                  <a:lnTo>
                    <a:pt x="102" y="616"/>
                  </a:lnTo>
                  <a:lnTo>
                    <a:pt x="103" y="620"/>
                  </a:lnTo>
                  <a:lnTo>
                    <a:pt x="103" y="620"/>
                  </a:lnTo>
                  <a:lnTo>
                    <a:pt x="102" y="619"/>
                  </a:lnTo>
                  <a:lnTo>
                    <a:pt x="102" y="619"/>
                  </a:lnTo>
                  <a:close/>
                  <a:moveTo>
                    <a:pt x="142" y="644"/>
                  </a:moveTo>
                  <a:lnTo>
                    <a:pt x="142" y="644"/>
                  </a:lnTo>
                  <a:lnTo>
                    <a:pt x="140" y="642"/>
                  </a:lnTo>
                  <a:lnTo>
                    <a:pt x="140" y="642"/>
                  </a:lnTo>
                  <a:lnTo>
                    <a:pt x="146" y="643"/>
                  </a:lnTo>
                  <a:lnTo>
                    <a:pt x="146" y="643"/>
                  </a:lnTo>
                  <a:lnTo>
                    <a:pt x="142" y="644"/>
                  </a:lnTo>
                  <a:lnTo>
                    <a:pt x="142" y="644"/>
                  </a:lnTo>
                  <a:close/>
                  <a:moveTo>
                    <a:pt x="209" y="655"/>
                  </a:moveTo>
                  <a:lnTo>
                    <a:pt x="209" y="655"/>
                  </a:lnTo>
                  <a:lnTo>
                    <a:pt x="182" y="656"/>
                  </a:lnTo>
                  <a:lnTo>
                    <a:pt x="182" y="656"/>
                  </a:lnTo>
                  <a:lnTo>
                    <a:pt x="214" y="654"/>
                  </a:lnTo>
                  <a:lnTo>
                    <a:pt x="245" y="651"/>
                  </a:lnTo>
                  <a:lnTo>
                    <a:pt x="309" y="651"/>
                  </a:lnTo>
                  <a:lnTo>
                    <a:pt x="309" y="651"/>
                  </a:lnTo>
                  <a:lnTo>
                    <a:pt x="313" y="652"/>
                  </a:lnTo>
                  <a:lnTo>
                    <a:pt x="313" y="652"/>
                  </a:lnTo>
                  <a:lnTo>
                    <a:pt x="286" y="651"/>
                  </a:lnTo>
                  <a:lnTo>
                    <a:pt x="261" y="651"/>
                  </a:lnTo>
                  <a:lnTo>
                    <a:pt x="209" y="655"/>
                  </a:lnTo>
                  <a:lnTo>
                    <a:pt x="209" y="655"/>
                  </a:lnTo>
                  <a:close/>
                  <a:moveTo>
                    <a:pt x="220" y="637"/>
                  </a:moveTo>
                  <a:lnTo>
                    <a:pt x="220" y="637"/>
                  </a:lnTo>
                  <a:lnTo>
                    <a:pt x="238" y="634"/>
                  </a:lnTo>
                  <a:lnTo>
                    <a:pt x="254" y="633"/>
                  </a:lnTo>
                  <a:lnTo>
                    <a:pt x="271" y="632"/>
                  </a:lnTo>
                  <a:lnTo>
                    <a:pt x="289" y="632"/>
                  </a:lnTo>
                  <a:lnTo>
                    <a:pt x="289" y="632"/>
                  </a:lnTo>
                  <a:lnTo>
                    <a:pt x="266" y="634"/>
                  </a:lnTo>
                  <a:lnTo>
                    <a:pt x="266" y="634"/>
                  </a:lnTo>
                  <a:lnTo>
                    <a:pt x="243" y="636"/>
                  </a:lnTo>
                  <a:lnTo>
                    <a:pt x="220" y="637"/>
                  </a:lnTo>
                  <a:lnTo>
                    <a:pt x="220" y="637"/>
                  </a:lnTo>
                  <a:close/>
                  <a:moveTo>
                    <a:pt x="318" y="654"/>
                  </a:moveTo>
                  <a:lnTo>
                    <a:pt x="318" y="654"/>
                  </a:lnTo>
                  <a:lnTo>
                    <a:pt x="320" y="651"/>
                  </a:lnTo>
                  <a:lnTo>
                    <a:pt x="320" y="651"/>
                  </a:lnTo>
                  <a:lnTo>
                    <a:pt x="337" y="651"/>
                  </a:lnTo>
                  <a:lnTo>
                    <a:pt x="337" y="651"/>
                  </a:lnTo>
                  <a:lnTo>
                    <a:pt x="338" y="655"/>
                  </a:lnTo>
                  <a:lnTo>
                    <a:pt x="338" y="655"/>
                  </a:lnTo>
                  <a:lnTo>
                    <a:pt x="318" y="654"/>
                  </a:lnTo>
                  <a:lnTo>
                    <a:pt x="318" y="654"/>
                  </a:lnTo>
                  <a:close/>
                  <a:moveTo>
                    <a:pt x="363" y="640"/>
                  </a:moveTo>
                  <a:lnTo>
                    <a:pt x="363" y="640"/>
                  </a:lnTo>
                  <a:lnTo>
                    <a:pt x="341" y="640"/>
                  </a:lnTo>
                  <a:lnTo>
                    <a:pt x="341" y="640"/>
                  </a:lnTo>
                  <a:lnTo>
                    <a:pt x="354" y="639"/>
                  </a:lnTo>
                  <a:lnTo>
                    <a:pt x="368" y="638"/>
                  </a:lnTo>
                  <a:lnTo>
                    <a:pt x="368" y="638"/>
                  </a:lnTo>
                  <a:lnTo>
                    <a:pt x="363" y="640"/>
                  </a:lnTo>
                  <a:lnTo>
                    <a:pt x="363" y="640"/>
                  </a:lnTo>
                  <a:close/>
                  <a:moveTo>
                    <a:pt x="382" y="656"/>
                  </a:moveTo>
                  <a:lnTo>
                    <a:pt x="382" y="656"/>
                  </a:lnTo>
                  <a:lnTo>
                    <a:pt x="398" y="654"/>
                  </a:lnTo>
                  <a:lnTo>
                    <a:pt x="398" y="654"/>
                  </a:lnTo>
                  <a:lnTo>
                    <a:pt x="416" y="654"/>
                  </a:lnTo>
                  <a:lnTo>
                    <a:pt x="416" y="654"/>
                  </a:lnTo>
                  <a:lnTo>
                    <a:pt x="382" y="656"/>
                  </a:lnTo>
                  <a:lnTo>
                    <a:pt x="382" y="656"/>
                  </a:lnTo>
                  <a:close/>
                  <a:moveTo>
                    <a:pt x="507" y="628"/>
                  </a:moveTo>
                  <a:lnTo>
                    <a:pt x="507" y="628"/>
                  </a:lnTo>
                  <a:lnTo>
                    <a:pt x="473" y="630"/>
                  </a:lnTo>
                  <a:lnTo>
                    <a:pt x="438" y="632"/>
                  </a:lnTo>
                  <a:lnTo>
                    <a:pt x="438" y="632"/>
                  </a:lnTo>
                  <a:lnTo>
                    <a:pt x="438" y="631"/>
                  </a:lnTo>
                  <a:lnTo>
                    <a:pt x="438" y="631"/>
                  </a:lnTo>
                  <a:lnTo>
                    <a:pt x="512" y="628"/>
                  </a:lnTo>
                  <a:lnTo>
                    <a:pt x="512" y="628"/>
                  </a:lnTo>
                  <a:lnTo>
                    <a:pt x="507" y="628"/>
                  </a:lnTo>
                  <a:lnTo>
                    <a:pt x="507" y="628"/>
                  </a:lnTo>
                  <a:close/>
                  <a:moveTo>
                    <a:pt x="534" y="642"/>
                  </a:moveTo>
                  <a:lnTo>
                    <a:pt x="534" y="642"/>
                  </a:lnTo>
                  <a:lnTo>
                    <a:pt x="557" y="640"/>
                  </a:lnTo>
                  <a:lnTo>
                    <a:pt x="557" y="640"/>
                  </a:lnTo>
                  <a:lnTo>
                    <a:pt x="534" y="642"/>
                  </a:lnTo>
                  <a:lnTo>
                    <a:pt x="534" y="642"/>
                  </a:lnTo>
                  <a:close/>
                  <a:moveTo>
                    <a:pt x="615" y="640"/>
                  </a:moveTo>
                  <a:lnTo>
                    <a:pt x="615" y="640"/>
                  </a:lnTo>
                  <a:lnTo>
                    <a:pt x="587" y="640"/>
                  </a:lnTo>
                  <a:lnTo>
                    <a:pt x="587" y="640"/>
                  </a:lnTo>
                  <a:lnTo>
                    <a:pt x="590" y="639"/>
                  </a:lnTo>
                  <a:lnTo>
                    <a:pt x="590" y="639"/>
                  </a:lnTo>
                  <a:lnTo>
                    <a:pt x="591" y="638"/>
                  </a:lnTo>
                  <a:lnTo>
                    <a:pt x="591" y="638"/>
                  </a:lnTo>
                  <a:lnTo>
                    <a:pt x="616" y="638"/>
                  </a:lnTo>
                  <a:lnTo>
                    <a:pt x="616" y="638"/>
                  </a:lnTo>
                  <a:lnTo>
                    <a:pt x="615" y="640"/>
                  </a:lnTo>
                  <a:lnTo>
                    <a:pt x="615" y="640"/>
                  </a:lnTo>
                  <a:close/>
                  <a:moveTo>
                    <a:pt x="674" y="643"/>
                  </a:moveTo>
                  <a:lnTo>
                    <a:pt x="674" y="643"/>
                  </a:lnTo>
                  <a:lnTo>
                    <a:pt x="631" y="640"/>
                  </a:lnTo>
                  <a:lnTo>
                    <a:pt x="631" y="640"/>
                  </a:lnTo>
                  <a:lnTo>
                    <a:pt x="626" y="638"/>
                  </a:lnTo>
                  <a:lnTo>
                    <a:pt x="626" y="638"/>
                  </a:lnTo>
                  <a:lnTo>
                    <a:pt x="675" y="638"/>
                  </a:lnTo>
                  <a:lnTo>
                    <a:pt x="675" y="638"/>
                  </a:lnTo>
                  <a:lnTo>
                    <a:pt x="674" y="640"/>
                  </a:lnTo>
                  <a:lnTo>
                    <a:pt x="674" y="643"/>
                  </a:lnTo>
                  <a:lnTo>
                    <a:pt x="674" y="643"/>
                  </a:lnTo>
                  <a:close/>
                  <a:moveTo>
                    <a:pt x="693" y="644"/>
                  </a:moveTo>
                  <a:lnTo>
                    <a:pt x="693" y="644"/>
                  </a:lnTo>
                  <a:lnTo>
                    <a:pt x="688" y="642"/>
                  </a:lnTo>
                  <a:lnTo>
                    <a:pt x="688" y="642"/>
                  </a:lnTo>
                  <a:lnTo>
                    <a:pt x="694" y="639"/>
                  </a:lnTo>
                  <a:lnTo>
                    <a:pt x="694" y="639"/>
                  </a:lnTo>
                  <a:lnTo>
                    <a:pt x="709" y="645"/>
                  </a:lnTo>
                  <a:lnTo>
                    <a:pt x="709" y="645"/>
                  </a:lnTo>
                  <a:lnTo>
                    <a:pt x="693" y="644"/>
                  </a:lnTo>
                  <a:lnTo>
                    <a:pt x="693" y="644"/>
                  </a:lnTo>
                  <a:close/>
                  <a:moveTo>
                    <a:pt x="723" y="628"/>
                  </a:moveTo>
                  <a:lnTo>
                    <a:pt x="723" y="628"/>
                  </a:lnTo>
                  <a:lnTo>
                    <a:pt x="817" y="626"/>
                  </a:lnTo>
                  <a:lnTo>
                    <a:pt x="817" y="626"/>
                  </a:lnTo>
                  <a:lnTo>
                    <a:pt x="815" y="626"/>
                  </a:lnTo>
                  <a:lnTo>
                    <a:pt x="815" y="626"/>
                  </a:lnTo>
                  <a:lnTo>
                    <a:pt x="800" y="627"/>
                  </a:lnTo>
                  <a:lnTo>
                    <a:pt x="786" y="630"/>
                  </a:lnTo>
                  <a:lnTo>
                    <a:pt x="786" y="630"/>
                  </a:lnTo>
                  <a:lnTo>
                    <a:pt x="755" y="630"/>
                  </a:lnTo>
                  <a:lnTo>
                    <a:pt x="723" y="628"/>
                  </a:lnTo>
                  <a:lnTo>
                    <a:pt x="723" y="628"/>
                  </a:lnTo>
                  <a:close/>
                  <a:moveTo>
                    <a:pt x="764" y="644"/>
                  </a:moveTo>
                  <a:lnTo>
                    <a:pt x="764" y="644"/>
                  </a:lnTo>
                  <a:lnTo>
                    <a:pt x="775" y="642"/>
                  </a:lnTo>
                  <a:lnTo>
                    <a:pt x="775" y="642"/>
                  </a:lnTo>
                  <a:lnTo>
                    <a:pt x="784" y="640"/>
                  </a:lnTo>
                  <a:lnTo>
                    <a:pt x="784" y="640"/>
                  </a:lnTo>
                  <a:lnTo>
                    <a:pt x="815" y="637"/>
                  </a:lnTo>
                  <a:lnTo>
                    <a:pt x="831" y="637"/>
                  </a:lnTo>
                  <a:lnTo>
                    <a:pt x="845" y="638"/>
                  </a:lnTo>
                  <a:lnTo>
                    <a:pt x="845" y="638"/>
                  </a:lnTo>
                  <a:lnTo>
                    <a:pt x="805" y="643"/>
                  </a:lnTo>
                  <a:lnTo>
                    <a:pt x="785" y="644"/>
                  </a:lnTo>
                  <a:lnTo>
                    <a:pt x="764" y="644"/>
                  </a:lnTo>
                  <a:lnTo>
                    <a:pt x="764" y="644"/>
                  </a:lnTo>
                  <a:close/>
                  <a:moveTo>
                    <a:pt x="880" y="628"/>
                  </a:moveTo>
                  <a:lnTo>
                    <a:pt x="880" y="628"/>
                  </a:lnTo>
                  <a:lnTo>
                    <a:pt x="881" y="626"/>
                  </a:lnTo>
                  <a:lnTo>
                    <a:pt x="881" y="625"/>
                  </a:lnTo>
                  <a:lnTo>
                    <a:pt x="881" y="625"/>
                  </a:lnTo>
                  <a:lnTo>
                    <a:pt x="920" y="625"/>
                  </a:lnTo>
                  <a:lnTo>
                    <a:pt x="959" y="627"/>
                  </a:lnTo>
                  <a:lnTo>
                    <a:pt x="959" y="627"/>
                  </a:lnTo>
                  <a:lnTo>
                    <a:pt x="920" y="628"/>
                  </a:lnTo>
                  <a:lnTo>
                    <a:pt x="880" y="628"/>
                  </a:lnTo>
                  <a:lnTo>
                    <a:pt x="880" y="628"/>
                  </a:lnTo>
                  <a:close/>
                  <a:moveTo>
                    <a:pt x="1029" y="633"/>
                  </a:moveTo>
                  <a:lnTo>
                    <a:pt x="1029" y="633"/>
                  </a:lnTo>
                  <a:lnTo>
                    <a:pt x="1027" y="632"/>
                  </a:lnTo>
                  <a:lnTo>
                    <a:pt x="1024" y="631"/>
                  </a:lnTo>
                  <a:lnTo>
                    <a:pt x="1024" y="631"/>
                  </a:lnTo>
                  <a:lnTo>
                    <a:pt x="1038" y="630"/>
                  </a:lnTo>
                  <a:lnTo>
                    <a:pt x="1052" y="630"/>
                  </a:lnTo>
                  <a:lnTo>
                    <a:pt x="1052" y="630"/>
                  </a:lnTo>
                  <a:lnTo>
                    <a:pt x="1029" y="633"/>
                  </a:lnTo>
                  <a:lnTo>
                    <a:pt x="1029" y="633"/>
                  </a:lnTo>
                  <a:close/>
                  <a:moveTo>
                    <a:pt x="1097" y="628"/>
                  </a:moveTo>
                  <a:lnTo>
                    <a:pt x="1097" y="628"/>
                  </a:lnTo>
                  <a:lnTo>
                    <a:pt x="1083" y="633"/>
                  </a:lnTo>
                  <a:lnTo>
                    <a:pt x="1069" y="636"/>
                  </a:lnTo>
                  <a:lnTo>
                    <a:pt x="1069" y="636"/>
                  </a:lnTo>
                  <a:lnTo>
                    <a:pt x="1087" y="630"/>
                  </a:lnTo>
                  <a:lnTo>
                    <a:pt x="1104" y="624"/>
                  </a:lnTo>
                  <a:lnTo>
                    <a:pt x="1137" y="608"/>
                  </a:lnTo>
                  <a:lnTo>
                    <a:pt x="1137" y="608"/>
                  </a:lnTo>
                  <a:lnTo>
                    <a:pt x="1117" y="619"/>
                  </a:lnTo>
                  <a:lnTo>
                    <a:pt x="1097" y="628"/>
                  </a:lnTo>
                  <a:lnTo>
                    <a:pt x="1097" y="628"/>
                  </a:lnTo>
                  <a:close/>
                  <a:moveTo>
                    <a:pt x="1064" y="621"/>
                  </a:moveTo>
                  <a:lnTo>
                    <a:pt x="1064" y="621"/>
                  </a:lnTo>
                  <a:lnTo>
                    <a:pt x="1071" y="619"/>
                  </a:lnTo>
                  <a:lnTo>
                    <a:pt x="1071" y="619"/>
                  </a:lnTo>
                  <a:lnTo>
                    <a:pt x="1071" y="621"/>
                  </a:lnTo>
                  <a:lnTo>
                    <a:pt x="1071" y="621"/>
                  </a:lnTo>
                  <a:lnTo>
                    <a:pt x="1064" y="621"/>
                  </a:lnTo>
                  <a:lnTo>
                    <a:pt x="1064" y="621"/>
                  </a:lnTo>
                  <a:close/>
                  <a:moveTo>
                    <a:pt x="1202" y="548"/>
                  </a:moveTo>
                  <a:lnTo>
                    <a:pt x="1202" y="548"/>
                  </a:lnTo>
                  <a:lnTo>
                    <a:pt x="1231" y="528"/>
                  </a:lnTo>
                  <a:lnTo>
                    <a:pt x="1246" y="519"/>
                  </a:lnTo>
                  <a:lnTo>
                    <a:pt x="1260" y="510"/>
                  </a:lnTo>
                  <a:lnTo>
                    <a:pt x="1260" y="510"/>
                  </a:lnTo>
                  <a:lnTo>
                    <a:pt x="1224" y="533"/>
                  </a:lnTo>
                  <a:lnTo>
                    <a:pt x="1224" y="533"/>
                  </a:lnTo>
                  <a:lnTo>
                    <a:pt x="1202" y="548"/>
                  </a:lnTo>
                  <a:lnTo>
                    <a:pt x="1202" y="548"/>
                  </a:lnTo>
                  <a:close/>
                  <a:moveTo>
                    <a:pt x="1254" y="527"/>
                  </a:moveTo>
                  <a:lnTo>
                    <a:pt x="1254" y="527"/>
                  </a:lnTo>
                  <a:lnTo>
                    <a:pt x="1233" y="539"/>
                  </a:lnTo>
                  <a:lnTo>
                    <a:pt x="1233" y="539"/>
                  </a:lnTo>
                  <a:lnTo>
                    <a:pt x="1264" y="519"/>
                  </a:lnTo>
                  <a:lnTo>
                    <a:pt x="1264" y="519"/>
                  </a:lnTo>
                  <a:lnTo>
                    <a:pt x="1254" y="527"/>
                  </a:lnTo>
                  <a:lnTo>
                    <a:pt x="1254" y="527"/>
                  </a:lnTo>
                  <a:close/>
                  <a:moveTo>
                    <a:pt x="1290" y="504"/>
                  </a:moveTo>
                  <a:lnTo>
                    <a:pt x="1290" y="504"/>
                  </a:lnTo>
                  <a:lnTo>
                    <a:pt x="1278" y="510"/>
                  </a:lnTo>
                  <a:lnTo>
                    <a:pt x="1278" y="510"/>
                  </a:lnTo>
                  <a:lnTo>
                    <a:pt x="1294" y="500"/>
                  </a:lnTo>
                  <a:lnTo>
                    <a:pt x="1294" y="500"/>
                  </a:lnTo>
                  <a:lnTo>
                    <a:pt x="1290" y="504"/>
                  </a:lnTo>
                  <a:lnTo>
                    <a:pt x="1290" y="504"/>
                  </a:lnTo>
                  <a:close/>
                  <a:moveTo>
                    <a:pt x="1310" y="495"/>
                  </a:moveTo>
                  <a:lnTo>
                    <a:pt x="1310" y="495"/>
                  </a:lnTo>
                  <a:lnTo>
                    <a:pt x="1314" y="487"/>
                  </a:lnTo>
                  <a:lnTo>
                    <a:pt x="1314" y="487"/>
                  </a:lnTo>
                  <a:lnTo>
                    <a:pt x="1320" y="484"/>
                  </a:lnTo>
                  <a:lnTo>
                    <a:pt x="1320" y="484"/>
                  </a:lnTo>
                  <a:lnTo>
                    <a:pt x="1310" y="495"/>
                  </a:lnTo>
                  <a:lnTo>
                    <a:pt x="1310" y="495"/>
                  </a:lnTo>
                  <a:close/>
                  <a:moveTo>
                    <a:pt x="1317" y="474"/>
                  </a:moveTo>
                  <a:lnTo>
                    <a:pt x="1317" y="474"/>
                  </a:lnTo>
                  <a:lnTo>
                    <a:pt x="1319" y="473"/>
                  </a:lnTo>
                  <a:lnTo>
                    <a:pt x="1319" y="473"/>
                  </a:lnTo>
                  <a:lnTo>
                    <a:pt x="1319" y="473"/>
                  </a:lnTo>
                  <a:lnTo>
                    <a:pt x="1319" y="473"/>
                  </a:lnTo>
                  <a:lnTo>
                    <a:pt x="1317" y="474"/>
                  </a:lnTo>
                  <a:lnTo>
                    <a:pt x="1317" y="474"/>
                  </a:lnTo>
                  <a:close/>
                  <a:moveTo>
                    <a:pt x="1094" y="267"/>
                  </a:moveTo>
                  <a:lnTo>
                    <a:pt x="1094" y="267"/>
                  </a:lnTo>
                  <a:lnTo>
                    <a:pt x="1112" y="274"/>
                  </a:lnTo>
                  <a:lnTo>
                    <a:pt x="1131" y="283"/>
                  </a:lnTo>
                  <a:lnTo>
                    <a:pt x="1150" y="294"/>
                  </a:lnTo>
                  <a:lnTo>
                    <a:pt x="1168" y="306"/>
                  </a:lnTo>
                  <a:lnTo>
                    <a:pt x="1184" y="319"/>
                  </a:lnTo>
                  <a:lnTo>
                    <a:pt x="1200" y="332"/>
                  </a:lnTo>
                  <a:lnTo>
                    <a:pt x="1216" y="347"/>
                  </a:lnTo>
                  <a:lnTo>
                    <a:pt x="1230" y="361"/>
                  </a:lnTo>
                  <a:lnTo>
                    <a:pt x="1230" y="361"/>
                  </a:lnTo>
                  <a:lnTo>
                    <a:pt x="1241" y="372"/>
                  </a:lnTo>
                  <a:lnTo>
                    <a:pt x="1253" y="381"/>
                  </a:lnTo>
                  <a:lnTo>
                    <a:pt x="1280" y="400"/>
                  </a:lnTo>
                  <a:lnTo>
                    <a:pt x="1305" y="418"/>
                  </a:lnTo>
                  <a:lnTo>
                    <a:pt x="1317" y="427"/>
                  </a:lnTo>
                  <a:lnTo>
                    <a:pt x="1329" y="438"/>
                  </a:lnTo>
                  <a:lnTo>
                    <a:pt x="1329" y="438"/>
                  </a:lnTo>
                  <a:lnTo>
                    <a:pt x="1322" y="454"/>
                  </a:lnTo>
                  <a:lnTo>
                    <a:pt x="1318" y="460"/>
                  </a:lnTo>
                  <a:lnTo>
                    <a:pt x="1311" y="467"/>
                  </a:lnTo>
                  <a:lnTo>
                    <a:pt x="1311" y="467"/>
                  </a:lnTo>
                  <a:lnTo>
                    <a:pt x="1292" y="478"/>
                  </a:lnTo>
                  <a:lnTo>
                    <a:pt x="1281" y="485"/>
                  </a:lnTo>
                  <a:lnTo>
                    <a:pt x="1278" y="489"/>
                  </a:lnTo>
                  <a:lnTo>
                    <a:pt x="1277" y="491"/>
                  </a:lnTo>
                  <a:lnTo>
                    <a:pt x="1277" y="491"/>
                  </a:lnTo>
                  <a:lnTo>
                    <a:pt x="1260" y="500"/>
                  </a:lnTo>
                  <a:lnTo>
                    <a:pt x="1243" y="508"/>
                  </a:lnTo>
                  <a:lnTo>
                    <a:pt x="1228" y="518"/>
                  </a:lnTo>
                  <a:lnTo>
                    <a:pt x="1213" y="528"/>
                  </a:lnTo>
                  <a:lnTo>
                    <a:pt x="1183" y="550"/>
                  </a:lnTo>
                  <a:lnTo>
                    <a:pt x="1153" y="571"/>
                  </a:lnTo>
                  <a:lnTo>
                    <a:pt x="1153" y="571"/>
                  </a:lnTo>
                  <a:lnTo>
                    <a:pt x="1135" y="581"/>
                  </a:lnTo>
                  <a:lnTo>
                    <a:pt x="1117" y="591"/>
                  </a:lnTo>
                  <a:lnTo>
                    <a:pt x="1098" y="599"/>
                  </a:lnTo>
                  <a:lnTo>
                    <a:pt x="1080" y="605"/>
                  </a:lnTo>
                  <a:lnTo>
                    <a:pt x="1060" y="610"/>
                  </a:lnTo>
                  <a:lnTo>
                    <a:pt x="1040" y="614"/>
                  </a:lnTo>
                  <a:lnTo>
                    <a:pt x="1020" y="616"/>
                  </a:lnTo>
                  <a:lnTo>
                    <a:pt x="999" y="618"/>
                  </a:lnTo>
                  <a:lnTo>
                    <a:pt x="999" y="618"/>
                  </a:lnTo>
                  <a:lnTo>
                    <a:pt x="959" y="618"/>
                  </a:lnTo>
                  <a:lnTo>
                    <a:pt x="920" y="616"/>
                  </a:lnTo>
                  <a:lnTo>
                    <a:pt x="879" y="615"/>
                  </a:lnTo>
                  <a:lnTo>
                    <a:pt x="839" y="615"/>
                  </a:lnTo>
                  <a:lnTo>
                    <a:pt x="839" y="615"/>
                  </a:lnTo>
                  <a:lnTo>
                    <a:pt x="753" y="619"/>
                  </a:lnTo>
                  <a:lnTo>
                    <a:pt x="711" y="620"/>
                  </a:lnTo>
                  <a:lnTo>
                    <a:pt x="668" y="620"/>
                  </a:lnTo>
                  <a:lnTo>
                    <a:pt x="668" y="620"/>
                  </a:lnTo>
                  <a:lnTo>
                    <a:pt x="655" y="618"/>
                  </a:lnTo>
                  <a:lnTo>
                    <a:pt x="642" y="616"/>
                  </a:lnTo>
                  <a:lnTo>
                    <a:pt x="613" y="616"/>
                  </a:lnTo>
                  <a:lnTo>
                    <a:pt x="583" y="618"/>
                  </a:lnTo>
                  <a:lnTo>
                    <a:pt x="555" y="618"/>
                  </a:lnTo>
                  <a:lnTo>
                    <a:pt x="555" y="618"/>
                  </a:lnTo>
                  <a:lnTo>
                    <a:pt x="487" y="619"/>
                  </a:lnTo>
                  <a:lnTo>
                    <a:pt x="420" y="621"/>
                  </a:lnTo>
                  <a:lnTo>
                    <a:pt x="420" y="621"/>
                  </a:lnTo>
                  <a:lnTo>
                    <a:pt x="406" y="620"/>
                  </a:lnTo>
                  <a:lnTo>
                    <a:pt x="391" y="620"/>
                  </a:lnTo>
                  <a:lnTo>
                    <a:pt x="377" y="621"/>
                  </a:lnTo>
                  <a:lnTo>
                    <a:pt x="362" y="622"/>
                  </a:lnTo>
                  <a:lnTo>
                    <a:pt x="362" y="622"/>
                  </a:lnTo>
                  <a:lnTo>
                    <a:pt x="324" y="624"/>
                  </a:lnTo>
                  <a:lnTo>
                    <a:pt x="284" y="622"/>
                  </a:lnTo>
                  <a:lnTo>
                    <a:pt x="284" y="622"/>
                  </a:lnTo>
                  <a:lnTo>
                    <a:pt x="268" y="622"/>
                  </a:lnTo>
                  <a:lnTo>
                    <a:pt x="252" y="624"/>
                  </a:lnTo>
                  <a:lnTo>
                    <a:pt x="219" y="628"/>
                  </a:lnTo>
                  <a:lnTo>
                    <a:pt x="188" y="632"/>
                  </a:lnTo>
                  <a:lnTo>
                    <a:pt x="171" y="633"/>
                  </a:lnTo>
                  <a:lnTo>
                    <a:pt x="155" y="634"/>
                  </a:lnTo>
                  <a:lnTo>
                    <a:pt x="155" y="634"/>
                  </a:lnTo>
                  <a:lnTo>
                    <a:pt x="141" y="633"/>
                  </a:lnTo>
                  <a:lnTo>
                    <a:pt x="131" y="630"/>
                  </a:lnTo>
                  <a:lnTo>
                    <a:pt x="123" y="626"/>
                  </a:lnTo>
                  <a:lnTo>
                    <a:pt x="118" y="620"/>
                  </a:lnTo>
                  <a:lnTo>
                    <a:pt x="114" y="613"/>
                  </a:lnTo>
                  <a:lnTo>
                    <a:pt x="112" y="603"/>
                  </a:lnTo>
                  <a:lnTo>
                    <a:pt x="111" y="592"/>
                  </a:lnTo>
                  <a:lnTo>
                    <a:pt x="112" y="580"/>
                  </a:lnTo>
                  <a:lnTo>
                    <a:pt x="112" y="580"/>
                  </a:lnTo>
                  <a:lnTo>
                    <a:pt x="113" y="554"/>
                  </a:lnTo>
                  <a:lnTo>
                    <a:pt x="114" y="527"/>
                  </a:lnTo>
                  <a:lnTo>
                    <a:pt x="114" y="514"/>
                  </a:lnTo>
                  <a:lnTo>
                    <a:pt x="113" y="500"/>
                  </a:lnTo>
                  <a:lnTo>
                    <a:pt x="111" y="486"/>
                  </a:lnTo>
                  <a:lnTo>
                    <a:pt x="107" y="474"/>
                  </a:lnTo>
                  <a:lnTo>
                    <a:pt x="107" y="474"/>
                  </a:lnTo>
                  <a:lnTo>
                    <a:pt x="102" y="460"/>
                  </a:lnTo>
                  <a:lnTo>
                    <a:pt x="99" y="444"/>
                  </a:lnTo>
                  <a:lnTo>
                    <a:pt x="91" y="412"/>
                  </a:lnTo>
                  <a:lnTo>
                    <a:pt x="88" y="378"/>
                  </a:lnTo>
                  <a:lnTo>
                    <a:pt x="87" y="347"/>
                  </a:lnTo>
                  <a:lnTo>
                    <a:pt x="87" y="347"/>
                  </a:lnTo>
                  <a:lnTo>
                    <a:pt x="88" y="333"/>
                  </a:lnTo>
                  <a:lnTo>
                    <a:pt x="90" y="320"/>
                  </a:lnTo>
                  <a:lnTo>
                    <a:pt x="93" y="313"/>
                  </a:lnTo>
                  <a:lnTo>
                    <a:pt x="95" y="307"/>
                  </a:lnTo>
                  <a:lnTo>
                    <a:pt x="99" y="302"/>
                  </a:lnTo>
                  <a:lnTo>
                    <a:pt x="105" y="297"/>
                  </a:lnTo>
                  <a:lnTo>
                    <a:pt x="105" y="297"/>
                  </a:lnTo>
                  <a:lnTo>
                    <a:pt x="108" y="295"/>
                  </a:lnTo>
                  <a:lnTo>
                    <a:pt x="114" y="294"/>
                  </a:lnTo>
                  <a:lnTo>
                    <a:pt x="126" y="290"/>
                  </a:lnTo>
                  <a:lnTo>
                    <a:pt x="137" y="288"/>
                  </a:lnTo>
                  <a:lnTo>
                    <a:pt x="142" y="285"/>
                  </a:lnTo>
                  <a:lnTo>
                    <a:pt x="146" y="283"/>
                  </a:lnTo>
                  <a:lnTo>
                    <a:pt x="146" y="283"/>
                  </a:lnTo>
                  <a:lnTo>
                    <a:pt x="164" y="285"/>
                  </a:lnTo>
                  <a:lnTo>
                    <a:pt x="182" y="288"/>
                  </a:lnTo>
                  <a:lnTo>
                    <a:pt x="201" y="288"/>
                  </a:lnTo>
                  <a:lnTo>
                    <a:pt x="219" y="288"/>
                  </a:lnTo>
                  <a:lnTo>
                    <a:pt x="256" y="285"/>
                  </a:lnTo>
                  <a:lnTo>
                    <a:pt x="276" y="285"/>
                  </a:lnTo>
                  <a:lnTo>
                    <a:pt x="294" y="285"/>
                  </a:lnTo>
                  <a:lnTo>
                    <a:pt x="294" y="285"/>
                  </a:lnTo>
                  <a:lnTo>
                    <a:pt x="290" y="292"/>
                  </a:lnTo>
                  <a:lnTo>
                    <a:pt x="286" y="301"/>
                  </a:lnTo>
                  <a:lnTo>
                    <a:pt x="286" y="301"/>
                  </a:lnTo>
                  <a:lnTo>
                    <a:pt x="278" y="301"/>
                  </a:lnTo>
                  <a:lnTo>
                    <a:pt x="266" y="304"/>
                  </a:lnTo>
                  <a:lnTo>
                    <a:pt x="261" y="307"/>
                  </a:lnTo>
                  <a:lnTo>
                    <a:pt x="256" y="309"/>
                  </a:lnTo>
                  <a:lnTo>
                    <a:pt x="253" y="313"/>
                  </a:lnTo>
                  <a:lnTo>
                    <a:pt x="253" y="314"/>
                  </a:lnTo>
                  <a:lnTo>
                    <a:pt x="253" y="316"/>
                  </a:lnTo>
                  <a:lnTo>
                    <a:pt x="253" y="316"/>
                  </a:lnTo>
                  <a:lnTo>
                    <a:pt x="252" y="321"/>
                  </a:lnTo>
                  <a:lnTo>
                    <a:pt x="250" y="325"/>
                  </a:lnTo>
                  <a:lnTo>
                    <a:pt x="250" y="328"/>
                  </a:lnTo>
                  <a:lnTo>
                    <a:pt x="252" y="332"/>
                  </a:lnTo>
                  <a:lnTo>
                    <a:pt x="253" y="336"/>
                  </a:lnTo>
                  <a:lnTo>
                    <a:pt x="255" y="339"/>
                  </a:lnTo>
                  <a:lnTo>
                    <a:pt x="261" y="344"/>
                  </a:lnTo>
                  <a:lnTo>
                    <a:pt x="270" y="348"/>
                  </a:lnTo>
                  <a:lnTo>
                    <a:pt x="278" y="350"/>
                  </a:lnTo>
                  <a:lnTo>
                    <a:pt x="286" y="351"/>
                  </a:lnTo>
                  <a:lnTo>
                    <a:pt x="294" y="350"/>
                  </a:lnTo>
                  <a:lnTo>
                    <a:pt x="294" y="350"/>
                  </a:lnTo>
                  <a:lnTo>
                    <a:pt x="298" y="349"/>
                  </a:lnTo>
                  <a:lnTo>
                    <a:pt x="302" y="348"/>
                  </a:lnTo>
                  <a:lnTo>
                    <a:pt x="306" y="345"/>
                  </a:lnTo>
                  <a:lnTo>
                    <a:pt x="308" y="342"/>
                  </a:lnTo>
                  <a:lnTo>
                    <a:pt x="312" y="336"/>
                  </a:lnTo>
                  <a:lnTo>
                    <a:pt x="314" y="327"/>
                  </a:lnTo>
                  <a:lnTo>
                    <a:pt x="313" y="320"/>
                  </a:lnTo>
                  <a:lnTo>
                    <a:pt x="309" y="313"/>
                  </a:lnTo>
                  <a:lnTo>
                    <a:pt x="304" y="307"/>
                  </a:lnTo>
                  <a:lnTo>
                    <a:pt x="301" y="304"/>
                  </a:lnTo>
                  <a:lnTo>
                    <a:pt x="296" y="302"/>
                  </a:lnTo>
                  <a:lnTo>
                    <a:pt x="296" y="302"/>
                  </a:lnTo>
                  <a:lnTo>
                    <a:pt x="300" y="294"/>
                  </a:lnTo>
                  <a:lnTo>
                    <a:pt x="303" y="285"/>
                  </a:lnTo>
                  <a:lnTo>
                    <a:pt x="303" y="285"/>
                  </a:lnTo>
                  <a:lnTo>
                    <a:pt x="383" y="286"/>
                  </a:lnTo>
                  <a:lnTo>
                    <a:pt x="463" y="285"/>
                  </a:lnTo>
                  <a:lnTo>
                    <a:pt x="622" y="282"/>
                  </a:lnTo>
                  <a:lnTo>
                    <a:pt x="782" y="278"/>
                  </a:lnTo>
                  <a:lnTo>
                    <a:pt x="942" y="274"/>
                  </a:lnTo>
                  <a:lnTo>
                    <a:pt x="942" y="274"/>
                  </a:lnTo>
                  <a:lnTo>
                    <a:pt x="939" y="284"/>
                  </a:lnTo>
                  <a:lnTo>
                    <a:pt x="934" y="294"/>
                  </a:lnTo>
                  <a:lnTo>
                    <a:pt x="934" y="294"/>
                  </a:lnTo>
                  <a:lnTo>
                    <a:pt x="926" y="291"/>
                  </a:lnTo>
                  <a:lnTo>
                    <a:pt x="912" y="291"/>
                  </a:lnTo>
                  <a:lnTo>
                    <a:pt x="905" y="291"/>
                  </a:lnTo>
                  <a:lnTo>
                    <a:pt x="900" y="292"/>
                  </a:lnTo>
                  <a:lnTo>
                    <a:pt x="898" y="294"/>
                  </a:lnTo>
                  <a:lnTo>
                    <a:pt x="898" y="295"/>
                  </a:lnTo>
                  <a:lnTo>
                    <a:pt x="898" y="296"/>
                  </a:lnTo>
                  <a:lnTo>
                    <a:pt x="899" y="298"/>
                  </a:lnTo>
                  <a:lnTo>
                    <a:pt x="899" y="298"/>
                  </a:lnTo>
                  <a:lnTo>
                    <a:pt x="896" y="303"/>
                  </a:lnTo>
                  <a:lnTo>
                    <a:pt x="896" y="303"/>
                  </a:lnTo>
                  <a:lnTo>
                    <a:pt x="894" y="304"/>
                  </a:lnTo>
                  <a:lnTo>
                    <a:pt x="892" y="306"/>
                  </a:lnTo>
                  <a:lnTo>
                    <a:pt x="892" y="309"/>
                  </a:lnTo>
                  <a:lnTo>
                    <a:pt x="892" y="314"/>
                  </a:lnTo>
                  <a:lnTo>
                    <a:pt x="893" y="318"/>
                  </a:lnTo>
                  <a:lnTo>
                    <a:pt x="893" y="318"/>
                  </a:lnTo>
                  <a:lnTo>
                    <a:pt x="896" y="321"/>
                  </a:lnTo>
                  <a:lnTo>
                    <a:pt x="898" y="325"/>
                  </a:lnTo>
                  <a:lnTo>
                    <a:pt x="902" y="328"/>
                  </a:lnTo>
                  <a:lnTo>
                    <a:pt x="906" y="331"/>
                  </a:lnTo>
                  <a:lnTo>
                    <a:pt x="915" y="335"/>
                  </a:lnTo>
                  <a:lnTo>
                    <a:pt x="924" y="336"/>
                  </a:lnTo>
                  <a:lnTo>
                    <a:pt x="924" y="336"/>
                  </a:lnTo>
                  <a:lnTo>
                    <a:pt x="909" y="339"/>
                  </a:lnTo>
                  <a:lnTo>
                    <a:pt x="893" y="343"/>
                  </a:lnTo>
                  <a:lnTo>
                    <a:pt x="877" y="344"/>
                  </a:lnTo>
                  <a:lnTo>
                    <a:pt x="870" y="344"/>
                  </a:lnTo>
                  <a:lnTo>
                    <a:pt x="862" y="343"/>
                  </a:lnTo>
                  <a:lnTo>
                    <a:pt x="862" y="343"/>
                  </a:lnTo>
                  <a:lnTo>
                    <a:pt x="852" y="339"/>
                  </a:lnTo>
                  <a:lnTo>
                    <a:pt x="844" y="336"/>
                  </a:lnTo>
                  <a:lnTo>
                    <a:pt x="835" y="332"/>
                  </a:lnTo>
                  <a:lnTo>
                    <a:pt x="826" y="330"/>
                  </a:lnTo>
                  <a:lnTo>
                    <a:pt x="826" y="330"/>
                  </a:lnTo>
                  <a:lnTo>
                    <a:pt x="821" y="330"/>
                  </a:lnTo>
                  <a:lnTo>
                    <a:pt x="817" y="331"/>
                  </a:lnTo>
                  <a:lnTo>
                    <a:pt x="808" y="333"/>
                  </a:lnTo>
                  <a:lnTo>
                    <a:pt x="799" y="335"/>
                  </a:lnTo>
                  <a:lnTo>
                    <a:pt x="796" y="335"/>
                  </a:lnTo>
                  <a:lnTo>
                    <a:pt x="792" y="332"/>
                  </a:lnTo>
                  <a:lnTo>
                    <a:pt x="792" y="332"/>
                  </a:lnTo>
                  <a:lnTo>
                    <a:pt x="787" y="328"/>
                  </a:lnTo>
                  <a:lnTo>
                    <a:pt x="786" y="325"/>
                  </a:lnTo>
                  <a:lnTo>
                    <a:pt x="787" y="322"/>
                  </a:lnTo>
                  <a:lnTo>
                    <a:pt x="790" y="320"/>
                  </a:lnTo>
                  <a:lnTo>
                    <a:pt x="793" y="318"/>
                  </a:lnTo>
                  <a:lnTo>
                    <a:pt x="797" y="315"/>
                  </a:lnTo>
                  <a:lnTo>
                    <a:pt x="804" y="314"/>
                  </a:lnTo>
                  <a:lnTo>
                    <a:pt x="804" y="314"/>
                  </a:lnTo>
                  <a:lnTo>
                    <a:pt x="812" y="314"/>
                  </a:lnTo>
                  <a:lnTo>
                    <a:pt x="821" y="315"/>
                  </a:lnTo>
                  <a:lnTo>
                    <a:pt x="838" y="319"/>
                  </a:lnTo>
                  <a:lnTo>
                    <a:pt x="846" y="319"/>
                  </a:lnTo>
                  <a:lnTo>
                    <a:pt x="853" y="319"/>
                  </a:lnTo>
                  <a:lnTo>
                    <a:pt x="861" y="316"/>
                  </a:lnTo>
                  <a:lnTo>
                    <a:pt x="867" y="313"/>
                  </a:lnTo>
                  <a:lnTo>
                    <a:pt x="867" y="313"/>
                  </a:lnTo>
                  <a:lnTo>
                    <a:pt x="873" y="308"/>
                  </a:lnTo>
                  <a:lnTo>
                    <a:pt x="881" y="302"/>
                  </a:lnTo>
                  <a:lnTo>
                    <a:pt x="889" y="296"/>
                  </a:lnTo>
                  <a:lnTo>
                    <a:pt x="891" y="294"/>
                  </a:lnTo>
                  <a:lnTo>
                    <a:pt x="891" y="290"/>
                  </a:lnTo>
                  <a:lnTo>
                    <a:pt x="891" y="290"/>
                  </a:lnTo>
                  <a:lnTo>
                    <a:pt x="889" y="289"/>
                  </a:lnTo>
                  <a:lnTo>
                    <a:pt x="888" y="288"/>
                  </a:lnTo>
                  <a:lnTo>
                    <a:pt x="883" y="288"/>
                  </a:lnTo>
                  <a:lnTo>
                    <a:pt x="879" y="290"/>
                  </a:lnTo>
                  <a:lnTo>
                    <a:pt x="873" y="295"/>
                  </a:lnTo>
                  <a:lnTo>
                    <a:pt x="862" y="304"/>
                  </a:lnTo>
                  <a:lnTo>
                    <a:pt x="856" y="310"/>
                  </a:lnTo>
                  <a:lnTo>
                    <a:pt x="856" y="310"/>
                  </a:lnTo>
                  <a:lnTo>
                    <a:pt x="840" y="307"/>
                  </a:lnTo>
                  <a:lnTo>
                    <a:pt x="826" y="304"/>
                  </a:lnTo>
                  <a:lnTo>
                    <a:pt x="809" y="303"/>
                  </a:lnTo>
                  <a:lnTo>
                    <a:pt x="802" y="304"/>
                  </a:lnTo>
                  <a:lnTo>
                    <a:pt x="794" y="306"/>
                  </a:lnTo>
                  <a:lnTo>
                    <a:pt x="794" y="306"/>
                  </a:lnTo>
                  <a:lnTo>
                    <a:pt x="791" y="307"/>
                  </a:lnTo>
                  <a:lnTo>
                    <a:pt x="787" y="309"/>
                  </a:lnTo>
                  <a:lnTo>
                    <a:pt x="782" y="314"/>
                  </a:lnTo>
                  <a:lnTo>
                    <a:pt x="779" y="320"/>
                  </a:lnTo>
                  <a:lnTo>
                    <a:pt x="779" y="327"/>
                  </a:lnTo>
                  <a:lnTo>
                    <a:pt x="781" y="333"/>
                  </a:lnTo>
                  <a:lnTo>
                    <a:pt x="785" y="339"/>
                  </a:lnTo>
                  <a:lnTo>
                    <a:pt x="787" y="341"/>
                  </a:lnTo>
                  <a:lnTo>
                    <a:pt x="791" y="343"/>
                  </a:lnTo>
                  <a:lnTo>
                    <a:pt x="794" y="343"/>
                  </a:lnTo>
                  <a:lnTo>
                    <a:pt x="799" y="344"/>
                  </a:lnTo>
                  <a:lnTo>
                    <a:pt x="799" y="344"/>
                  </a:lnTo>
                  <a:lnTo>
                    <a:pt x="808" y="343"/>
                  </a:lnTo>
                  <a:lnTo>
                    <a:pt x="816" y="341"/>
                  </a:lnTo>
                  <a:lnTo>
                    <a:pt x="824" y="341"/>
                  </a:lnTo>
                  <a:lnTo>
                    <a:pt x="833" y="341"/>
                  </a:lnTo>
                  <a:lnTo>
                    <a:pt x="833" y="341"/>
                  </a:lnTo>
                  <a:lnTo>
                    <a:pt x="840" y="343"/>
                  </a:lnTo>
                  <a:lnTo>
                    <a:pt x="846" y="347"/>
                  </a:lnTo>
                  <a:lnTo>
                    <a:pt x="853" y="350"/>
                  </a:lnTo>
                  <a:lnTo>
                    <a:pt x="859" y="353"/>
                  </a:lnTo>
                  <a:lnTo>
                    <a:pt x="859" y="353"/>
                  </a:lnTo>
                  <a:lnTo>
                    <a:pt x="871" y="354"/>
                  </a:lnTo>
                  <a:lnTo>
                    <a:pt x="882" y="354"/>
                  </a:lnTo>
                  <a:lnTo>
                    <a:pt x="894" y="353"/>
                  </a:lnTo>
                  <a:lnTo>
                    <a:pt x="905" y="351"/>
                  </a:lnTo>
                  <a:lnTo>
                    <a:pt x="927" y="344"/>
                  </a:lnTo>
                  <a:lnTo>
                    <a:pt x="948" y="338"/>
                  </a:lnTo>
                  <a:lnTo>
                    <a:pt x="948" y="338"/>
                  </a:lnTo>
                  <a:lnTo>
                    <a:pt x="959" y="336"/>
                  </a:lnTo>
                  <a:lnTo>
                    <a:pt x="969" y="335"/>
                  </a:lnTo>
                  <a:lnTo>
                    <a:pt x="989" y="333"/>
                  </a:lnTo>
                  <a:lnTo>
                    <a:pt x="1010" y="332"/>
                  </a:lnTo>
                  <a:lnTo>
                    <a:pt x="1021" y="330"/>
                  </a:lnTo>
                  <a:lnTo>
                    <a:pt x="1030" y="327"/>
                  </a:lnTo>
                  <a:lnTo>
                    <a:pt x="1030" y="327"/>
                  </a:lnTo>
                  <a:lnTo>
                    <a:pt x="1036" y="325"/>
                  </a:lnTo>
                  <a:lnTo>
                    <a:pt x="1041" y="322"/>
                  </a:lnTo>
                  <a:lnTo>
                    <a:pt x="1045" y="320"/>
                  </a:lnTo>
                  <a:lnTo>
                    <a:pt x="1047" y="316"/>
                  </a:lnTo>
                  <a:lnTo>
                    <a:pt x="1048" y="314"/>
                  </a:lnTo>
                  <a:lnTo>
                    <a:pt x="1048" y="312"/>
                  </a:lnTo>
                  <a:lnTo>
                    <a:pt x="1047" y="308"/>
                  </a:lnTo>
                  <a:lnTo>
                    <a:pt x="1046" y="306"/>
                  </a:lnTo>
                  <a:lnTo>
                    <a:pt x="1040" y="301"/>
                  </a:lnTo>
                  <a:lnTo>
                    <a:pt x="1033" y="297"/>
                  </a:lnTo>
                  <a:lnTo>
                    <a:pt x="1024" y="294"/>
                  </a:lnTo>
                  <a:lnTo>
                    <a:pt x="1015" y="294"/>
                  </a:lnTo>
                  <a:lnTo>
                    <a:pt x="1015" y="294"/>
                  </a:lnTo>
                  <a:lnTo>
                    <a:pt x="1004" y="295"/>
                  </a:lnTo>
                  <a:lnTo>
                    <a:pt x="988" y="297"/>
                  </a:lnTo>
                  <a:lnTo>
                    <a:pt x="980" y="300"/>
                  </a:lnTo>
                  <a:lnTo>
                    <a:pt x="974" y="303"/>
                  </a:lnTo>
                  <a:lnTo>
                    <a:pt x="969" y="306"/>
                  </a:lnTo>
                  <a:lnTo>
                    <a:pt x="969" y="308"/>
                  </a:lnTo>
                  <a:lnTo>
                    <a:pt x="969" y="310"/>
                  </a:lnTo>
                  <a:lnTo>
                    <a:pt x="969" y="310"/>
                  </a:lnTo>
                  <a:lnTo>
                    <a:pt x="970" y="310"/>
                  </a:lnTo>
                  <a:lnTo>
                    <a:pt x="971" y="312"/>
                  </a:lnTo>
                  <a:lnTo>
                    <a:pt x="979" y="310"/>
                  </a:lnTo>
                  <a:lnTo>
                    <a:pt x="1000" y="307"/>
                  </a:lnTo>
                  <a:lnTo>
                    <a:pt x="1011" y="306"/>
                  </a:lnTo>
                  <a:lnTo>
                    <a:pt x="1023" y="306"/>
                  </a:lnTo>
                  <a:lnTo>
                    <a:pt x="1033" y="307"/>
                  </a:lnTo>
                  <a:lnTo>
                    <a:pt x="1036" y="309"/>
                  </a:lnTo>
                  <a:lnTo>
                    <a:pt x="1040" y="312"/>
                  </a:lnTo>
                  <a:lnTo>
                    <a:pt x="1040" y="312"/>
                  </a:lnTo>
                  <a:lnTo>
                    <a:pt x="1035" y="315"/>
                  </a:lnTo>
                  <a:lnTo>
                    <a:pt x="1030" y="318"/>
                  </a:lnTo>
                  <a:lnTo>
                    <a:pt x="1020" y="322"/>
                  </a:lnTo>
                  <a:lnTo>
                    <a:pt x="1007" y="324"/>
                  </a:lnTo>
                  <a:lnTo>
                    <a:pt x="994" y="325"/>
                  </a:lnTo>
                  <a:lnTo>
                    <a:pt x="969" y="326"/>
                  </a:lnTo>
                  <a:lnTo>
                    <a:pt x="957" y="326"/>
                  </a:lnTo>
                  <a:lnTo>
                    <a:pt x="946" y="328"/>
                  </a:lnTo>
                  <a:lnTo>
                    <a:pt x="946" y="328"/>
                  </a:lnTo>
                  <a:lnTo>
                    <a:pt x="948" y="325"/>
                  </a:lnTo>
                  <a:lnTo>
                    <a:pt x="951" y="321"/>
                  </a:lnTo>
                  <a:lnTo>
                    <a:pt x="952" y="316"/>
                  </a:lnTo>
                  <a:lnTo>
                    <a:pt x="952" y="313"/>
                  </a:lnTo>
                  <a:lnTo>
                    <a:pt x="951" y="308"/>
                  </a:lnTo>
                  <a:lnTo>
                    <a:pt x="948" y="304"/>
                  </a:lnTo>
                  <a:lnTo>
                    <a:pt x="946" y="301"/>
                  </a:lnTo>
                  <a:lnTo>
                    <a:pt x="942" y="297"/>
                  </a:lnTo>
                  <a:lnTo>
                    <a:pt x="942" y="297"/>
                  </a:lnTo>
                  <a:lnTo>
                    <a:pt x="948" y="286"/>
                  </a:lnTo>
                  <a:lnTo>
                    <a:pt x="951" y="280"/>
                  </a:lnTo>
                  <a:lnTo>
                    <a:pt x="952" y="273"/>
                  </a:lnTo>
                  <a:lnTo>
                    <a:pt x="952" y="273"/>
                  </a:lnTo>
                  <a:lnTo>
                    <a:pt x="980" y="274"/>
                  </a:lnTo>
                  <a:lnTo>
                    <a:pt x="1028" y="274"/>
                  </a:lnTo>
                  <a:lnTo>
                    <a:pt x="1052" y="274"/>
                  </a:lnTo>
                  <a:lnTo>
                    <a:pt x="1072" y="273"/>
                  </a:lnTo>
                  <a:lnTo>
                    <a:pt x="1088" y="271"/>
                  </a:lnTo>
                  <a:lnTo>
                    <a:pt x="1092" y="269"/>
                  </a:lnTo>
                  <a:lnTo>
                    <a:pt x="1094" y="267"/>
                  </a:lnTo>
                  <a:lnTo>
                    <a:pt x="1094" y="267"/>
                  </a:lnTo>
                  <a:close/>
                  <a:moveTo>
                    <a:pt x="265" y="332"/>
                  </a:moveTo>
                  <a:lnTo>
                    <a:pt x="265" y="332"/>
                  </a:lnTo>
                  <a:lnTo>
                    <a:pt x="264" y="327"/>
                  </a:lnTo>
                  <a:lnTo>
                    <a:pt x="262" y="322"/>
                  </a:lnTo>
                  <a:lnTo>
                    <a:pt x="262" y="322"/>
                  </a:lnTo>
                  <a:lnTo>
                    <a:pt x="268" y="325"/>
                  </a:lnTo>
                  <a:lnTo>
                    <a:pt x="277" y="330"/>
                  </a:lnTo>
                  <a:lnTo>
                    <a:pt x="285" y="335"/>
                  </a:lnTo>
                  <a:lnTo>
                    <a:pt x="288" y="335"/>
                  </a:lnTo>
                  <a:lnTo>
                    <a:pt x="290" y="335"/>
                  </a:lnTo>
                  <a:lnTo>
                    <a:pt x="290" y="335"/>
                  </a:lnTo>
                  <a:lnTo>
                    <a:pt x="291" y="336"/>
                  </a:lnTo>
                  <a:lnTo>
                    <a:pt x="291" y="336"/>
                  </a:lnTo>
                  <a:lnTo>
                    <a:pt x="289" y="338"/>
                  </a:lnTo>
                  <a:lnTo>
                    <a:pt x="288" y="342"/>
                  </a:lnTo>
                  <a:lnTo>
                    <a:pt x="288" y="342"/>
                  </a:lnTo>
                  <a:lnTo>
                    <a:pt x="282" y="342"/>
                  </a:lnTo>
                  <a:lnTo>
                    <a:pt x="276" y="341"/>
                  </a:lnTo>
                  <a:lnTo>
                    <a:pt x="271" y="338"/>
                  </a:lnTo>
                  <a:lnTo>
                    <a:pt x="266" y="336"/>
                  </a:lnTo>
                  <a:lnTo>
                    <a:pt x="266" y="336"/>
                  </a:lnTo>
                  <a:lnTo>
                    <a:pt x="265" y="332"/>
                  </a:lnTo>
                  <a:lnTo>
                    <a:pt x="265" y="332"/>
                  </a:lnTo>
                  <a:close/>
                  <a:moveTo>
                    <a:pt x="284" y="321"/>
                  </a:moveTo>
                  <a:lnTo>
                    <a:pt x="284" y="321"/>
                  </a:lnTo>
                  <a:lnTo>
                    <a:pt x="285" y="320"/>
                  </a:lnTo>
                  <a:lnTo>
                    <a:pt x="285" y="320"/>
                  </a:lnTo>
                  <a:lnTo>
                    <a:pt x="286" y="322"/>
                  </a:lnTo>
                  <a:lnTo>
                    <a:pt x="288" y="325"/>
                  </a:lnTo>
                  <a:lnTo>
                    <a:pt x="288" y="325"/>
                  </a:lnTo>
                  <a:lnTo>
                    <a:pt x="284" y="321"/>
                  </a:lnTo>
                  <a:lnTo>
                    <a:pt x="284" y="321"/>
                  </a:lnTo>
                  <a:close/>
                  <a:moveTo>
                    <a:pt x="924" y="316"/>
                  </a:moveTo>
                  <a:lnTo>
                    <a:pt x="924" y="316"/>
                  </a:lnTo>
                  <a:lnTo>
                    <a:pt x="932" y="324"/>
                  </a:lnTo>
                  <a:lnTo>
                    <a:pt x="932" y="324"/>
                  </a:lnTo>
                  <a:lnTo>
                    <a:pt x="930" y="325"/>
                  </a:lnTo>
                  <a:lnTo>
                    <a:pt x="930" y="325"/>
                  </a:lnTo>
                  <a:lnTo>
                    <a:pt x="923" y="326"/>
                  </a:lnTo>
                  <a:lnTo>
                    <a:pt x="915" y="324"/>
                  </a:lnTo>
                  <a:lnTo>
                    <a:pt x="908" y="321"/>
                  </a:lnTo>
                  <a:lnTo>
                    <a:pt x="905" y="318"/>
                  </a:lnTo>
                  <a:lnTo>
                    <a:pt x="903" y="315"/>
                  </a:lnTo>
                  <a:lnTo>
                    <a:pt x="903" y="315"/>
                  </a:lnTo>
                  <a:lnTo>
                    <a:pt x="906" y="313"/>
                  </a:lnTo>
                  <a:lnTo>
                    <a:pt x="906" y="313"/>
                  </a:lnTo>
                  <a:lnTo>
                    <a:pt x="911" y="316"/>
                  </a:lnTo>
                  <a:lnTo>
                    <a:pt x="916" y="319"/>
                  </a:lnTo>
                  <a:lnTo>
                    <a:pt x="920" y="319"/>
                  </a:lnTo>
                  <a:lnTo>
                    <a:pt x="924" y="316"/>
                  </a:lnTo>
                  <a:lnTo>
                    <a:pt x="924" y="316"/>
                  </a:lnTo>
                  <a:close/>
                  <a:moveTo>
                    <a:pt x="910" y="302"/>
                  </a:moveTo>
                  <a:lnTo>
                    <a:pt x="910" y="302"/>
                  </a:lnTo>
                  <a:lnTo>
                    <a:pt x="914" y="301"/>
                  </a:lnTo>
                  <a:lnTo>
                    <a:pt x="914" y="301"/>
                  </a:lnTo>
                  <a:lnTo>
                    <a:pt x="920" y="303"/>
                  </a:lnTo>
                  <a:lnTo>
                    <a:pt x="920" y="303"/>
                  </a:lnTo>
                  <a:lnTo>
                    <a:pt x="915" y="302"/>
                  </a:lnTo>
                  <a:lnTo>
                    <a:pt x="910" y="302"/>
                  </a:lnTo>
                  <a:lnTo>
                    <a:pt x="910" y="302"/>
                  </a:lnTo>
                  <a:close/>
                  <a:moveTo>
                    <a:pt x="942" y="265"/>
                  </a:moveTo>
                  <a:lnTo>
                    <a:pt x="942" y="265"/>
                  </a:lnTo>
                  <a:lnTo>
                    <a:pt x="909" y="265"/>
                  </a:lnTo>
                  <a:lnTo>
                    <a:pt x="909" y="265"/>
                  </a:lnTo>
                  <a:lnTo>
                    <a:pt x="906" y="259"/>
                  </a:lnTo>
                  <a:lnTo>
                    <a:pt x="905" y="253"/>
                  </a:lnTo>
                  <a:lnTo>
                    <a:pt x="905" y="247"/>
                  </a:lnTo>
                  <a:lnTo>
                    <a:pt x="908" y="243"/>
                  </a:lnTo>
                  <a:lnTo>
                    <a:pt x="908" y="243"/>
                  </a:lnTo>
                  <a:lnTo>
                    <a:pt x="910" y="247"/>
                  </a:lnTo>
                  <a:lnTo>
                    <a:pt x="912" y="249"/>
                  </a:lnTo>
                  <a:lnTo>
                    <a:pt x="916" y="250"/>
                  </a:lnTo>
                  <a:lnTo>
                    <a:pt x="918" y="251"/>
                  </a:lnTo>
                  <a:lnTo>
                    <a:pt x="922" y="250"/>
                  </a:lnTo>
                  <a:lnTo>
                    <a:pt x="926" y="248"/>
                  </a:lnTo>
                  <a:lnTo>
                    <a:pt x="933" y="242"/>
                  </a:lnTo>
                  <a:lnTo>
                    <a:pt x="933" y="242"/>
                  </a:lnTo>
                  <a:lnTo>
                    <a:pt x="936" y="247"/>
                  </a:lnTo>
                  <a:lnTo>
                    <a:pt x="936" y="247"/>
                  </a:lnTo>
                  <a:lnTo>
                    <a:pt x="939" y="251"/>
                  </a:lnTo>
                  <a:lnTo>
                    <a:pt x="941" y="255"/>
                  </a:lnTo>
                  <a:lnTo>
                    <a:pt x="942" y="265"/>
                  </a:lnTo>
                  <a:lnTo>
                    <a:pt x="942" y="265"/>
                  </a:lnTo>
                  <a:close/>
                  <a:moveTo>
                    <a:pt x="915" y="236"/>
                  </a:moveTo>
                  <a:lnTo>
                    <a:pt x="915" y="236"/>
                  </a:lnTo>
                  <a:lnTo>
                    <a:pt x="920" y="235"/>
                  </a:lnTo>
                  <a:lnTo>
                    <a:pt x="924" y="236"/>
                  </a:lnTo>
                  <a:lnTo>
                    <a:pt x="924" y="236"/>
                  </a:lnTo>
                  <a:lnTo>
                    <a:pt x="917" y="241"/>
                  </a:lnTo>
                  <a:lnTo>
                    <a:pt x="917" y="241"/>
                  </a:lnTo>
                  <a:lnTo>
                    <a:pt x="915" y="236"/>
                  </a:lnTo>
                  <a:lnTo>
                    <a:pt x="915" y="236"/>
                  </a:lnTo>
                  <a:close/>
                  <a:moveTo>
                    <a:pt x="927" y="178"/>
                  </a:moveTo>
                  <a:lnTo>
                    <a:pt x="927" y="178"/>
                  </a:lnTo>
                  <a:lnTo>
                    <a:pt x="928" y="177"/>
                  </a:lnTo>
                  <a:lnTo>
                    <a:pt x="929" y="176"/>
                  </a:lnTo>
                  <a:lnTo>
                    <a:pt x="929" y="172"/>
                  </a:lnTo>
                  <a:lnTo>
                    <a:pt x="927" y="166"/>
                  </a:lnTo>
                  <a:lnTo>
                    <a:pt x="927" y="166"/>
                  </a:lnTo>
                  <a:lnTo>
                    <a:pt x="927" y="165"/>
                  </a:lnTo>
                  <a:lnTo>
                    <a:pt x="927" y="165"/>
                  </a:lnTo>
                  <a:lnTo>
                    <a:pt x="932" y="168"/>
                  </a:lnTo>
                  <a:lnTo>
                    <a:pt x="938" y="176"/>
                  </a:lnTo>
                  <a:lnTo>
                    <a:pt x="938" y="176"/>
                  </a:lnTo>
                  <a:lnTo>
                    <a:pt x="941" y="182"/>
                  </a:lnTo>
                  <a:lnTo>
                    <a:pt x="944" y="189"/>
                  </a:lnTo>
                  <a:lnTo>
                    <a:pt x="944" y="196"/>
                  </a:lnTo>
                  <a:lnTo>
                    <a:pt x="942" y="203"/>
                  </a:lnTo>
                  <a:lnTo>
                    <a:pt x="940" y="210"/>
                  </a:lnTo>
                  <a:lnTo>
                    <a:pt x="938" y="216"/>
                  </a:lnTo>
                  <a:lnTo>
                    <a:pt x="932" y="229"/>
                  </a:lnTo>
                  <a:lnTo>
                    <a:pt x="932" y="229"/>
                  </a:lnTo>
                  <a:lnTo>
                    <a:pt x="927" y="226"/>
                  </a:lnTo>
                  <a:lnTo>
                    <a:pt x="922" y="225"/>
                  </a:lnTo>
                  <a:lnTo>
                    <a:pt x="917" y="225"/>
                  </a:lnTo>
                  <a:lnTo>
                    <a:pt x="914" y="226"/>
                  </a:lnTo>
                  <a:lnTo>
                    <a:pt x="914" y="226"/>
                  </a:lnTo>
                  <a:lnTo>
                    <a:pt x="912" y="213"/>
                  </a:lnTo>
                  <a:lnTo>
                    <a:pt x="912" y="198"/>
                  </a:lnTo>
                  <a:lnTo>
                    <a:pt x="914" y="184"/>
                  </a:lnTo>
                  <a:lnTo>
                    <a:pt x="917" y="173"/>
                  </a:lnTo>
                  <a:lnTo>
                    <a:pt x="917" y="173"/>
                  </a:lnTo>
                  <a:lnTo>
                    <a:pt x="917" y="176"/>
                  </a:lnTo>
                  <a:lnTo>
                    <a:pt x="918" y="179"/>
                  </a:lnTo>
                  <a:lnTo>
                    <a:pt x="922" y="184"/>
                  </a:lnTo>
                  <a:lnTo>
                    <a:pt x="923" y="184"/>
                  </a:lnTo>
                  <a:lnTo>
                    <a:pt x="926" y="184"/>
                  </a:lnTo>
                  <a:lnTo>
                    <a:pt x="927" y="182"/>
                  </a:lnTo>
                  <a:lnTo>
                    <a:pt x="927" y="178"/>
                  </a:lnTo>
                  <a:lnTo>
                    <a:pt x="927" y="178"/>
                  </a:lnTo>
                  <a:close/>
                  <a:moveTo>
                    <a:pt x="915" y="115"/>
                  </a:moveTo>
                  <a:lnTo>
                    <a:pt x="915" y="115"/>
                  </a:lnTo>
                  <a:lnTo>
                    <a:pt x="920" y="117"/>
                  </a:lnTo>
                  <a:lnTo>
                    <a:pt x="920" y="117"/>
                  </a:lnTo>
                  <a:lnTo>
                    <a:pt x="917" y="118"/>
                  </a:lnTo>
                  <a:lnTo>
                    <a:pt x="917" y="118"/>
                  </a:lnTo>
                  <a:lnTo>
                    <a:pt x="915" y="118"/>
                  </a:lnTo>
                  <a:lnTo>
                    <a:pt x="915" y="118"/>
                  </a:lnTo>
                  <a:lnTo>
                    <a:pt x="915" y="115"/>
                  </a:lnTo>
                  <a:lnTo>
                    <a:pt x="915" y="115"/>
                  </a:lnTo>
                  <a:close/>
                  <a:moveTo>
                    <a:pt x="904" y="20"/>
                  </a:moveTo>
                  <a:lnTo>
                    <a:pt x="904" y="20"/>
                  </a:lnTo>
                  <a:lnTo>
                    <a:pt x="906" y="21"/>
                  </a:lnTo>
                  <a:lnTo>
                    <a:pt x="906" y="21"/>
                  </a:lnTo>
                  <a:lnTo>
                    <a:pt x="905" y="24"/>
                  </a:lnTo>
                  <a:lnTo>
                    <a:pt x="905" y="24"/>
                  </a:lnTo>
                  <a:lnTo>
                    <a:pt x="904" y="24"/>
                  </a:lnTo>
                  <a:lnTo>
                    <a:pt x="904" y="24"/>
                  </a:lnTo>
                  <a:lnTo>
                    <a:pt x="904" y="20"/>
                  </a:lnTo>
                  <a:lnTo>
                    <a:pt x="904" y="20"/>
                  </a:lnTo>
                  <a:close/>
                  <a:moveTo>
                    <a:pt x="904" y="44"/>
                  </a:moveTo>
                  <a:lnTo>
                    <a:pt x="904" y="44"/>
                  </a:lnTo>
                  <a:lnTo>
                    <a:pt x="904" y="50"/>
                  </a:lnTo>
                  <a:lnTo>
                    <a:pt x="904" y="50"/>
                  </a:lnTo>
                  <a:lnTo>
                    <a:pt x="903" y="44"/>
                  </a:lnTo>
                  <a:lnTo>
                    <a:pt x="903" y="44"/>
                  </a:lnTo>
                  <a:lnTo>
                    <a:pt x="904" y="44"/>
                  </a:lnTo>
                  <a:lnTo>
                    <a:pt x="904" y="44"/>
                  </a:lnTo>
                  <a:close/>
                  <a:moveTo>
                    <a:pt x="902" y="79"/>
                  </a:moveTo>
                  <a:lnTo>
                    <a:pt x="902" y="79"/>
                  </a:lnTo>
                  <a:lnTo>
                    <a:pt x="902" y="85"/>
                  </a:lnTo>
                  <a:lnTo>
                    <a:pt x="903" y="88"/>
                  </a:lnTo>
                  <a:lnTo>
                    <a:pt x="906" y="89"/>
                  </a:lnTo>
                  <a:lnTo>
                    <a:pt x="906" y="89"/>
                  </a:lnTo>
                  <a:lnTo>
                    <a:pt x="909" y="88"/>
                  </a:lnTo>
                  <a:lnTo>
                    <a:pt x="911" y="85"/>
                  </a:lnTo>
                  <a:lnTo>
                    <a:pt x="911" y="82"/>
                  </a:lnTo>
                  <a:lnTo>
                    <a:pt x="912" y="77"/>
                  </a:lnTo>
                  <a:lnTo>
                    <a:pt x="912" y="62"/>
                  </a:lnTo>
                  <a:lnTo>
                    <a:pt x="912" y="62"/>
                  </a:lnTo>
                  <a:lnTo>
                    <a:pt x="918" y="66"/>
                  </a:lnTo>
                  <a:lnTo>
                    <a:pt x="923" y="71"/>
                  </a:lnTo>
                  <a:lnTo>
                    <a:pt x="928" y="77"/>
                  </a:lnTo>
                  <a:lnTo>
                    <a:pt x="930" y="84"/>
                  </a:lnTo>
                  <a:lnTo>
                    <a:pt x="930" y="84"/>
                  </a:lnTo>
                  <a:lnTo>
                    <a:pt x="930" y="91"/>
                  </a:lnTo>
                  <a:lnTo>
                    <a:pt x="930" y="98"/>
                  </a:lnTo>
                  <a:lnTo>
                    <a:pt x="929" y="103"/>
                  </a:lnTo>
                  <a:lnTo>
                    <a:pt x="927" y="108"/>
                  </a:lnTo>
                  <a:lnTo>
                    <a:pt x="927" y="108"/>
                  </a:lnTo>
                  <a:lnTo>
                    <a:pt x="923" y="106"/>
                  </a:lnTo>
                  <a:lnTo>
                    <a:pt x="923" y="106"/>
                  </a:lnTo>
                  <a:lnTo>
                    <a:pt x="922" y="102"/>
                  </a:lnTo>
                  <a:lnTo>
                    <a:pt x="920" y="101"/>
                  </a:lnTo>
                  <a:lnTo>
                    <a:pt x="917" y="102"/>
                  </a:lnTo>
                  <a:lnTo>
                    <a:pt x="915" y="103"/>
                  </a:lnTo>
                  <a:lnTo>
                    <a:pt x="915" y="103"/>
                  </a:lnTo>
                  <a:lnTo>
                    <a:pt x="911" y="100"/>
                  </a:lnTo>
                  <a:lnTo>
                    <a:pt x="909" y="98"/>
                  </a:lnTo>
                  <a:lnTo>
                    <a:pt x="908" y="101"/>
                  </a:lnTo>
                  <a:lnTo>
                    <a:pt x="906" y="104"/>
                  </a:lnTo>
                  <a:lnTo>
                    <a:pt x="906" y="114"/>
                  </a:lnTo>
                  <a:lnTo>
                    <a:pt x="906" y="120"/>
                  </a:lnTo>
                  <a:lnTo>
                    <a:pt x="906" y="120"/>
                  </a:lnTo>
                  <a:lnTo>
                    <a:pt x="904" y="120"/>
                  </a:lnTo>
                  <a:lnTo>
                    <a:pt x="902" y="118"/>
                  </a:lnTo>
                  <a:lnTo>
                    <a:pt x="902" y="118"/>
                  </a:lnTo>
                  <a:lnTo>
                    <a:pt x="900" y="115"/>
                  </a:lnTo>
                  <a:lnTo>
                    <a:pt x="898" y="110"/>
                  </a:lnTo>
                  <a:lnTo>
                    <a:pt x="894" y="103"/>
                  </a:lnTo>
                  <a:lnTo>
                    <a:pt x="894" y="103"/>
                  </a:lnTo>
                  <a:lnTo>
                    <a:pt x="894" y="97"/>
                  </a:lnTo>
                  <a:lnTo>
                    <a:pt x="893" y="94"/>
                  </a:lnTo>
                  <a:lnTo>
                    <a:pt x="892" y="92"/>
                  </a:lnTo>
                  <a:lnTo>
                    <a:pt x="891" y="91"/>
                  </a:lnTo>
                  <a:lnTo>
                    <a:pt x="891" y="91"/>
                  </a:lnTo>
                  <a:lnTo>
                    <a:pt x="889" y="84"/>
                  </a:lnTo>
                  <a:lnTo>
                    <a:pt x="889" y="77"/>
                  </a:lnTo>
                  <a:lnTo>
                    <a:pt x="889" y="73"/>
                  </a:lnTo>
                  <a:lnTo>
                    <a:pt x="891" y="70"/>
                  </a:lnTo>
                  <a:lnTo>
                    <a:pt x="893" y="67"/>
                  </a:lnTo>
                  <a:lnTo>
                    <a:pt x="897" y="65"/>
                  </a:lnTo>
                  <a:lnTo>
                    <a:pt x="897" y="65"/>
                  </a:lnTo>
                  <a:lnTo>
                    <a:pt x="898" y="72"/>
                  </a:lnTo>
                  <a:lnTo>
                    <a:pt x="902" y="79"/>
                  </a:lnTo>
                  <a:lnTo>
                    <a:pt x="902" y="79"/>
                  </a:lnTo>
                  <a:close/>
                  <a:moveTo>
                    <a:pt x="791" y="35"/>
                  </a:moveTo>
                  <a:lnTo>
                    <a:pt x="791" y="35"/>
                  </a:lnTo>
                  <a:lnTo>
                    <a:pt x="787" y="35"/>
                  </a:lnTo>
                  <a:lnTo>
                    <a:pt x="787" y="35"/>
                  </a:lnTo>
                  <a:lnTo>
                    <a:pt x="787" y="35"/>
                  </a:lnTo>
                  <a:lnTo>
                    <a:pt x="787" y="35"/>
                  </a:lnTo>
                  <a:lnTo>
                    <a:pt x="791" y="35"/>
                  </a:lnTo>
                  <a:lnTo>
                    <a:pt x="791" y="35"/>
                  </a:lnTo>
                  <a:close/>
                  <a:moveTo>
                    <a:pt x="691" y="32"/>
                  </a:moveTo>
                  <a:lnTo>
                    <a:pt x="691" y="32"/>
                  </a:lnTo>
                  <a:lnTo>
                    <a:pt x="713" y="33"/>
                  </a:lnTo>
                  <a:lnTo>
                    <a:pt x="713" y="33"/>
                  </a:lnTo>
                  <a:lnTo>
                    <a:pt x="691" y="32"/>
                  </a:lnTo>
                  <a:lnTo>
                    <a:pt x="691" y="32"/>
                  </a:lnTo>
                  <a:lnTo>
                    <a:pt x="691" y="32"/>
                  </a:lnTo>
                  <a:lnTo>
                    <a:pt x="691" y="32"/>
                  </a:lnTo>
                  <a:close/>
                  <a:moveTo>
                    <a:pt x="285" y="53"/>
                  </a:moveTo>
                  <a:lnTo>
                    <a:pt x="285" y="53"/>
                  </a:lnTo>
                  <a:lnTo>
                    <a:pt x="360" y="49"/>
                  </a:lnTo>
                  <a:lnTo>
                    <a:pt x="434" y="45"/>
                  </a:lnTo>
                  <a:lnTo>
                    <a:pt x="509" y="43"/>
                  </a:lnTo>
                  <a:lnTo>
                    <a:pt x="584" y="41"/>
                  </a:lnTo>
                  <a:lnTo>
                    <a:pt x="584" y="41"/>
                  </a:lnTo>
                  <a:lnTo>
                    <a:pt x="661" y="42"/>
                  </a:lnTo>
                  <a:lnTo>
                    <a:pt x="738" y="44"/>
                  </a:lnTo>
                  <a:lnTo>
                    <a:pt x="816" y="45"/>
                  </a:lnTo>
                  <a:lnTo>
                    <a:pt x="855" y="45"/>
                  </a:lnTo>
                  <a:lnTo>
                    <a:pt x="893" y="44"/>
                  </a:lnTo>
                  <a:lnTo>
                    <a:pt x="893" y="44"/>
                  </a:lnTo>
                  <a:lnTo>
                    <a:pt x="894" y="55"/>
                  </a:lnTo>
                  <a:lnTo>
                    <a:pt x="894" y="55"/>
                  </a:lnTo>
                  <a:lnTo>
                    <a:pt x="887" y="59"/>
                  </a:lnTo>
                  <a:lnTo>
                    <a:pt x="883" y="65"/>
                  </a:lnTo>
                  <a:lnTo>
                    <a:pt x="881" y="71"/>
                  </a:lnTo>
                  <a:lnTo>
                    <a:pt x="880" y="78"/>
                  </a:lnTo>
                  <a:lnTo>
                    <a:pt x="880" y="85"/>
                  </a:lnTo>
                  <a:lnTo>
                    <a:pt x="881" y="92"/>
                  </a:lnTo>
                  <a:lnTo>
                    <a:pt x="886" y="107"/>
                  </a:lnTo>
                  <a:lnTo>
                    <a:pt x="886" y="107"/>
                  </a:lnTo>
                  <a:lnTo>
                    <a:pt x="888" y="115"/>
                  </a:lnTo>
                  <a:lnTo>
                    <a:pt x="892" y="123"/>
                  </a:lnTo>
                  <a:lnTo>
                    <a:pt x="896" y="126"/>
                  </a:lnTo>
                  <a:lnTo>
                    <a:pt x="899" y="129"/>
                  </a:lnTo>
                  <a:lnTo>
                    <a:pt x="903" y="130"/>
                  </a:lnTo>
                  <a:lnTo>
                    <a:pt x="908" y="130"/>
                  </a:lnTo>
                  <a:lnTo>
                    <a:pt x="908" y="130"/>
                  </a:lnTo>
                  <a:lnTo>
                    <a:pt x="911" y="145"/>
                  </a:lnTo>
                  <a:lnTo>
                    <a:pt x="915" y="159"/>
                  </a:lnTo>
                  <a:lnTo>
                    <a:pt x="915" y="159"/>
                  </a:lnTo>
                  <a:lnTo>
                    <a:pt x="912" y="162"/>
                  </a:lnTo>
                  <a:lnTo>
                    <a:pt x="910" y="166"/>
                  </a:lnTo>
                  <a:lnTo>
                    <a:pt x="906" y="176"/>
                  </a:lnTo>
                  <a:lnTo>
                    <a:pt x="904" y="188"/>
                  </a:lnTo>
                  <a:lnTo>
                    <a:pt x="903" y="198"/>
                  </a:lnTo>
                  <a:lnTo>
                    <a:pt x="903" y="198"/>
                  </a:lnTo>
                  <a:lnTo>
                    <a:pt x="900" y="202"/>
                  </a:lnTo>
                  <a:lnTo>
                    <a:pt x="900" y="206"/>
                  </a:lnTo>
                  <a:lnTo>
                    <a:pt x="899" y="215"/>
                  </a:lnTo>
                  <a:lnTo>
                    <a:pt x="902" y="225"/>
                  </a:lnTo>
                  <a:lnTo>
                    <a:pt x="903" y="232"/>
                  </a:lnTo>
                  <a:lnTo>
                    <a:pt x="903" y="232"/>
                  </a:lnTo>
                  <a:lnTo>
                    <a:pt x="898" y="238"/>
                  </a:lnTo>
                  <a:lnTo>
                    <a:pt x="897" y="245"/>
                  </a:lnTo>
                  <a:lnTo>
                    <a:pt x="896" y="255"/>
                  </a:lnTo>
                  <a:lnTo>
                    <a:pt x="898" y="265"/>
                  </a:lnTo>
                  <a:lnTo>
                    <a:pt x="898" y="265"/>
                  </a:lnTo>
                  <a:lnTo>
                    <a:pt x="750" y="268"/>
                  </a:lnTo>
                  <a:lnTo>
                    <a:pt x="602" y="272"/>
                  </a:lnTo>
                  <a:lnTo>
                    <a:pt x="454" y="275"/>
                  </a:lnTo>
                  <a:lnTo>
                    <a:pt x="379" y="277"/>
                  </a:lnTo>
                  <a:lnTo>
                    <a:pt x="306" y="275"/>
                  </a:lnTo>
                  <a:lnTo>
                    <a:pt x="306" y="275"/>
                  </a:lnTo>
                  <a:lnTo>
                    <a:pt x="306" y="265"/>
                  </a:lnTo>
                  <a:lnTo>
                    <a:pt x="306" y="260"/>
                  </a:lnTo>
                  <a:lnTo>
                    <a:pt x="303" y="255"/>
                  </a:lnTo>
                  <a:lnTo>
                    <a:pt x="303" y="255"/>
                  </a:lnTo>
                  <a:lnTo>
                    <a:pt x="301" y="250"/>
                  </a:lnTo>
                  <a:lnTo>
                    <a:pt x="298" y="245"/>
                  </a:lnTo>
                  <a:lnTo>
                    <a:pt x="295" y="242"/>
                  </a:lnTo>
                  <a:lnTo>
                    <a:pt x="290" y="239"/>
                  </a:lnTo>
                  <a:lnTo>
                    <a:pt x="290" y="239"/>
                  </a:lnTo>
                  <a:lnTo>
                    <a:pt x="294" y="231"/>
                  </a:lnTo>
                  <a:lnTo>
                    <a:pt x="295" y="221"/>
                  </a:lnTo>
                  <a:lnTo>
                    <a:pt x="296" y="210"/>
                  </a:lnTo>
                  <a:lnTo>
                    <a:pt x="296" y="200"/>
                  </a:lnTo>
                  <a:lnTo>
                    <a:pt x="295" y="189"/>
                  </a:lnTo>
                  <a:lnTo>
                    <a:pt x="292" y="179"/>
                  </a:lnTo>
                  <a:lnTo>
                    <a:pt x="289" y="170"/>
                  </a:lnTo>
                  <a:lnTo>
                    <a:pt x="283" y="162"/>
                  </a:lnTo>
                  <a:lnTo>
                    <a:pt x="283" y="162"/>
                  </a:lnTo>
                  <a:lnTo>
                    <a:pt x="284" y="151"/>
                  </a:lnTo>
                  <a:lnTo>
                    <a:pt x="284" y="142"/>
                  </a:lnTo>
                  <a:lnTo>
                    <a:pt x="284" y="142"/>
                  </a:lnTo>
                  <a:lnTo>
                    <a:pt x="288" y="138"/>
                  </a:lnTo>
                  <a:lnTo>
                    <a:pt x="290" y="135"/>
                  </a:lnTo>
                  <a:lnTo>
                    <a:pt x="295" y="125"/>
                  </a:lnTo>
                  <a:lnTo>
                    <a:pt x="296" y="114"/>
                  </a:lnTo>
                  <a:lnTo>
                    <a:pt x="296" y="103"/>
                  </a:lnTo>
                  <a:lnTo>
                    <a:pt x="295" y="92"/>
                  </a:lnTo>
                  <a:lnTo>
                    <a:pt x="292" y="82"/>
                  </a:lnTo>
                  <a:lnTo>
                    <a:pt x="288" y="72"/>
                  </a:lnTo>
                  <a:lnTo>
                    <a:pt x="283" y="64"/>
                  </a:lnTo>
                  <a:lnTo>
                    <a:pt x="283" y="64"/>
                  </a:lnTo>
                  <a:lnTo>
                    <a:pt x="285" y="53"/>
                  </a:lnTo>
                  <a:lnTo>
                    <a:pt x="285" y="53"/>
                  </a:lnTo>
                  <a:close/>
                  <a:moveTo>
                    <a:pt x="272" y="24"/>
                  </a:moveTo>
                  <a:lnTo>
                    <a:pt x="272" y="24"/>
                  </a:lnTo>
                  <a:lnTo>
                    <a:pt x="273" y="27"/>
                  </a:lnTo>
                  <a:lnTo>
                    <a:pt x="273" y="27"/>
                  </a:lnTo>
                  <a:lnTo>
                    <a:pt x="271" y="27"/>
                  </a:lnTo>
                  <a:lnTo>
                    <a:pt x="271" y="27"/>
                  </a:lnTo>
                  <a:lnTo>
                    <a:pt x="272" y="24"/>
                  </a:lnTo>
                  <a:lnTo>
                    <a:pt x="272" y="24"/>
                  </a:lnTo>
                  <a:close/>
                  <a:moveTo>
                    <a:pt x="270" y="43"/>
                  </a:moveTo>
                  <a:lnTo>
                    <a:pt x="270" y="43"/>
                  </a:lnTo>
                  <a:lnTo>
                    <a:pt x="273" y="42"/>
                  </a:lnTo>
                  <a:lnTo>
                    <a:pt x="273" y="42"/>
                  </a:lnTo>
                  <a:lnTo>
                    <a:pt x="277" y="43"/>
                  </a:lnTo>
                  <a:lnTo>
                    <a:pt x="277" y="43"/>
                  </a:lnTo>
                  <a:lnTo>
                    <a:pt x="277" y="44"/>
                  </a:lnTo>
                  <a:lnTo>
                    <a:pt x="277" y="44"/>
                  </a:lnTo>
                  <a:lnTo>
                    <a:pt x="270" y="44"/>
                  </a:lnTo>
                  <a:lnTo>
                    <a:pt x="270" y="44"/>
                  </a:lnTo>
                  <a:lnTo>
                    <a:pt x="270" y="43"/>
                  </a:lnTo>
                  <a:lnTo>
                    <a:pt x="270" y="43"/>
                  </a:lnTo>
                  <a:close/>
                  <a:moveTo>
                    <a:pt x="271" y="54"/>
                  </a:moveTo>
                  <a:lnTo>
                    <a:pt x="271" y="54"/>
                  </a:lnTo>
                  <a:lnTo>
                    <a:pt x="271" y="54"/>
                  </a:lnTo>
                  <a:lnTo>
                    <a:pt x="271" y="54"/>
                  </a:lnTo>
                  <a:lnTo>
                    <a:pt x="276" y="54"/>
                  </a:lnTo>
                  <a:lnTo>
                    <a:pt x="276" y="54"/>
                  </a:lnTo>
                  <a:lnTo>
                    <a:pt x="274" y="56"/>
                  </a:lnTo>
                  <a:lnTo>
                    <a:pt x="274" y="56"/>
                  </a:lnTo>
                  <a:lnTo>
                    <a:pt x="271" y="54"/>
                  </a:lnTo>
                  <a:lnTo>
                    <a:pt x="271" y="54"/>
                  </a:lnTo>
                  <a:close/>
                  <a:moveTo>
                    <a:pt x="272" y="66"/>
                  </a:moveTo>
                  <a:lnTo>
                    <a:pt x="272" y="66"/>
                  </a:lnTo>
                  <a:lnTo>
                    <a:pt x="271" y="68"/>
                  </a:lnTo>
                  <a:lnTo>
                    <a:pt x="271" y="68"/>
                  </a:lnTo>
                  <a:lnTo>
                    <a:pt x="271" y="66"/>
                  </a:lnTo>
                  <a:lnTo>
                    <a:pt x="271" y="66"/>
                  </a:lnTo>
                  <a:lnTo>
                    <a:pt x="272" y="66"/>
                  </a:lnTo>
                  <a:lnTo>
                    <a:pt x="272" y="66"/>
                  </a:lnTo>
                  <a:close/>
                  <a:moveTo>
                    <a:pt x="279" y="76"/>
                  </a:moveTo>
                  <a:lnTo>
                    <a:pt x="279" y="76"/>
                  </a:lnTo>
                  <a:lnTo>
                    <a:pt x="284" y="88"/>
                  </a:lnTo>
                  <a:lnTo>
                    <a:pt x="286" y="102"/>
                  </a:lnTo>
                  <a:lnTo>
                    <a:pt x="286" y="109"/>
                  </a:lnTo>
                  <a:lnTo>
                    <a:pt x="286" y="117"/>
                  </a:lnTo>
                  <a:lnTo>
                    <a:pt x="284" y="123"/>
                  </a:lnTo>
                  <a:lnTo>
                    <a:pt x="282" y="129"/>
                  </a:lnTo>
                  <a:lnTo>
                    <a:pt x="282" y="129"/>
                  </a:lnTo>
                  <a:lnTo>
                    <a:pt x="279" y="124"/>
                  </a:lnTo>
                  <a:lnTo>
                    <a:pt x="276" y="120"/>
                  </a:lnTo>
                  <a:lnTo>
                    <a:pt x="273" y="119"/>
                  </a:lnTo>
                  <a:lnTo>
                    <a:pt x="270" y="119"/>
                  </a:lnTo>
                  <a:lnTo>
                    <a:pt x="267" y="120"/>
                  </a:lnTo>
                  <a:lnTo>
                    <a:pt x="266" y="121"/>
                  </a:lnTo>
                  <a:lnTo>
                    <a:pt x="267" y="124"/>
                  </a:lnTo>
                  <a:lnTo>
                    <a:pt x="270" y="127"/>
                  </a:lnTo>
                  <a:lnTo>
                    <a:pt x="270" y="127"/>
                  </a:lnTo>
                  <a:lnTo>
                    <a:pt x="267" y="129"/>
                  </a:lnTo>
                  <a:lnTo>
                    <a:pt x="266" y="131"/>
                  </a:lnTo>
                  <a:lnTo>
                    <a:pt x="265" y="133"/>
                  </a:lnTo>
                  <a:lnTo>
                    <a:pt x="266" y="136"/>
                  </a:lnTo>
                  <a:lnTo>
                    <a:pt x="266" y="136"/>
                  </a:lnTo>
                  <a:lnTo>
                    <a:pt x="262" y="133"/>
                  </a:lnTo>
                  <a:lnTo>
                    <a:pt x="259" y="130"/>
                  </a:lnTo>
                  <a:lnTo>
                    <a:pt x="256" y="125"/>
                  </a:lnTo>
                  <a:lnTo>
                    <a:pt x="254" y="119"/>
                  </a:lnTo>
                  <a:lnTo>
                    <a:pt x="254" y="119"/>
                  </a:lnTo>
                  <a:lnTo>
                    <a:pt x="255" y="115"/>
                  </a:lnTo>
                  <a:lnTo>
                    <a:pt x="255" y="112"/>
                  </a:lnTo>
                  <a:lnTo>
                    <a:pt x="254" y="109"/>
                  </a:lnTo>
                  <a:lnTo>
                    <a:pt x="252" y="106"/>
                  </a:lnTo>
                  <a:lnTo>
                    <a:pt x="252" y="106"/>
                  </a:lnTo>
                  <a:lnTo>
                    <a:pt x="250" y="97"/>
                  </a:lnTo>
                  <a:lnTo>
                    <a:pt x="250" y="92"/>
                  </a:lnTo>
                  <a:lnTo>
                    <a:pt x="248" y="90"/>
                  </a:lnTo>
                  <a:lnTo>
                    <a:pt x="248" y="90"/>
                  </a:lnTo>
                  <a:lnTo>
                    <a:pt x="248" y="82"/>
                  </a:lnTo>
                  <a:lnTo>
                    <a:pt x="250" y="74"/>
                  </a:lnTo>
                  <a:lnTo>
                    <a:pt x="253" y="71"/>
                  </a:lnTo>
                  <a:lnTo>
                    <a:pt x="255" y="67"/>
                  </a:lnTo>
                  <a:lnTo>
                    <a:pt x="258" y="65"/>
                  </a:lnTo>
                  <a:lnTo>
                    <a:pt x="261" y="64"/>
                  </a:lnTo>
                  <a:lnTo>
                    <a:pt x="261" y="64"/>
                  </a:lnTo>
                  <a:lnTo>
                    <a:pt x="262" y="76"/>
                  </a:lnTo>
                  <a:lnTo>
                    <a:pt x="264" y="80"/>
                  </a:lnTo>
                  <a:lnTo>
                    <a:pt x="266" y="85"/>
                  </a:lnTo>
                  <a:lnTo>
                    <a:pt x="268" y="86"/>
                  </a:lnTo>
                  <a:lnTo>
                    <a:pt x="271" y="86"/>
                  </a:lnTo>
                  <a:lnTo>
                    <a:pt x="274" y="83"/>
                  </a:lnTo>
                  <a:lnTo>
                    <a:pt x="279" y="76"/>
                  </a:lnTo>
                  <a:lnTo>
                    <a:pt x="279" y="76"/>
                  </a:lnTo>
                  <a:close/>
                  <a:moveTo>
                    <a:pt x="254" y="37"/>
                  </a:moveTo>
                  <a:lnTo>
                    <a:pt x="254" y="37"/>
                  </a:lnTo>
                  <a:lnTo>
                    <a:pt x="241" y="38"/>
                  </a:lnTo>
                  <a:lnTo>
                    <a:pt x="226" y="38"/>
                  </a:lnTo>
                  <a:lnTo>
                    <a:pt x="226" y="38"/>
                  </a:lnTo>
                  <a:lnTo>
                    <a:pt x="254" y="37"/>
                  </a:lnTo>
                  <a:lnTo>
                    <a:pt x="254" y="37"/>
                  </a:lnTo>
                  <a:close/>
                  <a:moveTo>
                    <a:pt x="67" y="31"/>
                  </a:moveTo>
                  <a:lnTo>
                    <a:pt x="67" y="31"/>
                  </a:lnTo>
                  <a:lnTo>
                    <a:pt x="49" y="33"/>
                  </a:lnTo>
                  <a:lnTo>
                    <a:pt x="41" y="33"/>
                  </a:lnTo>
                  <a:lnTo>
                    <a:pt x="32" y="35"/>
                  </a:lnTo>
                  <a:lnTo>
                    <a:pt x="32" y="35"/>
                  </a:lnTo>
                  <a:lnTo>
                    <a:pt x="41" y="32"/>
                  </a:lnTo>
                  <a:lnTo>
                    <a:pt x="49" y="31"/>
                  </a:lnTo>
                  <a:lnTo>
                    <a:pt x="67" y="31"/>
                  </a:lnTo>
                  <a:lnTo>
                    <a:pt x="67" y="31"/>
                  </a:lnTo>
                  <a:close/>
                  <a:moveTo>
                    <a:pt x="16" y="41"/>
                  </a:moveTo>
                  <a:lnTo>
                    <a:pt x="16" y="41"/>
                  </a:lnTo>
                  <a:lnTo>
                    <a:pt x="18" y="43"/>
                  </a:lnTo>
                  <a:lnTo>
                    <a:pt x="18" y="43"/>
                  </a:lnTo>
                  <a:lnTo>
                    <a:pt x="14" y="43"/>
                  </a:lnTo>
                  <a:lnTo>
                    <a:pt x="14" y="43"/>
                  </a:lnTo>
                  <a:lnTo>
                    <a:pt x="16" y="41"/>
                  </a:lnTo>
                  <a:lnTo>
                    <a:pt x="16" y="41"/>
                  </a:lnTo>
                  <a:close/>
                </a:path>
              </a:pathLst>
            </a:custGeom>
            <a:solidFill>
              <a:schemeClr val="accent1"/>
            </a:solidFill>
            <a:ln>
              <a:noFill/>
            </a:ln>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816823" y="4746081"/>
            <a:ext cx="4681184" cy="1527448"/>
            <a:chOff x="2684060" y="2483893"/>
            <a:chExt cx="6946710" cy="2147236"/>
          </a:xfrm>
        </p:grpSpPr>
        <p:sp>
          <p:nvSpPr>
            <p:cNvPr id="9" name="圆角矩形 8"/>
            <p:cNvSpPr/>
            <p:nvPr/>
          </p:nvSpPr>
          <p:spPr>
            <a:xfrm>
              <a:off x="2684060" y="2483893"/>
              <a:ext cx="6946710" cy="2147236"/>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WordArt 7"/>
            <p:cNvSpPr>
              <a:spLocks noChangeArrowheads="1" noChangeShapeType="1" noTextEdit="1"/>
            </p:cNvSpPr>
            <p:nvPr/>
          </p:nvSpPr>
          <p:spPr bwMode="auto">
            <a:xfrm>
              <a:off x="3985715" y="2947911"/>
              <a:ext cx="4343400" cy="1219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华文行楷" pitchFamily="2" charset="-122"/>
                  <a:ea typeface="华文行楷" pitchFamily="2" charset="-122"/>
                </a:rPr>
                <a:t>使人上瘾</a:t>
              </a:r>
            </a:p>
          </p:txBody>
        </p:sp>
      </p:grpSp>
    </p:spTree>
    <p:extLst>
      <p:ext uri="{BB962C8B-B14F-4D97-AF65-F5344CB8AC3E}">
        <p14:creationId xmlns:p14="http://schemas.microsoft.com/office/powerpoint/2010/main" val="902875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1696871" y="1237397"/>
            <a:ext cx="9002973" cy="235651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hangingPunct="0">
              <a:lnSpc>
                <a:spcPct val="150000"/>
              </a:lnSpc>
              <a:spcBef>
                <a:spcPts val="0"/>
              </a:spcBef>
              <a:buFontTx/>
              <a:buNone/>
            </a:pPr>
            <a:r>
              <a:rPr lang="zh-CN" altLang="en-US" sz="2400" b="1" dirty="0" smtClean="0">
                <a:latin typeface="楷体" pitchFamily="49" charset="-122"/>
                <a:ea typeface="楷体" pitchFamily="49" charset="-122"/>
              </a:rPr>
              <a:t> 灯光准备，掌声在哪里？</a:t>
            </a:r>
          </a:p>
          <a:p>
            <a:pPr marL="0" indent="457200" algn="just" hangingPunct="0">
              <a:lnSpc>
                <a:spcPct val="150000"/>
              </a:lnSpc>
              <a:spcBef>
                <a:spcPts val="0"/>
              </a:spcBef>
              <a:buFontTx/>
              <a:buNone/>
            </a:pPr>
            <a:r>
              <a:rPr lang="zh-CN" altLang="en-US" sz="2400" b="1" dirty="0" smtClean="0">
                <a:latin typeface="楷体" pitchFamily="49" charset="-122"/>
                <a:ea typeface="楷体" pitchFamily="49" charset="-122"/>
              </a:rPr>
              <a:t> 下面颁发“终身成就奖”</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得主是传统毒品的代表“鸦片”。</a:t>
            </a:r>
          </a:p>
          <a:p>
            <a:pPr marL="0" indent="457200" algn="just" hangingPunct="0">
              <a:lnSpc>
                <a:spcPct val="150000"/>
              </a:lnSpc>
              <a:spcBef>
                <a:spcPts val="0"/>
              </a:spcBef>
              <a:buFontTx/>
              <a:buNone/>
            </a:pPr>
            <a:r>
              <a:rPr lang="zh-CN" altLang="en-US" sz="2400" b="1" dirty="0" smtClean="0">
                <a:latin typeface="楷体" pitchFamily="49" charset="-122"/>
                <a:ea typeface="楷体" pitchFamily="49" charset="-122"/>
              </a:rPr>
              <a:t> “你畅游于历史长河中，毒害着万千生灵；你漫步于世界的各个角落，熄灭着万家灯火。”（颁奖词）</a:t>
            </a:r>
          </a:p>
        </p:txBody>
      </p:sp>
      <p:grpSp>
        <p:nvGrpSpPr>
          <p:cNvPr id="4" name="组合 3"/>
          <p:cNvGrpSpPr/>
          <p:nvPr/>
        </p:nvGrpSpPr>
        <p:grpSpPr>
          <a:xfrm>
            <a:off x="3772527" y="3876390"/>
            <a:ext cx="4851659" cy="2761600"/>
            <a:chOff x="3929476" y="3876390"/>
            <a:chExt cx="4851659" cy="2761600"/>
          </a:xfrm>
        </p:grpSpPr>
        <p:pic>
          <p:nvPicPr>
            <p:cNvPr id="1026" name="Picture 2"/>
            <p:cNvPicPr>
              <a:picLocks noChangeAspect="1" noChangeArrowheads="1"/>
            </p:cNvPicPr>
            <p:nvPr/>
          </p:nvPicPr>
          <p:blipFill rotWithShape="1">
            <a:blip r:embed="rId2">
              <a:clrChange>
                <a:clrFrom>
                  <a:srgbClr val="FFFFF2"/>
                </a:clrFrom>
                <a:clrTo>
                  <a:srgbClr val="FFFFF2">
                    <a:alpha val="0"/>
                  </a:srgbClr>
                </a:clrTo>
              </a:clrChange>
              <a:extLst>
                <a:ext uri="{28A0092B-C50C-407E-A947-70E740481C1C}">
                  <a14:useLocalDpi xmlns:a14="http://schemas.microsoft.com/office/drawing/2010/main" val="0"/>
                </a:ext>
              </a:extLst>
            </a:blip>
            <a:srcRect b="22728"/>
            <a:stretch/>
          </p:blipFill>
          <p:spPr bwMode="auto">
            <a:xfrm>
              <a:off x="3929476" y="3876390"/>
              <a:ext cx="4537762" cy="27616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621076" y="6005015"/>
              <a:ext cx="1160059" cy="523220"/>
            </a:xfrm>
            <a:prstGeom prst="rect">
              <a:avLst/>
            </a:prstGeom>
            <a:noFill/>
          </p:spPr>
          <p:txBody>
            <a:bodyPr wrap="square" rtlCol="0">
              <a:spAutoFit/>
            </a:bodyPr>
            <a:lstStyle/>
            <a:p>
              <a:r>
                <a:rPr lang="zh-CN" altLang="en-US" sz="2800" b="1" dirty="0" smtClean="0">
                  <a:latin typeface="华文行楷" pitchFamily="2" charset="-122"/>
                  <a:ea typeface="华文行楷" pitchFamily="2" charset="-122"/>
                </a:rPr>
                <a:t>鸦片</a:t>
              </a:r>
              <a:endParaRPr lang="zh-CN" altLang="en-US" sz="2800" b="1" dirty="0">
                <a:latin typeface="华文行楷" pitchFamily="2" charset="-122"/>
                <a:ea typeface="华文行楷" pitchFamily="2" charset="-122"/>
              </a:endParaRPr>
            </a:p>
          </p:txBody>
        </p:sp>
      </p:grpSp>
    </p:spTree>
    <p:extLst>
      <p:ext uri="{BB962C8B-B14F-4D97-AF65-F5344CB8AC3E}">
        <p14:creationId xmlns:p14="http://schemas.microsoft.com/office/powerpoint/2010/main" val="186728630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2661314" y="1241945"/>
            <a:ext cx="7250372" cy="16854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hangingPunct="0">
              <a:lnSpc>
                <a:spcPct val="150000"/>
              </a:lnSpc>
              <a:spcBef>
                <a:spcPts val="0"/>
              </a:spcBef>
              <a:buNone/>
            </a:pPr>
            <a:r>
              <a:rPr lang="zh-CN" altLang="en-US" sz="2400" b="1" dirty="0" smtClean="0">
                <a:latin typeface="楷体" pitchFamily="49" charset="-122"/>
                <a:ea typeface="楷体" pitchFamily="49" charset="-122"/>
              </a:rPr>
              <a:t>  此时</a:t>
            </a:r>
            <a:r>
              <a:rPr lang="zh-CN" altLang="en-US" sz="2400" b="1" dirty="0">
                <a:latin typeface="楷体" pitchFamily="49" charset="-122"/>
                <a:ea typeface="楷体" pitchFamily="49" charset="-122"/>
              </a:rPr>
              <a:t>，以摇头丸、冰毒为代表的新型毒品很不服气，吵嚷着：“长江后浪推前浪，我们给人类以温柔一刀，毒人无数。</a:t>
            </a:r>
            <a:r>
              <a:rPr lang="zh-CN" altLang="en-US" sz="2400" b="1" dirty="0" smtClean="0">
                <a:latin typeface="楷体" pitchFamily="49" charset="-122"/>
                <a:ea typeface="楷体" pitchFamily="49" charset="-122"/>
              </a:rPr>
              <a:t>”</a:t>
            </a:r>
            <a:endParaRPr lang="zh-CN" altLang="en-US" sz="2400" b="1" dirty="0">
              <a:latin typeface="楷体" pitchFamily="49" charset="-122"/>
              <a:ea typeface="楷体" pitchFamily="49" charset="-122"/>
            </a:endParaRPr>
          </a:p>
        </p:txBody>
      </p:sp>
      <p:grpSp>
        <p:nvGrpSpPr>
          <p:cNvPr id="2" name="组合 1"/>
          <p:cNvGrpSpPr/>
          <p:nvPr/>
        </p:nvGrpSpPr>
        <p:grpSpPr>
          <a:xfrm>
            <a:off x="2269296" y="3341399"/>
            <a:ext cx="3258048" cy="2885948"/>
            <a:chOff x="2269296" y="3876602"/>
            <a:chExt cx="3258048" cy="2885948"/>
          </a:xfrm>
        </p:grpSpPr>
        <p:pic>
          <p:nvPicPr>
            <p:cNvPr id="6" name="Picture 9" descr="200606250140_608994"/>
            <p:cNvPicPr>
              <a:picLocks noChangeAspect="1" noChangeArrowheads="1"/>
            </p:cNvPicPr>
            <p:nvPr/>
          </p:nvPicPr>
          <p:blipFill rotWithShape="1">
            <a:blip r:embed="rId2">
              <a:extLst>
                <a:ext uri="{28A0092B-C50C-407E-A947-70E740481C1C}">
                  <a14:useLocalDpi xmlns:a14="http://schemas.microsoft.com/office/drawing/2010/main" val="0"/>
                </a:ext>
              </a:extLst>
            </a:blip>
            <a:srcRect t="12556" r="4053" b="2552"/>
            <a:stretch/>
          </p:blipFill>
          <p:spPr bwMode="auto">
            <a:xfrm>
              <a:off x="2269296" y="3876602"/>
              <a:ext cx="3258048" cy="23530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3249393" y="6239330"/>
              <a:ext cx="1435465" cy="523220"/>
            </a:xfrm>
            <a:prstGeom prst="rect">
              <a:avLst/>
            </a:prstGeom>
            <a:noFill/>
          </p:spPr>
          <p:txBody>
            <a:bodyPr wrap="square" rtlCol="0">
              <a:spAutoFit/>
            </a:bodyPr>
            <a:lstStyle/>
            <a:p>
              <a:pPr algn="ctr"/>
              <a:r>
                <a:rPr lang="zh-CN" altLang="en-US" sz="2800" b="1" dirty="0">
                  <a:latin typeface="华文行楷" pitchFamily="2" charset="-122"/>
                  <a:ea typeface="华文行楷" pitchFamily="2" charset="-122"/>
                </a:rPr>
                <a:t>摇头丸</a:t>
              </a:r>
            </a:p>
          </p:txBody>
        </p:sp>
      </p:grpSp>
      <p:grpSp>
        <p:nvGrpSpPr>
          <p:cNvPr id="11" name="组合 10"/>
          <p:cNvGrpSpPr/>
          <p:nvPr/>
        </p:nvGrpSpPr>
        <p:grpSpPr>
          <a:xfrm>
            <a:off x="6482687" y="3381205"/>
            <a:ext cx="3207224" cy="2876240"/>
            <a:chOff x="6482687" y="3603009"/>
            <a:chExt cx="3207224" cy="2876240"/>
          </a:xfrm>
        </p:grpSpPr>
        <p:pic>
          <p:nvPicPr>
            <p:cNvPr id="9" name="Picture 14" descr="u=735001557,3420602480&amp;fm=52&amp;gp=0"/>
            <p:cNvPicPr>
              <a:picLocks noChangeAspect="1" noChangeArrowheads="1"/>
            </p:cNvPicPr>
            <p:nvPr/>
          </p:nvPicPr>
          <p:blipFill rotWithShape="1">
            <a:blip r:embed="rId3">
              <a:extLst>
                <a:ext uri="{28A0092B-C50C-407E-A947-70E740481C1C}">
                  <a14:useLocalDpi xmlns:a14="http://schemas.microsoft.com/office/drawing/2010/main" val="0"/>
                </a:ext>
              </a:extLst>
            </a:blip>
            <a:srcRect l="4494" t="6126" r="4007" b="7194"/>
            <a:stretch/>
          </p:blipFill>
          <p:spPr bwMode="auto">
            <a:xfrm>
              <a:off x="6482687" y="3603009"/>
              <a:ext cx="3207224" cy="23530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7321366" y="5956029"/>
              <a:ext cx="1435465" cy="523220"/>
            </a:xfrm>
            <a:prstGeom prst="rect">
              <a:avLst/>
            </a:prstGeom>
            <a:noFill/>
          </p:spPr>
          <p:txBody>
            <a:bodyPr wrap="square" rtlCol="0">
              <a:spAutoFit/>
            </a:bodyPr>
            <a:lstStyle/>
            <a:p>
              <a:pPr algn="ctr"/>
              <a:r>
                <a:rPr lang="zh-CN" altLang="en-US" sz="2800" b="1" dirty="0">
                  <a:latin typeface="华文行楷" pitchFamily="2" charset="-122"/>
                  <a:ea typeface="华文行楷" pitchFamily="2" charset="-122"/>
                </a:rPr>
                <a:t>冰毒</a:t>
              </a:r>
            </a:p>
          </p:txBody>
        </p:sp>
      </p:grpSp>
    </p:spTree>
    <p:extLst>
      <p:ext uri="{BB962C8B-B14F-4D97-AF65-F5344CB8AC3E}">
        <p14:creationId xmlns:p14="http://schemas.microsoft.com/office/powerpoint/2010/main" val="186467617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第一PPT，www.1ppt.com">
  <a:themeElements>
    <a:clrScheme name="自定义 111">
      <a:dk1>
        <a:sysClr val="windowText" lastClr="000000"/>
      </a:dk1>
      <a:lt1>
        <a:sysClr val="window" lastClr="FFFFFF"/>
      </a:lt1>
      <a:dk2>
        <a:srgbClr val="44546A"/>
      </a:dk2>
      <a:lt2>
        <a:srgbClr val="E7E6E6"/>
      </a:lt2>
      <a:accent1>
        <a:srgbClr val="69991D"/>
      </a:accent1>
      <a:accent2>
        <a:srgbClr val="EAB01D"/>
      </a:accent2>
      <a:accent3>
        <a:srgbClr val="69991D"/>
      </a:accent3>
      <a:accent4>
        <a:srgbClr val="E88087"/>
      </a:accent4>
      <a:accent5>
        <a:srgbClr val="69991D"/>
      </a:accent5>
      <a:accent6>
        <a:srgbClr val="EAB01D"/>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TotalTime>
  <Words>533</Words>
  <Application>Microsoft Office PowerPoint</Application>
  <PresentationFormat>自定义</PresentationFormat>
  <Paragraphs>47</Paragraphs>
  <Slides>19</Slides>
  <Notes>0</Notes>
  <HiddenSlides>0</HiddenSlides>
  <MMClips>1</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1.对身心的危害 2.对家庭的危害 3.对社会的危害</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卡通手绘</dc:title>
  <dc:creator>第一PPT</dc:creator>
  <cp:keywords>www.1ppt.com</cp:keywords>
  <cp:lastModifiedBy>微软用户</cp:lastModifiedBy>
  <cp:revision>60</cp:revision>
  <dcterms:created xsi:type="dcterms:W3CDTF">2018-06-05T10:06:06Z</dcterms:created>
  <dcterms:modified xsi:type="dcterms:W3CDTF">2019-10-20T05:37:40Z</dcterms:modified>
</cp:coreProperties>
</file>