
<file path=[Content_Types].xml><?xml version="1.0" encoding="utf-8"?>
<Types xmlns="http://schemas.openxmlformats.org/package/2006/content-types">
  <Override PartName="/ppt/notesSlides/notesSlide2.xml" ContentType="application/vnd.openxmlformats-officedocument.presentationml.notesSlide+xml"/>
  <Override PartName="/ppt/tags/tag8.xml" ContentType="application/vnd.openxmlformats-officedocument.presentationml.tags+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diagrams/quickStyle2.xml" ContentType="application/vnd.openxmlformats-officedocument.drawingml.diagramStyl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diagrams/layout5.xml" ContentType="application/vnd.openxmlformats-officedocument.drawingml.diagramLayout+xml"/>
  <Override PartName="/ppt/tags/tag16.xml" ContentType="application/vnd.openxmlformats-officedocument.presentationml.tag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diagrams/colors4.xml" ContentType="application/vnd.openxmlformats-officedocument.drawingml.diagramColors+xml"/>
  <Override PartName="/ppt/diagrams/drawing5.xml" ContentType="application/vnd.ms-office.drawingml.diagramDrawing+xml"/>
  <Override PartName="/ppt/tags/tag10.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tags/tag3.xml" ContentType="application/vnd.openxmlformats-officedocument.presentationml.tags+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diagrams/layout4.xml" ContentType="application/vnd.openxmlformats-officedocument.drawingml.diagram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Override PartName="/ppt/diagrams/data5.xml" ContentType="application/vnd.openxmlformats-officedocument.drawingml.diagramData+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tags/tag13.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tags/tag1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60" r:id="rId2"/>
  </p:sldMasterIdLst>
  <p:notesMasterIdLst>
    <p:notesMasterId r:id="rId26"/>
  </p:notesMasterIdLst>
  <p:handoutMasterIdLst>
    <p:handoutMasterId r:id="rId27"/>
  </p:handoutMasterIdLst>
  <p:sldIdLst>
    <p:sldId id="256" r:id="rId3"/>
    <p:sldId id="564" r:id="rId4"/>
    <p:sldId id="555" r:id="rId5"/>
    <p:sldId id="518" r:id="rId6"/>
    <p:sldId id="520" r:id="rId7"/>
    <p:sldId id="545" r:id="rId8"/>
    <p:sldId id="563" r:id="rId9"/>
    <p:sldId id="560" r:id="rId10"/>
    <p:sldId id="565" r:id="rId11"/>
    <p:sldId id="512" r:id="rId12"/>
    <p:sldId id="506" r:id="rId13"/>
    <p:sldId id="457" r:id="rId14"/>
    <p:sldId id="507" r:id="rId15"/>
    <p:sldId id="566" r:id="rId16"/>
    <p:sldId id="559" r:id="rId17"/>
    <p:sldId id="542" r:id="rId18"/>
    <p:sldId id="510" r:id="rId19"/>
    <p:sldId id="567" r:id="rId20"/>
    <p:sldId id="482" r:id="rId21"/>
    <p:sldId id="551" r:id="rId22"/>
    <p:sldId id="554" r:id="rId23"/>
    <p:sldId id="549" r:id="rId24"/>
    <p:sldId id="286" r:id="rId25"/>
  </p:sldIdLst>
  <p:sldSz cx="9144000" cy="5145088"/>
  <p:notesSz cx="6858000" cy="9144000"/>
  <p:custShowLst>
    <p:custShow name="自定义放映 1" id="0">
      <p:sldLst>
        <p:sld r:id="rId3"/>
        <p:sld r:id="rId25"/>
      </p:sldLst>
    </p:custShow>
  </p:custShowLst>
  <p:custDataLst>
    <p:tags r:id="rId28"/>
  </p:custDataLst>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showPr>
  <p:clrMru>
    <a:srgbClr val="009900"/>
    <a:srgbClr val="FF3300"/>
    <a:srgbClr val="86A779"/>
    <a:srgbClr val="863FB1"/>
    <a:srgbClr val="336600"/>
    <a:srgbClr val="0000FF"/>
    <a:srgbClr val="CC00FF"/>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86" autoAdjust="0"/>
    <p:restoredTop sz="94660"/>
  </p:normalViewPr>
  <p:slideViewPr>
    <p:cSldViewPr>
      <p:cViewPr varScale="1">
        <p:scale>
          <a:sx n="120" d="100"/>
          <a:sy n="120" d="100"/>
        </p:scale>
        <p:origin x="-558" y="-78"/>
      </p:cViewPr>
      <p:guideLst>
        <p:guide orient="horz" pos="1648"/>
        <p:guide pos="2928"/>
      </p:guideLst>
    </p:cSldViewPr>
  </p:slideViewPr>
  <p:notesTextViewPr>
    <p:cViewPr>
      <p:scale>
        <a:sx n="1" d="1"/>
        <a:sy n="1" d="1"/>
      </p:scale>
      <p:origin x="0" y="0"/>
    </p:cViewPr>
  </p:notesTextViewPr>
  <p:sorterViewPr>
    <p:cViewPr>
      <p:scale>
        <a:sx n="42" d="100"/>
        <a:sy n="42" d="100"/>
      </p:scale>
      <p:origin x="0" y="0"/>
    </p:cViewPr>
  </p:sorterViewPr>
  <p:notesViewPr>
    <p:cSldViewPr>
      <p:cViewPr varScale="1">
        <p:scale>
          <a:sx n="87" d="100"/>
          <a:sy n="87" d="100"/>
        </p:scale>
        <p:origin x="2310" y="96"/>
      </p:cViewPr>
      <p:guideLst>
        <p:guide orient="horz" pos="2880"/>
        <p:guide pos="2160"/>
      </p:guideLst>
    </p:cSldViewPr>
  </p:notesViewPr>
  <p:gridSpacing cx="78027213" cy="78027213"/>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32.png"/></Relationships>
</file>

<file path=ppt/diagrams/_rels/data2.xml.rels><?xml version="1.0" encoding="UTF-8" standalone="yes"?>
<Relationships xmlns="http://schemas.openxmlformats.org/package/2006/relationships"><Relationship Id="rId1" Type="http://schemas.openxmlformats.org/officeDocument/2006/relationships/image" Target="../media/image33.png"/></Relationships>
</file>

<file path=ppt/diagrams/_rels/data3.xml.rels><?xml version="1.0" encoding="UTF-8" standalone="yes"?>
<Relationships xmlns="http://schemas.openxmlformats.org/package/2006/relationships"><Relationship Id="rId1" Type="http://schemas.openxmlformats.org/officeDocument/2006/relationships/image" Target="../media/image34.png"/></Relationships>
</file>

<file path=ppt/diagrams/_rels/data4.xml.rels><?xml version="1.0" encoding="UTF-8" standalone="yes"?>
<Relationships xmlns="http://schemas.openxmlformats.org/package/2006/relationships"><Relationship Id="rId1" Type="http://schemas.openxmlformats.org/officeDocument/2006/relationships/image" Target="../media/image35.png"/></Relationships>
</file>

<file path=ppt/diagrams/_rels/data5.xml.rels><?xml version="1.0" encoding="UTF-8" standalone="yes"?>
<Relationships xmlns="http://schemas.openxmlformats.org/package/2006/relationships"><Relationship Id="rId1" Type="http://schemas.openxmlformats.org/officeDocument/2006/relationships/image" Target="../media/image36.png"/></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549CAD-78C0-49E8-BE37-C48F04B5C98F}" type="doc">
      <dgm:prSet loTypeId="urn:microsoft.com/office/officeart/2009/3/layout/SnapshotPictureList" loCatId="picture" qsTypeId="urn:microsoft.com/office/officeart/2005/8/quickstyle/simple1#1" qsCatId="simple" csTypeId="urn:microsoft.com/office/officeart/2005/8/colors/accent1_2#1" csCatId="accent1" phldr="1"/>
      <dgm:spPr/>
    </dgm:pt>
    <dgm:pt modelId="{E3D1D87B-6937-4AE2-B2FF-C7FC571C0B12}">
      <dgm:prSet phldrT="[文本]" custT="1"/>
      <dgm:spPr/>
      <dgm:t>
        <a:bodyPr/>
        <a:lstStyle/>
        <a:p>
          <a:r>
            <a:rPr lang="zh-CN" altLang="en-US" sz="1000" b="1" kern="1200"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mn-cs"/>
            </a:rPr>
            <a:t>烫吸</a:t>
          </a:r>
        </a:p>
      </dgm:t>
    </dgm:pt>
    <dgm:pt modelId="{A10472CA-E093-4D72-B148-B7431D4F9B6B}" type="parTrans" cxnId="{0887D2D4-2C5F-49E8-8C75-B684A7F15068}">
      <dgm:prSet/>
      <dgm:spPr/>
      <dgm:t>
        <a:bodyPr/>
        <a:lstStyle/>
        <a:p>
          <a:endParaRPr lang="zh-CN" altLang="en-US"/>
        </a:p>
      </dgm:t>
    </dgm:pt>
    <dgm:pt modelId="{06EBEBBF-F062-4ECA-9880-772DE64B2532}" type="sibTrans" cxnId="{0887D2D4-2C5F-49E8-8C75-B684A7F15068}">
      <dgm:prSet/>
      <dgm:spPr/>
      <dgm:t>
        <a:bodyPr/>
        <a:lstStyle/>
        <a:p>
          <a:endParaRPr lang="zh-CN" altLang="en-US"/>
        </a:p>
      </dgm:t>
    </dgm:pt>
    <dgm:pt modelId="{22EB3E38-2710-4DF6-B974-07BB73896018}" type="pres">
      <dgm:prSet presAssocID="{66549CAD-78C0-49E8-BE37-C48F04B5C98F}" presName="Name0" presStyleCnt="0">
        <dgm:presLayoutVars>
          <dgm:chMax/>
          <dgm:chPref/>
          <dgm:dir/>
          <dgm:animLvl val="lvl"/>
        </dgm:presLayoutVars>
      </dgm:prSet>
      <dgm:spPr/>
    </dgm:pt>
    <dgm:pt modelId="{48B2B1DC-FCA4-4795-A5C6-068A768E1A67}" type="pres">
      <dgm:prSet presAssocID="{E3D1D87B-6937-4AE2-B2FF-C7FC571C0B12}" presName="composite" presStyleCnt="0"/>
      <dgm:spPr/>
    </dgm:pt>
    <dgm:pt modelId="{C3B39439-D06D-4829-A8DA-F65BD338B8DD}" type="pres">
      <dgm:prSet presAssocID="{E3D1D87B-6937-4AE2-B2FF-C7FC571C0B12}" presName="ParentAccentShape" presStyleLbl="trBgShp" presStyleIdx="0" presStyleCnt="1"/>
      <dgm:spPr/>
    </dgm:pt>
    <dgm:pt modelId="{1753060B-81E6-418F-97CD-3D001AFF3278}" type="pres">
      <dgm:prSet presAssocID="{E3D1D87B-6937-4AE2-B2FF-C7FC571C0B12}" presName="ParentText" presStyleLbl="revTx" presStyleIdx="0" presStyleCnt="2">
        <dgm:presLayoutVars>
          <dgm:chMax val="1"/>
          <dgm:chPref val="1"/>
          <dgm:bulletEnabled val="1"/>
        </dgm:presLayoutVars>
      </dgm:prSet>
      <dgm:spPr/>
      <dgm:t>
        <a:bodyPr/>
        <a:lstStyle/>
        <a:p>
          <a:endParaRPr lang="zh-CN" altLang="en-US"/>
        </a:p>
      </dgm:t>
    </dgm:pt>
    <dgm:pt modelId="{FDBA3292-4B83-4306-ABBA-DC76D27D07CD}" type="pres">
      <dgm:prSet presAssocID="{E3D1D87B-6937-4AE2-B2FF-C7FC571C0B12}" presName="ChildText" presStyleLbl="revTx" presStyleIdx="1" presStyleCnt="2">
        <dgm:presLayoutVars>
          <dgm:chMax val="0"/>
          <dgm:chPref val="0"/>
        </dgm:presLayoutVars>
      </dgm:prSet>
      <dgm:spPr/>
    </dgm:pt>
    <dgm:pt modelId="{698E26DE-4F16-42FF-B3D7-E3042D0BF7B2}" type="pres">
      <dgm:prSet presAssocID="{E3D1D87B-6937-4AE2-B2FF-C7FC571C0B12}" presName="ChildAccentShape" presStyleLbl="trBgShp" presStyleIdx="0" presStyleCnt="1"/>
      <dgm:spPr/>
    </dgm:pt>
    <dgm:pt modelId="{410019D2-D56D-45B5-BCC8-FB478B0F470B}" type="pres">
      <dgm:prSet presAssocID="{E3D1D87B-6937-4AE2-B2FF-C7FC571C0B12}" presName="Image" presStyleLbl="alignImgPlace1" presStyleIdx="0" presStyleCnt="1"/>
      <dgm:spPr>
        <a:blipFill>
          <a:blip xmlns:r="http://schemas.openxmlformats.org/officeDocument/2006/relationships" r:embed="rId1"/>
          <a:srcRect/>
          <a:stretch>
            <a:fillRect l="-1000" r="-1000"/>
          </a:stretch>
        </a:blipFill>
      </dgm:spPr>
    </dgm:pt>
  </dgm:ptLst>
  <dgm:cxnLst>
    <dgm:cxn modelId="{836997F3-5FF1-4E10-ABAE-BD7BA8E812D9}" type="presOf" srcId="{66549CAD-78C0-49E8-BE37-C48F04B5C98F}" destId="{22EB3E38-2710-4DF6-B974-07BB73896018}" srcOrd="0" destOrd="0" presId="urn:microsoft.com/office/officeart/2009/3/layout/SnapshotPictureList"/>
    <dgm:cxn modelId="{7B925164-91A2-4326-9823-4A78F040C4E6}" type="presOf" srcId="{E3D1D87B-6937-4AE2-B2FF-C7FC571C0B12}" destId="{1753060B-81E6-418F-97CD-3D001AFF3278}" srcOrd="0" destOrd="0" presId="urn:microsoft.com/office/officeart/2009/3/layout/SnapshotPictureList"/>
    <dgm:cxn modelId="{0887D2D4-2C5F-49E8-8C75-B684A7F15068}" srcId="{66549CAD-78C0-49E8-BE37-C48F04B5C98F}" destId="{E3D1D87B-6937-4AE2-B2FF-C7FC571C0B12}" srcOrd="0" destOrd="0" parTransId="{A10472CA-E093-4D72-B148-B7431D4F9B6B}" sibTransId="{06EBEBBF-F062-4ECA-9880-772DE64B2532}"/>
    <dgm:cxn modelId="{F8FDF31A-4726-4F29-B685-AC8B5B85FF9E}" type="presParOf" srcId="{22EB3E38-2710-4DF6-B974-07BB73896018}" destId="{48B2B1DC-FCA4-4795-A5C6-068A768E1A67}" srcOrd="0" destOrd="0" presId="urn:microsoft.com/office/officeart/2009/3/layout/SnapshotPictureList"/>
    <dgm:cxn modelId="{98E4B213-5FBB-4F4F-9008-788B81A5D491}" type="presParOf" srcId="{48B2B1DC-FCA4-4795-A5C6-068A768E1A67}" destId="{C3B39439-D06D-4829-A8DA-F65BD338B8DD}" srcOrd="0" destOrd="0" presId="urn:microsoft.com/office/officeart/2009/3/layout/SnapshotPictureList"/>
    <dgm:cxn modelId="{39D1A99B-4FE8-4833-84AD-F0D40B61902D}" type="presParOf" srcId="{48B2B1DC-FCA4-4795-A5C6-068A768E1A67}" destId="{1753060B-81E6-418F-97CD-3D001AFF3278}" srcOrd="1" destOrd="0" presId="urn:microsoft.com/office/officeart/2009/3/layout/SnapshotPictureList"/>
    <dgm:cxn modelId="{1F8DC6DE-15BE-4658-A78B-D4739B736BBE}" type="presParOf" srcId="{48B2B1DC-FCA4-4795-A5C6-068A768E1A67}" destId="{FDBA3292-4B83-4306-ABBA-DC76D27D07CD}" srcOrd="2" destOrd="0" presId="urn:microsoft.com/office/officeart/2009/3/layout/SnapshotPictureList"/>
    <dgm:cxn modelId="{FBD088CD-E43B-4FEF-8681-FBCDA8C18824}" type="presParOf" srcId="{48B2B1DC-FCA4-4795-A5C6-068A768E1A67}" destId="{698E26DE-4F16-42FF-B3D7-E3042D0BF7B2}" srcOrd="3" destOrd="0" presId="urn:microsoft.com/office/officeart/2009/3/layout/SnapshotPictureList"/>
    <dgm:cxn modelId="{416E6A20-4CF0-482A-8844-28FFA9251EA1}" type="presParOf" srcId="{48B2B1DC-FCA4-4795-A5C6-068A768E1A67}" destId="{410019D2-D56D-45B5-BCC8-FB478B0F470B}" srcOrd="4" destOrd="0" presId="urn:microsoft.com/office/officeart/2009/3/layout/SnapshotPicture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C31C9BC-8FE8-4DAB-85DB-D5CBCD31A779}" type="doc">
      <dgm:prSet loTypeId="urn:microsoft.com/office/officeart/2009/3/layout/SnapshotPictureList" loCatId="picture" qsTypeId="urn:microsoft.com/office/officeart/2005/8/quickstyle/simple1#2" qsCatId="simple" csTypeId="urn:microsoft.com/office/officeart/2005/8/colors/accent1_2#2" csCatId="accent1" phldr="1"/>
      <dgm:spPr/>
    </dgm:pt>
    <dgm:pt modelId="{DF553708-7967-42C9-A40F-072A17CE3997}">
      <dgm:prSet phldrT="[文本]" custT="1"/>
      <dgm:spPr/>
      <dgm:t>
        <a:bodyPr/>
        <a:lstStyle/>
        <a:p>
          <a:pPr marL="0" lvl="0" indent="0" algn="l" defTabSz="400050">
            <a:lnSpc>
              <a:spcPct val="90000"/>
            </a:lnSpc>
            <a:spcBef>
              <a:spcPct val="0"/>
            </a:spcBef>
            <a:spcAft>
              <a:spcPct val="35000"/>
            </a:spcAft>
            <a:buNone/>
          </a:pPr>
          <a:r>
            <a:rPr lang="zh-CN" altLang="en-US" sz="1000" b="1" kern="1200"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mn-cs"/>
            </a:rPr>
            <a:t>烟吸</a:t>
          </a:r>
        </a:p>
      </dgm:t>
    </dgm:pt>
    <dgm:pt modelId="{68E655BA-45D7-4312-94C1-77A8A90F3099}" type="parTrans" cxnId="{D96AF3AD-EC9F-46AE-B4F3-6E7FF72C278A}">
      <dgm:prSet/>
      <dgm:spPr/>
      <dgm:t>
        <a:bodyPr/>
        <a:lstStyle/>
        <a:p>
          <a:endParaRPr lang="zh-CN" altLang="en-US"/>
        </a:p>
      </dgm:t>
    </dgm:pt>
    <dgm:pt modelId="{0B34EBF7-E287-401B-803F-F191A118C303}" type="sibTrans" cxnId="{D96AF3AD-EC9F-46AE-B4F3-6E7FF72C278A}">
      <dgm:prSet/>
      <dgm:spPr/>
      <dgm:t>
        <a:bodyPr/>
        <a:lstStyle/>
        <a:p>
          <a:endParaRPr lang="zh-CN" altLang="en-US"/>
        </a:p>
      </dgm:t>
    </dgm:pt>
    <dgm:pt modelId="{02510D37-1321-4E5E-A885-0BD5D2C6A059}" type="pres">
      <dgm:prSet presAssocID="{AC31C9BC-8FE8-4DAB-85DB-D5CBCD31A779}" presName="Name0" presStyleCnt="0">
        <dgm:presLayoutVars>
          <dgm:chMax/>
          <dgm:chPref/>
          <dgm:dir/>
          <dgm:animLvl val="lvl"/>
        </dgm:presLayoutVars>
      </dgm:prSet>
      <dgm:spPr/>
    </dgm:pt>
    <dgm:pt modelId="{7086CECC-9857-4245-90E2-F0E2C1D4A99B}" type="pres">
      <dgm:prSet presAssocID="{DF553708-7967-42C9-A40F-072A17CE3997}" presName="composite" presStyleCnt="0"/>
      <dgm:spPr/>
    </dgm:pt>
    <dgm:pt modelId="{7E55E831-12DC-4E2B-9B53-07E03BD710CF}" type="pres">
      <dgm:prSet presAssocID="{DF553708-7967-42C9-A40F-072A17CE3997}" presName="ParentAccentShape" presStyleLbl="trBgShp" presStyleIdx="0" presStyleCnt="1" custScaleX="106372" custScaleY="115329"/>
      <dgm:spPr/>
    </dgm:pt>
    <dgm:pt modelId="{DFC2D9B4-93E7-43C9-9361-03A442502A49}" type="pres">
      <dgm:prSet presAssocID="{DF553708-7967-42C9-A40F-072A17CE3997}" presName="ParentText" presStyleLbl="revTx" presStyleIdx="0" presStyleCnt="2" custScaleX="104245" custScaleY="145572" custLinFactNeighborX="-484" custLinFactNeighborY="38955">
        <dgm:presLayoutVars>
          <dgm:chMax val="1"/>
          <dgm:chPref val="1"/>
          <dgm:bulletEnabled val="1"/>
        </dgm:presLayoutVars>
      </dgm:prSet>
      <dgm:spPr/>
      <dgm:t>
        <a:bodyPr/>
        <a:lstStyle/>
        <a:p>
          <a:endParaRPr lang="zh-CN" altLang="en-US"/>
        </a:p>
      </dgm:t>
    </dgm:pt>
    <dgm:pt modelId="{6C032CD6-232C-460C-A82C-F5C05BCF8574}" type="pres">
      <dgm:prSet presAssocID="{DF553708-7967-42C9-A40F-072A17CE3997}" presName="ChildText" presStyleLbl="revTx" presStyleIdx="1" presStyleCnt="2">
        <dgm:presLayoutVars>
          <dgm:chMax val="0"/>
          <dgm:chPref val="0"/>
        </dgm:presLayoutVars>
      </dgm:prSet>
      <dgm:spPr/>
    </dgm:pt>
    <dgm:pt modelId="{5B8125F5-4F5A-46F5-98CE-6062A8DFB31F}" type="pres">
      <dgm:prSet presAssocID="{DF553708-7967-42C9-A40F-072A17CE3997}" presName="ChildAccentShape" presStyleLbl="trBgShp" presStyleIdx="0" presStyleCnt="1"/>
      <dgm:spPr/>
    </dgm:pt>
    <dgm:pt modelId="{ADB921F7-8B14-4735-A551-37F7F863509E}" type="pres">
      <dgm:prSet presAssocID="{DF553708-7967-42C9-A40F-072A17CE3997}" presName="Image" presStyleLbl="alignImgPlace1" presStyleIdx="0" presStyleCnt="1"/>
      <dgm:spPr>
        <a:blipFill>
          <a:blip xmlns:r="http://schemas.openxmlformats.org/officeDocument/2006/relationships" r:embed="rId1"/>
          <a:srcRect/>
          <a:stretch>
            <a:fillRect l="-2000" r="-2000"/>
          </a:stretch>
        </a:blipFill>
      </dgm:spPr>
    </dgm:pt>
  </dgm:ptLst>
  <dgm:cxnLst>
    <dgm:cxn modelId="{048AB0EE-2AEF-4E77-B6F5-DF5992BFCAE6}" type="presOf" srcId="{AC31C9BC-8FE8-4DAB-85DB-D5CBCD31A779}" destId="{02510D37-1321-4E5E-A885-0BD5D2C6A059}" srcOrd="0" destOrd="0" presId="urn:microsoft.com/office/officeart/2009/3/layout/SnapshotPictureList"/>
    <dgm:cxn modelId="{290D15D6-43CE-4FD3-8026-B998DC1509CB}" type="presOf" srcId="{DF553708-7967-42C9-A40F-072A17CE3997}" destId="{DFC2D9B4-93E7-43C9-9361-03A442502A49}" srcOrd="0" destOrd="0" presId="urn:microsoft.com/office/officeart/2009/3/layout/SnapshotPictureList"/>
    <dgm:cxn modelId="{D96AF3AD-EC9F-46AE-B4F3-6E7FF72C278A}" srcId="{AC31C9BC-8FE8-4DAB-85DB-D5CBCD31A779}" destId="{DF553708-7967-42C9-A40F-072A17CE3997}" srcOrd="0" destOrd="0" parTransId="{68E655BA-45D7-4312-94C1-77A8A90F3099}" sibTransId="{0B34EBF7-E287-401B-803F-F191A118C303}"/>
    <dgm:cxn modelId="{F58593D5-E369-4F42-B866-563EE09287C7}" type="presParOf" srcId="{02510D37-1321-4E5E-A885-0BD5D2C6A059}" destId="{7086CECC-9857-4245-90E2-F0E2C1D4A99B}" srcOrd="0" destOrd="0" presId="urn:microsoft.com/office/officeart/2009/3/layout/SnapshotPictureList"/>
    <dgm:cxn modelId="{C6F2E9BE-6EFB-45BC-8449-D84A83881845}" type="presParOf" srcId="{7086CECC-9857-4245-90E2-F0E2C1D4A99B}" destId="{7E55E831-12DC-4E2B-9B53-07E03BD710CF}" srcOrd="0" destOrd="0" presId="urn:microsoft.com/office/officeart/2009/3/layout/SnapshotPictureList"/>
    <dgm:cxn modelId="{CDDCC385-56E4-42A2-A85E-C2E3DDE801EA}" type="presParOf" srcId="{7086CECC-9857-4245-90E2-F0E2C1D4A99B}" destId="{DFC2D9B4-93E7-43C9-9361-03A442502A49}" srcOrd="1" destOrd="0" presId="urn:microsoft.com/office/officeart/2009/3/layout/SnapshotPictureList"/>
    <dgm:cxn modelId="{8F254D44-EF58-4D5D-9859-1874A66FF5BB}" type="presParOf" srcId="{7086CECC-9857-4245-90E2-F0E2C1D4A99B}" destId="{6C032CD6-232C-460C-A82C-F5C05BCF8574}" srcOrd="2" destOrd="0" presId="urn:microsoft.com/office/officeart/2009/3/layout/SnapshotPictureList"/>
    <dgm:cxn modelId="{34C5B77A-2B61-45DA-ABF9-1CE442BFCE68}" type="presParOf" srcId="{7086CECC-9857-4245-90E2-F0E2C1D4A99B}" destId="{5B8125F5-4F5A-46F5-98CE-6062A8DFB31F}" srcOrd="3" destOrd="0" presId="urn:microsoft.com/office/officeart/2009/3/layout/SnapshotPictureList"/>
    <dgm:cxn modelId="{581F8A9E-540F-4897-9CF2-FD67D2E6461D}" type="presParOf" srcId="{7086CECC-9857-4245-90E2-F0E2C1D4A99B}" destId="{ADB921F7-8B14-4735-A551-37F7F863509E}" srcOrd="4" destOrd="0" presId="urn:microsoft.com/office/officeart/2009/3/layout/SnapshotPictureList"/>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EA67177-E7E8-41D8-980C-8491EB33692D}" type="doc">
      <dgm:prSet loTypeId="urn:microsoft.com/office/officeart/2009/3/layout/SnapshotPictureList" loCatId="picture" qsTypeId="urn:microsoft.com/office/officeart/2005/8/quickstyle/simple1#3" qsCatId="simple" csTypeId="urn:microsoft.com/office/officeart/2005/8/colors/accent1_2#3" csCatId="accent1" phldr="1"/>
      <dgm:spPr/>
    </dgm:pt>
    <dgm:pt modelId="{D26A575E-2414-4DE1-81AE-E9097A1FE8CF}">
      <dgm:prSet phldrT="[文本]" custT="1"/>
      <dgm:spPr/>
      <dgm:t>
        <a:bodyPr/>
        <a:lstStyle/>
        <a:p>
          <a:r>
            <a:rPr lang="zh-CN" altLang="en-US" sz="1000" b="1" kern="1200"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mn-cs"/>
            </a:rPr>
            <a:t>鼻息</a:t>
          </a:r>
        </a:p>
      </dgm:t>
    </dgm:pt>
    <dgm:pt modelId="{CA59A3EB-71BC-421E-A23D-E9678B323C60}" type="parTrans" cxnId="{3A28A2E7-8212-403F-9221-3C3CE180B187}">
      <dgm:prSet/>
      <dgm:spPr/>
      <dgm:t>
        <a:bodyPr/>
        <a:lstStyle/>
        <a:p>
          <a:endParaRPr lang="zh-CN" altLang="en-US"/>
        </a:p>
      </dgm:t>
    </dgm:pt>
    <dgm:pt modelId="{0A004191-F4CB-40E5-B09B-F24E003ECEDC}" type="sibTrans" cxnId="{3A28A2E7-8212-403F-9221-3C3CE180B187}">
      <dgm:prSet/>
      <dgm:spPr/>
      <dgm:t>
        <a:bodyPr/>
        <a:lstStyle/>
        <a:p>
          <a:endParaRPr lang="zh-CN" altLang="en-US"/>
        </a:p>
      </dgm:t>
    </dgm:pt>
    <dgm:pt modelId="{2B469AE0-C120-4568-91CA-E8877ECB963D}" type="pres">
      <dgm:prSet presAssocID="{BEA67177-E7E8-41D8-980C-8491EB33692D}" presName="Name0" presStyleCnt="0">
        <dgm:presLayoutVars>
          <dgm:chMax/>
          <dgm:chPref/>
          <dgm:dir/>
          <dgm:animLvl val="lvl"/>
        </dgm:presLayoutVars>
      </dgm:prSet>
      <dgm:spPr/>
    </dgm:pt>
    <dgm:pt modelId="{4CEA47FF-CA49-4F80-ABFE-2305446DED55}" type="pres">
      <dgm:prSet presAssocID="{D26A575E-2414-4DE1-81AE-E9097A1FE8CF}" presName="composite" presStyleCnt="0"/>
      <dgm:spPr/>
    </dgm:pt>
    <dgm:pt modelId="{9A71FE8C-CDFC-4906-B6EC-ED25006E507D}" type="pres">
      <dgm:prSet presAssocID="{D26A575E-2414-4DE1-81AE-E9097A1FE8CF}" presName="ParentAccentShape" presStyleLbl="trBgShp" presStyleIdx="0" presStyleCnt="1"/>
      <dgm:spPr/>
    </dgm:pt>
    <dgm:pt modelId="{072E90AF-72A5-4E09-8284-26A475122D7D}" type="pres">
      <dgm:prSet presAssocID="{D26A575E-2414-4DE1-81AE-E9097A1FE8CF}" presName="ParentText" presStyleLbl="revTx" presStyleIdx="0" presStyleCnt="2">
        <dgm:presLayoutVars>
          <dgm:chMax val="1"/>
          <dgm:chPref val="1"/>
          <dgm:bulletEnabled val="1"/>
        </dgm:presLayoutVars>
      </dgm:prSet>
      <dgm:spPr/>
      <dgm:t>
        <a:bodyPr/>
        <a:lstStyle/>
        <a:p>
          <a:endParaRPr lang="zh-CN" altLang="en-US"/>
        </a:p>
      </dgm:t>
    </dgm:pt>
    <dgm:pt modelId="{E15AD18A-4C1D-4F2E-8751-7840CDA9104C}" type="pres">
      <dgm:prSet presAssocID="{D26A575E-2414-4DE1-81AE-E9097A1FE8CF}" presName="ChildText" presStyleLbl="revTx" presStyleIdx="1" presStyleCnt="2">
        <dgm:presLayoutVars>
          <dgm:chMax val="0"/>
          <dgm:chPref val="0"/>
        </dgm:presLayoutVars>
      </dgm:prSet>
      <dgm:spPr/>
    </dgm:pt>
    <dgm:pt modelId="{329B26B0-3720-45B3-98D0-11BDC4BC7666}" type="pres">
      <dgm:prSet presAssocID="{D26A575E-2414-4DE1-81AE-E9097A1FE8CF}" presName="ChildAccentShape" presStyleLbl="trBgShp" presStyleIdx="0" presStyleCnt="1"/>
      <dgm:spPr/>
    </dgm:pt>
    <dgm:pt modelId="{F1C5B3F3-170D-4F2C-AE65-FAE203E4CCC7}" type="pres">
      <dgm:prSet presAssocID="{D26A575E-2414-4DE1-81AE-E9097A1FE8CF}" presName="Image" presStyleLbl="alignImgPlace1" presStyleIdx="0" presStyleCnt="1"/>
      <dgm:spPr>
        <a:blipFill>
          <a:blip xmlns:r="http://schemas.openxmlformats.org/officeDocument/2006/relationships" r:embed="rId1"/>
          <a:srcRect/>
          <a:stretch>
            <a:fillRect t="-3000" b="-3000"/>
          </a:stretch>
        </a:blipFill>
      </dgm:spPr>
    </dgm:pt>
  </dgm:ptLst>
  <dgm:cxnLst>
    <dgm:cxn modelId="{9CAB8EF2-51FB-413E-8D63-42AC8DD2CDD5}" type="presOf" srcId="{D26A575E-2414-4DE1-81AE-E9097A1FE8CF}" destId="{072E90AF-72A5-4E09-8284-26A475122D7D}" srcOrd="0" destOrd="0" presId="urn:microsoft.com/office/officeart/2009/3/layout/SnapshotPictureList"/>
    <dgm:cxn modelId="{185DFC30-6437-42DD-8CA0-EA66374FD56F}" type="presOf" srcId="{BEA67177-E7E8-41D8-980C-8491EB33692D}" destId="{2B469AE0-C120-4568-91CA-E8877ECB963D}" srcOrd="0" destOrd="0" presId="urn:microsoft.com/office/officeart/2009/3/layout/SnapshotPictureList"/>
    <dgm:cxn modelId="{3A28A2E7-8212-403F-9221-3C3CE180B187}" srcId="{BEA67177-E7E8-41D8-980C-8491EB33692D}" destId="{D26A575E-2414-4DE1-81AE-E9097A1FE8CF}" srcOrd="0" destOrd="0" parTransId="{CA59A3EB-71BC-421E-A23D-E9678B323C60}" sibTransId="{0A004191-F4CB-40E5-B09B-F24E003ECEDC}"/>
    <dgm:cxn modelId="{EFD43EB8-5487-48B7-86CB-3515C7046308}" type="presParOf" srcId="{2B469AE0-C120-4568-91CA-E8877ECB963D}" destId="{4CEA47FF-CA49-4F80-ABFE-2305446DED55}" srcOrd="0" destOrd="0" presId="urn:microsoft.com/office/officeart/2009/3/layout/SnapshotPictureList"/>
    <dgm:cxn modelId="{78A8468F-2C73-4F99-9FC0-E9AB57DD8DB7}" type="presParOf" srcId="{4CEA47FF-CA49-4F80-ABFE-2305446DED55}" destId="{9A71FE8C-CDFC-4906-B6EC-ED25006E507D}" srcOrd="0" destOrd="0" presId="urn:microsoft.com/office/officeart/2009/3/layout/SnapshotPictureList"/>
    <dgm:cxn modelId="{3CD2793F-3434-4083-8DA9-7E858CD1BEBF}" type="presParOf" srcId="{4CEA47FF-CA49-4F80-ABFE-2305446DED55}" destId="{072E90AF-72A5-4E09-8284-26A475122D7D}" srcOrd="1" destOrd="0" presId="urn:microsoft.com/office/officeart/2009/3/layout/SnapshotPictureList"/>
    <dgm:cxn modelId="{A31EB057-7640-462C-AEAD-25F77592E432}" type="presParOf" srcId="{4CEA47FF-CA49-4F80-ABFE-2305446DED55}" destId="{E15AD18A-4C1D-4F2E-8751-7840CDA9104C}" srcOrd="2" destOrd="0" presId="urn:microsoft.com/office/officeart/2009/3/layout/SnapshotPictureList"/>
    <dgm:cxn modelId="{5EC933B1-FDBF-4C0E-A7E7-0CE2C067D1CF}" type="presParOf" srcId="{4CEA47FF-CA49-4F80-ABFE-2305446DED55}" destId="{329B26B0-3720-45B3-98D0-11BDC4BC7666}" srcOrd="3" destOrd="0" presId="urn:microsoft.com/office/officeart/2009/3/layout/SnapshotPictureList"/>
    <dgm:cxn modelId="{F85755E0-FB49-497B-ADB7-6986C1AF6591}" type="presParOf" srcId="{4CEA47FF-CA49-4F80-ABFE-2305446DED55}" destId="{F1C5B3F3-170D-4F2C-AE65-FAE203E4CCC7}" srcOrd="4" destOrd="0" presId="urn:microsoft.com/office/officeart/2009/3/layout/SnapshotPictureList"/>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8BB8C19-5EB3-44A0-91FC-214A52090508}" type="doc">
      <dgm:prSet loTypeId="urn:microsoft.com/office/officeart/2009/3/layout/SnapshotPictureList" loCatId="picture" qsTypeId="urn:microsoft.com/office/officeart/2005/8/quickstyle/simple1#4" qsCatId="simple" csTypeId="urn:microsoft.com/office/officeart/2005/8/colors/accent1_2#4" csCatId="accent1" phldr="1"/>
      <dgm:spPr/>
    </dgm:pt>
    <dgm:pt modelId="{9AD636BD-A64A-479A-B57D-450C51527397}">
      <dgm:prSet phldrT="[文本]" custT="1"/>
      <dgm:spPr/>
      <dgm:t>
        <a:bodyPr/>
        <a:lstStyle/>
        <a:p>
          <a:pPr marL="0" lvl="0" indent="0" algn="l" defTabSz="400050">
            <a:lnSpc>
              <a:spcPct val="90000"/>
            </a:lnSpc>
            <a:spcBef>
              <a:spcPct val="0"/>
            </a:spcBef>
            <a:spcAft>
              <a:spcPct val="35000"/>
            </a:spcAft>
            <a:buNone/>
          </a:pPr>
          <a:r>
            <a:rPr lang="zh-CN" altLang="en-US" sz="1000" b="1" kern="1200"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mn-cs"/>
            </a:rPr>
            <a:t>注射</a:t>
          </a:r>
        </a:p>
      </dgm:t>
    </dgm:pt>
    <dgm:pt modelId="{8B846475-41AC-4884-A434-41D6E5F16B6B}" type="parTrans" cxnId="{36527743-6C70-41D9-889E-49B41E77AB01}">
      <dgm:prSet/>
      <dgm:spPr/>
      <dgm:t>
        <a:bodyPr/>
        <a:lstStyle/>
        <a:p>
          <a:endParaRPr lang="zh-CN" altLang="en-US"/>
        </a:p>
      </dgm:t>
    </dgm:pt>
    <dgm:pt modelId="{EAC920B7-39C6-4050-BBDD-A3A0065F39D3}" type="sibTrans" cxnId="{36527743-6C70-41D9-889E-49B41E77AB01}">
      <dgm:prSet/>
      <dgm:spPr/>
      <dgm:t>
        <a:bodyPr/>
        <a:lstStyle/>
        <a:p>
          <a:endParaRPr lang="zh-CN" altLang="en-US"/>
        </a:p>
      </dgm:t>
    </dgm:pt>
    <dgm:pt modelId="{66E9AA42-F5D2-48A8-87D5-A163E2339D2C}" type="pres">
      <dgm:prSet presAssocID="{F8BB8C19-5EB3-44A0-91FC-214A52090508}" presName="Name0" presStyleCnt="0">
        <dgm:presLayoutVars>
          <dgm:chMax/>
          <dgm:chPref/>
          <dgm:dir/>
          <dgm:animLvl val="lvl"/>
        </dgm:presLayoutVars>
      </dgm:prSet>
      <dgm:spPr/>
    </dgm:pt>
    <dgm:pt modelId="{AB45EDB5-1F98-4528-96EB-76B3079F28D5}" type="pres">
      <dgm:prSet presAssocID="{9AD636BD-A64A-479A-B57D-450C51527397}" presName="composite" presStyleCnt="0"/>
      <dgm:spPr/>
    </dgm:pt>
    <dgm:pt modelId="{103E9424-BAD6-48EB-ABDC-766B5725BF93}" type="pres">
      <dgm:prSet presAssocID="{9AD636BD-A64A-479A-B57D-450C51527397}" presName="ParentAccentShape" presStyleLbl="trBgShp" presStyleIdx="0" presStyleCnt="1" custScaleY="91765"/>
      <dgm:spPr/>
    </dgm:pt>
    <dgm:pt modelId="{E1F30CA1-290C-4AC8-8C1C-464308795EFB}" type="pres">
      <dgm:prSet presAssocID="{9AD636BD-A64A-479A-B57D-450C51527397}" presName="ParentText" presStyleLbl="revTx" presStyleIdx="0" presStyleCnt="2" custScaleY="208187" custLinFactNeighborX="-83" custLinFactNeighborY="-50275">
        <dgm:presLayoutVars>
          <dgm:chMax val="1"/>
          <dgm:chPref val="1"/>
          <dgm:bulletEnabled val="1"/>
        </dgm:presLayoutVars>
      </dgm:prSet>
      <dgm:spPr/>
      <dgm:t>
        <a:bodyPr/>
        <a:lstStyle/>
        <a:p>
          <a:endParaRPr lang="zh-CN" altLang="en-US"/>
        </a:p>
      </dgm:t>
    </dgm:pt>
    <dgm:pt modelId="{EE618CC8-BE29-4185-85B4-00D25170C8CA}" type="pres">
      <dgm:prSet presAssocID="{9AD636BD-A64A-479A-B57D-450C51527397}" presName="ChildText" presStyleLbl="revTx" presStyleIdx="1" presStyleCnt="2">
        <dgm:presLayoutVars>
          <dgm:chMax val="0"/>
          <dgm:chPref val="0"/>
        </dgm:presLayoutVars>
      </dgm:prSet>
      <dgm:spPr/>
    </dgm:pt>
    <dgm:pt modelId="{274AC47F-E7BE-40DC-A7C4-DE1D9E355D25}" type="pres">
      <dgm:prSet presAssocID="{9AD636BD-A64A-479A-B57D-450C51527397}" presName="ChildAccentShape" presStyleLbl="trBgShp" presStyleIdx="0" presStyleCnt="1"/>
      <dgm:spPr/>
    </dgm:pt>
    <dgm:pt modelId="{F2C6573D-D4AE-40FD-B9C8-5779229BEC34}" type="pres">
      <dgm:prSet presAssocID="{9AD636BD-A64A-479A-B57D-450C51527397}" presName="Image" presStyleLbl="alignImgPlace1" presStyleIdx="0" presStyleCnt="1" custLinFactNeighborX="-4172" custLinFactNeighborY="-10864"/>
      <dgm:spPr>
        <a:blipFill>
          <a:blip xmlns:r="http://schemas.openxmlformats.org/officeDocument/2006/relationships" r:embed="rId1"/>
          <a:srcRect/>
          <a:stretch>
            <a:fillRect t="-3000" b="-3000"/>
          </a:stretch>
        </a:blipFill>
      </dgm:spPr>
    </dgm:pt>
  </dgm:ptLst>
  <dgm:cxnLst>
    <dgm:cxn modelId="{2DEDC0F6-A702-4870-A1FB-EDAA7526B8A8}" type="presOf" srcId="{9AD636BD-A64A-479A-B57D-450C51527397}" destId="{E1F30CA1-290C-4AC8-8C1C-464308795EFB}" srcOrd="0" destOrd="0" presId="urn:microsoft.com/office/officeart/2009/3/layout/SnapshotPictureList"/>
    <dgm:cxn modelId="{36527743-6C70-41D9-889E-49B41E77AB01}" srcId="{F8BB8C19-5EB3-44A0-91FC-214A52090508}" destId="{9AD636BD-A64A-479A-B57D-450C51527397}" srcOrd="0" destOrd="0" parTransId="{8B846475-41AC-4884-A434-41D6E5F16B6B}" sibTransId="{EAC920B7-39C6-4050-BBDD-A3A0065F39D3}"/>
    <dgm:cxn modelId="{48E0A038-0B3A-4EA0-896A-28115986BDA4}" type="presOf" srcId="{F8BB8C19-5EB3-44A0-91FC-214A52090508}" destId="{66E9AA42-F5D2-48A8-87D5-A163E2339D2C}" srcOrd="0" destOrd="0" presId="urn:microsoft.com/office/officeart/2009/3/layout/SnapshotPictureList"/>
    <dgm:cxn modelId="{99C3958A-52FA-4855-8750-3532EF0C55BA}" type="presParOf" srcId="{66E9AA42-F5D2-48A8-87D5-A163E2339D2C}" destId="{AB45EDB5-1F98-4528-96EB-76B3079F28D5}" srcOrd="0" destOrd="0" presId="urn:microsoft.com/office/officeart/2009/3/layout/SnapshotPictureList"/>
    <dgm:cxn modelId="{67456D82-5043-4D29-92B6-426AC82B7A84}" type="presParOf" srcId="{AB45EDB5-1F98-4528-96EB-76B3079F28D5}" destId="{103E9424-BAD6-48EB-ABDC-766B5725BF93}" srcOrd="0" destOrd="0" presId="urn:microsoft.com/office/officeart/2009/3/layout/SnapshotPictureList"/>
    <dgm:cxn modelId="{5FE8A253-06BE-4412-B5AF-F2802B29E12F}" type="presParOf" srcId="{AB45EDB5-1F98-4528-96EB-76B3079F28D5}" destId="{E1F30CA1-290C-4AC8-8C1C-464308795EFB}" srcOrd="1" destOrd="0" presId="urn:microsoft.com/office/officeart/2009/3/layout/SnapshotPictureList"/>
    <dgm:cxn modelId="{BAD8EA4A-DDC8-4FEE-BCE8-6EF36F903029}" type="presParOf" srcId="{AB45EDB5-1F98-4528-96EB-76B3079F28D5}" destId="{EE618CC8-BE29-4185-85B4-00D25170C8CA}" srcOrd="2" destOrd="0" presId="urn:microsoft.com/office/officeart/2009/3/layout/SnapshotPictureList"/>
    <dgm:cxn modelId="{52640D8F-A759-4F2B-A6BA-FD1655BAC147}" type="presParOf" srcId="{AB45EDB5-1F98-4528-96EB-76B3079F28D5}" destId="{274AC47F-E7BE-40DC-A7C4-DE1D9E355D25}" srcOrd="3" destOrd="0" presId="urn:microsoft.com/office/officeart/2009/3/layout/SnapshotPictureList"/>
    <dgm:cxn modelId="{63F37321-2C34-457B-AD63-450F74003F76}" type="presParOf" srcId="{AB45EDB5-1F98-4528-96EB-76B3079F28D5}" destId="{F2C6573D-D4AE-40FD-B9C8-5779229BEC34}" srcOrd="4" destOrd="0" presId="urn:microsoft.com/office/officeart/2009/3/layout/SnapshotPictureList"/>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3435BCF-F34D-4A2B-9BEB-67041BD10A1C}" type="doc">
      <dgm:prSet loTypeId="urn:microsoft.com/office/officeart/2009/3/layout/SnapshotPictureList" loCatId="picture" qsTypeId="urn:microsoft.com/office/officeart/2005/8/quickstyle/simple1#5" qsCatId="simple" csTypeId="urn:microsoft.com/office/officeart/2005/8/colors/accent1_2#5" csCatId="accent1" phldr="1"/>
      <dgm:spPr/>
    </dgm:pt>
    <dgm:pt modelId="{EA63D6FA-3BD6-4CBD-8496-7708D0CE59B6}">
      <dgm:prSet phldrT="[文本]" custT="1"/>
      <dgm:spPr/>
      <dgm:t>
        <a:bodyPr/>
        <a:lstStyle/>
        <a:p>
          <a:pPr marL="0" lvl="0" indent="0" algn="l" defTabSz="400050">
            <a:lnSpc>
              <a:spcPct val="90000"/>
            </a:lnSpc>
            <a:spcBef>
              <a:spcPct val="0"/>
            </a:spcBef>
            <a:spcAft>
              <a:spcPct val="35000"/>
            </a:spcAft>
            <a:buNone/>
          </a:pPr>
          <a:r>
            <a:rPr lang="zh-CN" altLang="en-US" sz="1000" b="1" kern="1200"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mn-cs"/>
            </a:rPr>
            <a:t>口服</a:t>
          </a:r>
        </a:p>
      </dgm:t>
    </dgm:pt>
    <dgm:pt modelId="{75FDED60-96B4-4989-8C1A-3A0E88817526}" type="parTrans" cxnId="{BFD15097-B025-4E4A-80B0-ADAA1E0AF4CE}">
      <dgm:prSet/>
      <dgm:spPr/>
      <dgm:t>
        <a:bodyPr/>
        <a:lstStyle/>
        <a:p>
          <a:endParaRPr lang="zh-CN" altLang="en-US"/>
        </a:p>
      </dgm:t>
    </dgm:pt>
    <dgm:pt modelId="{D306DD46-417E-4E2E-84F3-82C095E31052}" type="sibTrans" cxnId="{BFD15097-B025-4E4A-80B0-ADAA1E0AF4CE}">
      <dgm:prSet/>
      <dgm:spPr/>
      <dgm:t>
        <a:bodyPr/>
        <a:lstStyle/>
        <a:p>
          <a:endParaRPr lang="zh-CN" altLang="en-US"/>
        </a:p>
      </dgm:t>
    </dgm:pt>
    <dgm:pt modelId="{96626CEE-23EE-4B5B-A8A9-DF90B2DC6FC1}" type="pres">
      <dgm:prSet presAssocID="{33435BCF-F34D-4A2B-9BEB-67041BD10A1C}" presName="Name0" presStyleCnt="0">
        <dgm:presLayoutVars>
          <dgm:chMax/>
          <dgm:chPref/>
          <dgm:dir/>
          <dgm:animLvl val="lvl"/>
        </dgm:presLayoutVars>
      </dgm:prSet>
      <dgm:spPr/>
    </dgm:pt>
    <dgm:pt modelId="{8F908866-67D8-4B94-91FA-C3AD4687DA27}" type="pres">
      <dgm:prSet presAssocID="{EA63D6FA-3BD6-4CBD-8496-7708D0CE59B6}" presName="composite" presStyleCnt="0"/>
      <dgm:spPr/>
    </dgm:pt>
    <dgm:pt modelId="{5BF0E43A-5531-4AFB-BC3C-67CF5F878763}" type="pres">
      <dgm:prSet presAssocID="{EA63D6FA-3BD6-4CBD-8496-7708D0CE59B6}" presName="ParentAccentShape" presStyleLbl="trBgShp" presStyleIdx="0" presStyleCnt="1" custScaleX="126141" custLinFactNeighborX="1592" custLinFactNeighborY="-11808"/>
      <dgm:spPr/>
    </dgm:pt>
    <dgm:pt modelId="{CE882114-3E43-41A4-AF33-11491B939C3F}" type="pres">
      <dgm:prSet presAssocID="{EA63D6FA-3BD6-4CBD-8496-7708D0CE59B6}" presName="ParentText" presStyleLbl="revTx" presStyleIdx="0" presStyleCnt="2" custLinFactNeighborX="-7768" custLinFactNeighborY="-83556">
        <dgm:presLayoutVars>
          <dgm:chMax val="1"/>
          <dgm:chPref val="1"/>
          <dgm:bulletEnabled val="1"/>
        </dgm:presLayoutVars>
      </dgm:prSet>
      <dgm:spPr/>
      <dgm:t>
        <a:bodyPr/>
        <a:lstStyle/>
        <a:p>
          <a:endParaRPr lang="zh-CN" altLang="en-US"/>
        </a:p>
      </dgm:t>
    </dgm:pt>
    <dgm:pt modelId="{4A71235A-5780-4CF0-8FF2-4D6E1708C319}" type="pres">
      <dgm:prSet presAssocID="{EA63D6FA-3BD6-4CBD-8496-7708D0CE59B6}" presName="ChildText" presStyleLbl="revTx" presStyleIdx="1" presStyleCnt="2">
        <dgm:presLayoutVars>
          <dgm:chMax val="0"/>
          <dgm:chPref val="0"/>
        </dgm:presLayoutVars>
      </dgm:prSet>
      <dgm:spPr/>
    </dgm:pt>
    <dgm:pt modelId="{CACBDFBE-17D3-448E-9D81-6611795CFD0E}" type="pres">
      <dgm:prSet presAssocID="{EA63D6FA-3BD6-4CBD-8496-7708D0CE59B6}" presName="ChildAccentShape" presStyleLbl="trBgShp" presStyleIdx="0" presStyleCnt="1"/>
      <dgm:spPr/>
    </dgm:pt>
    <dgm:pt modelId="{11218392-93FA-4710-A52A-6D7FC7F6AE14}" type="pres">
      <dgm:prSet presAssocID="{EA63D6FA-3BD6-4CBD-8496-7708D0CE59B6}" presName="Image" presStyleLbl="alignImgPlace1" presStyleIdx="0" presStyleCnt="1" custScaleX="115477" custScaleY="117085" custLinFactNeighborX="-201" custLinFactNeighborY="-24786"/>
      <dgm:spPr>
        <a:blipFill>
          <a:blip xmlns:r="http://schemas.openxmlformats.org/officeDocument/2006/relationships" r:embed="rId1"/>
          <a:srcRect/>
          <a:stretch>
            <a:fillRect t="-16000" b="-16000"/>
          </a:stretch>
        </a:blipFill>
      </dgm:spPr>
    </dgm:pt>
  </dgm:ptLst>
  <dgm:cxnLst>
    <dgm:cxn modelId="{BFD15097-B025-4E4A-80B0-ADAA1E0AF4CE}" srcId="{33435BCF-F34D-4A2B-9BEB-67041BD10A1C}" destId="{EA63D6FA-3BD6-4CBD-8496-7708D0CE59B6}" srcOrd="0" destOrd="0" parTransId="{75FDED60-96B4-4989-8C1A-3A0E88817526}" sibTransId="{D306DD46-417E-4E2E-84F3-82C095E31052}"/>
    <dgm:cxn modelId="{876D3E2C-9690-4997-A93E-5B9F8F478378}" type="presOf" srcId="{EA63D6FA-3BD6-4CBD-8496-7708D0CE59B6}" destId="{CE882114-3E43-41A4-AF33-11491B939C3F}" srcOrd="0" destOrd="0" presId="urn:microsoft.com/office/officeart/2009/3/layout/SnapshotPictureList"/>
    <dgm:cxn modelId="{C8B0F228-4FAA-45A2-90CA-2A57AD20096B}" type="presOf" srcId="{33435BCF-F34D-4A2B-9BEB-67041BD10A1C}" destId="{96626CEE-23EE-4B5B-A8A9-DF90B2DC6FC1}" srcOrd="0" destOrd="0" presId="urn:microsoft.com/office/officeart/2009/3/layout/SnapshotPictureList"/>
    <dgm:cxn modelId="{BE676A53-12D7-4803-8881-1E1946207D7C}" type="presParOf" srcId="{96626CEE-23EE-4B5B-A8A9-DF90B2DC6FC1}" destId="{8F908866-67D8-4B94-91FA-C3AD4687DA27}" srcOrd="0" destOrd="0" presId="urn:microsoft.com/office/officeart/2009/3/layout/SnapshotPictureList"/>
    <dgm:cxn modelId="{AF19B7C7-2FC3-41DA-B318-56209E58BF8B}" type="presParOf" srcId="{8F908866-67D8-4B94-91FA-C3AD4687DA27}" destId="{5BF0E43A-5531-4AFB-BC3C-67CF5F878763}" srcOrd="0" destOrd="0" presId="urn:microsoft.com/office/officeart/2009/3/layout/SnapshotPictureList"/>
    <dgm:cxn modelId="{27C83966-5E76-4EC7-9887-3DD39B0A392A}" type="presParOf" srcId="{8F908866-67D8-4B94-91FA-C3AD4687DA27}" destId="{CE882114-3E43-41A4-AF33-11491B939C3F}" srcOrd="1" destOrd="0" presId="urn:microsoft.com/office/officeart/2009/3/layout/SnapshotPictureList"/>
    <dgm:cxn modelId="{C98AB5F6-1CAD-4CD9-BEED-B6B41B41DE0D}" type="presParOf" srcId="{8F908866-67D8-4B94-91FA-C3AD4687DA27}" destId="{4A71235A-5780-4CF0-8FF2-4D6E1708C319}" srcOrd="2" destOrd="0" presId="urn:microsoft.com/office/officeart/2009/3/layout/SnapshotPictureList"/>
    <dgm:cxn modelId="{F58FA07D-396A-45B4-91ED-E8EF2977D489}" type="presParOf" srcId="{8F908866-67D8-4B94-91FA-C3AD4687DA27}" destId="{CACBDFBE-17D3-448E-9D81-6611795CFD0E}" srcOrd="3" destOrd="0" presId="urn:microsoft.com/office/officeart/2009/3/layout/SnapshotPictureList"/>
    <dgm:cxn modelId="{2B92C172-1668-45D4-B9B0-3732F44BA74C}" type="presParOf" srcId="{8F908866-67D8-4B94-91FA-C3AD4687DA27}" destId="{11218392-93FA-4710-A52A-6D7FC7F6AE14}" srcOrd="4" destOrd="0" presId="urn:microsoft.com/office/officeart/2009/3/layout/SnapshotPictureLis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SnapshotPictureList">
  <dgm:title val=""/>
  <dgm:desc val=""/>
  <dgm:catLst>
    <dgm:cat type="picture" pri="3000"/>
    <dgm:cat type="pictureconvert" pri="3000"/>
  </dgm:catLst>
  <dgm:samp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ampData>
  <dgm:style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styleData>
  <dgm:clrData>
    <dgm:dataModel>
      <dgm:ptLst>
        <dgm:pt modelId="0" type="doc"/>
        <dgm:pt modelId="10">
          <dgm:prSet phldr="1"/>
        </dgm:pt>
        <dgm:pt modelId="11">
          <dgm:prSet phldr="1"/>
        </dgm:pt>
      </dgm:ptLst>
      <dgm:cxnLst>
        <dgm:cxn modelId="40" srcId="0" destId="10" srcOrd="0" destOrd="0"/>
        <dgm:cxn modelId="12" srcId="10" destId="11" srcOrd="0" destOrd="0"/>
      </dgm:cxnLst>
      <dgm:bg/>
      <dgm:whole/>
    </dgm:dataModel>
  </dgm:clrData>
  <dgm:layoutNode name="Name0">
    <dgm:varLst>
      <dgm:chMax/>
      <dgm:chPref/>
      <dgm:dir/>
      <dgm:animLvl val="lvl"/>
    </dgm:varLst>
    <dgm:alg type="snake">
      <dgm:param type="grDir" val="tL"/>
      <dgm:param type="flowDir" val="col"/>
    </dgm:alg>
    <dgm:shape xmlns:r="http://schemas.openxmlformats.org/officeDocument/2006/relationships" r:blip="">
      <dgm:adjLst/>
    </dgm:shape>
    <dgm:constrLst>
      <dgm:constr type="primFontSz" for="des" forName="ChildText" refType="primFontSz" refFor="des" refForName="ParentText" op="lte"/>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2.0273"/>
        </dgm:alg>
        <dgm:shape xmlns:r="http://schemas.openxmlformats.org/officeDocument/2006/relationships" r:blip="">
          <dgm:adjLst/>
        </dgm:shape>
        <dgm:choose name="Name1">
          <dgm:if name="Name2" func="var" arg="dir" op="equ" val="norm">
            <dgm:constrLst>
              <dgm:constr type="l" for="ch" forName="ParentAccentShape" refType="w" fact="0.0238"/>
              <dgm:constr type="t" for="ch" forName="ParentAccentShape" refType="h" fact="0.107"/>
              <dgm:constr type="w" for="ch" forName="ParentAccentShape" refType="w" fact="0.619"/>
              <dgm:constr type="h" for="ch" forName="ParentAccentShape" refType="h" fact="0.893"/>
              <dgm:constr type="l" for="ch" forName="ParentText" refType="w" fact="0.048"/>
              <dgm:constr type="t" for="ch" forName="ParentText" refType="h" fact="0.845"/>
              <dgm:constr type="w" for="ch" forName="ParentText" refType="w" fact="0.571"/>
              <dgm:constr type="h" for="ch" forName="ParentText" refType="h" fact="0.106"/>
              <dgm:constr type="l" for="ch" forName="ChildText" refType="w" fact="0.668"/>
              <dgm:constr type="t" for="ch" forName="ChildText" refType="h" fact="0.107"/>
              <dgm:constr type="w" for="ch" forName="ChildText" refType="w" fact="0.283"/>
              <dgm:constr type="h" for="ch" forName="ChildText" refType="h" fact="0.893"/>
              <dgm:constr type="l" for="ch" forName="ChildAccentShape" refType="w" fact="0.9762"/>
              <dgm:constr type="t" for="ch" forName="ChildAccentShape" refType="h" fact="0.107"/>
              <dgm:constr type="w" for="ch" forName="ChildAccentShape" refType="w" fact="0.0238"/>
              <dgm:constr type="h" for="ch" forName="ChildAccentShape" refType="h" fact="0.893"/>
              <dgm:constr type="l" for="ch" forName="Image" refType="w" fact="0"/>
              <dgm:constr type="t" for="ch" forName="Image" refType="h" fact="0"/>
              <dgm:constr type="w" for="ch" forName="Image" refType="w" fact="0.5952"/>
              <dgm:constr type="h" for="ch" forName="Image" refType="h" fact="0.8447"/>
            </dgm:constrLst>
          </dgm:if>
          <dgm:else name="Name3">
            <dgm:constrLst>
              <dgm:constr type="l" for="ch" forName="ParentAccentShape" refType="w" fact="0.3572"/>
              <dgm:constr type="t" for="ch" forName="ParentAccentShape" refType="h" fact="0.107"/>
              <dgm:constr type="w" for="ch" forName="ParentAccentShape" refType="w" fact="0.619"/>
              <dgm:constr type="h" for="ch" forName="ParentAccentShape" refType="h" fact="0.893"/>
              <dgm:constr type="l" for="ch" forName="ParentText" refType="w" fact="0.381"/>
              <dgm:constr type="t" for="ch" forName="ParentText" refType="h" fact="0.845"/>
              <dgm:constr type="w" for="ch" forName="ParentText" refType="w" fact="0.571"/>
              <dgm:constr type="h" for="ch" forName="ParentText" refType="h" fact="0.106"/>
              <dgm:constr type="l" for="ch" forName="ChildText" refType="w" fact="0.049"/>
              <dgm:constr type="t" for="ch" forName="ChildText" refType="h" fact="0.107"/>
              <dgm:constr type="w" for="ch" forName="ChildText" refType="w" fact="0.283"/>
              <dgm:constr type="h" for="ch" forName="ChildText" refType="h" fact="0.893"/>
              <dgm:constr type="l" for="ch" forName="ChildAccentShape" refType="w" fact="0"/>
              <dgm:constr type="t" for="ch" forName="ChildAccentShape" refType="h" fact="0.107"/>
              <dgm:constr type="w" for="ch" forName="ChildAccentShape" refType="w" fact="0.0238"/>
              <dgm:constr type="h" for="ch" forName="ChildAccentShape" refType="h" fact="0.893"/>
              <dgm:constr type="l" for="ch" forName="Image" refType="w" fact="0.4048"/>
              <dgm:constr type="t" for="ch" forName="Image" refType="h" fact="0"/>
              <dgm:constr type="w" for="ch" forName="Image" refType="w" fact="0.5952"/>
              <dgm:constr type="h" for="ch" forName="Image" refType="h" fact="0.8447"/>
            </dgm:constrLst>
          </dgm:else>
        </dgm:choose>
        <dgm:layoutNode name="ParentAccentShape" styleLbl="trBgShp">
          <dgm:alg type="sp"/>
          <dgm:shape xmlns:r="http://schemas.openxmlformats.org/officeDocument/2006/relationships" type="frame" r:blip="" zOrderOff="-10">
            <dgm:adjLst>
              <dgm:adj idx="1" val="0.0545"/>
            </dgm:adjLst>
          </dgm:shape>
          <dgm:presOf/>
        </dgm:layoutNode>
        <dgm:layoutNode name="ParentText" styleLbl="revTx">
          <dgm:varLst>
            <dgm:chMax val="1"/>
            <dgm:chPref val="1"/>
            <dgm:bulletEnabled val="1"/>
          </dgm:varLst>
          <dgm:alg type="tx">
            <dgm:param type="parTxLTRAlign" val="l"/>
          </dgm:alg>
          <dgm:shape xmlns:r="http://schemas.openxmlformats.org/officeDocument/2006/relationships" type="rect" r:blip="" zOrderOff="10">
            <dgm:adjLst/>
          </dgm:shape>
          <dgm:presOf axis="self" ptType="node"/>
          <dgm:constrLst>
            <dgm:constr type="lMarg" refType="primFontSz" fact="0.8"/>
            <dgm:constr type="rMarg" refType="primFontSz" fact="0.8"/>
            <dgm:constr type="tMarg" refType="primFontSz" fact="0.3"/>
            <dgm:constr type="bMarg" refType="primFontSz" fact="0.3"/>
          </dgm:constrLst>
          <dgm:ruleLst>
            <dgm:rule type="primFontSz" val="5" fact="NaN" max="NaN"/>
          </dgm:ruleLst>
        </dgm:layoutNode>
        <dgm:layoutNode name="ChildText" styleLbl="revTx">
          <dgm:varLst>
            <dgm:chMax val="0"/>
            <dgm:chPref val="0"/>
          </dgm:varLst>
          <dgm:alg type="tx">
            <dgm:param type="parTxLTRAlign" val="l"/>
            <dgm:param type="txAnchorVert" val="t"/>
          </dgm:alg>
          <dgm:shape xmlns:r="http://schemas.openxmlformats.org/officeDocument/2006/relationships" type="rect" r:blip="" zOrderOff="10">
            <dgm:adjLst/>
          </dgm:shape>
          <dgm:choose name="Name4">
            <dgm:if name="Name5" axis="ch" ptType="node" func="cnt" op="gte" val="1">
              <dgm:presOf axis="des" ptType="node"/>
            </dgm:if>
            <dgm:else name="Name6">
              <dgm:presOf/>
            </dgm:else>
          </dgm:choos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ChildAccentShape" styleLbl="trBgShp">
          <dgm:alg type="sp"/>
          <dgm:choose name="Name7">
            <dgm:if name="Name8" axis="ch" ptType="node" func="cnt" op="gte" val="1">
              <dgm:shape xmlns:r="http://schemas.openxmlformats.org/officeDocument/2006/relationships" type="rect" r:blip="" zOrderOff="-10">
                <dgm:adjLst/>
              </dgm:shape>
            </dgm:if>
            <dgm:else name="Name9">
              <dgm:shape xmlns:r="http://schemas.openxmlformats.org/officeDocument/2006/relationships" type="rect" r:blip="" hideGeom="1">
                <dgm:adjLst/>
              </dgm:shape>
            </dgm:else>
          </dgm:choose>
          <dgm:presOf/>
        </dgm:layoutNode>
        <dgm:layoutNode name="Image"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ea typeface="+mn-ea"/>
              </a:defRPr>
            </a:lvl1pPr>
          </a:lstStyle>
          <a:p>
            <a:pPr>
              <a:defRPr/>
            </a:pPr>
            <a:fld id="{DC368239-FAE3-452A-BDA3-68C3A15A62B1}" type="datetimeFigureOut">
              <a:rPr lang="zh-CN" altLang="en-US"/>
              <a:pPr>
                <a:defRPr/>
              </a:pPr>
              <a:t>2019-10-30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mn-ea"/>
              </a:defRPr>
            </a:lvl1pPr>
          </a:lstStyle>
          <a:p>
            <a:pPr>
              <a:defRPr/>
            </a:pPr>
            <a:fld id="{F1CCD895-8027-4952-9D89-76F1D9282BE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0213"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1200">
                <a:latin typeface="Arial" pitchFamily="34" charset="0"/>
                <a:ea typeface="+mn-ea"/>
              </a:defRPr>
            </a:lvl1pPr>
          </a:lstStyle>
          <a:p>
            <a:pPr>
              <a:defRPr/>
            </a:pPr>
            <a:r>
              <a:rPr lang="zh-CN" altLang="en-US"/>
              <a:t>单击此处添加标题</a:t>
            </a:r>
          </a:p>
        </p:txBody>
      </p:sp>
      <p:sp>
        <p:nvSpPr>
          <p:cNvPr id="3075" name="Rectangle 3"/>
          <p:cNvSpPr>
            <a:spLocks noGrp="1" noChangeArrowheads="1"/>
          </p:cNvSpPr>
          <p:nvPr>
            <p:ph type="dt" idx="1"/>
          </p:nvPr>
        </p:nvSpPr>
        <p:spPr bwMode="auto">
          <a:xfrm>
            <a:off x="3883025" y="0"/>
            <a:ext cx="2973388"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200">
                <a:latin typeface="Arial" pitchFamily="34" charset="0"/>
                <a:ea typeface="宋体" pitchFamily="2" charset="-122"/>
              </a:defRPr>
            </a:lvl1pPr>
          </a:lstStyle>
          <a:p>
            <a:pPr>
              <a:defRPr/>
            </a:pPr>
            <a:endParaRPr lang="en-US"/>
          </a:p>
        </p:txBody>
      </p:sp>
      <p:sp>
        <p:nvSpPr>
          <p:cNvPr id="24580" name="Rectangle 4"/>
          <p:cNvSpPr>
            <a:spLocks noGrp="1" noRot="1" noChangeAspect="1" noChangeArrowheads="1"/>
          </p:cNvSpPr>
          <p:nvPr>
            <p:ph type="sldImg" idx="2"/>
          </p:nvPr>
        </p:nvSpPr>
        <p:spPr bwMode="auto">
          <a:xfrm>
            <a:off x="382588" y="685800"/>
            <a:ext cx="6092825" cy="3429000"/>
          </a:xfrm>
          <a:prstGeom prst="rect">
            <a:avLst/>
          </a:prstGeom>
          <a:noFill/>
          <a:ln w="9525">
            <a:noFill/>
            <a:miter lim="800000"/>
            <a:headEnd/>
            <a:tailEnd/>
          </a:ln>
        </p:spPr>
      </p:sp>
      <p:sp>
        <p:nvSpPr>
          <p:cNvPr id="3077" name="Rectangle 5"/>
          <p:cNvSpPr>
            <a:spLocks noGrp="1" noRot="1" noChangeArrowheads="1"/>
          </p:cNvSpPr>
          <p:nvPr>
            <p:ph type="body" sz="quarter" idx="3"/>
          </p:nvPr>
        </p:nvSpPr>
        <p:spPr bwMode="auto">
          <a:xfrm>
            <a:off x="685800" y="4343400"/>
            <a:ext cx="5486400" cy="41148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ctr"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5213"/>
            <a:ext cx="2970213"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defRPr sz="1200">
                <a:latin typeface="Arial" pitchFamily="34" charset="0"/>
                <a:ea typeface="宋体" pitchFamily="2" charset="-122"/>
              </a:defRPr>
            </a:lvl1pPr>
          </a:lstStyle>
          <a:p>
            <a:pPr>
              <a:defRPr/>
            </a:pPr>
            <a:endParaRPr lang="en-US"/>
          </a:p>
        </p:txBody>
      </p:sp>
      <p:sp>
        <p:nvSpPr>
          <p:cNvPr id="3079" name="Rectangle 7"/>
          <p:cNvSpPr>
            <a:spLocks noGrp="1" noChangeArrowheads="1"/>
          </p:cNvSpPr>
          <p:nvPr>
            <p:ph type="sldNum" sz="quarter" idx="5"/>
          </p:nvPr>
        </p:nvSpPr>
        <p:spPr bwMode="auto">
          <a:xfrm>
            <a:off x="3883025" y="8685213"/>
            <a:ext cx="2973388"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sz="1200">
                <a:latin typeface="Arial" pitchFamily="34" charset="0"/>
                <a:ea typeface="+mn-ea"/>
              </a:defRPr>
            </a:lvl1pPr>
          </a:lstStyle>
          <a:p>
            <a:pPr>
              <a:defRPr/>
            </a:pPr>
            <a:fld id="{6EF2DC1B-C4B5-4159-BA23-E77CD31594D5}" type="slidenum">
              <a:rPr lang="zh-CN" altLang="en-US"/>
              <a:pPr>
                <a:defRPr/>
              </a:pPr>
              <a:t>‹#›</a:t>
            </a:fld>
            <a:endParaRPr lang="en-US">
              <a:ea typeface="宋体" pitchFamily="2" charset="-122"/>
            </a:endParaRP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TextEdit="1"/>
          </p:cNvSpPr>
          <p:nvPr>
            <p:ph type="sldImg"/>
          </p:nvPr>
        </p:nvSpPr>
        <p:spPr/>
      </p:sp>
      <p:sp>
        <p:nvSpPr>
          <p:cNvPr id="27650" name="备注占位符 2"/>
          <p:cNvSpPr>
            <a:spLocks noGrp="1"/>
          </p:cNvSpPr>
          <p:nvPr>
            <p:ph type="body" idx="1"/>
          </p:nvPr>
        </p:nvSpPr>
        <p:spPr>
          <a:noFill/>
        </p:spPr>
        <p:txBody>
          <a:bodyPr/>
          <a:lstStyle/>
          <a:p>
            <a:endParaRPr lang="zh-CN" altLang="en-US" smtClean="0">
              <a:latin typeface="Arial" charset="0"/>
            </a:endParaRPr>
          </a:p>
        </p:txBody>
      </p:sp>
      <p:sp>
        <p:nvSpPr>
          <p:cNvPr id="27651" name="灯片编号占位符 3"/>
          <p:cNvSpPr>
            <a:spLocks noGrp="1"/>
          </p:cNvSpPr>
          <p:nvPr>
            <p:ph type="sldNum" sz="quarter" idx="5"/>
          </p:nvPr>
        </p:nvSpPr>
        <p:spPr>
          <a:noFill/>
          <a:ln>
            <a:miter lim="800000"/>
            <a:headEnd/>
            <a:tailEnd/>
          </a:ln>
        </p:spPr>
        <p:txBody>
          <a:bodyPr/>
          <a:lstStyle/>
          <a:p>
            <a:fld id="{F351E730-FA4A-4B32-A6ED-6E0D8AB6C83C}" type="slidenum">
              <a:rPr lang="zh-CN" altLang="en-US" smtClean="0">
                <a:latin typeface="Arial" charset="0"/>
              </a:rPr>
              <a:pPr/>
              <a:t>1</a:t>
            </a:fld>
            <a:endParaRPr lang="en-US" altLang="zh-CN" smtClean="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TextEdit="1"/>
          </p:cNvSpPr>
          <p:nvPr>
            <p:ph type="sldImg"/>
          </p:nvPr>
        </p:nvSpPr>
        <p:spPr/>
      </p:sp>
      <p:sp>
        <p:nvSpPr>
          <p:cNvPr id="46082" name="备注占位符 2"/>
          <p:cNvSpPr>
            <a:spLocks noGrp="1"/>
          </p:cNvSpPr>
          <p:nvPr>
            <p:ph type="body" idx="1"/>
          </p:nvPr>
        </p:nvSpPr>
        <p:spPr>
          <a:noFill/>
        </p:spPr>
        <p:txBody>
          <a:bodyPr/>
          <a:lstStyle/>
          <a:p>
            <a:endParaRPr lang="zh-CN" altLang="en-US" smtClean="0">
              <a:latin typeface="Arial" charset="0"/>
            </a:endParaRPr>
          </a:p>
        </p:txBody>
      </p:sp>
      <p:sp>
        <p:nvSpPr>
          <p:cNvPr id="46083" name="灯片编号占位符 3"/>
          <p:cNvSpPr>
            <a:spLocks noGrp="1"/>
          </p:cNvSpPr>
          <p:nvPr>
            <p:ph type="sldNum" sz="quarter" idx="5"/>
          </p:nvPr>
        </p:nvSpPr>
        <p:spPr>
          <a:noFill/>
          <a:ln>
            <a:miter lim="800000"/>
            <a:headEnd/>
            <a:tailEnd/>
          </a:ln>
        </p:spPr>
        <p:txBody>
          <a:bodyPr/>
          <a:lstStyle/>
          <a:p>
            <a:fld id="{576D8504-49BF-4DBB-A802-F298263B40C7}" type="slidenum">
              <a:rPr lang="zh-CN" altLang="en-US" smtClean="0">
                <a:latin typeface="Arial" charset="0"/>
              </a:rPr>
              <a:pPr/>
              <a:t>10</a:t>
            </a:fld>
            <a:endParaRPr lang="en-US" altLang="zh-CN"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noTextEdit="1"/>
          </p:cNvSpPr>
          <p:nvPr>
            <p:ph type="sldImg"/>
          </p:nvPr>
        </p:nvSpPr>
        <p:spPr/>
      </p:sp>
      <p:sp>
        <p:nvSpPr>
          <p:cNvPr id="48130" name="备注占位符 2"/>
          <p:cNvSpPr>
            <a:spLocks noGrp="1"/>
          </p:cNvSpPr>
          <p:nvPr>
            <p:ph type="body" idx="1"/>
          </p:nvPr>
        </p:nvSpPr>
        <p:spPr>
          <a:noFill/>
        </p:spPr>
        <p:txBody>
          <a:bodyPr/>
          <a:lstStyle/>
          <a:p>
            <a:endParaRPr lang="zh-CN" altLang="en-US" smtClean="0">
              <a:latin typeface="Arial" charset="0"/>
            </a:endParaRPr>
          </a:p>
        </p:txBody>
      </p:sp>
      <p:sp>
        <p:nvSpPr>
          <p:cNvPr id="48131" name="灯片编号占位符 3"/>
          <p:cNvSpPr>
            <a:spLocks noGrp="1"/>
          </p:cNvSpPr>
          <p:nvPr>
            <p:ph type="sldNum" sz="quarter" idx="5"/>
          </p:nvPr>
        </p:nvSpPr>
        <p:spPr>
          <a:noFill/>
          <a:ln>
            <a:miter lim="800000"/>
            <a:headEnd/>
            <a:tailEnd/>
          </a:ln>
        </p:spPr>
        <p:txBody>
          <a:bodyPr/>
          <a:lstStyle/>
          <a:p>
            <a:fld id="{6436F5C8-C09B-4D96-9919-5EB3720B3A15}" type="slidenum">
              <a:rPr lang="zh-CN" altLang="en-US" smtClean="0">
                <a:latin typeface="Arial" charset="0"/>
              </a:rPr>
              <a:pPr/>
              <a:t>11</a:t>
            </a:fld>
            <a:endParaRPr lang="en-US" altLang="zh-CN" smtClean="0">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noTextEdit="1"/>
          </p:cNvSpPr>
          <p:nvPr>
            <p:ph type="sldImg"/>
          </p:nvPr>
        </p:nvSpPr>
        <p:spPr/>
      </p:sp>
      <p:sp>
        <p:nvSpPr>
          <p:cNvPr id="50178" name="备注占位符 2"/>
          <p:cNvSpPr>
            <a:spLocks noGrp="1"/>
          </p:cNvSpPr>
          <p:nvPr>
            <p:ph type="body" idx="1"/>
          </p:nvPr>
        </p:nvSpPr>
        <p:spPr>
          <a:noFill/>
        </p:spPr>
        <p:txBody>
          <a:bodyPr/>
          <a:lstStyle/>
          <a:p>
            <a:endParaRPr lang="zh-CN" altLang="en-US" smtClean="0">
              <a:latin typeface="Arial" charset="0"/>
            </a:endParaRPr>
          </a:p>
        </p:txBody>
      </p:sp>
      <p:sp>
        <p:nvSpPr>
          <p:cNvPr id="50179" name="灯片编号占位符 3"/>
          <p:cNvSpPr>
            <a:spLocks noGrp="1"/>
          </p:cNvSpPr>
          <p:nvPr>
            <p:ph type="sldNum" sz="quarter" idx="5"/>
          </p:nvPr>
        </p:nvSpPr>
        <p:spPr>
          <a:noFill/>
          <a:ln>
            <a:miter lim="800000"/>
            <a:headEnd/>
            <a:tailEnd/>
          </a:ln>
        </p:spPr>
        <p:txBody>
          <a:bodyPr/>
          <a:lstStyle/>
          <a:p>
            <a:fld id="{925BDDCB-0DD5-4EA7-9B26-99CE4213292A}" type="slidenum">
              <a:rPr lang="zh-CN" altLang="en-US" smtClean="0">
                <a:latin typeface="Arial" charset="0"/>
              </a:rPr>
              <a:pPr/>
              <a:t>12</a:t>
            </a:fld>
            <a:endParaRPr lang="en-US" altLang="zh-CN" smtClean="0">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noTextEdit="1"/>
          </p:cNvSpPr>
          <p:nvPr>
            <p:ph type="sldImg"/>
          </p:nvPr>
        </p:nvSpPr>
        <p:spPr/>
      </p:sp>
      <p:sp>
        <p:nvSpPr>
          <p:cNvPr id="52226" name="备注占位符 2"/>
          <p:cNvSpPr>
            <a:spLocks noGrp="1"/>
          </p:cNvSpPr>
          <p:nvPr>
            <p:ph type="body" idx="1"/>
          </p:nvPr>
        </p:nvSpPr>
        <p:spPr>
          <a:noFill/>
        </p:spPr>
        <p:txBody>
          <a:bodyPr/>
          <a:lstStyle/>
          <a:p>
            <a:endParaRPr lang="zh-CN" altLang="en-US" smtClean="0">
              <a:latin typeface="Arial" charset="0"/>
            </a:endParaRPr>
          </a:p>
        </p:txBody>
      </p:sp>
      <p:sp>
        <p:nvSpPr>
          <p:cNvPr id="52227" name="灯片编号占位符 3"/>
          <p:cNvSpPr>
            <a:spLocks noGrp="1"/>
          </p:cNvSpPr>
          <p:nvPr>
            <p:ph type="sldNum" sz="quarter" idx="5"/>
          </p:nvPr>
        </p:nvSpPr>
        <p:spPr>
          <a:noFill/>
          <a:ln>
            <a:miter lim="800000"/>
            <a:headEnd/>
            <a:tailEnd/>
          </a:ln>
        </p:spPr>
        <p:txBody>
          <a:bodyPr/>
          <a:lstStyle/>
          <a:p>
            <a:fld id="{0263B503-3A26-482A-B5E4-A9F1DC7A2A52}" type="slidenum">
              <a:rPr lang="zh-CN" altLang="en-US" smtClean="0">
                <a:latin typeface="Arial" charset="0"/>
              </a:rPr>
              <a:pPr/>
              <a:t>13</a:t>
            </a:fld>
            <a:endParaRPr lang="en-US" altLang="zh-CN" smtClean="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p:cNvSpPr>
          <p:nvPr>
            <p:ph type="sldImg"/>
          </p:nvPr>
        </p:nvSpPr>
        <p:spPr/>
      </p:sp>
      <p:sp>
        <p:nvSpPr>
          <p:cNvPr id="54274" name="备注占位符 2"/>
          <p:cNvSpPr>
            <a:spLocks noGrp="1"/>
          </p:cNvSpPr>
          <p:nvPr>
            <p:ph type="body" idx="1"/>
          </p:nvPr>
        </p:nvSpPr>
        <p:spPr>
          <a:noFill/>
        </p:spPr>
        <p:txBody>
          <a:bodyPr/>
          <a:lstStyle/>
          <a:p>
            <a:endParaRPr lang="zh-CN" altLang="en-US" smtClean="0">
              <a:latin typeface="Arial" charset="0"/>
            </a:endParaRPr>
          </a:p>
        </p:txBody>
      </p:sp>
      <p:sp>
        <p:nvSpPr>
          <p:cNvPr id="54275" name="灯片编号占位符 3"/>
          <p:cNvSpPr>
            <a:spLocks noGrp="1"/>
          </p:cNvSpPr>
          <p:nvPr>
            <p:ph type="sldNum" sz="quarter" idx="5"/>
          </p:nvPr>
        </p:nvSpPr>
        <p:spPr>
          <a:noFill/>
          <a:ln>
            <a:miter lim="800000"/>
            <a:headEnd/>
            <a:tailEnd/>
          </a:ln>
        </p:spPr>
        <p:txBody>
          <a:bodyPr/>
          <a:lstStyle/>
          <a:p>
            <a:fld id="{AF57C6C2-1965-4232-BE0B-A5F00B52B4D7}" type="slidenum">
              <a:rPr lang="zh-CN" altLang="en-US" smtClean="0">
                <a:latin typeface="Arial" charset="0"/>
              </a:rPr>
              <a:pPr/>
              <a:t>14</a:t>
            </a:fld>
            <a:endParaRPr lang="en-US" altLang="zh-CN" smtClean="0">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幻灯片图像占位符 1"/>
          <p:cNvSpPr>
            <a:spLocks noGrp="1" noRot="1" noChangeAspect="1" noTextEdit="1"/>
          </p:cNvSpPr>
          <p:nvPr>
            <p:ph type="sldImg"/>
          </p:nvPr>
        </p:nvSpPr>
        <p:spPr/>
      </p:sp>
      <p:sp>
        <p:nvSpPr>
          <p:cNvPr id="56322" name="备注占位符 2"/>
          <p:cNvSpPr>
            <a:spLocks noGrp="1"/>
          </p:cNvSpPr>
          <p:nvPr>
            <p:ph type="body" idx="1"/>
          </p:nvPr>
        </p:nvSpPr>
        <p:spPr>
          <a:noFill/>
        </p:spPr>
        <p:txBody>
          <a:bodyPr/>
          <a:lstStyle/>
          <a:p>
            <a:endParaRPr lang="zh-CN" altLang="en-US" smtClean="0">
              <a:latin typeface="Arial" charset="0"/>
            </a:endParaRPr>
          </a:p>
        </p:txBody>
      </p:sp>
      <p:sp>
        <p:nvSpPr>
          <p:cNvPr id="56323" name="灯片编号占位符 3"/>
          <p:cNvSpPr>
            <a:spLocks noGrp="1"/>
          </p:cNvSpPr>
          <p:nvPr>
            <p:ph type="sldNum" sz="quarter" idx="5"/>
          </p:nvPr>
        </p:nvSpPr>
        <p:spPr>
          <a:noFill/>
          <a:ln>
            <a:miter lim="800000"/>
            <a:headEnd/>
            <a:tailEnd/>
          </a:ln>
        </p:spPr>
        <p:txBody>
          <a:bodyPr/>
          <a:lstStyle/>
          <a:p>
            <a:fld id="{0344E34E-4D50-4D2F-AC65-219721395C38}" type="slidenum">
              <a:rPr lang="zh-CN" altLang="en-US" smtClean="0">
                <a:latin typeface="Arial" charset="0"/>
              </a:rPr>
              <a:pPr/>
              <a:t>15</a:t>
            </a:fld>
            <a:endParaRPr lang="en-US" altLang="zh-CN" smtClean="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noTextEdit="1"/>
          </p:cNvSpPr>
          <p:nvPr>
            <p:ph type="sldImg"/>
          </p:nvPr>
        </p:nvSpPr>
        <p:spPr/>
      </p:sp>
      <p:sp>
        <p:nvSpPr>
          <p:cNvPr id="58370" name="备注占位符 2"/>
          <p:cNvSpPr>
            <a:spLocks noGrp="1"/>
          </p:cNvSpPr>
          <p:nvPr>
            <p:ph type="body" idx="1"/>
          </p:nvPr>
        </p:nvSpPr>
        <p:spPr>
          <a:noFill/>
        </p:spPr>
        <p:txBody>
          <a:bodyPr/>
          <a:lstStyle/>
          <a:p>
            <a:endParaRPr lang="zh-CN" altLang="en-US" smtClean="0">
              <a:latin typeface="Arial" charset="0"/>
            </a:endParaRPr>
          </a:p>
        </p:txBody>
      </p:sp>
      <p:sp>
        <p:nvSpPr>
          <p:cNvPr id="58371" name="灯片编号占位符 3"/>
          <p:cNvSpPr>
            <a:spLocks noGrp="1"/>
          </p:cNvSpPr>
          <p:nvPr>
            <p:ph type="sldNum" sz="quarter" idx="5"/>
          </p:nvPr>
        </p:nvSpPr>
        <p:spPr>
          <a:noFill/>
          <a:ln>
            <a:miter lim="800000"/>
            <a:headEnd/>
            <a:tailEnd/>
          </a:ln>
        </p:spPr>
        <p:txBody>
          <a:bodyPr/>
          <a:lstStyle/>
          <a:p>
            <a:fld id="{407350F2-B13D-4D95-8324-54835230309E}" type="slidenum">
              <a:rPr lang="zh-CN" altLang="en-US" smtClean="0">
                <a:latin typeface="Arial" charset="0"/>
              </a:rPr>
              <a:pPr/>
              <a:t>16</a:t>
            </a:fld>
            <a:endParaRPr lang="en-US" altLang="zh-CN" smtClean="0">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noTextEdit="1"/>
          </p:cNvSpPr>
          <p:nvPr>
            <p:ph type="sldImg"/>
          </p:nvPr>
        </p:nvSpPr>
        <p:spPr/>
      </p:sp>
      <p:sp>
        <p:nvSpPr>
          <p:cNvPr id="60418" name="备注占位符 2"/>
          <p:cNvSpPr>
            <a:spLocks noGrp="1"/>
          </p:cNvSpPr>
          <p:nvPr>
            <p:ph type="body" idx="1"/>
          </p:nvPr>
        </p:nvSpPr>
        <p:spPr>
          <a:noFill/>
        </p:spPr>
        <p:txBody>
          <a:bodyPr/>
          <a:lstStyle/>
          <a:p>
            <a:endParaRPr lang="zh-CN" altLang="en-US" smtClean="0">
              <a:latin typeface="Arial" charset="0"/>
            </a:endParaRPr>
          </a:p>
        </p:txBody>
      </p:sp>
      <p:sp>
        <p:nvSpPr>
          <p:cNvPr id="60419" name="灯片编号占位符 3"/>
          <p:cNvSpPr>
            <a:spLocks noGrp="1"/>
          </p:cNvSpPr>
          <p:nvPr>
            <p:ph type="sldNum" sz="quarter" idx="5"/>
          </p:nvPr>
        </p:nvSpPr>
        <p:spPr>
          <a:noFill/>
          <a:ln>
            <a:miter lim="800000"/>
            <a:headEnd/>
            <a:tailEnd/>
          </a:ln>
        </p:spPr>
        <p:txBody>
          <a:bodyPr/>
          <a:lstStyle/>
          <a:p>
            <a:fld id="{C877571B-D066-4CAC-9D49-C9609135BCB4}" type="slidenum">
              <a:rPr lang="zh-CN" altLang="en-US" smtClean="0">
                <a:latin typeface="Arial" charset="0"/>
              </a:rPr>
              <a:pPr/>
              <a:t>17</a:t>
            </a:fld>
            <a:endParaRPr lang="en-US" altLang="zh-CN" smtClean="0">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幻灯片图像占位符 1"/>
          <p:cNvSpPr>
            <a:spLocks noGrp="1" noRot="1" noChangeAspect="1"/>
          </p:cNvSpPr>
          <p:nvPr>
            <p:ph type="sldImg"/>
          </p:nvPr>
        </p:nvSpPr>
        <p:spPr/>
      </p:sp>
      <p:sp>
        <p:nvSpPr>
          <p:cNvPr id="62466" name="备注占位符 2"/>
          <p:cNvSpPr>
            <a:spLocks noGrp="1"/>
          </p:cNvSpPr>
          <p:nvPr>
            <p:ph type="body" idx="1"/>
          </p:nvPr>
        </p:nvSpPr>
        <p:spPr>
          <a:noFill/>
        </p:spPr>
        <p:txBody>
          <a:bodyPr/>
          <a:lstStyle/>
          <a:p>
            <a:endParaRPr lang="zh-CN" altLang="en-US" smtClean="0">
              <a:latin typeface="Arial" charset="0"/>
            </a:endParaRPr>
          </a:p>
        </p:txBody>
      </p:sp>
      <p:sp>
        <p:nvSpPr>
          <p:cNvPr id="62467" name="灯片编号占位符 3"/>
          <p:cNvSpPr>
            <a:spLocks noGrp="1"/>
          </p:cNvSpPr>
          <p:nvPr>
            <p:ph type="sldNum" sz="quarter" idx="5"/>
          </p:nvPr>
        </p:nvSpPr>
        <p:spPr>
          <a:noFill/>
          <a:ln>
            <a:miter lim="800000"/>
            <a:headEnd/>
            <a:tailEnd/>
          </a:ln>
        </p:spPr>
        <p:txBody>
          <a:bodyPr/>
          <a:lstStyle/>
          <a:p>
            <a:fld id="{09D47CC8-0BF0-4A39-A3AB-E0E84E4B0073}" type="slidenum">
              <a:rPr lang="zh-CN" altLang="en-US" smtClean="0">
                <a:latin typeface="Arial" charset="0"/>
              </a:rPr>
              <a:pPr/>
              <a:t>18</a:t>
            </a:fld>
            <a:endParaRPr lang="en-US" altLang="zh-CN" smtClean="0">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noTextEdit="1"/>
          </p:cNvSpPr>
          <p:nvPr>
            <p:ph type="sldImg"/>
          </p:nvPr>
        </p:nvSpPr>
        <p:spPr/>
      </p:sp>
      <p:sp>
        <p:nvSpPr>
          <p:cNvPr id="64514" name="备注占位符 2"/>
          <p:cNvSpPr>
            <a:spLocks noGrp="1"/>
          </p:cNvSpPr>
          <p:nvPr>
            <p:ph type="body" idx="1"/>
          </p:nvPr>
        </p:nvSpPr>
        <p:spPr>
          <a:noFill/>
        </p:spPr>
        <p:txBody>
          <a:bodyPr/>
          <a:lstStyle/>
          <a:p>
            <a:endParaRPr lang="zh-CN" altLang="en-US" smtClean="0">
              <a:latin typeface="Arial" charset="0"/>
            </a:endParaRPr>
          </a:p>
        </p:txBody>
      </p:sp>
      <p:sp>
        <p:nvSpPr>
          <p:cNvPr id="64515" name="灯片编号占位符 3"/>
          <p:cNvSpPr>
            <a:spLocks noGrp="1"/>
          </p:cNvSpPr>
          <p:nvPr>
            <p:ph type="sldNum" sz="quarter" idx="5"/>
          </p:nvPr>
        </p:nvSpPr>
        <p:spPr>
          <a:noFill/>
          <a:ln>
            <a:miter lim="800000"/>
            <a:headEnd/>
            <a:tailEnd/>
          </a:ln>
        </p:spPr>
        <p:txBody>
          <a:bodyPr/>
          <a:lstStyle/>
          <a:p>
            <a:fld id="{3E787E31-CAF0-4D29-AF9D-D95F52EB3D2D}" type="slidenum">
              <a:rPr lang="zh-CN" altLang="en-US" smtClean="0">
                <a:latin typeface="Arial" charset="0"/>
              </a:rPr>
              <a:pPr/>
              <a:t>19</a:t>
            </a:fld>
            <a:endParaRPr lang="en-US" altLang="zh-CN"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p:sp>
      <p:sp>
        <p:nvSpPr>
          <p:cNvPr id="29698" name="备注占位符 2"/>
          <p:cNvSpPr>
            <a:spLocks noGrp="1"/>
          </p:cNvSpPr>
          <p:nvPr>
            <p:ph type="body" idx="1"/>
          </p:nvPr>
        </p:nvSpPr>
        <p:spPr>
          <a:noFill/>
        </p:spPr>
        <p:txBody>
          <a:bodyPr/>
          <a:lstStyle/>
          <a:p>
            <a:endParaRPr lang="zh-CN" altLang="en-US" smtClean="0">
              <a:latin typeface="Arial" charset="0"/>
            </a:endParaRPr>
          </a:p>
        </p:txBody>
      </p:sp>
      <p:sp>
        <p:nvSpPr>
          <p:cNvPr id="29699" name="灯片编号占位符 3"/>
          <p:cNvSpPr>
            <a:spLocks noGrp="1"/>
          </p:cNvSpPr>
          <p:nvPr>
            <p:ph type="sldNum" sz="quarter" idx="5"/>
          </p:nvPr>
        </p:nvSpPr>
        <p:spPr>
          <a:noFill/>
          <a:ln>
            <a:miter lim="800000"/>
            <a:headEnd/>
            <a:tailEnd/>
          </a:ln>
        </p:spPr>
        <p:txBody>
          <a:bodyPr/>
          <a:lstStyle/>
          <a:p>
            <a:fld id="{079737DB-A618-4E0F-BE01-D5EBD94DFAB1}" type="slidenum">
              <a:rPr lang="zh-CN" altLang="en-US" smtClean="0">
                <a:latin typeface="Arial" charset="0"/>
              </a:rPr>
              <a:pPr/>
              <a:t>2</a:t>
            </a:fld>
            <a:endParaRPr lang="en-US" altLang="zh-CN" smtClean="0">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noTextEdit="1"/>
          </p:cNvSpPr>
          <p:nvPr>
            <p:ph type="sldImg"/>
          </p:nvPr>
        </p:nvSpPr>
        <p:spPr/>
      </p:sp>
      <p:sp>
        <p:nvSpPr>
          <p:cNvPr id="66562" name="备注占位符 2"/>
          <p:cNvSpPr>
            <a:spLocks noGrp="1"/>
          </p:cNvSpPr>
          <p:nvPr>
            <p:ph type="body" idx="1"/>
          </p:nvPr>
        </p:nvSpPr>
        <p:spPr>
          <a:noFill/>
        </p:spPr>
        <p:txBody>
          <a:bodyPr/>
          <a:lstStyle/>
          <a:p>
            <a:endParaRPr lang="zh-CN" altLang="en-US" smtClean="0">
              <a:latin typeface="Arial" charset="0"/>
            </a:endParaRPr>
          </a:p>
        </p:txBody>
      </p:sp>
      <p:sp>
        <p:nvSpPr>
          <p:cNvPr id="66563" name="灯片编号占位符 3"/>
          <p:cNvSpPr>
            <a:spLocks noGrp="1"/>
          </p:cNvSpPr>
          <p:nvPr>
            <p:ph type="sldNum" sz="quarter" idx="5"/>
          </p:nvPr>
        </p:nvSpPr>
        <p:spPr>
          <a:noFill/>
          <a:ln>
            <a:miter lim="800000"/>
            <a:headEnd/>
            <a:tailEnd/>
          </a:ln>
        </p:spPr>
        <p:txBody>
          <a:bodyPr/>
          <a:lstStyle/>
          <a:p>
            <a:fld id="{A4BBECC3-7C7D-465A-9E41-98DB1B68E886}" type="slidenum">
              <a:rPr lang="zh-CN" altLang="en-US" smtClean="0">
                <a:latin typeface="Arial" charset="0"/>
              </a:rPr>
              <a:pPr/>
              <a:t>20</a:t>
            </a:fld>
            <a:endParaRPr lang="en-US" altLang="zh-CN" smtClean="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noTextEdit="1"/>
          </p:cNvSpPr>
          <p:nvPr>
            <p:ph type="sldImg"/>
          </p:nvPr>
        </p:nvSpPr>
        <p:spPr/>
      </p:sp>
      <p:sp>
        <p:nvSpPr>
          <p:cNvPr id="68610" name="备注占位符 2"/>
          <p:cNvSpPr>
            <a:spLocks noGrp="1"/>
          </p:cNvSpPr>
          <p:nvPr>
            <p:ph type="body" idx="1"/>
          </p:nvPr>
        </p:nvSpPr>
        <p:spPr>
          <a:noFill/>
        </p:spPr>
        <p:txBody>
          <a:bodyPr/>
          <a:lstStyle/>
          <a:p>
            <a:endParaRPr lang="zh-CN" altLang="en-US" smtClean="0">
              <a:latin typeface="Arial" charset="0"/>
            </a:endParaRPr>
          </a:p>
        </p:txBody>
      </p:sp>
      <p:sp>
        <p:nvSpPr>
          <p:cNvPr id="68611" name="灯片编号占位符 3"/>
          <p:cNvSpPr>
            <a:spLocks noGrp="1"/>
          </p:cNvSpPr>
          <p:nvPr>
            <p:ph type="sldNum" sz="quarter" idx="5"/>
          </p:nvPr>
        </p:nvSpPr>
        <p:spPr>
          <a:noFill/>
          <a:ln>
            <a:miter lim="800000"/>
            <a:headEnd/>
            <a:tailEnd/>
          </a:ln>
        </p:spPr>
        <p:txBody>
          <a:bodyPr/>
          <a:lstStyle/>
          <a:p>
            <a:fld id="{A6CA2D5B-03BF-4A6D-AF46-473824330744}" type="slidenum">
              <a:rPr lang="zh-CN" altLang="en-US" smtClean="0">
                <a:latin typeface="Arial" charset="0"/>
              </a:rPr>
              <a:pPr/>
              <a:t>21</a:t>
            </a:fld>
            <a:endParaRPr lang="en-US" altLang="zh-CN" smtClean="0">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幻灯片图像占位符 1"/>
          <p:cNvSpPr>
            <a:spLocks noGrp="1" noRot="1" noChangeAspect="1" noTextEdit="1"/>
          </p:cNvSpPr>
          <p:nvPr>
            <p:ph type="sldImg"/>
          </p:nvPr>
        </p:nvSpPr>
        <p:spPr/>
      </p:sp>
      <p:sp>
        <p:nvSpPr>
          <p:cNvPr id="70658" name="备注占位符 2"/>
          <p:cNvSpPr>
            <a:spLocks noGrp="1"/>
          </p:cNvSpPr>
          <p:nvPr>
            <p:ph type="body" idx="1"/>
          </p:nvPr>
        </p:nvSpPr>
        <p:spPr>
          <a:noFill/>
        </p:spPr>
        <p:txBody>
          <a:bodyPr/>
          <a:lstStyle/>
          <a:p>
            <a:endParaRPr lang="zh-CN" altLang="en-US" smtClean="0">
              <a:latin typeface="Arial" charset="0"/>
            </a:endParaRPr>
          </a:p>
        </p:txBody>
      </p:sp>
      <p:sp>
        <p:nvSpPr>
          <p:cNvPr id="70659" name="灯片编号占位符 3"/>
          <p:cNvSpPr>
            <a:spLocks noGrp="1"/>
          </p:cNvSpPr>
          <p:nvPr>
            <p:ph type="sldNum" sz="quarter" idx="5"/>
          </p:nvPr>
        </p:nvSpPr>
        <p:spPr>
          <a:noFill/>
          <a:ln>
            <a:miter lim="800000"/>
            <a:headEnd/>
            <a:tailEnd/>
          </a:ln>
        </p:spPr>
        <p:txBody>
          <a:bodyPr/>
          <a:lstStyle/>
          <a:p>
            <a:fld id="{4C1D2CE6-A86C-41A0-B662-764B228ED0B1}" type="slidenum">
              <a:rPr lang="zh-CN" altLang="en-US" smtClean="0">
                <a:latin typeface="Arial" charset="0"/>
              </a:rPr>
              <a:pPr/>
              <a:t>22</a:t>
            </a:fld>
            <a:endParaRPr lang="en-US" altLang="zh-CN" smtClean="0">
              <a:latin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幻灯片图像占位符 1"/>
          <p:cNvSpPr>
            <a:spLocks noGrp="1" noRot="1" noChangeAspect="1" noTextEdit="1"/>
          </p:cNvSpPr>
          <p:nvPr>
            <p:ph type="sldImg"/>
          </p:nvPr>
        </p:nvSpPr>
        <p:spPr/>
      </p:sp>
      <p:sp>
        <p:nvSpPr>
          <p:cNvPr id="72706" name="备注占位符 2"/>
          <p:cNvSpPr>
            <a:spLocks noGrp="1"/>
          </p:cNvSpPr>
          <p:nvPr>
            <p:ph type="body" idx="1"/>
          </p:nvPr>
        </p:nvSpPr>
        <p:spPr>
          <a:noFill/>
        </p:spPr>
        <p:txBody>
          <a:bodyPr/>
          <a:lstStyle/>
          <a:p>
            <a:endParaRPr lang="zh-CN" altLang="en-US" smtClean="0">
              <a:latin typeface="Arial" charset="0"/>
            </a:endParaRPr>
          </a:p>
        </p:txBody>
      </p:sp>
      <p:sp>
        <p:nvSpPr>
          <p:cNvPr id="72707" name="灯片编号占位符 3"/>
          <p:cNvSpPr>
            <a:spLocks noGrp="1"/>
          </p:cNvSpPr>
          <p:nvPr>
            <p:ph type="sldNum" sz="quarter" idx="5"/>
          </p:nvPr>
        </p:nvSpPr>
        <p:spPr>
          <a:noFill/>
          <a:ln>
            <a:miter lim="800000"/>
            <a:headEnd/>
            <a:tailEnd/>
          </a:ln>
        </p:spPr>
        <p:txBody>
          <a:bodyPr/>
          <a:lstStyle/>
          <a:p>
            <a:fld id="{E0F0BA11-2EF4-4801-807E-CA50B12DF55F}" type="slidenum">
              <a:rPr lang="zh-CN" altLang="en-US" smtClean="0">
                <a:latin typeface="Arial" charset="0"/>
              </a:rPr>
              <a:pPr/>
              <a:t>23</a:t>
            </a:fld>
            <a:endParaRPr lang="en-US" altLang="zh-CN"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noTextEdit="1"/>
          </p:cNvSpPr>
          <p:nvPr>
            <p:ph type="sldImg"/>
          </p:nvPr>
        </p:nvSpPr>
        <p:spPr/>
      </p:sp>
      <p:sp>
        <p:nvSpPr>
          <p:cNvPr id="31746" name="备注占位符 2"/>
          <p:cNvSpPr>
            <a:spLocks noGrp="1"/>
          </p:cNvSpPr>
          <p:nvPr>
            <p:ph type="body" idx="1"/>
          </p:nvPr>
        </p:nvSpPr>
        <p:spPr>
          <a:noFill/>
        </p:spPr>
        <p:txBody>
          <a:bodyPr/>
          <a:lstStyle/>
          <a:p>
            <a:endParaRPr lang="zh-CN" altLang="en-US" smtClean="0">
              <a:latin typeface="Arial" charset="0"/>
            </a:endParaRPr>
          </a:p>
        </p:txBody>
      </p:sp>
      <p:sp>
        <p:nvSpPr>
          <p:cNvPr id="31747" name="灯片编号占位符 3"/>
          <p:cNvSpPr>
            <a:spLocks noGrp="1"/>
          </p:cNvSpPr>
          <p:nvPr>
            <p:ph type="sldNum" sz="quarter" idx="5"/>
          </p:nvPr>
        </p:nvSpPr>
        <p:spPr>
          <a:noFill/>
          <a:ln>
            <a:miter lim="800000"/>
            <a:headEnd/>
            <a:tailEnd/>
          </a:ln>
        </p:spPr>
        <p:txBody>
          <a:bodyPr/>
          <a:lstStyle/>
          <a:p>
            <a:fld id="{6BD3326E-5B97-4DAE-B080-E027FB4399CB}" type="slidenum">
              <a:rPr lang="zh-CN" altLang="en-US" smtClean="0">
                <a:latin typeface="Arial" charset="0"/>
              </a:rPr>
              <a:pPr/>
              <a:t>3</a:t>
            </a:fld>
            <a:endParaRPr lang="en-US" altLang="zh-CN"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noTextEdit="1"/>
          </p:cNvSpPr>
          <p:nvPr>
            <p:ph type="sldImg"/>
          </p:nvPr>
        </p:nvSpPr>
        <p:spPr/>
      </p:sp>
      <p:sp>
        <p:nvSpPr>
          <p:cNvPr id="33794" name="备注占位符 2"/>
          <p:cNvSpPr>
            <a:spLocks noGrp="1"/>
          </p:cNvSpPr>
          <p:nvPr>
            <p:ph type="body" idx="1"/>
          </p:nvPr>
        </p:nvSpPr>
        <p:spPr>
          <a:noFill/>
        </p:spPr>
        <p:txBody>
          <a:bodyPr/>
          <a:lstStyle/>
          <a:p>
            <a:endParaRPr lang="zh-CN" altLang="en-US" smtClean="0">
              <a:latin typeface="Arial" charset="0"/>
            </a:endParaRPr>
          </a:p>
        </p:txBody>
      </p:sp>
      <p:sp>
        <p:nvSpPr>
          <p:cNvPr id="33795" name="灯片编号占位符 3"/>
          <p:cNvSpPr>
            <a:spLocks noGrp="1"/>
          </p:cNvSpPr>
          <p:nvPr>
            <p:ph type="sldNum" sz="quarter" idx="5"/>
          </p:nvPr>
        </p:nvSpPr>
        <p:spPr>
          <a:noFill/>
          <a:ln>
            <a:miter lim="800000"/>
            <a:headEnd/>
            <a:tailEnd/>
          </a:ln>
        </p:spPr>
        <p:txBody>
          <a:bodyPr/>
          <a:lstStyle/>
          <a:p>
            <a:fld id="{D24461AE-E640-4DF8-8C24-819A2DD0D75F}" type="slidenum">
              <a:rPr lang="zh-CN" altLang="en-US" smtClean="0">
                <a:latin typeface="Arial" charset="0"/>
              </a:rPr>
              <a:pPr/>
              <a:t>4</a:t>
            </a:fld>
            <a:endParaRPr lang="en-US" altLang="zh-CN"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noTextEdit="1"/>
          </p:cNvSpPr>
          <p:nvPr>
            <p:ph type="sldImg"/>
          </p:nvPr>
        </p:nvSpPr>
        <p:spPr/>
      </p:sp>
      <p:sp>
        <p:nvSpPr>
          <p:cNvPr id="35842" name="备注占位符 2"/>
          <p:cNvSpPr>
            <a:spLocks noGrp="1"/>
          </p:cNvSpPr>
          <p:nvPr>
            <p:ph type="body" idx="1"/>
          </p:nvPr>
        </p:nvSpPr>
        <p:spPr>
          <a:noFill/>
        </p:spPr>
        <p:txBody>
          <a:bodyPr/>
          <a:lstStyle/>
          <a:p>
            <a:endParaRPr lang="zh-CN" altLang="en-US" smtClean="0">
              <a:latin typeface="Arial" charset="0"/>
            </a:endParaRPr>
          </a:p>
        </p:txBody>
      </p:sp>
      <p:sp>
        <p:nvSpPr>
          <p:cNvPr id="35843" name="灯片编号占位符 3"/>
          <p:cNvSpPr>
            <a:spLocks noGrp="1"/>
          </p:cNvSpPr>
          <p:nvPr>
            <p:ph type="sldNum" sz="quarter" idx="5"/>
          </p:nvPr>
        </p:nvSpPr>
        <p:spPr>
          <a:noFill/>
          <a:ln>
            <a:miter lim="800000"/>
            <a:headEnd/>
            <a:tailEnd/>
          </a:ln>
        </p:spPr>
        <p:txBody>
          <a:bodyPr/>
          <a:lstStyle/>
          <a:p>
            <a:fld id="{A08F5B3F-CEE6-45D0-A7A0-CA85D35A0FA7}" type="slidenum">
              <a:rPr lang="zh-CN" altLang="en-US" smtClean="0">
                <a:latin typeface="Arial" charset="0"/>
              </a:rPr>
              <a:pPr/>
              <a:t>5</a:t>
            </a:fld>
            <a:endParaRPr lang="en-US" altLang="zh-CN" smtClean="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noTextEdit="1"/>
          </p:cNvSpPr>
          <p:nvPr>
            <p:ph type="sldImg"/>
          </p:nvPr>
        </p:nvSpPr>
        <p:spPr/>
      </p:sp>
      <p:sp>
        <p:nvSpPr>
          <p:cNvPr id="37890" name="备注占位符 2"/>
          <p:cNvSpPr>
            <a:spLocks noGrp="1"/>
          </p:cNvSpPr>
          <p:nvPr>
            <p:ph type="body" idx="1"/>
          </p:nvPr>
        </p:nvSpPr>
        <p:spPr>
          <a:noFill/>
        </p:spPr>
        <p:txBody>
          <a:bodyPr/>
          <a:lstStyle/>
          <a:p>
            <a:endParaRPr lang="zh-CN" altLang="en-US" smtClean="0">
              <a:latin typeface="Arial" charset="0"/>
            </a:endParaRPr>
          </a:p>
        </p:txBody>
      </p:sp>
      <p:sp>
        <p:nvSpPr>
          <p:cNvPr id="37891" name="灯片编号占位符 3"/>
          <p:cNvSpPr>
            <a:spLocks noGrp="1"/>
          </p:cNvSpPr>
          <p:nvPr>
            <p:ph type="sldNum" sz="quarter" idx="5"/>
          </p:nvPr>
        </p:nvSpPr>
        <p:spPr>
          <a:noFill/>
          <a:ln>
            <a:miter lim="800000"/>
            <a:headEnd/>
            <a:tailEnd/>
          </a:ln>
        </p:spPr>
        <p:txBody>
          <a:bodyPr/>
          <a:lstStyle/>
          <a:p>
            <a:fld id="{8D99B3A4-D071-4414-B215-8FE05157233B}" type="slidenum">
              <a:rPr lang="zh-CN" altLang="en-US" smtClean="0">
                <a:latin typeface="Arial" charset="0"/>
              </a:rPr>
              <a:pPr/>
              <a:t>6</a:t>
            </a:fld>
            <a:endParaRPr lang="en-US" altLang="zh-CN"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TextEdit="1"/>
          </p:cNvSpPr>
          <p:nvPr>
            <p:ph type="sldImg"/>
          </p:nvPr>
        </p:nvSpPr>
        <p:spPr/>
      </p:sp>
      <p:sp>
        <p:nvSpPr>
          <p:cNvPr id="39938" name="备注占位符 2"/>
          <p:cNvSpPr>
            <a:spLocks noGrp="1"/>
          </p:cNvSpPr>
          <p:nvPr>
            <p:ph type="body" idx="1"/>
          </p:nvPr>
        </p:nvSpPr>
        <p:spPr>
          <a:noFill/>
        </p:spPr>
        <p:txBody>
          <a:bodyPr/>
          <a:lstStyle/>
          <a:p>
            <a:endParaRPr lang="zh-CN" altLang="en-US" smtClean="0">
              <a:latin typeface="Arial" charset="0"/>
            </a:endParaRPr>
          </a:p>
        </p:txBody>
      </p:sp>
      <p:sp>
        <p:nvSpPr>
          <p:cNvPr id="39939" name="灯片编号占位符 3"/>
          <p:cNvSpPr>
            <a:spLocks noGrp="1"/>
          </p:cNvSpPr>
          <p:nvPr>
            <p:ph type="sldNum" sz="quarter" idx="5"/>
          </p:nvPr>
        </p:nvSpPr>
        <p:spPr>
          <a:noFill/>
          <a:ln>
            <a:miter lim="800000"/>
            <a:headEnd/>
            <a:tailEnd/>
          </a:ln>
        </p:spPr>
        <p:txBody>
          <a:bodyPr/>
          <a:lstStyle/>
          <a:p>
            <a:fld id="{3D78460F-A68E-44F6-AA72-EEF9FE2D3265}" type="slidenum">
              <a:rPr lang="zh-CN" altLang="en-US" smtClean="0">
                <a:latin typeface="Arial" charset="0"/>
              </a:rPr>
              <a:pPr/>
              <a:t>7</a:t>
            </a:fld>
            <a:endParaRPr lang="en-US" altLang="zh-CN"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noTextEdit="1"/>
          </p:cNvSpPr>
          <p:nvPr>
            <p:ph type="sldImg"/>
          </p:nvPr>
        </p:nvSpPr>
        <p:spPr/>
      </p:sp>
      <p:sp>
        <p:nvSpPr>
          <p:cNvPr id="41986" name="备注占位符 2"/>
          <p:cNvSpPr>
            <a:spLocks noGrp="1"/>
          </p:cNvSpPr>
          <p:nvPr>
            <p:ph type="body" idx="1"/>
          </p:nvPr>
        </p:nvSpPr>
        <p:spPr>
          <a:noFill/>
        </p:spPr>
        <p:txBody>
          <a:bodyPr/>
          <a:lstStyle/>
          <a:p>
            <a:endParaRPr lang="zh-CN" altLang="en-US" smtClean="0">
              <a:latin typeface="Arial" charset="0"/>
            </a:endParaRPr>
          </a:p>
        </p:txBody>
      </p:sp>
      <p:sp>
        <p:nvSpPr>
          <p:cNvPr id="41987" name="灯片编号占位符 3"/>
          <p:cNvSpPr>
            <a:spLocks noGrp="1"/>
          </p:cNvSpPr>
          <p:nvPr>
            <p:ph type="sldNum" sz="quarter" idx="5"/>
          </p:nvPr>
        </p:nvSpPr>
        <p:spPr>
          <a:noFill/>
          <a:ln>
            <a:miter lim="800000"/>
            <a:headEnd/>
            <a:tailEnd/>
          </a:ln>
        </p:spPr>
        <p:txBody>
          <a:bodyPr/>
          <a:lstStyle/>
          <a:p>
            <a:fld id="{A8007CA1-C221-40FB-913C-666B34FFDE6C}" type="slidenum">
              <a:rPr lang="zh-CN" altLang="en-US" smtClean="0">
                <a:latin typeface="Arial" charset="0"/>
              </a:rPr>
              <a:pPr/>
              <a:t>8</a:t>
            </a:fld>
            <a:endParaRPr lang="en-US" altLang="zh-CN"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p:cNvSpPr>
          <p:nvPr>
            <p:ph type="sldImg"/>
          </p:nvPr>
        </p:nvSpPr>
        <p:spPr/>
      </p:sp>
      <p:sp>
        <p:nvSpPr>
          <p:cNvPr id="44034" name="备注占位符 2"/>
          <p:cNvSpPr>
            <a:spLocks noGrp="1"/>
          </p:cNvSpPr>
          <p:nvPr>
            <p:ph type="body" idx="1"/>
          </p:nvPr>
        </p:nvSpPr>
        <p:spPr>
          <a:noFill/>
        </p:spPr>
        <p:txBody>
          <a:bodyPr/>
          <a:lstStyle/>
          <a:p>
            <a:endParaRPr lang="zh-CN" altLang="en-US" smtClean="0">
              <a:latin typeface="Arial" charset="0"/>
            </a:endParaRPr>
          </a:p>
        </p:txBody>
      </p:sp>
      <p:sp>
        <p:nvSpPr>
          <p:cNvPr id="44035" name="灯片编号占位符 3"/>
          <p:cNvSpPr>
            <a:spLocks noGrp="1"/>
          </p:cNvSpPr>
          <p:nvPr>
            <p:ph type="sldNum" sz="quarter" idx="5"/>
          </p:nvPr>
        </p:nvSpPr>
        <p:spPr>
          <a:noFill/>
          <a:ln>
            <a:miter lim="800000"/>
            <a:headEnd/>
            <a:tailEnd/>
          </a:ln>
        </p:spPr>
        <p:txBody>
          <a:bodyPr/>
          <a:lstStyle/>
          <a:p>
            <a:fld id="{96555B58-8FAA-4BC2-94C3-E8F2879C0620}" type="slidenum">
              <a:rPr lang="zh-CN" altLang="en-US" smtClean="0">
                <a:latin typeface="Arial" charset="0"/>
              </a:rPr>
              <a:pPr/>
              <a:t>9</a:t>
            </a:fld>
            <a:endParaRPr lang="en-US" altLang="zh-CN"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5"/>
            <a:ext cx="7772400" cy="110285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slow" advTm="8000">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5"/>
            <a:ext cx="5486400" cy="308705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748"/>
            <a:ext cx="5486400" cy="6038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slow" advTm="800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5"/>
            <a:ext cx="7772400" cy="110285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advTm="8000">
    <p:comb/>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4"/>
            <a:ext cx="8229600" cy="85751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521"/>
            <a:ext cx="8229600" cy="339552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Tm="8000">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advTm="8000">
    <p:comb/>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4"/>
            <a:ext cx="8229600" cy="85751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521"/>
            <a:ext cx="4038600" cy="339552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521"/>
            <a:ext cx="4038600" cy="339552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Tm="8000">
    <p:comb/>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4"/>
            <a:ext cx="8229600" cy="857515"/>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2"/>
            <a:ext cx="4040188"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0" y="1151690"/>
            <a:ext cx="4041775"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0" y="1631662"/>
            <a:ext cx="4041775"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Tm="8000">
    <p:comb/>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4"/>
            <a:ext cx="8229600" cy="857515"/>
          </a:xfrm>
          <a:prstGeom prst="rect">
            <a:avLst/>
          </a:prstGeom>
        </p:spPr>
        <p:txBody>
          <a:bodyPr/>
          <a:lstStyle/>
          <a:p>
            <a:r>
              <a:rPr lang="zh-CN" altLang="en-US" smtClean="0"/>
              <a:t>单击此处编辑母版标题样式</a:t>
            </a:r>
            <a:endParaRPr lang="zh-CN" altLang="en-US"/>
          </a:p>
        </p:txBody>
      </p:sp>
    </p:spTree>
  </p:cSld>
  <p:clrMapOvr>
    <a:masterClrMapping/>
  </p:clrMapOvr>
  <p:transition advTm="8000">
    <p:comb/>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Tm="8000">
    <p:comb/>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851"/>
            <a:ext cx="3008313" cy="87180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5" y="1076660"/>
            <a:ext cx="3008313" cy="351938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advTm="8000">
    <p:comb/>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5"/>
            <a:ext cx="5486400" cy="308705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6748"/>
            <a:ext cx="5486400" cy="6038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advTm="8000">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4"/>
            <a:ext cx="8229600" cy="85751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521"/>
            <a:ext cx="8229600" cy="339552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slow" advTm="8000">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4"/>
            <a:ext cx="8229600" cy="857515"/>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521"/>
            <a:ext cx="8229600" cy="339552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Tm="8000">
    <p:comb/>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042"/>
            <a:ext cx="6019800" cy="438999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Tm="8000">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spd="slow" advTm="8000">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4"/>
            <a:ext cx="8229600" cy="85751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521"/>
            <a:ext cx="4038600" cy="339552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521"/>
            <a:ext cx="4038600" cy="339552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slow" advTm="8000">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4"/>
            <a:ext cx="8229600" cy="857515"/>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2"/>
            <a:ext cx="4040188"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0" y="1151690"/>
            <a:ext cx="4041775" cy="4799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0" y="1631662"/>
            <a:ext cx="4041775" cy="2964381"/>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slow" advTm="800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4"/>
            <a:ext cx="8229600" cy="857515"/>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521"/>
            <a:ext cx="8229600" cy="339552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slow" advTm="800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4"/>
            <a:ext cx="8229600" cy="857515"/>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advTm="8000">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advTm="800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042"/>
            <a:ext cx="6019800" cy="438999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slow" advTm="800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pic>
        <p:nvPicPr>
          <p:cNvPr id="1026" name="图片 2"/>
          <p:cNvPicPr>
            <a:picLocks noChangeAspect="1"/>
          </p:cNvPicPr>
          <p:nvPr userDrawn="1"/>
        </p:nvPicPr>
        <p:blipFill>
          <a:blip r:embed="rId13"/>
          <a:srcRect/>
          <a:stretch>
            <a:fillRect/>
          </a:stretch>
        </p:blipFill>
        <p:spPr bwMode="auto">
          <a:xfrm>
            <a:off x="-11734800" y="-855663"/>
            <a:ext cx="9136062" cy="5145088"/>
          </a:xfrm>
          <a:prstGeom prst="rect">
            <a:avLst/>
          </a:prstGeom>
          <a:noFill/>
          <a:ln w="9525">
            <a:noFill/>
            <a:miter lim="800000"/>
            <a:headEnd/>
            <a:tailEnd/>
          </a:ln>
        </p:spPr>
      </p:pic>
      <p:sp>
        <p:nvSpPr>
          <p:cNvPr id="2" name="文本框 1"/>
          <p:cNvSpPr txBox="1"/>
          <p:nvPr userDrawn="1"/>
        </p:nvSpPr>
        <p:spPr>
          <a:xfrm>
            <a:off x="0" y="0"/>
            <a:ext cx="9144000" cy="5145088"/>
          </a:xfrm>
          <a:prstGeom prst="rect">
            <a:avLst/>
          </a:prstGeom>
          <a:solidFill>
            <a:schemeClr val="tx1">
              <a:lumMod val="50000"/>
              <a:lumOff val="50000"/>
              <a:alpha val="50000"/>
            </a:schemeClr>
          </a:solidFill>
        </p:spPr>
        <p:txBody>
          <a:bodyPr>
            <a:spAutoFit/>
          </a:bodyPr>
          <a:lstStyle/>
          <a:p>
            <a:pPr>
              <a:defRPr/>
            </a:pPr>
            <a:endParaRPr lang="zh-CN" altLang="en-US" dirty="0">
              <a:latin typeface="Arial" pitchFamily="34" charset="0"/>
              <a:ea typeface="+mn-ea"/>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82" r:id="rId8"/>
    <p:sldLayoutId id="2147483669" r:id="rId9"/>
    <p:sldLayoutId id="2147483670" r:id="rId10"/>
  </p:sldLayoutIdLst>
  <p:transition spd="slow" advTm="8000">
    <p:cover/>
  </p:transition>
  <p:timing>
    <p:tnLst>
      <p:par>
        <p:cTn id="1" dur="indefinite" restart="never" nodeType="tmRoot"/>
      </p:par>
    </p:tnLst>
  </p:timing>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itchFamily="34" charset="0"/>
        </a:defRPr>
      </a:lvl2pPr>
      <a:lvl3pPr algn="l" rtl="0" eaLnBrk="0" fontAlgn="base" hangingPunct="0">
        <a:spcBef>
          <a:spcPct val="0"/>
        </a:spcBef>
        <a:spcAft>
          <a:spcPct val="0"/>
        </a:spcAft>
        <a:defRPr sz="4000" b="1">
          <a:solidFill>
            <a:schemeClr val="tx2"/>
          </a:solidFill>
          <a:latin typeface="Arial" pitchFamily="34" charset="0"/>
        </a:defRPr>
      </a:lvl3pPr>
      <a:lvl4pPr algn="l" rtl="0" eaLnBrk="0" fontAlgn="base" hangingPunct="0">
        <a:spcBef>
          <a:spcPct val="0"/>
        </a:spcBef>
        <a:spcAft>
          <a:spcPct val="0"/>
        </a:spcAft>
        <a:defRPr sz="4000" b="1">
          <a:solidFill>
            <a:schemeClr val="tx2"/>
          </a:solidFill>
          <a:latin typeface="Arial" pitchFamily="34" charset="0"/>
        </a:defRPr>
      </a:lvl4pPr>
      <a:lvl5pPr algn="l" rtl="0" eaLnBrk="0" fontAlgn="base" hangingPunct="0">
        <a:spcBef>
          <a:spcPct val="0"/>
        </a:spcBef>
        <a:spcAft>
          <a:spcPct val="0"/>
        </a:spcAft>
        <a:defRPr sz="4000" b="1">
          <a:solidFill>
            <a:schemeClr val="tx2"/>
          </a:solidFill>
          <a:latin typeface="Arial" pitchFamily="34" charset="0"/>
        </a:defRPr>
      </a:lvl5pPr>
      <a:lvl6pPr marL="457200" algn="l" rtl="0" eaLnBrk="0" fontAlgn="base" hangingPunct="0">
        <a:spcBef>
          <a:spcPct val="0"/>
        </a:spcBef>
        <a:spcAft>
          <a:spcPct val="0"/>
        </a:spcAft>
        <a:defRPr sz="4000" b="1">
          <a:solidFill>
            <a:schemeClr val="tx2"/>
          </a:solidFill>
          <a:latin typeface="Arial" pitchFamily="34" charset="0"/>
        </a:defRPr>
      </a:lvl6pPr>
      <a:lvl7pPr marL="914400" algn="l" rtl="0" eaLnBrk="0" fontAlgn="base" hangingPunct="0">
        <a:spcBef>
          <a:spcPct val="0"/>
        </a:spcBef>
        <a:spcAft>
          <a:spcPct val="0"/>
        </a:spcAft>
        <a:defRPr sz="4000" b="1">
          <a:solidFill>
            <a:schemeClr val="tx2"/>
          </a:solidFill>
          <a:latin typeface="Arial" pitchFamily="34" charset="0"/>
        </a:defRPr>
      </a:lvl7pPr>
      <a:lvl8pPr marL="1371600" algn="l" rtl="0" eaLnBrk="0" fontAlgn="base" hangingPunct="0">
        <a:spcBef>
          <a:spcPct val="0"/>
        </a:spcBef>
        <a:spcAft>
          <a:spcPct val="0"/>
        </a:spcAft>
        <a:defRPr sz="4000" b="1">
          <a:solidFill>
            <a:schemeClr val="tx2"/>
          </a:solidFill>
          <a:latin typeface="Arial" pitchFamily="34" charset="0"/>
        </a:defRPr>
      </a:lvl8pPr>
      <a:lvl9pPr marL="1828800" algn="l" rtl="0" eaLnBrk="0" fontAlgn="base" hangingPunct="0">
        <a:spcBef>
          <a:spcPct val="0"/>
        </a:spcBef>
        <a:spcAft>
          <a:spcPct val="0"/>
        </a:spcAft>
        <a:defRPr sz="4000" b="1">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ransition advTm="8000">
    <p:comb/>
  </p:transition>
  <p:timing>
    <p:tnLst>
      <p:par>
        <p:cTn id="1" dur="indefinite" restart="never" nodeType="tmRoot"/>
      </p:par>
    </p:tnLst>
  </p:timing>
  <p:txStyles>
    <p:titleStyle>
      <a:lvl1pPr algn="l" rtl="0" eaLnBrk="0" fontAlgn="base" hangingPunct="0">
        <a:spcBef>
          <a:spcPct val="0"/>
        </a:spcBef>
        <a:spcAft>
          <a:spcPct val="0"/>
        </a:spcAft>
        <a:defRPr sz="4000"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itchFamily="34" charset="0"/>
        </a:defRPr>
      </a:lvl2pPr>
      <a:lvl3pPr algn="l" rtl="0" eaLnBrk="0" fontAlgn="base" hangingPunct="0">
        <a:spcBef>
          <a:spcPct val="0"/>
        </a:spcBef>
        <a:spcAft>
          <a:spcPct val="0"/>
        </a:spcAft>
        <a:defRPr sz="4000" b="1">
          <a:solidFill>
            <a:schemeClr val="tx2"/>
          </a:solidFill>
          <a:latin typeface="Arial" pitchFamily="34" charset="0"/>
        </a:defRPr>
      </a:lvl3pPr>
      <a:lvl4pPr algn="l" rtl="0" eaLnBrk="0" fontAlgn="base" hangingPunct="0">
        <a:spcBef>
          <a:spcPct val="0"/>
        </a:spcBef>
        <a:spcAft>
          <a:spcPct val="0"/>
        </a:spcAft>
        <a:defRPr sz="4000" b="1">
          <a:solidFill>
            <a:schemeClr val="tx2"/>
          </a:solidFill>
          <a:latin typeface="Arial" pitchFamily="34" charset="0"/>
        </a:defRPr>
      </a:lvl4pPr>
      <a:lvl5pPr algn="l" rtl="0" eaLnBrk="0" fontAlgn="base" hangingPunct="0">
        <a:spcBef>
          <a:spcPct val="0"/>
        </a:spcBef>
        <a:spcAft>
          <a:spcPct val="0"/>
        </a:spcAft>
        <a:defRPr sz="4000" b="1">
          <a:solidFill>
            <a:schemeClr val="tx2"/>
          </a:solidFill>
          <a:latin typeface="Arial" pitchFamily="34" charset="0"/>
        </a:defRPr>
      </a:lvl5pPr>
      <a:lvl6pPr marL="457200" algn="l" rtl="0" eaLnBrk="0" fontAlgn="base" hangingPunct="0">
        <a:spcBef>
          <a:spcPct val="0"/>
        </a:spcBef>
        <a:spcAft>
          <a:spcPct val="0"/>
        </a:spcAft>
        <a:defRPr sz="4000" b="1">
          <a:solidFill>
            <a:schemeClr val="tx2"/>
          </a:solidFill>
          <a:latin typeface="Arial" pitchFamily="34" charset="0"/>
        </a:defRPr>
      </a:lvl6pPr>
      <a:lvl7pPr marL="914400" algn="l" rtl="0" eaLnBrk="0" fontAlgn="base" hangingPunct="0">
        <a:spcBef>
          <a:spcPct val="0"/>
        </a:spcBef>
        <a:spcAft>
          <a:spcPct val="0"/>
        </a:spcAft>
        <a:defRPr sz="4000" b="1">
          <a:solidFill>
            <a:schemeClr val="tx2"/>
          </a:solidFill>
          <a:latin typeface="Arial" pitchFamily="34" charset="0"/>
        </a:defRPr>
      </a:lvl7pPr>
      <a:lvl8pPr marL="1371600" algn="l" rtl="0" eaLnBrk="0" fontAlgn="base" hangingPunct="0">
        <a:spcBef>
          <a:spcPct val="0"/>
        </a:spcBef>
        <a:spcAft>
          <a:spcPct val="0"/>
        </a:spcAft>
        <a:defRPr sz="4000" b="1">
          <a:solidFill>
            <a:schemeClr val="tx2"/>
          </a:solidFill>
          <a:latin typeface="Arial" pitchFamily="34" charset="0"/>
        </a:defRPr>
      </a:lvl8pPr>
      <a:lvl9pPr marL="1828800" algn="l" rtl="0" eaLnBrk="0" fontAlgn="base" hangingPunct="0">
        <a:spcBef>
          <a:spcPct val="0"/>
        </a:spcBef>
        <a:spcAft>
          <a:spcPct val="0"/>
        </a:spcAft>
        <a:defRPr sz="4000" b="1">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jpeg"/><Relationship Id="rId13" Type="http://schemas.openxmlformats.org/officeDocument/2006/relationships/image" Target="../media/image8.png"/><Relationship Id="rId3" Type="http://schemas.openxmlformats.org/officeDocument/2006/relationships/tags" Target="../tags/tag4.xml"/><Relationship Id="rId7" Type="http://schemas.openxmlformats.org/officeDocument/2006/relationships/notesSlide" Target="../notesSlides/notesSlide1.xml"/><Relationship Id="rId12" Type="http://schemas.openxmlformats.org/officeDocument/2006/relationships/image" Target="../media/image7.png"/><Relationship Id="rId2" Type="http://schemas.openxmlformats.org/officeDocument/2006/relationships/tags" Target="../tags/tag3.xml"/><Relationship Id="rId16" Type="http://schemas.openxmlformats.org/officeDocument/2006/relationships/image" Target="../media/image11.png"/><Relationship Id="rId1" Type="http://schemas.openxmlformats.org/officeDocument/2006/relationships/tags" Target="../tags/tag2.xml"/><Relationship Id="rId6" Type="http://schemas.openxmlformats.org/officeDocument/2006/relationships/slideLayout" Target="../slideLayouts/slideLayout17.xml"/><Relationship Id="rId11" Type="http://schemas.openxmlformats.org/officeDocument/2006/relationships/image" Target="../media/image6.png"/><Relationship Id="rId5" Type="http://schemas.openxmlformats.org/officeDocument/2006/relationships/audio" Target="NULL" TargetMode="External"/><Relationship Id="rId15" Type="http://schemas.openxmlformats.org/officeDocument/2006/relationships/image" Target="../media/image10.png"/><Relationship Id="rId10" Type="http://schemas.openxmlformats.org/officeDocument/2006/relationships/image" Target="../media/image5.png"/><Relationship Id="rId4" Type="http://schemas.openxmlformats.org/officeDocument/2006/relationships/tags" Target="../tags/tag5.xml"/><Relationship Id="rId9" Type="http://schemas.openxmlformats.org/officeDocument/2006/relationships/image" Target="../media/image4.png"/><Relationship Id="rId14"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26" Type="http://schemas.openxmlformats.org/officeDocument/2006/relationships/diagramColors" Target="../diagrams/colors5.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5" Type="http://schemas.openxmlformats.org/officeDocument/2006/relationships/diagramQuickStyle" Target="../diagrams/quickStyle5.xml"/><Relationship Id="rId2" Type="http://schemas.openxmlformats.org/officeDocument/2006/relationships/notesSlide" Target="../notesSlides/notesSlide10.xml"/><Relationship Id="rId16" Type="http://schemas.openxmlformats.org/officeDocument/2006/relationships/diagramColors" Target="../diagrams/colors3.xml"/><Relationship Id="rId20" Type="http://schemas.openxmlformats.org/officeDocument/2006/relationships/diagramQuickStyle" Target="../diagrams/quickStyle4.xml"/><Relationship Id="rId1" Type="http://schemas.openxmlformats.org/officeDocument/2006/relationships/slideLayout" Target="../slideLayouts/slideLayout8.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diagramLayout" Target="../diagrams/layout5.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openxmlformats.org/officeDocument/2006/relationships/diagramData" Target="../diagrams/data5.xml"/><Relationship Id="rId10" Type="http://schemas.openxmlformats.org/officeDocument/2006/relationships/diagramQuickStyle" Target="../diagrams/quickStyle2.xml"/><Relationship Id="rId19" Type="http://schemas.openxmlformats.org/officeDocument/2006/relationships/diagramLayout" Target="../diagrams/layout4.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 Id="rId27" Type="http://schemas.microsoft.com/office/2007/relationships/diagramDrawing" Target="../diagrams/drawing5.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41.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8.xml"/><Relationship Id="rId7" Type="http://schemas.openxmlformats.org/officeDocument/2006/relationships/image" Target="../media/image13.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4.png"/><Relationship Id="rId5" Type="http://schemas.openxmlformats.org/officeDocument/2006/relationships/image" Target="../media/image12.jpeg"/><Relationship Id="rId4" Type="http://schemas.openxmlformats.org/officeDocument/2006/relationships/notesSlide" Target="../notesSlides/notesSlide14.xml"/><Relationship Id="rId9"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8.xml"/><Relationship Id="rId7" Type="http://schemas.openxmlformats.org/officeDocument/2006/relationships/image" Target="../media/image13.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4.png"/><Relationship Id="rId5" Type="http://schemas.openxmlformats.org/officeDocument/2006/relationships/image" Target="../media/image12.jpeg"/><Relationship Id="rId4" Type="http://schemas.openxmlformats.org/officeDocument/2006/relationships/notesSlide" Target="../notesSlides/notesSlide18.xml"/><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8.xml"/><Relationship Id="rId5" Type="http://schemas.openxmlformats.org/officeDocument/2006/relationships/image" Target="../media/image51.png"/><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1.png"/><Relationship Id="rId3" Type="http://schemas.openxmlformats.org/officeDocument/2006/relationships/tags" Target="../tags/tag16.xml"/><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3.jpeg"/><Relationship Id="rId11" Type="http://schemas.openxmlformats.org/officeDocument/2006/relationships/image" Target="../media/image8.png"/><Relationship Id="rId5" Type="http://schemas.openxmlformats.org/officeDocument/2006/relationships/notesSlide" Target="../notesSlides/notesSlide23.xml"/><Relationship Id="rId10" Type="http://schemas.openxmlformats.org/officeDocument/2006/relationships/image" Target="../media/image7.png"/><Relationship Id="rId4" Type="http://schemas.openxmlformats.org/officeDocument/2006/relationships/slideLayout" Target="../slideLayouts/slideLayout17.xml"/><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8.xml"/><Relationship Id="rId7" Type="http://schemas.openxmlformats.org/officeDocument/2006/relationships/image" Target="../media/image4.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notesSlide" Target="../notesSlides/notesSlide3.xml"/><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8.xml"/><Relationship Id="rId7" Type="http://schemas.openxmlformats.org/officeDocument/2006/relationships/image" Target="../media/image13.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image" Target="../media/image12.jpeg"/><Relationship Id="rId4" Type="http://schemas.openxmlformats.org/officeDocument/2006/relationships/notesSlide" Target="../notesSlides/notesSlide9.xml"/><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0" y="0"/>
            <a:ext cx="9144000" cy="5145088"/>
          </a:xfrm>
          <a:prstGeom prst="rect">
            <a:avLst/>
          </a:prstGeom>
          <a:solidFill>
            <a:schemeClr val="bg1">
              <a:lumMod val="75000"/>
              <a:alpha val="60000"/>
            </a:schemeClr>
          </a:solidFill>
        </p:spPr>
        <p:txBody>
          <a:bodyPr>
            <a:spAutoFit/>
          </a:bodyPr>
          <a:lstStyle/>
          <a:p>
            <a:pPr>
              <a:defRPr/>
            </a:pPr>
            <a:endParaRPr lang="zh-CN" altLang="en-US" dirty="0">
              <a:latin typeface="Arial" pitchFamily="34" charset="0"/>
              <a:ea typeface="+mn-ea"/>
            </a:endParaRPr>
          </a:p>
        </p:txBody>
      </p:sp>
      <p:pic>
        <p:nvPicPr>
          <p:cNvPr id="16" name="图片 15"/>
          <p:cNvPicPr>
            <a:picLocks noChangeAspect="1"/>
          </p:cNvPicPr>
          <p:nvPr/>
        </p:nvPicPr>
        <p:blipFill>
          <a:blip r:embed="rId9"/>
          <a:srcRect/>
          <a:stretch>
            <a:fillRect/>
          </a:stretch>
        </p:blipFill>
        <p:spPr bwMode="auto">
          <a:xfrm>
            <a:off x="7818438" y="-166688"/>
            <a:ext cx="1350962" cy="1057276"/>
          </a:xfrm>
          <a:prstGeom prst="rect">
            <a:avLst/>
          </a:prstGeom>
          <a:noFill/>
          <a:ln w="9525">
            <a:noFill/>
            <a:miter lim="800000"/>
            <a:headEnd/>
            <a:tailEnd/>
          </a:ln>
        </p:spPr>
      </p:pic>
      <p:pic>
        <p:nvPicPr>
          <p:cNvPr id="6" name="图片 5"/>
          <p:cNvPicPr>
            <a:picLocks noChangeAspect="1"/>
          </p:cNvPicPr>
          <p:nvPr/>
        </p:nvPicPr>
        <p:blipFill>
          <a:blip r:embed="rId10"/>
          <a:srcRect l="18021" t="53513" r="20766" b="27933"/>
          <a:stretch>
            <a:fillRect/>
          </a:stretch>
        </p:blipFill>
        <p:spPr bwMode="auto">
          <a:xfrm>
            <a:off x="4343400" y="2444750"/>
            <a:ext cx="3824288" cy="652463"/>
          </a:xfrm>
          <a:prstGeom prst="rect">
            <a:avLst/>
          </a:prstGeom>
          <a:noFill/>
          <a:ln w="9525">
            <a:noFill/>
            <a:miter lim="800000"/>
            <a:headEnd/>
            <a:tailEnd/>
          </a:ln>
        </p:spPr>
      </p:pic>
      <p:pic>
        <p:nvPicPr>
          <p:cNvPr id="13" name="PA_图片 27"/>
          <p:cNvPicPr>
            <a:picLocks noChangeAspect="1"/>
          </p:cNvPicPr>
          <p:nvPr>
            <p:custDataLst>
              <p:tags r:id="rId1"/>
            </p:custDataLst>
          </p:nvPr>
        </p:nvPicPr>
        <p:blipFill>
          <a:blip r:embed="rId11"/>
          <a:srcRect/>
          <a:stretch>
            <a:fillRect/>
          </a:stretch>
        </p:blipFill>
        <p:spPr bwMode="auto">
          <a:xfrm>
            <a:off x="2895600" y="3455988"/>
            <a:ext cx="4375150" cy="1730375"/>
          </a:xfrm>
          <a:prstGeom prst="rect">
            <a:avLst/>
          </a:prstGeom>
          <a:noFill/>
          <a:ln w="9525">
            <a:noFill/>
            <a:miter lim="800000"/>
            <a:headEnd/>
            <a:tailEnd/>
          </a:ln>
        </p:spPr>
      </p:pic>
      <p:pic>
        <p:nvPicPr>
          <p:cNvPr id="14" name="PA_图片 6"/>
          <p:cNvPicPr>
            <a:picLocks noChangeAspect="1"/>
          </p:cNvPicPr>
          <p:nvPr>
            <p:custDataLst>
              <p:tags r:id="rId2"/>
            </p:custDataLst>
          </p:nvPr>
        </p:nvPicPr>
        <p:blipFill>
          <a:blip r:embed="rId12"/>
          <a:srcRect/>
          <a:stretch>
            <a:fillRect/>
          </a:stretch>
        </p:blipFill>
        <p:spPr bwMode="auto">
          <a:xfrm>
            <a:off x="115888" y="284163"/>
            <a:ext cx="5394325" cy="4556125"/>
          </a:xfrm>
          <a:prstGeom prst="rect">
            <a:avLst/>
          </a:prstGeom>
          <a:noFill/>
          <a:ln w="9525">
            <a:noFill/>
            <a:miter lim="800000"/>
            <a:headEnd/>
            <a:tailEnd/>
          </a:ln>
        </p:spPr>
      </p:pic>
      <p:sp>
        <p:nvSpPr>
          <p:cNvPr id="26631" name="PA_文本框 13"/>
          <p:cNvSpPr txBox="1">
            <a:spLocks noChangeArrowheads="1"/>
          </p:cNvSpPr>
          <p:nvPr>
            <p:custDataLst>
              <p:tags r:id="rId3"/>
            </p:custDataLst>
          </p:nvPr>
        </p:nvSpPr>
        <p:spPr bwMode="auto">
          <a:xfrm>
            <a:off x="4724400" y="3028950"/>
            <a:ext cx="4316413" cy="800100"/>
          </a:xfrm>
          <a:prstGeom prst="rect">
            <a:avLst/>
          </a:prstGeom>
          <a:noFill/>
          <a:ln w="9525">
            <a:noFill/>
            <a:miter lim="800000"/>
            <a:headEnd/>
            <a:tailEnd/>
          </a:ln>
        </p:spPr>
        <p:txBody>
          <a:bodyPr lIns="68589" tIns="34295" rIns="68589" bIns="34295">
            <a:spAutoFit/>
          </a:bodyPr>
          <a:lstStyle/>
          <a:p>
            <a:r>
              <a:rPr lang="zh-CN" altLang="en-US" sz="2400" b="1">
                <a:solidFill>
                  <a:srgbClr val="0000FF"/>
                </a:solidFill>
                <a:latin typeface="造字工房尚雅体演示版常规体"/>
                <a:ea typeface="造字工房尚雅体演示版常规体"/>
                <a:cs typeface="造字工房尚雅体演示版常规体"/>
              </a:rPr>
              <a:t>宜昌高新区实验小学</a:t>
            </a:r>
            <a:r>
              <a:rPr lang="en-US" altLang="zh-CN" sz="2400" b="1">
                <a:solidFill>
                  <a:srgbClr val="0000FF"/>
                </a:solidFill>
                <a:latin typeface="造字工房尚雅体演示版常规体"/>
                <a:ea typeface="造字工房尚雅体演示版常规体"/>
                <a:cs typeface="造字工房尚雅体演示版常规体"/>
              </a:rPr>
              <a:t>---</a:t>
            </a:r>
            <a:r>
              <a:rPr lang="zh-CN" altLang="en-US" sz="2400" b="1">
                <a:solidFill>
                  <a:srgbClr val="0000FF"/>
                </a:solidFill>
                <a:latin typeface="造字工房尚雅体演示版常规体"/>
                <a:ea typeface="造字工房尚雅体演示版常规体"/>
                <a:cs typeface="造字工房尚雅体演示版常规体"/>
              </a:rPr>
              <a:t>崔家喜</a:t>
            </a:r>
          </a:p>
          <a:p>
            <a:r>
              <a:rPr lang="zh-CN" altLang="en-US" sz="2400" b="1">
                <a:solidFill>
                  <a:srgbClr val="0000FF"/>
                </a:solidFill>
                <a:latin typeface="造字工房尚雅体演示版常规体"/>
                <a:ea typeface="造字工房尚雅体演示版常规体"/>
                <a:cs typeface="造字工房尚雅体演示版常规体"/>
              </a:rPr>
              <a:t>         </a:t>
            </a:r>
            <a:r>
              <a:rPr lang="en-US" altLang="zh-CN" sz="2400" b="1">
                <a:solidFill>
                  <a:srgbClr val="0000FF"/>
                </a:solidFill>
                <a:latin typeface="造字工房尚雅体演示版常规体"/>
                <a:ea typeface="造字工房尚雅体演示版常规体"/>
                <a:cs typeface="造字工房尚雅体演示版常规体"/>
              </a:rPr>
              <a:t>15549333645</a:t>
            </a:r>
          </a:p>
        </p:txBody>
      </p:sp>
      <p:pic>
        <p:nvPicPr>
          <p:cNvPr id="18" name="PA_图片 8"/>
          <p:cNvPicPr>
            <a:picLocks noChangeAspect="1"/>
          </p:cNvPicPr>
          <p:nvPr>
            <p:custDataLst>
              <p:tags r:id="rId4"/>
            </p:custDataLst>
          </p:nvPr>
        </p:nvPicPr>
        <p:blipFill>
          <a:blip r:embed="rId13"/>
          <a:srcRect/>
          <a:stretch>
            <a:fillRect/>
          </a:stretch>
        </p:blipFill>
        <p:spPr bwMode="auto">
          <a:xfrm>
            <a:off x="0" y="4060825"/>
            <a:ext cx="9145588" cy="1084263"/>
          </a:xfrm>
          <a:prstGeom prst="rect">
            <a:avLst/>
          </a:prstGeom>
          <a:noFill/>
          <a:ln w="9525">
            <a:noFill/>
            <a:miter lim="800000"/>
            <a:headEnd/>
            <a:tailEnd/>
          </a:ln>
        </p:spPr>
      </p:pic>
      <p:pic>
        <p:nvPicPr>
          <p:cNvPr id="2" name="图片 1"/>
          <p:cNvPicPr>
            <a:picLocks noChangeAspect="1"/>
          </p:cNvPicPr>
          <p:nvPr/>
        </p:nvPicPr>
        <p:blipFill>
          <a:blip r:embed="rId14"/>
          <a:srcRect l="36484" t="6474" r="4936" b="33958"/>
          <a:stretch>
            <a:fillRect/>
          </a:stretch>
        </p:blipFill>
        <p:spPr bwMode="auto">
          <a:xfrm>
            <a:off x="4343400" y="592138"/>
            <a:ext cx="4019550" cy="2043112"/>
          </a:xfrm>
          <a:prstGeom prst="rect">
            <a:avLst/>
          </a:prstGeom>
          <a:noFill/>
          <a:ln w="9525">
            <a:noFill/>
            <a:miter lim="800000"/>
            <a:headEnd/>
            <a:tailEnd/>
          </a:ln>
        </p:spPr>
      </p:pic>
      <p:pic>
        <p:nvPicPr>
          <p:cNvPr id="23" name="Shape">
            <a:hlinkClick r:id="" action="ppaction://media"/>
          </p:cNvPr>
          <p:cNvPicPr>
            <a:picLocks noRot="1" noChangeAspect="1"/>
          </p:cNvPicPr>
          <p:nvPr>
            <a:audioFile r:link="rId5"/>
          </p:nvPr>
        </p:nvPicPr>
        <p:blipFill>
          <a:blip r:embed="rId15"/>
          <a:srcRect/>
          <a:stretch>
            <a:fillRect/>
          </a:stretch>
        </p:blipFill>
        <p:spPr bwMode="auto">
          <a:xfrm>
            <a:off x="230188" y="-1466850"/>
            <a:ext cx="609600" cy="609600"/>
          </a:xfrm>
          <a:prstGeom prst="rect">
            <a:avLst/>
          </a:prstGeom>
          <a:noFill/>
          <a:ln w="9525">
            <a:noFill/>
            <a:miter lim="800000"/>
            <a:headEnd/>
            <a:tailEnd/>
          </a:ln>
        </p:spPr>
      </p:pic>
      <p:pic>
        <p:nvPicPr>
          <p:cNvPr id="26635" name="图片 4"/>
          <p:cNvPicPr>
            <a:picLocks noChangeAspect="1"/>
          </p:cNvPicPr>
          <p:nvPr/>
        </p:nvPicPr>
        <p:blipFill>
          <a:blip r:embed="rId16"/>
          <a:srcRect/>
          <a:stretch>
            <a:fillRect/>
          </a:stretch>
        </p:blipFill>
        <p:spPr bwMode="auto">
          <a:xfrm>
            <a:off x="1039813" y="1090613"/>
            <a:ext cx="1544637" cy="1544637"/>
          </a:xfrm>
          <a:prstGeom prst="rect">
            <a:avLst/>
          </a:prstGeom>
          <a:noFill/>
          <a:ln w="9525">
            <a:noFill/>
            <a:miter lim="800000"/>
            <a:headEnd/>
            <a:tailEnd/>
          </a:ln>
        </p:spPr>
      </p:pic>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par>
                                <p:cTn id="7" presetID="16" presetClass="entr" presetSubtype="21" fill="hold" nodeType="withEffect">
                                  <p:stCondLst>
                                    <p:cond delay="0"/>
                                  </p:stCondLst>
                                  <p:childTnLst>
                                    <p:set>
                                      <p:cBhvr>
                                        <p:cTn id="8" dur="1" fill="hold">
                                          <p:stCondLst>
                                            <p:cond delay="0"/>
                                          </p:stCondLst>
                                        </p:cTn>
                                        <p:tgtEl>
                                          <p:spTgt spid="18"/>
                                        </p:tgtEl>
                                        <p:attrNameLst>
                                          <p:attrName>style.visibility</p:attrName>
                                        </p:attrNameLst>
                                      </p:cBhvr>
                                      <p:to>
                                        <p:strVal val="visible"/>
                                      </p:to>
                                    </p:set>
                                    <p:animEffect transition="in" filter="barn(inVertical)">
                                      <p:cBhvr>
                                        <p:cTn id="9" dur="2000"/>
                                        <p:tgtEl>
                                          <p:spTgt spid="18"/>
                                        </p:tgtEl>
                                      </p:cBhvr>
                                    </p:animEffect>
                                  </p:childTnLst>
                                </p:cTn>
                              </p:par>
                            </p:childTnLst>
                          </p:cTn>
                        </p:par>
                        <p:par>
                          <p:cTn id="10" fill="hold">
                            <p:stCondLst>
                              <p:cond delay="2000"/>
                            </p:stCondLst>
                            <p:childTnLst>
                              <p:par>
                                <p:cTn id="11" presetID="22" presetClass="entr" presetSubtype="4"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2000"/>
                                        <p:tgtEl>
                                          <p:spTgt spid="14"/>
                                        </p:tgtEl>
                                      </p:cBhvr>
                                    </p:animEffect>
                                  </p:childTnLst>
                                </p:cTn>
                              </p:par>
                            </p:childTnLst>
                          </p:cTn>
                        </p:par>
                        <p:par>
                          <p:cTn id="14" fill="hold">
                            <p:stCondLst>
                              <p:cond delay="4000"/>
                            </p:stCondLst>
                            <p:childTnLst>
                              <p:par>
                                <p:cTn id="15" presetID="10"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000"/>
                                        <p:tgtEl>
                                          <p:spTgt spid="13"/>
                                        </p:tgtEl>
                                      </p:cBhvr>
                                    </p:animEffect>
                                  </p:childTnLst>
                                </p:cTn>
                              </p:par>
                            </p:childTnLst>
                          </p:cTn>
                        </p:par>
                        <p:par>
                          <p:cTn id="18" fill="hold">
                            <p:stCondLst>
                              <p:cond delay="600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2000" fill="hold"/>
                                        <p:tgtEl>
                                          <p:spTgt spid="2"/>
                                        </p:tgtEl>
                                        <p:attrNameLst>
                                          <p:attrName>ppt_w</p:attrName>
                                        </p:attrNameLst>
                                      </p:cBhvr>
                                      <p:tavLst>
                                        <p:tav tm="0">
                                          <p:val>
                                            <p:fltVal val="0"/>
                                          </p:val>
                                        </p:tav>
                                        <p:tav tm="100000">
                                          <p:val>
                                            <p:strVal val="#ppt_w"/>
                                          </p:val>
                                        </p:tav>
                                      </p:tavLst>
                                    </p:anim>
                                    <p:anim calcmode="lin" valueType="num">
                                      <p:cBhvr>
                                        <p:cTn id="22" dur="2000" fill="hold"/>
                                        <p:tgtEl>
                                          <p:spTgt spid="2"/>
                                        </p:tgtEl>
                                        <p:attrNameLst>
                                          <p:attrName>ppt_h</p:attrName>
                                        </p:attrNameLst>
                                      </p:cBhvr>
                                      <p:tavLst>
                                        <p:tav tm="0">
                                          <p:val>
                                            <p:fltVal val="0"/>
                                          </p:val>
                                        </p:tav>
                                        <p:tav tm="100000">
                                          <p:val>
                                            <p:strVal val="#ppt_h"/>
                                          </p:val>
                                        </p:tav>
                                      </p:tavLst>
                                    </p:anim>
                                    <p:animEffect transition="in" filter="fade">
                                      <p:cBhvr>
                                        <p:cTn id="23" dur="2000"/>
                                        <p:tgtEl>
                                          <p:spTgt spid="2"/>
                                        </p:tgtEl>
                                      </p:cBhvr>
                                    </p:animEffect>
                                  </p:childTnLst>
                                </p:cTn>
                              </p:par>
                            </p:childTnLst>
                          </p:cTn>
                        </p:par>
                        <p:par>
                          <p:cTn id="24" fill="hold">
                            <p:stCondLst>
                              <p:cond delay="8000"/>
                            </p:stCondLst>
                            <p:childTnLst>
                              <p:par>
                                <p:cTn id="25" presetID="45"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2000"/>
                                        <p:tgtEl>
                                          <p:spTgt spid="16"/>
                                        </p:tgtEl>
                                      </p:cBhvr>
                                    </p:animEffect>
                                    <p:anim calcmode="lin" valueType="num">
                                      <p:cBhvr>
                                        <p:cTn id="28" dur="2000" fill="hold"/>
                                        <p:tgtEl>
                                          <p:spTgt spid="16"/>
                                        </p:tgtEl>
                                        <p:attrNameLst>
                                          <p:attrName>ppt_w</p:attrName>
                                        </p:attrNameLst>
                                      </p:cBhvr>
                                      <p:tavLst>
                                        <p:tav tm="0" fmla="#ppt_w*sin(2.5*pi*$)">
                                          <p:val>
                                            <p:fltVal val="0"/>
                                          </p:val>
                                        </p:tav>
                                        <p:tav tm="100000">
                                          <p:val>
                                            <p:fltVal val="1"/>
                                          </p:val>
                                        </p:tav>
                                      </p:tavLst>
                                    </p:anim>
                                    <p:anim calcmode="lin" valueType="num">
                                      <p:cBhvr>
                                        <p:cTn id="29" dur="2000" fill="hold"/>
                                        <p:tgtEl>
                                          <p:spTgt spid="16"/>
                                        </p:tgtEl>
                                        <p:attrNameLst>
                                          <p:attrName>ppt_h</p:attrName>
                                        </p:attrNameLst>
                                      </p:cBhvr>
                                      <p:tavLst>
                                        <p:tav tm="0">
                                          <p:val>
                                            <p:strVal val="#ppt_h"/>
                                          </p:val>
                                        </p:tav>
                                        <p:tav tm="100000">
                                          <p:val>
                                            <p:strVal val="#ppt_h"/>
                                          </p:val>
                                        </p:tav>
                                      </p:tavLst>
                                    </p:anim>
                                  </p:childTnLst>
                                </p:cTn>
                              </p:par>
                            </p:childTnLst>
                          </p:cTn>
                        </p:par>
                        <p:par>
                          <p:cTn id="30" fill="hold">
                            <p:stCondLst>
                              <p:cond delay="10000"/>
                            </p:stCondLst>
                            <p:childTnLst>
                              <p:par>
                                <p:cTn id="31" presetID="42" presetClass="entr" presetSubtype="0"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2000"/>
                                        <p:tgtEl>
                                          <p:spTgt spid="6"/>
                                        </p:tgtEl>
                                      </p:cBhvr>
                                    </p:animEffect>
                                    <p:anim calcmode="lin" valueType="num">
                                      <p:cBhvr>
                                        <p:cTn id="34" dur="2000" fill="hold"/>
                                        <p:tgtEl>
                                          <p:spTgt spid="6"/>
                                        </p:tgtEl>
                                        <p:attrNameLst>
                                          <p:attrName>ppt_x</p:attrName>
                                        </p:attrNameLst>
                                      </p:cBhvr>
                                      <p:tavLst>
                                        <p:tav tm="0">
                                          <p:val>
                                            <p:strVal val="#ppt_x"/>
                                          </p:val>
                                        </p:tav>
                                        <p:tav tm="100000">
                                          <p:val>
                                            <p:strVal val="#ppt_x"/>
                                          </p:val>
                                        </p:tav>
                                      </p:tavLst>
                                    </p:anim>
                                    <p:anim calcmode="lin" valueType="num">
                                      <p:cBhvr>
                                        <p:cTn id="35" dur="2000" fill="hold"/>
                                        <p:tgtEl>
                                          <p:spTgt spid="6"/>
                                        </p:tgtEl>
                                        <p:attrNameLst>
                                          <p:attrName>ppt_y</p:attrName>
                                        </p:attrNameLst>
                                      </p:cBhvr>
                                      <p:tavLst>
                                        <p:tav tm="0">
                                          <p:val>
                                            <p:strVal val="#ppt_y+.1"/>
                                          </p:val>
                                        </p:tav>
                                        <p:tav tm="100000">
                                          <p:val>
                                            <p:strVal val="#ppt_y"/>
                                          </p:val>
                                        </p:tav>
                                      </p:tavLst>
                                    </p:anim>
                                  </p:childTnLst>
                                </p:cTn>
                              </p:par>
                            </p:childTnLst>
                          </p:cTn>
                        </p:par>
                        <p:par>
                          <p:cTn id="36" fill="hold">
                            <p:stCondLst>
                              <p:cond delay="12000"/>
                            </p:stCondLst>
                            <p:childTnLst>
                              <p:par>
                                <p:cTn id="37" presetID="23" presetClass="entr" presetSubtype="32" fill="hold" grpId="0" nodeType="afterEffect">
                                  <p:stCondLst>
                                    <p:cond delay="0"/>
                                  </p:stCondLst>
                                  <p:iterate type="lt">
                                    <p:tmPct val="10000"/>
                                  </p:iterate>
                                  <p:childTnLst>
                                    <p:set>
                                      <p:cBhvr>
                                        <p:cTn id="38" dur="1" fill="hold">
                                          <p:stCondLst>
                                            <p:cond delay="0"/>
                                          </p:stCondLst>
                                        </p:cTn>
                                        <p:tgtEl>
                                          <p:spTgt spid="26631"/>
                                        </p:tgtEl>
                                        <p:attrNameLst>
                                          <p:attrName>style.visibility</p:attrName>
                                        </p:attrNameLst>
                                      </p:cBhvr>
                                      <p:to>
                                        <p:strVal val="visible"/>
                                      </p:to>
                                    </p:set>
                                    <p:anim calcmode="lin" valueType="num">
                                      <p:cBhvr>
                                        <p:cTn id="39" dur="2000" fill="hold"/>
                                        <p:tgtEl>
                                          <p:spTgt spid="26631"/>
                                        </p:tgtEl>
                                        <p:attrNameLst>
                                          <p:attrName>ppt_w</p:attrName>
                                        </p:attrNameLst>
                                      </p:cBhvr>
                                      <p:tavLst>
                                        <p:tav tm="0">
                                          <p:val>
                                            <p:strVal val="4*#ppt_w"/>
                                          </p:val>
                                        </p:tav>
                                        <p:tav tm="100000">
                                          <p:val>
                                            <p:strVal val="#ppt_w"/>
                                          </p:val>
                                        </p:tav>
                                      </p:tavLst>
                                    </p:anim>
                                    <p:anim calcmode="lin" valueType="num">
                                      <p:cBhvr>
                                        <p:cTn id="40" dur="2000" fill="hold"/>
                                        <p:tgtEl>
                                          <p:spTgt spid="2663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1" repeatCount="indefinite" fill="hold" display="0">
                  <p:stCondLst>
                    <p:cond delay="indefinite"/>
                  </p:stCondLst>
                  <p:endCondLst>
                    <p:cond evt="onStopAudio" delay="0">
                      <p:tgtEl>
                        <p:sldTgt/>
                      </p:tgtEl>
                    </p:cond>
                  </p:endCondLst>
                </p:cTn>
                <p:tgtEl>
                  <p:spTgt spid="23"/>
                </p:tgtEl>
              </p:cMediaNode>
            </p:audio>
          </p:childTnLst>
        </p:cTn>
      </p:par>
    </p:tnLst>
    <p:bldLst>
      <p:bldP spid="266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等腰三角形 45"/>
          <p:cNvSpPr>
            <a:spLocks noChangeArrowheads="1"/>
          </p:cNvSpPr>
          <p:nvPr/>
        </p:nvSpPr>
        <p:spPr bwMode="auto">
          <a:xfrm>
            <a:off x="147638" y="269875"/>
            <a:ext cx="422275" cy="365125"/>
          </a:xfrm>
          <a:prstGeom prst="triangle">
            <a:avLst>
              <a:gd name="adj" fmla="val 50000"/>
            </a:avLst>
          </a:prstGeom>
          <a:solidFill>
            <a:srgbClr val="197519"/>
          </a:solidFill>
          <a:ln w="9525">
            <a:noFill/>
            <a:miter lim="800000"/>
            <a:headEnd/>
            <a:tailEnd/>
          </a:ln>
        </p:spPr>
        <p:txBody>
          <a:bodyPr/>
          <a:lstStyle/>
          <a:p>
            <a:endParaRPr lang="zh-CN" altLang="en-US"/>
          </a:p>
        </p:txBody>
      </p:sp>
      <p:sp>
        <p:nvSpPr>
          <p:cNvPr id="47" name="等腰三角形 46"/>
          <p:cNvSpPr>
            <a:spLocks noChangeArrowheads="1"/>
          </p:cNvSpPr>
          <p:nvPr/>
        </p:nvSpPr>
        <p:spPr bwMode="auto">
          <a:xfrm>
            <a:off x="569913" y="522288"/>
            <a:ext cx="200025" cy="171450"/>
          </a:xfrm>
          <a:prstGeom prst="triangle">
            <a:avLst>
              <a:gd name="adj" fmla="val 50000"/>
            </a:avLst>
          </a:prstGeom>
          <a:solidFill>
            <a:srgbClr val="197519">
              <a:alpha val="89018"/>
            </a:srgbClr>
          </a:solidFill>
          <a:ln w="9525">
            <a:noFill/>
            <a:miter lim="800000"/>
            <a:headEnd/>
            <a:tailEnd/>
          </a:ln>
        </p:spPr>
        <p:txBody>
          <a:bodyPr/>
          <a:lstStyle/>
          <a:p>
            <a:endParaRPr lang="zh-CN" altLang="en-US"/>
          </a:p>
        </p:txBody>
      </p:sp>
      <p:sp>
        <p:nvSpPr>
          <p:cNvPr id="48" name="等腰三角形 47"/>
          <p:cNvSpPr>
            <a:spLocks noChangeArrowheads="1"/>
          </p:cNvSpPr>
          <p:nvPr/>
        </p:nvSpPr>
        <p:spPr bwMode="auto">
          <a:xfrm flipH="1">
            <a:off x="473075" y="352425"/>
            <a:ext cx="63500" cy="55563"/>
          </a:xfrm>
          <a:prstGeom prst="triangle">
            <a:avLst>
              <a:gd name="adj" fmla="val 50000"/>
            </a:avLst>
          </a:prstGeom>
          <a:solidFill>
            <a:srgbClr val="197519">
              <a:alpha val="47058"/>
            </a:srgbClr>
          </a:solidFill>
          <a:ln w="9525">
            <a:noFill/>
            <a:miter lim="800000"/>
            <a:headEnd/>
            <a:tailEnd/>
          </a:ln>
        </p:spPr>
        <p:txBody>
          <a:bodyPr/>
          <a:lstStyle/>
          <a:p>
            <a:endParaRPr lang="zh-CN" altLang="en-US"/>
          </a:p>
        </p:txBody>
      </p:sp>
      <p:sp>
        <p:nvSpPr>
          <p:cNvPr id="49" name="等腰三角形 48"/>
          <p:cNvSpPr>
            <a:spLocks noChangeArrowheads="1"/>
          </p:cNvSpPr>
          <p:nvPr/>
        </p:nvSpPr>
        <p:spPr bwMode="auto">
          <a:xfrm>
            <a:off x="625475" y="368300"/>
            <a:ext cx="133350" cy="114300"/>
          </a:xfrm>
          <a:prstGeom prst="triangle">
            <a:avLst>
              <a:gd name="adj" fmla="val 50000"/>
            </a:avLst>
          </a:prstGeom>
          <a:solidFill>
            <a:srgbClr val="197519">
              <a:alpha val="72156"/>
            </a:srgbClr>
          </a:solidFill>
          <a:ln w="9525">
            <a:noFill/>
            <a:miter lim="800000"/>
            <a:headEnd/>
            <a:tailEnd/>
          </a:ln>
        </p:spPr>
        <p:txBody>
          <a:bodyPr/>
          <a:lstStyle/>
          <a:p>
            <a:endParaRPr lang="zh-CN" altLang="en-US"/>
          </a:p>
        </p:txBody>
      </p:sp>
      <p:sp>
        <p:nvSpPr>
          <p:cNvPr id="12" name="矩形 11"/>
          <p:cNvSpPr>
            <a:spLocks noChangeArrowheads="1"/>
          </p:cNvSpPr>
          <p:nvPr/>
        </p:nvSpPr>
        <p:spPr bwMode="auto">
          <a:xfrm>
            <a:off x="3132138" y="1465263"/>
            <a:ext cx="2160587" cy="812800"/>
          </a:xfrm>
          <a:prstGeom prst="rect">
            <a:avLst/>
          </a:prstGeom>
          <a:solidFill>
            <a:srgbClr val="C00000"/>
          </a:solidFill>
          <a:ln w="9525">
            <a:noFill/>
            <a:miter lim="800000"/>
            <a:headEnd/>
            <a:tailEnd/>
          </a:ln>
        </p:spPr>
        <p:txBody>
          <a:bodyPr>
            <a:spAutoFit/>
          </a:bodyPr>
          <a:lstStyle/>
          <a:p>
            <a:pPr>
              <a:lnSpc>
                <a:spcPct val="130000"/>
              </a:lnSpc>
            </a:pPr>
            <a:r>
              <a:rPr lang="zh-CN" altLang="en-US" b="1">
                <a:solidFill>
                  <a:schemeClr val="bg1"/>
                </a:solidFill>
                <a:latin typeface="微软雅黑" pitchFamily="34" charset="-122"/>
                <a:ea typeface="微软雅黑" pitchFamily="34" charset="-122"/>
              </a:rPr>
              <a:t>常见的吸毒行为有</a:t>
            </a:r>
            <a:endParaRPr lang="en-US" altLang="zh-CN" b="1">
              <a:solidFill>
                <a:schemeClr val="bg1"/>
              </a:solidFill>
              <a:latin typeface="微软雅黑" pitchFamily="34" charset="-122"/>
              <a:ea typeface="微软雅黑" pitchFamily="34" charset="-122"/>
            </a:endParaRPr>
          </a:p>
          <a:p>
            <a:pPr>
              <a:lnSpc>
                <a:spcPct val="130000"/>
              </a:lnSpc>
            </a:pPr>
            <a:r>
              <a:rPr lang="zh-CN" altLang="en-US" b="1">
                <a:solidFill>
                  <a:schemeClr val="bg1"/>
                </a:solidFill>
                <a:latin typeface="微软雅黑" pitchFamily="34" charset="-122"/>
                <a:ea typeface="微软雅黑" pitchFamily="34" charset="-122"/>
              </a:rPr>
              <a:t>以下五种：</a:t>
            </a:r>
          </a:p>
        </p:txBody>
      </p:sp>
      <p:graphicFrame>
        <p:nvGraphicFramePr>
          <p:cNvPr id="13" name="图示 12">
            <a:extLst>
              <a:ext uri="{FF2B5EF4-FFF2-40B4-BE49-F238E27FC236}"/>
            </a:extLst>
          </p:cNvPr>
          <p:cNvGraphicFramePr/>
          <p:nvPr/>
        </p:nvGraphicFramePr>
        <p:xfrm>
          <a:off x="533400" y="2859014"/>
          <a:ext cx="3606552" cy="21058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4" name="图示 13">
            <a:extLst>
              <a:ext uri="{FF2B5EF4-FFF2-40B4-BE49-F238E27FC236}"/>
            </a:extLst>
          </p:cNvPr>
          <p:cNvGraphicFramePr/>
          <p:nvPr/>
        </p:nvGraphicFramePr>
        <p:xfrm>
          <a:off x="5942747" y="718678"/>
          <a:ext cx="3318520" cy="223147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5" name="图示 14">
            <a:extLst>
              <a:ext uri="{FF2B5EF4-FFF2-40B4-BE49-F238E27FC236}"/>
            </a:extLst>
          </p:cNvPr>
          <p:cNvGraphicFramePr/>
          <p:nvPr/>
        </p:nvGraphicFramePr>
        <p:xfrm>
          <a:off x="3069992" y="2859013"/>
          <a:ext cx="3685579" cy="210581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6" name="图示 15">
            <a:extLst>
              <a:ext uri="{FF2B5EF4-FFF2-40B4-BE49-F238E27FC236}"/>
            </a:extLst>
          </p:cNvPr>
          <p:cNvGraphicFramePr/>
          <p:nvPr/>
        </p:nvGraphicFramePr>
        <p:xfrm>
          <a:off x="533400" y="809824"/>
          <a:ext cx="3256840" cy="2337613"/>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7" name="图示 16">
            <a:extLst>
              <a:ext uri="{FF2B5EF4-FFF2-40B4-BE49-F238E27FC236}"/>
            </a:extLst>
          </p:cNvPr>
          <p:cNvGraphicFramePr/>
          <p:nvPr/>
        </p:nvGraphicFramePr>
        <p:xfrm>
          <a:off x="6052532" y="2849737"/>
          <a:ext cx="3273152" cy="2583593"/>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0-#ppt_w/2"/>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ppt_x</p:attrName>
                                        </p:attrNameLst>
                                      </p:cBhvr>
                                      <p:tavLst>
                                        <p:tav tm="0">
                                          <p:val>
                                            <p:strVal val="0-#ppt_w/2"/>
                                          </p:val>
                                        </p:tav>
                                        <p:tav tm="100000">
                                          <p:val>
                                            <p:strVal val="#ppt_x"/>
                                          </p:val>
                                        </p:tav>
                                      </p:tavLst>
                                    </p:anim>
                                    <p:anim calcmode="lin" valueType="num">
                                      <p:cBhvr>
                                        <p:cTn id="12" dur="500" fill="hold"/>
                                        <p:tgtEl>
                                          <p:spTgt spid="4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p:cTn id="15" dur="500" fill="hold"/>
                                        <p:tgtEl>
                                          <p:spTgt spid="48"/>
                                        </p:tgtEl>
                                        <p:attrNameLst>
                                          <p:attrName>ppt_x</p:attrName>
                                        </p:attrNameLst>
                                      </p:cBhvr>
                                      <p:tavLst>
                                        <p:tav tm="0">
                                          <p:val>
                                            <p:strVal val="0-#ppt_w/2"/>
                                          </p:val>
                                        </p:tav>
                                        <p:tav tm="100000">
                                          <p:val>
                                            <p:strVal val="#ppt_x"/>
                                          </p:val>
                                        </p:tav>
                                      </p:tavLst>
                                    </p:anim>
                                    <p:anim calcmode="lin" valueType="num">
                                      <p:cBhvr>
                                        <p:cTn id="16" dur="500" fill="hold"/>
                                        <p:tgtEl>
                                          <p:spTgt spid="4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p:cTn id="19" dur="500" fill="hold"/>
                                        <p:tgtEl>
                                          <p:spTgt spid="49"/>
                                        </p:tgtEl>
                                        <p:attrNameLst>
                                          <p:attrName>ppt_x</p:attrName>
                                        </p:attrNameLst>
                                      </p:cBhvr>
                                      <p:tavLst>
                                        <p:tav tm="0">
                                          <p:val>
                                            <p:strVal val="0-#ppt_w/2"/>
                                          </p:val>
                                        </p:tav>
                                        <p:tav tm="100000">
                                          <p:val>
                                            <p:strVal val="#ppt_x"/>
                                          </p:val>
                                        </p:tav>
                                      </p:tavLst>
                                    </p:anim>
                                    <p:anim calcmode="lin" valueType="num">
                                      <p:cBhvr>
                                        <p:cTn id="20" dur="500" fill="hold"/>
                                        <p:tgtEl>
                                          <p:spTgt spid="49"/>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46"/>
                                        </p:tgtEl>
                                        <p:attrNameLst>
                                          <p:attrName>r</p:attrName>
                                        </p:attrNameLst>
                                      </p:cBhvr>
                                    </p:animRot>
                                  </p:childTnLst>
                                </p:cTn>
                              </p:par>
                              <p:par>
                                <p:cTn id="23" presetID="8" presetClass="emph" presetSubtype="0" fill="hold" grpId="1" nodeType="withEffect">
                                  <p:stCondLst>
                                    <p:cond delay="0"/>
                                  </p:stCondLst>
                                  <p:childTnLst>
                                    <p:animRot by="21600000">
                                      <p:cBhvr>
                                        <p:cTn id="24" dur="500" fill="hold"/>
                                        <p:tgtEl>
                                          <p:spTgt spid="47"/>
                                        </p:tgtEl>
                                        <p:attrNameLst>
                                          <p:attrName>r</p:attrName>
                                        </p:attrNameLst>
                                      </p:cBhvr>
                                    </p:animRot>
                                  </p:childTnLst>
                                </p:cTn>
                              </p:par>
                              <p:par>
                                <p:cTn id="25" presetID="8" presetClass="emph" presetSubtype="0" fill="hold" grpId="1" nodeType="withEffect">
                                  <p:stCondLst>
                                    <p:cond delay="0"/>
                                  </p:stCondLst>
                                  <p:childTnLst>
                                    <p:animRot by="21600000">
                                      <p:cBhvr>
                                        <p:cTn id="26" dur="500" fill="hold"/>
                                        <p:tgtEl>
                                          <p:spTgt spid="48"/>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49"/>
                                        </p:tgtEl>
                                        <p:attrNameLst>
                                          <p:attrName>r</p:attrName>
                                        </p:attrNameLst>
                                      </p:cBhvr>
                                    </p:animRot>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1000"/>
                            </p:stCondLst>
                            <p:childTnLst>
                              <p:par>
                                <p:cTn id="36" presetID="2" presetClass="entr" presetSubtype="8"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0-#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childTnLst>
                          </p:cTn>
                        </p:par>
                        <p:par>
                          <p:cTn id="40" fill="hold">
                            <p:stCondLst>
                              <p:cond delay="1500"/>
                            </p:stCondLst>
                            <p:childTnLst>
                              <p:par>
                                <p:cTn id="41" presetID="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0-#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par>
                          <p:cTn id="45" fill="hold">
                            <p:stCondLst>
                              <p:cond delay="2000"/>
                            </p:stCondLst>
                            <p:childTnLst>
                              <p:par>
                                <p:cTn id="46" presetID="2" presetClass="entr" presetSubtype="8"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0-#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2" presetClass="entr" presetSubtype="8"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0-#ppt_w/2"/>
                                          </p:val>
                                        </p:tav>
                                        <p:tav tm="100000">
                                          <p:val>
                                            <p:strVal val="#ppt_x"/>
                                          </p:val>
                                        </p:tav>
                                      </p:tavLst>
                                    </p:anim>
                                    <p:anim calcmode="lin" valueType="num">
                                      <p:cBhvr additive="base">
                                        <p:cTn id="54" dur="500" fill="hold"/>
                                        <p:tgtEl>
                                          <p:spTgt spid="15"/>
                                        </p:tgtEl>
                                        <p:attrNameLst>
                                          <p:attrName>ppt_y</p:attrName>
                                        </p:attrNameLst>
                                      </p:cBhvr>
                                      <p:tavLst>
                                        <p:tav tm="0">
                                          <p:val>
                                            <p:strVal val="#ppt_y"/>
                                          </p:val>
                                        </p:tav>
                                        <p:tav tm="100000">
                                          <p:val>
                                            <p:strVal val="#ppt_y"/>
                                          </p:val>
                                        </p:tav>
                                      </p:tavLst>
                                    </p:anim>
                                  </p:childTnLst>
                                </p:cTn>
                              </p:par>
                            </p:childTnLst>
                          </p:cTn>
                        </p:par>
                        <p:par>
                          <p:cTn id="55" fill="hold">
                            <p:stCondLst>
                              <p:cond delay="3000"/>
                            </p:stCondLst>
                            <p:childTnLst>
                              <p:par>
                                <p:cTn id="56" presetID="2" presetClass="entr" presetSubtype="8"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0-#ppt_w/2"/>
                                          </p:val>
                                        </p:tav>
                                        <p:tav tm="100000">
                                          <p:val>
                                            <p:strVal val="#ppt_x"/>
                                          </p:val>
                                        </p:tav>
                                      </p:tavLst>
                                    </p:anim>
                                    <p:anim calcmode="lin" valueType="num">
                                      <p:cBhvr additive="base">
                                        <p:cTn id="59"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47" grpId="0" animBg="1"/>
      <p:bldP spid="47" grpId="1" animBg="1"/>
      <p:bldP spid="48" grpId="0" animBg="1"/>
      <p:bldP spid="48" grpId="1" animBg="1"/>
      <p:bldP spid="49" grpId="0" animBg="1"/>
      <p:bldP spid="49" grpId="1" animBg="1"/>
      <p:bldP spid="12" grpId="0" animBg="1"/>
      <p:bldGraphic spid="13" grpId="0">
        <p:bldAsOne/>
      </p:bldGraphic>
      <p:bldGraphic spid="14" grpId="0">
        <p:bldAsOne/>
      </p:bldGraphic>
      <p:bldGraphic spid="15" grpId="0">
        <p:bldAsOne/>
      </p:bldGraphic>
      <p:bldGraphic spid="16" grpId="0">
        <p:bldAsOne/>
      </p:bldGraphic>
      <p:bldGraphic spid="17"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等腰三角形 27"/>
          <p:cNvSpPr>
            <a:spLocks noChangeArrowheads="1"/>
          </p:cNvSpPr>
          <p:nvPr/>
        </p:nvSpPr>
        <p:spPr bwMode="auto">
          <a:xfrm>
            <a:off x="147638" y="269875"/>
            <a:ext cx="422275" cy="365125"/>
          </a:xfrm>
          <a:prstGeom prst="triangle">
            <a:avLst>
              <a:gd name="adj" fmla="val 50000"/>
            </a:avLst>
          </a:prstGeom>
          <a:solidFill>
            <a:srgbClr val="197519"/>
          </a:solidFill>
          <a:ln w="9525">
            <a:noFill/>
            <a:miter lim="800000"/>
            <a:headEnd/>
            <a:tailEnd/>
          </a:ln>
        </p:spPr>
        <p:txBody>
          <a:bodyPr/>
          <a:lstStyle/>
          <a:p>
            <a:endParaRPr lang="zh-CN" altLang="en-US"/>
          </a:p>
        </p:txBody>
      </p:sp>
      <p:sp>
        <p:nvSpPr>
          <p:cNvPr id="29" name="等腰三角形 28"/>
          <p:cNvSpPr>
            <a:spLocks noChangeArrowheads="1"/>
          </p:cNvSpPr>
          <p:nvPr/>
        </p:nvSpPr>
        <p:spPr bwMode="auto">
          <a:xfrm>
            <a:off x="569913" y="522288"/>
            <a:ext cx="200025" cy="171450"/>
          </a:xfrm>
          <a:prstGeom prst="triangle">
            <a:avLst>
              <a:gd name="adj" fmla="val 50000"/>
            </a:avLst>
          </a:prstGeom>
          <a:solidFill>
            <a:srgbClr val="197519">
              <a:alpha val="89018"/>
            </a:srgbClr>
          </a:solidFill>
          <a:ln w="9525">
            <a:noFill/>
            <a:miter lim="800000"/>
            <a:headEnd/>
            <a:tailEnd/>
          </a:ln>
        </p:spPr>
        <p:txBody>
          <a:bodyPr/>
          <a:lstStyle/>
          <a:p>
            <a:endParaRPr lang="zh-CN" altLang="en-US"/>
          </a:p>
        </p:txBody>
      </p:sp>
      <p:sp>
        <p:nvSpPr>
          <p:cNvPr id="30" name="等腰三角形 29"/>
          <p:cNvSpPr>
            <a:spLocks noChangeArrowheads="1"/>
          </p:cNvSpPr>
          <p:nvPr/>
        </p:nvSpPr>
        <p:spPr bwMode="auto">
          <a:xfrm flipH="1">
            <a:off x="473075" y="352425"/>
            <a:ext cx="63500" cy="55563"/>
          </a:xfrm>
          <a:prstGeom prst="triangle">
            <a:avLst>
              <a:gd name="adj" fmla="val 50000"/>
            </a:avLst>
          </a:prstGeom>
          <a:solidFill>
            <a:srgbClr val="197519">
              <a:alpha val="47058"/>
            </a:srgbClr>
          </a:solidFill>
          <a:ln w="9525">
            <a:noFill/>
            <a:miter lim="800000"/>
            <a:headEnd/>
            <a:tailEnd/>
          </a:ln>
        </p:spPr>
        <p:txBody>
          <a:bodyPr/>
          <a:lstStyle/>
          <a:p>
            <a:endParaRPr lang="zh-CN" altLang="en-US"/>
          </a:p>
        </p:txBody>
      </p:sp>
      <p:sp>
        <p:nvSpPr>
          <p:cNvPr id="31" name="等腰三角形 30"/>
          <p:cNvSpPr>
            <a:spLocks noChangeArrowheads="1"/>
          </p:cNvSpPr>
          <p:nvPr/>
        </p:nvSpPr>
        <p:spPr bwMode="auto">
          <a:xfrm>
            <a:off x="625475" y="368300"/>
            <a:ext cx="133350" cy="114300"/>
          </a:xfrm>
          <a:prstGeom prst="triangle">
            <a:avLst>
              <a:gd name="adj" fmla="val 50000"/>
            </a:avLst>
          </a:prstGeom>
          <a:solidFill>
            <a:srgbClr val="197519">
              <a:alpha val="72156"/>
            </a:srgbClr>
          </a:solidFill>
          <a:ln w="9525">
            <a:noFill/>
            <a:miter lim="800000"/>
            <a:headEnd/>
            <a:tailEnd/>
          </a:ln>
        </p:spPr>
        <p:txBody>
          <a:bodyPr/>
          <a:lstStyle/>
          <a:p>
            <a:endParaRPr lang="zh-CN" altLang="en-US"/>
          </a:p>
        </p:txBody>
      </p:sp>
      <p:pic>
        <p:nvPicPr>
          <p:cNvPr id="47110" name="图片 43"/>
          <p:cNvPicPr>
            <a:picLocks noChangeAspect="1"/>
          </p:cNvPicPr>
          <p:nvPr/>
        </p:nvPicPr>
        <p:blipFill>
          <a:blip r:embed="rId3"/>
          <a:srcRect l="12703" t="17850"/>
          <a:stretch>
            <a:fillRect/>
          </a:stretch>
        </p:blipFill>
        <p:spPr bwMode="auto">
          <a:xfrm>
            <a:off x="3086100" y="919163"/>
            <a:ext cx="3470275" cy="4225925"/>
          </a:xfrm>
          <a:prstGeom prst="rect">
            <a:avLst/>
          </a:prstGeom>
          <a:noFill/>
          <a:ln w="9525">
            <a:noFill/>
            <a:miter lim="800000"/>
            <a:headEnd/>
            <a:tailEnd/>
          </a:ln>
        </p:spPr>
      </p:pic>
      <p:pic>
        <p:nvPicPr>
          <p:cNvPr id="47111" name="图片 44"/>
          <p:cNvPicPr>
            <a:picLocks noChangeAspect="1"/>
          </p:cNvPicPr>
          <p:nvPr/>
        </p:nvPicPr>
        <p:blipFill>
          <a:blip r:embed="rId4"/>
          <a:srcRect l="75389" b="51666"/>
          <a:stretch>
            <a:fillRect/>
          </a:stretch>
        </p:blipFill>
        <p:spPr bwMode="auto">
          <a:xfrm>
            <a:off x="242888" y="128588"/>
            <a:ext cx="757237" cy="1200150"/>
          </a:xfrm>
          <a:prstGeom prst="rect">
            <a:avLst/>
          </a:prstGeom>
          <a:noFill/>
          <a:ln w="9525">
            <a:noFill/>
            <a:miter lim="800000"/>
            <a:headEnd/>
            <a:tailEnd/>
          </a:ln>
        </p:spPr>
      </p:pic>
      <p:sp>
        <p:nvSpPr>
          <p:cNvPr id="46" name="矩形 45"/>
          <p:cNvSpPr/>
          <p:nvPr/>
        </p:nvSpPr>
        <p:spPr>
          <a:xfrm>
            <a:off x="1695450" y="3700463"/>
            <a:ext cx="1524000" cy="346075"/>
          </a:xfrm>
          <a:prstGeom prst="rect">
            <a:avLst/>
          </a:prstGeom>
        </p:spPr>
        <p:txBody>
          <a:bodyPr wrap="none" lIns="68589" tIns="34295" rIns="68589" bIns="34295">
            <a:spAutoFit/>
          </a:bodyPr>
          <a:lstStyle/>
          <a:p>
            <a:pPr>
              <a:defRPr/>
            </a:pPr>
            <a:r>
              <a:rPr lang="zh-CN" altLang="en-US" dirty="0">
                <a:solidFill>
                  <a:schemeClr val="tx1">
                    <a:lumMod val="75000"/>
                    <a:lumOff val="25000"/>
                  </a:schemeClr>
                </a:solidFill>
                <a:latin typeface="微软雅黑" charset="-122"/>
                <a:ea typeface="微软雅黑" charset="-122"/>
              </a:rPr>
              <a:t>心理防线薄弱</a:t>
            </a:r>
            <a:endParaRPr lang="zh-CN" altLang="en-US" dirty="0">
              <a:solidFill>
                <a:schemeClr val="tx1">
                  <a:lumMod val="75000"/>
                  <a:lumOff val="25000"/>
                </a:schemeClr>
              </a:solidFill>
              <a:latin typeface="Arial" pitchFamily="34" charset="0"/>
              <a:ea typeface="+mn-ea"/>
            </a:endParaRPr>
          </a:p>
        </p:txBody>
      </p:sp>
      <p:sp>
        <p:nvSpPr>
          <p:cNvPr id="47" name="矩形 46"/>
          <p:cNvSpPr/>
          <p:nvPr/>
        </p:nvSpPr>
        <p:spPr>
          <a:xfrm>
            <a:off x="6354763" y="1957388"/>
            <a:ext cx="1755775" cy="346075"/>
          </a:xfrm>
          <a:prstGeom prst="rect">
            <a:avLst/>
          </a:prstGeom>
        </p:spPr>
        <p:txBody>
          <a:bodyPr wrap="none" lIns="68589" tIns="34295" rIns="68589" bIns="34295">
            <a:spAutoFit/>
          </a:bodyPr>
          <a:lstStyle/>
          <a:p>
            <a:pPr>
              <a:defRPr/>
            </a:pPr>
            <a:r>
              <a:rPr lang="zh-CN" altLang="en-US">
                <a:solidFill>
                  <a:schemeClr val="tx1">
                    <a:lumMod val="75000"/>
                    <a:lumOff val="25000"/>
                  </a:schemeClr>
                </a:solidFill>
                <a:latin typeface="微软雅黑" charset="-122"/>
                <a:ea typeface="微软雅黑" charset="-122"/>
              </a:rPr>
              <a:t>判断是非能力差</a:t>
            </a:r>
            <a:endParaRPr lang="zh-CN" altLang="en-US">
              <a:solidFill>
                <a:schemeClr val="tx1">
                  <a:lumMod val="75000"/>
                  <a:lumOff val="25000"/>
                </a:schemeClr>
              </a:solidFill>
              <a:latin typeface="Arial" pitchFamily="34" charset="0"/>
              <a:ea typeface="+mn-ea"/>
            </a:endParaRPr>
          </a:p>
        </p:txBody>
      </p:sp>
      <p:sp>
        <p:nvSpPr>
          <p:cNvPr id="48" name="矩形 47"/>
          <p:cNvSpPr/>
          <p:nvPr/>
        </p:nvSpPr>
        <p:spPr>
          <a:xfrm>
            <a:off x="6059488" y="3503613"/>
            <a:ext cx="1062037" cy="347662"/>
          </a:xfrm>
          <a:prstGeom prst="rect">
            <a:avLst/>
          </a:prstGeom>
        </p:spPr>
        <p:txBody>
          <a:bodyPr wrap="none" lIns="68589" tIns="34295" rIns="68589" bIns="34295">
            <a:spAutoFit/>
          </a:bodyPr>
          <a:lstStyle/>
          <a:p>
            <a:pPr>
              <a:defRPr/>
            </a:pPr>
            <a:r>
              <a:rPr lang="zh-CN" altLang="en-US">
                <a:solidFill>
                  <a:schemeClr val="tx1">
                    <a:lumMod val="75000"/>
                    <a:lumOff val="25000"/>
                  </a:schemeClr>
                </a:solidFill>
                <a:latin typeface="微软雅黑" charset="-122"/>
                <a:ea typeface="微软雅黑" charset="-122"/>
              </a:rPr>
              <a:t>好奇心强</a:t>
            </a:r>
            <a:endParaRPr lang="zh-CN" altLang="en-US">
              <a:solidFill>
                <a:schemeClr val="tx1">
                  <a:lumMod val="75000"/>
                  <a:lumOff val="25000"/>
                </a:schemeClr>
              </a:solidFill>
              <a:latin typeface="Arial" pitchFamily="34" charset="0"/>
              <a:ea typeface="+mn-ea"/>
            </a:endParaRPr>
          </a:p>
        </p:txBody>
      </p:sp>
      <p:sp>
        <p:nvSpPr>
          <p:cNvPr id="49" name="矩形 48"/>
          <p:cNvSpPr/>
          <p:nvPr/>
        </p:nvSpPr>
        <p:spPr>
          <a:xfrm>
            <a:off x="862013" y="1828800"/>
            <a:ext cx="2079625" cy="669925"/>
          </a:xfrm>
          <a:prstGeom prst="rect">
            <a:avLst/>
          </a:prstGeom>
        </p:spPr>
        <p:txBody>
          <a:bodyPr lIns="68589" tIns="34295" rIns="68589" bIns="34295">
            <a:spAutoFit/>
          </a:bodyPr>
          <a:lstStyle/>
          <a:p>
            <a:pPr>
              <a:lnSpc>
                <a:spcPct val="130000"/>
              </a:lnSpc>
              <a:defRPr/>
            </a:pPr>
            <a:r>
              <a:rPr lang="zh-CN" altLang="en-US" sz="1500" dirty="0">
                <a:solidFill>
                  <a:schemeClr val="tx1">
                    <a:lumMod val="75000"/>
                    <a:lumOff val="25000"/>
                  </a:schemeClr>
                </a:solidFill>
                <a:latin typeface="微软雅黑" charset="-122"/>
                <a:ea typeface="微软雅黑" charset="-122"/>
              </a:rPr>
              <a:t>对毒品的危害性和吸毒的违法性缺乏认识</a:t>
            </a:r>
            <a:endParaRPr lang="zh-CN" altLang="en-US" sz="1500" dirty="0">
              <a:solidFill>
                <a:schemeClr val="tx1">
                  <a:lumMod val="75000"/>
                  <a:lumOff val="25000"/>
                </a:schemeClr>
              </a:solidFill>
              <a:latin typeface="Arial" pitchFamily="34" charset="0"/>
              <a:ea typeface="+mn-ea"/>
            </a:endParaRPr>
          </a:p>
        </p:txBody>
      </p:sp>
      <p:cxnSp>
        <p:nvCxnSpPr>
          <p:cNvPr id="50" name="直线连接符 7"/>
          <p:cNvCxnSpPr/>
          <p:nvPr/>
        </p:nvCxnSpPr>
        <p:spPr>
          <a:xfrm>
            <a:off x="2552700" y="2463800"/>
            <a:ext cx="1454150" cy="0"/>
          </a:xfrm>
          <a:prstGeom prst="line">
            <a:avLst/>
          </a:prstGeom>
          <a:ln>
            <a:solidFill>
              <a:srgbClr val="009900"/>
            </a:solidFill>
          </a:ln>
        </p:spPr>
        <p:style>
          <a:lnRef idx="1">
            <a:schemeClr val="accent1"/>
          </a:lnRef>
          <a:fillRef idx="0">
            <a:schemeClr val="accent1"/>
          </a:fillRef>
          <a:effectRef idx="0">
            <a:schemeClr val="accent1"/>
          </a:effectRef>
          <a:fontRef idx="minor">
            <a:schemeClr val="tx1"/>
          </a:fontRef>
        </p:style>
      </p:cxnSp>
      <p:cxnSp>
        <p:nvCxnSpPr>
          <p:cNvPr id="52" name="直线连接符 8"/>
          <p:cNvCxnSpPr/>
          <p:nvPr/>
        </p:nvCxnSpPr>
        <p:spPr>
          <a:xfrm>
            <a:off x="5588000" y="2470150"/>
            <a:ext cx="1533525" cy="0"/>
          </a:xfrm>
          <a:prstGeom prst="line">
            <a:avLst/>
          </a:prstGeom>
          <a:ln>
            <a:solidFill>
              <a:srgbClr val="009900"/>
            </a:solidFill>
          </a:ln>
        </p:spPr>
        <p:style>
          <a:lnRef idx="1">
            <a:schemeClr val="accent1"/>
          </a:lnRef>
          <a:fillRef idx="0">
            <a:schemeClr val="accent1"/>
          </a:fillRef>
          <a:effectRef idx="0">
            <a:schemeClr val="accent1"/>
          </a:effectRef>
          <a:fontRef idx="minor">
            <a:schemeClr val="tx1"/>
          </a:fontRef>
        </p:style>
      </p:cxnSp>
      <p:cxnSp>
        <p:nvCxnSpPr>
          <p:cNvPr id="53" name="直线连接符 9"/>
          <p:cNvCxnSpPr/>
          <p:nvPr/>
        </p:nvCxnSpPr>
        <p:spPr>
          <a:xfrm>
            <a:off x="5588000" y="3944938"/>
            <a:ext cx="1533525" cy="0"/>
          </a:xfrm>
          <a:prstGeom prst="line">
            <a:avLst/>
          </a:prstGeom>
          <a:ln>
            <a:solidFill>
              <a:srgbClr val="009900"/>
            </a:solidFill>
          </a:ln>
        </p:spPr>
        <p:style>
          <a:lnRef idx="1">
            <a:schemeClr val="accent1"/>
          </a:lnRef>
          <a:fillRef idx="0">
            <a:schemeClr val="accent1"/>
          </a:fillRef>
          <a:effectRef idx="0">
            <a:schemeClr val="accent1"/>
          </a:effectRef>
          <a:fontRef idx="minor">
            <a:schemeClr val="tx1"/>
          </a:fontRef>
        </p:style>
      </p:cxnSp>
      <p:cxnSp>
        <p:nvCxnSpPr>
          <p:cNvPr id="54" name="直线连接符 10"/>
          <p:cNvCxnSpPr/>
          <p:nvPr/>
        </p:nvCxnSpPr>
        <p:spPr>
          <a:xfrm>
            <a:off x="2581275" y="4206875"/>
            <a:ext cx="1533525" cy="0"/>
          </a:xfrm>
          <a:prstGeom prst="line">
            <a:avLst/>
          </a:prstGeom>
          <a:ln>
            <a:solidFill>
              <a:srgbClr val="009900"/>
            </a:solidFill>
          </a:ln>
        </p:spPr>
        <p:style>
          <a:lnRef idx="1">
            <a:schemeClr val="accent1"/>
          </a:lnRef>
          <a:fillRef idx="0">
            <a:schemeClr val="accent1"/>
          </a:fillRef>
          <a:effectRef idx="0">
            <a:schemeClr val="accent1"/>
          </a:effectRef>
          <a:fontRef idx="minor">
            <a:schemeClr val="tx1"/>
          </a:fontRef>
        </p:style>
      </p:cxnSp>
      <p:sp>
        <p:nvSpPr>
          <p:cNvPr id="55" name="文本框 11"/>
          <p:cNvSpPr txBox="1"/>
          <p:nvPr/>
        </p:nvSpPr>
        <p:spPr>
          <a:xfrm>
            <a:off x="1022350" y="625475"/>
            <a:ext cx="2562225" cy="393700"/>
          </a:xfrm>
          <a:prstGeom prst="rect">
            <a:avLst/>
          </a:prstGeom>
          <a:noFill/>
        </p:spPr>
        <p:txBody>
          <a:bodyPr wrap="none" lIns="68589" tIns="34295" rIns="68589" bIns="34295">
            <a:spAutoFit/>
          </a:bodyPr>
          <a:lstStyle/>
          <a:p>
            <a:r>
              <a:rPr kumimoji="1" lang="zh-CN" altLang="en-US" sz="2100" b="1">
                <a:solidFill>
                  <a:srgbClr val="404040"/>
                </a:solidFill>
                <a:latin typeface="黑体" pitchFamily="2" charset="-122"/>
                <a:ea typeface="黑体" pitchFamily="2" charset="-122"/>
              </a:rPr>
              <a:t>青少年为何会吸毒？</a:t>
            </a:r>
          </a:p>
        </p:txBody>
      </p:sp>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0-#ppt_w/2"/>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ppt_x</p:attrName>
                                        </p:attrNameLst>
                                      </p:cBhvr>
                                      <p:tavLst>
                                        <p:tav tm="0">
                                          <p:val>
                                            <p:strVal val="0-#ppt_w/2"/>
                                          </p:val>
                                        </p:tav>
                                        <p:tav tm="100000">
                                          <p:val>
                                            <p:strVal val="#ppt_x"/>
                                          </p:val>
                                        </p:tav>
                                      </p:tavLst>
                                    </p:anim>
                                    <p:anim calcmode="lin" valueType="num">
                                      <p:cBhvr>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ppt_x</p:attrName>
                                        </p:attrNameLst>
                                      </p:cBhvr>
                                      <p:tavLst>
                                        <p:tav tm="0">
                                          <p:val>
                                            <p:strVal val="0-#ppt_w/2"/>
                                          </p:val>
                                        </p:tav>
                                        <p:tav tm="100000">
                                          <p:val>
                                            <p:strVal val="#ppt_x"/>
                                          </p:val>
                                        </p:tav>
                                      </p:tavLst>
                                    </p:anim>
                                    <p:anim calcmode="lin" valueType="num">
                                      <p:cBhvr>
                                        <p:cTn id="16" dur="500" fill="hold"/>
                                        <p:tgtEl>
                                          <p:spTgt spid="3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ppt_x</p:attrName>
                                        </p:attrNameLst>
                                      </p:cBhvr>
                                      <p:tavLst>
                                        <p:tav tm="0">
                                          <p:val>
                                            <p:strVal val="0-#ppt_w/2"/>
                                          </p:val>
                                        </p:tav>
                                        <p:tav tm="100000">
                                          <p:val>
                                            <p:strVal val="#ppt_x"/>
                                          </p:val>
                                        </p:tav>
                                      </p:tavLst>
                                    </p:anim>
                                    <p:anim calcmode="lin" valueType="num">
                                      <p:cBhvr>
                                        <p:cTn id="20" dur="500" fill="hold"/>
                                        <p:tgtEl>
                                          <p:spTgt spid="31"/>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28"/>
                                        </p:tgtEl>
                                        <p:attrNameLst>
                                          <p:attrName>r</p:attrName>
                                        </p:attrNameLst>
                                      </p:cBhvr>
                                    </p:animRot>
                                  </p:childTnLst>
                                </p:cTn>
                              </p:par>
                              <p:par>
                                <p:cTn id="23" presetID="8" presetClass="emph" presetSubtype="0" fill="hold" grpId="1" nodeType="withEffect">
                                  <p:stCondLst>
                                    <p:cond delay="0"/>
                                  </p:stCondLst>
                                  <p:childTnLst>
                                    <p:animRot by="21600000">
                                      <p:cBhvr>
                                        <p:cTn id="24" dur="500" fill="hold"/>
                                        <p:tgtEl>
                                          <p:spTgt spid="29"/>
                                        </p:tgtEl>
                                        <p:attrNameLst>
                                          <p:attrName>r</p:attrName>
                                        </p:attrNameLst>
                                      </p:cBhvr>
                                    </p:animRot>
                                  </p:childTnLst>
                                </p:cTn>
                              </p:par>
                              <p:par>
                                <p:cTn id="25" presetID="8" presetClass="emph" presetSubtype="0" fill="hold" grpId="1" nodeType="withEffect">
                                  <p:stCondLst>
                                    <p:cond delay="0"/>
                                  </p:stCondLst>
                                  <p:childTnLst>
                                    <p:animRot by="21600000">
                                      <p:cBhvr>
                                        <p:cTn id="26" dur="500" fill="hold"/>
                                        <p:tgtEl>
                                          <p:spTgt spid="30"/>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31"/>
                                        </p:tgtEl>
                                        <p:attrNameLst>
                                          <p:attrName>r</p:attrName>
                                        </p:attrNameLst>
                                      </p:cBhvr>
                                    </p:animRot>
                                  </p:childTnLst>
                                </p:cTn>
                              </p:par>
                            </p:childTnLst>
                          </p:cTn>
                        </p:par>
                        <p:par>
                          <p:cTn id="29" fill="hold">
                            <p:stCondLst>
                              <p:cond delay="5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55"/>
                                        </p:tgtEl>
                                        <p:attrNameLst>
                                          <p:attrName>style.visibility</p:attrName>
                                        </p:attrNameLst>
                                      </p:cBhvr>
                                      <p:to>
                                        <p:strVal val="visible"/>
                                      </p:to>
                                    </p:set>
                                    <p:anim by="(-#ppt_w*2)" calcmode="lin" valueType="num">
                                      <p:cBhvr rctx="PPT">
                                        <p:cTn id="32" dur="500" autoRev="1" fill="hold">
                                          <p:stCondLst>
                                            <p:cond delay="0"/>
                                          </p:stCondLst>
                                        </p:cTn>
                                        <p:tgtEl>
                                          <p:spTgt spid="55"/>
                                        </p:tgtEl>
                                        <p:attrNameLst>
                                          <p:attrName>ppt_w</p:attrName>
                                        </p:attrNameLst>
                                      </p:cBhvr>
                                    </p:anim>
                                    <p:anim by="(#ppt_w*0.50)" calcmode="lin" valueType="num">
                                      <p:cBhvr>
                                        <p:cTn id="33" dur="500" decel="50000" autoRev="1" fill="hold">
                                          <p:stCondLst>
                                            <p:cond delay="0"/>
                                          </p:stCondLst>
                                        </p:cTn>
                                        <p:tgtEl>
                                          <p:spTgt spid="55"/>
                                        </p:tgtEl>
                                        <p:attrNameLst>
                                          <p:attrName>ppt_x</p:attrName>
                                        </p:attrNameLst>
                                      </p:cBhvr>
                                    </p:anim>
                                    <p:anim from="(-#ppt_h/2)" to="(#ppt_y)" calcmode="lin" valueType="num">
                                      <p:cBhvr>
                                        <p:cTn id="34" dur="1000" fill="hold">
                                          <p:stCondLst>
                                            <p:cond delay="0"/>
                                          </p:stCondLst>
                                        </p:cTn>
                                        <p:tgtEl>
                                          <p:spTgt spid="55"/>
                                        </p:tgtEl>
                                        <p:attrNameLst>
                                          <p:attrName>ppt_y</p:attrName>
                                        </p:attrNameLst>
                                      </p:cBhvr>
                                    </p:anim>
                                    <p:animRot by="21600000">
                                      <p:cBhvr>
                                        <p:cTn id="35" dur="1000" fill="hold">
                                          <p:stCondLst>
                                            <p:cond delay="0"/>
                                          </p:stCondLst>
                                        </p:cTn>
                                        <p:tgtEl>
                                          <p:spTgt spid="55"/>
                                        </p:tgtEl>
                                        <p:attrNameLst>
                                          <p:attrName>r</p:attrName>
                                        </p:attrNameLst>
                                      </p:cBhvr>
                                    </p:animRot>
                                  </p:childTnLst>
                                </p:cTn>
                              </p:par>
                            </p:childTnLst>
                          </p:cTn>
                        </p:par>
                        <p:par>
                          <p:cTn id="36" fill="hold">
                            <p:stCondLst>
                              <p:cond delay="2300"/>
                            </p:stCondLst>
                            <p:childTnLst>
                              <p:par>
                                <p:cTn id="37" presetID="22" presetClass="entr" presetSubtype="2"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right)">
                                      <p:cBhvr>
                                        <p:cTn id="39" dur="500"/>
                                        <p:tgtEl>
                                          <p:spTgt spid="50"/>
                                        </p:tgtEl>
                                      </p:cBhvr>
                                    </p:animEffect>
                                  </p:childTnLst>
                                </p:cTn>
                              </p:par>
                            </p:childTnLst>
                          </p:cTn>
                        </p:par>
                        <p:par>
                          <p:cTn id="40" fill="hold">
                            <p:stCondLst>
                              <p:cond delay="2800"/>
                            </p:stCondLst>
                            <p:childTnLst>
                              <p:par>
                                <p:cTn id="41" presetID="37" presetClass="entr" presetSubtype="0"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1000"/>
                                        <p:tgtEl>
                                          <p:spTgt spid="49"/>
                                        </p:tgtEl>
                                      </p:cBhvr>
                                    </p:animEffect>
                                    <p:anim calcmode="lin" valueType="num">
                                      <p:cBhvr>
                                        <p:cTn id="44" dur="1000" fill="hold"/>
                                        <p:tgtEl>
                                          <p:spTgt spid="49"/>
                                        </p:tgtEl>
                                        <p:attrNameLst>
                                          <p:attrName>ppt_x</p:attrName>
                                        </p:attrNameLst>
                                      </p:cBhvr>
                                      <p:tavLst>
                                        <p:tav tm="0">
                                          <p:val>
                                            <p:strVal val="#ppt_x"/>
                                          </p:val>
                                        </p:tav>
                                        <p:tav tm="100000">
                                          <p:val>
                                            <p:strVal val="#ppt_x"/>
                                          </p:val>
                                        </p:tav>
                                      </p:tavLst>
                                    </p:anim>
                                    <p:anim calcmode="lin" valueType="num">
                                      <p:cBhvr>
                                        <p:cTn id="45" dur="900" decel="100000" fill="hold"/>
                                        <p:tgtEl>
                                          <p:spTgt spid="49"/>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childTnLst>
                          </p:cTn>
                        </p:par>
                        <p:par>
                          <p:cTn id="47" fill="hold">
                            <p:stCondLst>
                              <p:cond delay="3800"/>
                            </p:stCondLst>
                            <p:childTnLst>
                              <p:par>
                                <p:cTn id="48" presetID="22" presetClass="entr" presetSubtype="2" fill="hold"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wipe(right)">
                                      <p:cBhvr>
                                        <p:cTn id="50" dur="500"/>
                                        <p:tgtEl>
                                          <p:spTgt spid="52"/>
                                        </p:tgtEl>
                                      </p:cBhvr>
                                    </p:animEffect>
                                  </p:childTnLst>
                                </p:cTn>
                              </p:par>
                            </p:childTnLst>
                          </p:cTn>
                        </p:par>
                        <p:par>
                          <p:cTn id="51" fill="hold">
                            <p:stCondLst>
                              <p:cond delay="4300"/>
                            </p:stCondLst>
                            <p:childTnLst>
                              <p:par>
                                <p:cTn id="52" presetID="37" presetClass="entr" presetSubtype="0"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1000"/>
                                        <p:tgtEl>
                                          <p:spTgt spid="47"/>
                                        </p:tgtEl>
                                      </p:cBhvr>
                                    </p:animEffect>
                                    <p:anim calcmode="lin" valueType="num">
                                      <p:cBhvr>
                                        <p:cTn id="55" dur="1000" fill="hold"/>
                                        <p:tgtEl>
                                          <p:spTgt spid="47"/>
                                        </p:tgtEl>
                                        <p:attrNameLst>
                                          <p:attrName>ppt_x</p:attrName>
                                        </p:attrNameLst>
                                      </p:cBhvr>
                                      <p:tavLst>
                                        <p:tav tm="0">
                                          <p:val>
                                            <p:strVal val="#ppt_x"/>
                                          </p:val>
                                        </p:tav>
                                        <p:tav tm="100000">
                                          <p:val>
                                            <p:strVal val="#ppt_x"/>
                                          </p:val>
                                        </p:tav>
                                      </p:tavLst>
                                    </p:anim>
                                    <p:anim calcmode="lin" valueType="num">
                                      <p:cBhvr>
                                        <p:cTn id="56" dur="900" decel="100000" fill="hold"/>
                                        <p:tgtEl>
                                          <p:spTgt spid="47"/>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childTnLst>
                          </p:cTn>
                        </p:par>
                        <p:par>
                          <p:cTn id="58" fill="hold">
                            <p:stCondLst>
                              <p:cond delay="5300"/>
                            </p:stCondLst>
                            <p:childTnLst>
                              <p:par>
                                <p:cTn id="59" presetID="22" presetClass="entr" presetSubtype="8" fill="hold"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wipe(left)">
                                      <p:cBhvr>
                                        <p:cTn id="61" dur="500"/>
                                        <p:tgtEl>
                                          <p:spTgt spid="54"/>
                                        </p:tgtEl>
                                      </p:cBhvr>
                                    </p:animEffect>
                                  </p:childTnLst>
                                </p:cTn>
                              </p:par>
                            </p:childTnLst>
                          </p:cTn>
                        </p:par>
                        <p:par>
                          <p:cTn id="62" fill="hold">
                            <p:stCondLst>
                              <p:cond delay="5800"/>
                            </p:stCondLst>
                            <p:childTnLst>
                              <p:par>
                                <p:cTn id="63" presetID="37" presetClass="entr" presetSubtype="0" fill="hold" grpId="0" nodeType="after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fade">
                                      <p:cBhvr>
                                        <p:cTn id="65" dur="1000"/>
                                        <p:tgtEl>
                                          <p:spTgt spid="46"/>
                                        </p:tgtEl>
                                      </p:cBhvr>
                                    </p:animEffect>
                                    <p:anim calcmode="lin" valueType="num">
                                      <p:cBhvr>
                                        <p:cTn id="66" dur="1000" fill="hold"/>
                                        <p:tgtEl>
                                          <p:spTgt spid="46"/>
                                        </p:tgtEl>
                                        <p:attrNameLst>
                                          <p:attrName>ppt_x</p:attrName>
                                        </p:attrNameLst>
                                      </p:cBhvr>
                                      <p:tavLst>
                                        <p:tav tm="0">
                                          <p:val>
                                            <p:strVal val="#ppt_x"/>
                                          </p:val>
                                        </p:tav>
                                        <p:tav tm="100000">
                                          <p:val>
                                            <p:strVal val="#ppt_x"/>
                                          </p:val>
                                        </p:tav>
                                      </p:tavLst>
                                    </p:anim>
                                    <p:anim calcmode="lin" valueType="num">
                                      <p:cBhvr>
                                        <p:cTn id="67" dur="900" decel="100000" fill="hold"/>
                                        <p:tgtEl>
                                          <p:spTgt spid="46"/>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par>
                          <p:cTn id="69" fill="hold">
                            <p:stCondLst>
                              <p:cond delay="6800"/>
                            </p:stCondLst>
                            <p:childTnLst>
                              <p:par>
                                <p:cTn id="70" presetID="22" presetClass="entr" presetSubtype="8" fill="hold" nodeType="after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childTnLst>
                          </p:cTn>
                        </p:par>
                        <p:par>
                          <p:cTn id="73" fill="hold">
                            <p:stCondLst>
                              <p:cond delay="7300"/>
                            </p:stCondLst>
                            <p:childTnLst>
                              <p:par>
                                <p:cTn id="74" presetID="37" presetClass="entr" presetSubtype="0" fill="hold" grpId="0"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fade">
                                      <p:cBhvr>
                                        <p:cTn id="76" dur="1000"/>
                                        <p:tgtEl>
                                          <p:spTgt spid="48"/>
                                        </p:tgtEl>
                                      </p:cBhvr>
                                    </p:animEffect>
                                    <p:anim calcmode="lin" valueType="num">
                                      <p:cBhvr>
                                        <p:cTn id="77" dur="1000" fill="hold"/>
                                        <p:tgtEl>
                                          <p:spTgt spid="48"/>
                                        </p:tgtEl>
                                        <p:attrNameLst>
                                          <p:attrName>ppt_x</p:attrName>
                                        </p:attrNameLst>
                                      </p:cBhvr>
                                      <p:tavLst>
                                        <p:tav tm="0">
                                          <p:val>
                                            <p:strVal val="#ppt_x"/>
                                          </p:val>
                                        </p:tav>
                                        <p:tav tm="100000">
                                          <p:val>
                                            <p:strVal val="#ppt_x"/>
                                          </p:val>
                                        </p:tav>
                                      </p:tavLst>
                                    </p:anim>
                                    <p:anim calcmode="lin" valueType="num">
                                      <p:cBhvr>
                                        <p:cTn id="78" dur="900" decel="100000" fill="hold"/>
                                        <p:tgtEl>
                                          <p:spTgt spid="48"/>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29" grpId="0" animBg="1"/>
      <p:bldP spid="29" grpId="1" animBg="1"/>
      <p:bldP spid="30" grpId="0" animBg="1"/>
      <p:bldP spid="30" grpId="1" animBg="1"/>
      <p:bldP spid="31" grpId="0" animBg="1"/>
      <p:bldP spid="31" grpId="1" animBg="1"/>
      <p:bldP spid="46" grpId="0"/>
      <p:bldP spid="47" grpId="0"/>
      <p:bldP spid="48" grpId="0"/>
      <p:bldP spid="49" grpId="0"/>
      <p:bldP spid="5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等腰三角形 74"/>
          <p:cNvSpPr>
            <a:spLocks noChangeArrowheads="1"/>
          </p:cNvSpPr>
          <p:nvPr/>
        </p:nvSpPr>
        <p:spPr bwMode="auto">
          <a:xfrm>
            <a:off x="147638" y="269875"/>
            <a:ext cx="422275" cy="365125"/>
          </a:xfrm>
          <a:prstGeom prst="triangle">
            <a:avLst>
              <a:gd name="adj" fmla="val 50000"/>
            </a:avLst>
          </a:prstGeom>
          <a:solidFill>
            <a:srgbClr val="197519"/>
          </a:solidFill>
          <a:ln w="9525">
            <a:noFill/>
            <a:miter lim="800000"/>
            <a:headEnd/>
            <a:tailEnd/>
          </a:ln>
        </p:spPr>
        <p:txBody>
          <a:bodyPr/>
          <a:lstStyle/>
          <a:p>
            <a:endParaRPr lang="zh-CN" altLang="en-US"/>
          </a:p>
        </p:txBody>
      </p:sp>
      <p:sp>
        <p:nvSpPr>
          <p:cNvPr id="76" name="等腰三角形 75"/>
          <p:cNvSpPr>
            <a:spLocks noChangeArrowheads="1"/>
          </p:cNvSpPr>
          <p:nvPr/>
        </p:nvSpPr>
        <p:spPr bwMode="auto">
          <a:xfrm>
            <a:off x="569913" y="522288"/>
            <a:ext cx="200025" cy="171450"/>
          </a:xfrm>
          <a:prstGeom prst="triangle">
            <a:avLst>
              <a:gd name="adj" fmla="val 50000"/>
            </a:avLst>
          </a:prstGeom>
          <a:solidFill>
            <a:srgbClr val="197519">
              <a:alpha val="89018"/>
            </a:srgbClr>
          </a:solidFill>
          <a:ln w="9525">
            <a:noFill/>
            <a:miter lim="800000"/>
            <a:headEnd/>
            <a:tailEnd/>
          </a:ln>
        </p:spPr>
        <p:txBody>
          <a:bodyPr/>
          <a:lstStyle/>
          <a:p>
            <a:endParaRPr lang="zh-CN" altLang="en-US"/>
          </a:p>
        </p:txBody>
      </p:sp>
      <p:sp>
        <p:nvSpPr>
          <p:cNvPr id="77" name="等腰三角形 76"/>
          <p:cNvSpPr>
            <a:spLocks noChangeArrowheads="1"/>
          </p:cNvSpPr>
          <p:nvPr/>
        </p:nvSpPr>
        <p:spPr bwMode="auto">
          <a:xfrm flipH="1">
            <a:off x="473075" y="352425"/>
            <a:ext cx="63500" cy="55563"/>
          </a:xfrm>
          <a:prstGeom prst="triangle">
            <a:avLst>
              <a:gd name="adj" fmla="val 50000"/>
            </a:avLst>
          </a:prstGeom>
          <a:solidFill>
            <a:srgbClr val="197519">
              <a:alpha val="47058"/>
            </a:srgbClr>
          </a:solidFill>
          <a:ln w="9525">
            <a:noFill/>
            <a:miter lim="800000"/>
            <a:headEnd/>
            <a:tailEnd/>
          </a:ln>
        </p:spPr>
        <p:txBody>
          <a:bodyPr/>
          <a:lstStyle/>
          <a:p>
            <a:endParaRPr lang="zh-CN" altLang="en-US"/>
          </a:p>
        </p:txBody>
      </p:sp>
      <p:sp>
        <p:nvSpPr>
          <p:cNvPr id="78" name="等腰三角形 77"/>
          <p:cNvSpPr>
            <a:spLocks noChangeArrowheads="1"/>
          </p:cNvSpPr>
          <p:nvPr/>
        </p:nvSpPr>
        <p:spPr bwMode="auto">
          <a:xfrm>
            <a:off x="625475" y="368300"/>
            <a:ext cx="133350" cy="114300"/>
          </a:xfrm>
          <a:prstGeom prst="triangle">
            <a:avLst>
              <a:gd name="adj" fmla="val 50000"/>
            </a:avLst>
          </a:prstGeom>
          <a:solidFill>
            <a:srgbClr val="197519">
              <a:alpha val="72156"/>
            </a:srgbClr>
          </a:solidFill>
          <a:ln w="9525">
            <a:noFill/>
            <a:miter lim="800000"/>
            <a:headEnd/>
            <a:tailEnd/>
          </a:ln>
        </p:spPr>
        <p:txBody>
          <a:bodyPr/>
          <a:lstStyle/>
          <a:p>
            <a:endParaRPr lang="zh-CN" altLang="en-US"/>
          </a:p>
        </p:txBody>
      </p:sp>
      <p:pic>
        <p:nvPicPr>
          <p:cNvPr id="17" name="图片 16"/>
          <p:cNvPicPr>
            <a:picLocks noChangeAspect="1"/>
          </p:cNvPicPr>
          <p:nvPr/>
        </p:nvPicPr>
        <p:blipFill>
          <a:blip r:embed="rId3"/>
          <a:srcRect/>
          <a:stretch>
            <a:fillRect/>
          </a:stretch>
        </p:blipFill>
        <p:spPr bwMode="auto">
          <a:xfrm>
            <a:off x="2951163" y="2354263"/>
            <a:ext cx="2860675" cy="2859087"/>
          </a:xfrm>
          <a:prstGeom prst="rect">
            <a:avLst/>
          </a:prstGeom>
          <a:noFill/>
          <a:ln w="9525">
            <a:noFill/>
            <a:miter lim="800000"/>
            <a:headEnd/>
            <a:tailEnd/>
          </a:ln>
        </p:spPr>
      </p:pic>
      <p:sp>
        <p:nvSpPr>
          <p:cNvPr id="18" name="文本框 6"/>
          <p:cNvSpPr txBox="1">
            <a:spLocks noChangeArrowheads="1"/>
          </p:cNvSpPr>
          <p:nvPr/>
        </p:nvSpPr>
        <p:spPr bwMode="auto">
          <a:xfrm>
            <a:off x="3579813" y="1708150"/>
            <a:ext cx="2211387" cy="646113"/>
          </a:xfrm>
          <a:prstGeom prst="rect">
            <a:avLst/>
          </a:prstGeom>
          <a:noFill/>
          <a:ln w="9525">
            <a:noFill/>
            <a:miter lim="800000"/>
            <a:headEnd/>
            <a:tailEnd/>
          </a:ln>
        </p:spPr>
        <p:txBody>
          <a:bodyPr>
            <a:spAutoFit/>
          </a:bodyPr>
          <a:lstStyle/>
          <a:p>
            <a:r>
              <a:rPr lang="zh-CN" altLang="en-US">
                <a:latin typeface="庞门正道标题体"/>
                <a:ea typeface="庞门正道标题体"/>
                <a:cs typeface="庞门正道标题体"/>
              </a:rPr>
              <a:t>吸毒为什么会成瘾，这就是原因！</a:t>
            </a:r>
          </a:p>
        </p:txBody>
      </p:sp>
      <p:pic>
        <p:nvPicPr>
          <p:cNvPr id="19" name="图片 18">
            <a:extLst>
              <a:ext uri="{FF2B5EF4-FFF2-40B4-BE49-F238E27FC236}"/>
            </a:extLst>
          </p:cNvPr>
          <p:cNvPicPr>
            <a:picLocks noChangeAspect="1"/>
          </p:cNvPicPr>
          <p:nvPr/>
        </p:nvPicPr>
        <p:blipFill rotWithShape="1">
          <a:blip r:embed="rId4" cstate="print">
            <a:extLst>
              <a:ext uri="{28A0092B-C50C-407E-A947-70E740481C1C}"/>
            </a:extLst>
          </a:blip>
          <a:srcRect t="23400" r="51046" b="5200"/>
          <a:stretch/>
        </p:blipFill>
        <p:spPr>
          <a:xfrm>
            <a:off x="179388" y="819775"/>
            <a:ext cx="3240360" cy="3531944"/>
          </a:xfrm>
          <a:prstGeom prst="rect">
            <a:avLst/>
          </a:prstGeom>
          <a:ln>
            <a:noFill/>
          </a:ln>
          <a:effectLst>
            <a:outerShdw blurRad="190500" algn="tl" rotWithShape="0">
              <a:srgbClr val="000000">
                <a:alpha val="70000"/>
              </a:srgbClr>
            </a:outerShdw>
            <a:softEdge rad="31750"/>
          </a:effectLst>
        </p:spPr>
      </p:pic>
      <p:pic>
        <p:nvPicPr>
          <p:cNvPr id="20" name="图片 19">
            <a:extLst>
              <a:ext uri="{FF2B5EF4-FFF2-40B4-BE49-F238E27FC236}"/>
            </a:extLst>
          </p:cNvPr>
          <p:cNvPicPr>
            <a:picLocks noChangeAspect="1"/>
          </p:cNvPicPr>
          <p:nvPr/>
        </p:nvPicPr>
        <p:blipFill rotWithShape="1">
          <a:blip r:embed="rId5" cstate="print">
            <a:extLst>
              <a:ext uri="{28A0092B-C50C-407E-A947-70E740481C1C}"/>
            </a:extLst>
          </a:blip>
          <a:srcRect l="48206" b="25801"/>
          <a:stretch/>
        </p:blipFill>
        <p:spPr>
          <a:xfrm>
            <a:off x="5580112" y="699541"/>
            <a:ext cx="3241185" cy="3470051"/>
          </a:xfrm>
          <a:prstGeom prst="rect">
            <a:avLst/>
          </a:prstGeom>
          <a:ln>
            <a:noFill/>
          </a:ln>
          <a:effectLst>
            <a:outerShdw blurRad="190500" algn="tl" rotWithShape="0">
              <a:srgbClr val="000000">
                <a:alpha val="70000"/>
              </a:srgbClr>
            </a:outerShdw>
            <a:softEdge rad="31750"/>
          </a:effectLst>
        </p:spPr>
      </p:pic>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ppt_x</p:attrName>
                                        </p:attrNameLst>
                                      </p:cBhvr>
                                      <p:tavLst>
                                        <p:tav tm="0">
                                          <p:val>
                                            <p:strVal val="0-#ppt_w/2"/>
                                          </p:val>
                                        </p:tav>
                                        <p:tav tm="100000">
                                          <p:val>
                                            <p:strVal val="#ppt_x"/>
                                          </p:val>
                                        </p:tav>
                                      </p:tavLst>
                                    </p:anim>
                                    <p:anim calcmode="lin" valueType="num">
                                      <p:cBhvr>
                                        <p:cTn id="8" dur="500" fill="hold"/>
                                        <p:tgtEl>
                                          <p:spTgt spid="7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p:cTn id="11" dur="500" fill="hold"/>
                                        <p:tgtEl>
                                          <p:spTgt spid="76"/>
                                        </p:tgtEl>
                                        <p:attrNameLst>
                                          <p:attrName>ppt_x</p:attrName>
                                        </p:attrNameLst>
                                      </p:cBhvr>
                                      <p:tavLst>
                                        <p:tav tm="0">
                                          <p:val>
                                            <p:strVal val="0-#ppt_w/2"/>
                                          </p:val>
                                        </p:tav>
                                        <p:tav tm="100000">
                                          <p:val>
                                            <p:strVal val="#ppt_x"/>
                                          </p:val>
                                        </p:tav>
                                      </p:tavLst>
                                    </p:anim>
                                    <p:anim calcmode="lin" valueType="num">
                                      <p:cBhvr>
                                        <p:cTn id="12" dur="500" fill="hold"/>
                                        <p:tgtEl>
                                          <p:spTgt spid="7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cBhvr>
                                        <p:cTn id="15" dur="500" fill="hold"/>
                                        <p:tgtEl>
                                          <p:spTgt spid="77"/>
                                        </p:tgtEl>
                                        <p:attrNameLst>
                                          <p:attrName>ppt_x</p:attrName>
                                        </p:attrNameLst>
                                      </p:cBhvr>
                                      <p:tavLst>
                                        <p:tav tm="0">
                                          <p:val>
                                            <p:strVal val="0-#ppt_w/2"/>
                                          </p:val>
                                        </p:tav>
                                        <p:tav tm="100000">
                                          <p:val>
                                            <p:strVal val="#ppt_x"/>
                                          </p:val>
                                        </p:tav>
                                      </p:tavLst>
                                    </p:anim>
                                    <p:anim calcmode="lin" valueType="num">
                                      <p:cBhvr>
                                        <p:cTn id="16" dur="500" fill="hold"/>
                                        <p:tgtEl>
                                          <p:spTgt spid="7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p:cTn id="19" dur="500" fill="hold"/>
                                        <p:tgtEl>
                                          <p:spTgt spid="78"/>
                                        </p:tgtEl>
                                        <p:attrNameLst>
                                          <p:attrName>ppt_x</p:attrName>
                                        </p:attrNameLst>
                                      </p:cBhvr>
                                      <p:tavLst>
                                        <p:tav tm="0">
                                          <p:val>
                                            <p:strVal val="0-#ppt_w/2"/>
                                          </p:val>
                                        </p:tav>
                                        <p:tav tm="100000">
                                          <p:val>
                                            <p:strVal val="#ppt_x"/>
                                          </p:val>
                                        </p:tav>
                                      </p:tavLst>
                                    </p:anim>
                                    <p:anim calcmode="lin" valueType="num">
                                      <p:cBhvr>
                                        <p:cTn id="20" dur="500" fill="hold"/>
                                        <p:tgtEl>
                                          <p:spTgt spid="78"/>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75"/>
                                        </p:tgtEl>
                                        <p:attrNameLst>
                                          <p:attrName>r</p:attrName>
                                        </p:attrNameLst>
                                      </p:cBhvr>
                                    </p:animRot>
                                  </p:childTnLst>
                                </p:cTn>
                              </p:par>
                              <p:par>
                                <p:cTn id="23" presetID="8" presetClass="emph" presetSubtype="0" fill="hold" grpId="1" nodeType="withEffect">
                                  <p:stCondLst>
                                    <p:cond delay="0"/>
                                  </p:stCondLst>
                                  <p:childTnLst>
                                    <p:animRot by="21600000">
                                      <p:cBhvr>
                                        <p:cTn id="24" dur="500" fill="hold"/>
                                        <p:tgtEl>
                                          <p:spTgt spid="76"/>
                                        </p:tgtEl>
                                        <p:attrNameLst>
                                          <p:attrName>r</p:attrName>
                                        </p:attrNameLst>
                                      </p:cBhvr>
                                    </p:animRot>
                                  </p:childTnLst>
                                </p:cTn>
                              </p:par>
                              <p:par>
                                <p:cTn id="25" presetID="8" presetClass="emph" presetSubtype="0" fill="hold" grpId="1" nodeType="withEffect">
                                  <p:stCondLst>
                                    <p:cond delay="0"/>
                                  </p:stCondLst>
                                  <p:childTnLst>
                                    <p:animRot by="21600000">
                                      <p:cBhvr>
                                        <p:cTn id="26" dur="500" fill="hold"/>
                                        <p:tgtEl>
                                          <p:spTgt spid="77"/>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78"/>
                                        </p:tgtEl>
                                        <p:attrNameLst>
                                          <p:attrName>r</p:attrName>
                                        </p:attrNameLst>
                                      </p:cBhvr>
                                    </p:animRot>
                                  </p:childTnLst>
                                </p:cTn>
                              </p:par>
                            </p:childTnLst>
                          </p:cTn>
                        </p:par>
                        <p:par>
                          <p:cTn id="29" fill="hold">
                            <p:stCondLst>
                              <p:cond delay="500"/>
                            </p:stCondLst>
                            <p:childTnLst>
                              <p:par>
                                <p:cTn id="30" presetID="42" presetClass="entr" presetSubtype="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2" presetClass="entr" presetSubtype="8"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0-#ppt_w/2"/>
                                          </p:val>
                                        </p:tav>
                                        <p:tav tm="100000">
                                          <p:val>
                                            <p:strVal val="#ppt_x"/>
                                          </p:val>
                                        </p:tav>
                                      </p:tavLst>
                                    </p:anim>
                                    <p:anim calcmode="lin" valueType="num">
                                      <p:cBhvr additive="base">
                                        <p:cTn id="39" dur="500" fill="hold"/>
                                        <p:tgtEl>
                                          <p:spTgt spid="19"/>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1+#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14" presetClass="entr" presetSubtype="10" fill="hold" nodeType="afterEffect">
                                  <p:stCondLst>
                                    <p:cond delay="0"/>
                                  </p:stCondLst>
                                  <p:childTnLst>
                                    <p:set>
                                      <p:cBhvr>
                                        <p:cTn id="47"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48"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5" grpId="1" animBg="1"/>
      <p:bldP spid="76" grpId="0" animBg="1"/>
      <p:bldP spid="76" grpId="1" animBg="1"/>
      <p:bldP spid="77" grpId="0" animBg="1"/>
      <p:bldP spid="77" grpId="1" animBg="1"/>
      <p:bldP spid="78" grpId="0" animBg="1"/>
      <p:bldP spid="7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p:cNvSpPr>
            <a:spLocks noChangeArrowheads="1"/>
          </p:cNvSpPr>
          <p:nvPr/>
        </p:nvSpPr>
        <p:spPr bwMode="auto">
          <a:xfrm>
            <a:off x="147638" y="269875"/>
            <a:ext cx="422275" cy="365125"/>
          </a:xfrm>
          <a:prstGeom prst="triangle">
            <a:avLst>
              <a:gd name="adj" fmla="val 50000"/>
            </a:avLst>
          </a:prstGeom>
          <a:solidFill>
            <a:srgbClr val="197519"/>
          </a:solidFill>
          <a:ln w="9525">
            <a:noFill/>
            <a:miter lim="800000"/>
            <a:headEnd/>
            <a:tailEnd/>
          </a:ln>
        </p:spPr>
        <p:txBody>
          <a:bodyPr/>
          <a:lstStyle/>
          <a:p>
            <a:endParaRPr lang="zh-CN" altLang="en-US"/>
          </a:p>
        </p:txBody>
      </p:sp>
      <p:sp>
        <p:nvSpPr>
          <p:cNvPr id="26" name="等腰三角形 25"/>
          <p:cNvSpPr>
            <a:spLocks noChangeArrowheads="1"/>
          </p:cNvSpPr>
          <p:nvPr/>
        </p:nvSpPr>
        <p:spPr bwMode="auto">
          <a:xfrm>
            <a:off x="569913" y="522288"/>
            <a:ext cx="200025" cy="171450"/>
          </a:xfrm>
          <a:prstGeom prst="triangle">
            <a:avLst>
              <a:gd name="adj" fmla="val 50000"/>
            </a:avLst>
          </a:prstGeom>
          <a:solidFill>
            <a:srgbClr val="197519">
              <a:alpha val="89018"/>
            </a:srgbClr>
          </a:solidFill>
          <a:ln w="9525">
            <a:noFill/>
            <a:miter lim="800000"/>
            <a:headEnd/>
            <a:tailEnd/>
          </a:ln>
        </p:spPr>
        <p:txBody>
          <a:bodyPr/>
          <a:lstStyle/>
          <a:p>
            <a:endParaRPr lang="zh-CN" altLang="en-US"/>
          </a:p>
        </p:txBody>
      </p:sp>
      <p:sp>
        <p:nvSpPr>
          <p:cNvPr id="27" name="等腰三角形 26"/>
          <p:cNvSpPr>
            <a:spLocks noChangeArrowheads="1"/>
          </p:cNvSpPr>
          <p:nvPr/>
        </p:nvSpPr>
        <p:spPr bwMode="auto">
          <a:xfrm flipH="1">
            <a:off x="473075" y="352425"/>
            <a:ext cx="63500" cy="55563"/>
          </a:xfrm>
          <a:prstGeom prst="triangle">
            <a:avLst>
              <a:gd name="adj" fmla="val 50000"/>
            </a:avLst>
          </a:prstGeom>
          <a:solidFill>
            <a:srgbClr val="197519">
              <a:alpha val="47058"/>
            </a:srgbClr>
          </a:solidFill>
          <a:ln w="9525">
            <a:noFill/>
            <a:miter lim="800000"/>
            <a:headEnd/>
            <a:tailEnd/>
          </a:ln>
        </p:spPr>
        <p:txBody>
          <a:bodyPr/>
          <a:lstStyle/>
          <a:p>
            <a:endParaRPr lang="zh-CN" altLang="en-US"/>
          </a:p>
        </p:txBody>
      </p:sp>
      <p:sp>
        <p:nvSpPr>
          <p:cNvPr id="28" name="等腰三角形 27"/>
          <p:cNvSpPr>
            <a:spLocks noChangeArrowheads="1"/>
          </p:cNvSpPr>
          <p:nvPr/>
        </p:nvSpPr>
        <p:spPr bwMode="auto">
          <a:xfrm>
            <a:off x="625475" y="368300"/>
            <a:ext cx="133350" cy="114300"/>
          </a:xfrm>
          <a:prstGeom prst="triangle">
            <a:avLst>
              <a:gd name="adj" fmla="val 50000"/>
            </a:avLst>
          </a:prstGeom>
          <a:solidFill>
            <a:srgbClr val="197519">
              <a:alpha val="72156"/>
            </a:srgbClr>
          </a:solidFill>
          <a:ln w="9525">
            <a:noFill/>
            <a:miter lim="800000"/>
            <a:headEnd/>
            <a:tailEnd/>
          </a:ln>
        </p:spPr>
        <p:txBody>
          <a:bodyPr/>
          <a:lstStyle/>
          <a:p>
            <a:endParaRPr lang="zh-CN" altLang="en-US"/>
          </a:p>
        </p:txBody>
      </p:sp>
      <p:pic>
        <p:nvPicPr>
          <p:cNvPr id="39" name="图片 38"/>
          <p:cNvPicPr>
            <a:picLocks noChangeAspect="1"/>
          </p:cNvPicPr>
          <p:nvPr/>
        </p:nvPicPr>
        <p:blipFill>
          <a:blip r:embed="rId3"/>
          <a:srcRect t="11110" b="16235"/>
          <a:stretch>
            <a:fillRect/>
          </a:stretch>
        </p:blipFill>
        <p:spPr bwMode="auto">
          <a:xfrm>
            <a:off x="1295400" y="1644650"/>
            <a:ext cx="3446463" cy="1778000"/>
          </a:xfrm>
          <a:prstGeom prst="rect">
            <a:avLst/>
          </a:prstGeom>
          <a:noFill/>
          <a:ln w="9525">
            <a:noFill/>
            <a:miter lim="800000"/>
            <a:headEnd/>
            <a:tailEnd/>
          </a:ln>
        </p:spPr>
      </p:pic>
      <p:sp>
        <p:nvSpPr>
          <p:cNvPr id="40" name="Rectangle 3"/>
          <p:cNvSpPr/>
          <p:nvPr/>
        </p:nvSpPr>
        <p:spPr>
          <a:xfrm>
            <a:off x="3576638" y="1773238"/>
            <a:ext cx="1292225" cy="279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1442" tIns="25721" rIns="51442" bIns="25721" anchor="ctr"/>
          <a:lstStyle/>
          <a:p>
            <a:pPr algn="ctr">
              <a:defRPr/>
            </a:pPr>
            <a:endParaRPr lang="en-US" dirty="0">
              <a:solidFill>
                <a:schemeClr val="bg1">
                  <a:lumMod val="95000"/>
                </a:schemeClr>
              </a:solidFill>
            </a:endParaRPr>
          </a:p>
        </p:txBody>
      </p:sp>
      <p:sp>
        <p:nvSpPr>
          <p:cNvPr id="41" name="矩形 40"/>
          <p:cNvSpPr>
            <a:spLocks noChangeArrowheads="1"/>
          </p:cNvSpPr>
          <p:nvPr/>
        </p:nvSpPr>
        <p:spPr bwMode="auto">
          <a:xfrm>
            <a:off x="3576638" y="1797050"/>
            <a:ext cx="1292225" cy="187325"/>
          </a:xfrm>
          <a:prstGeom prst="rect">
            <a:avLst/>
          </a:prstGeom>
          <a:noFill/>
          <a:ln w="9525">
            <a:noFill/>
            <a:miter lim="800000"/>
            <a:headEnd/>
            <a:tailEnd/>
          </a:ln>
        </p:spPr>
        <p:txBody>
          <a:bodyPr lIns="51437" tIns="25719" rIns="51437" bIns="25719">
            <a:spAutoFit/>
          </a:bodyPr>
          <a:lstStyle/>
          <a:p>
            <a:pPr algn="ctr"/>
            <a:r>
              <a:rPr lang="zh-CN" altLang="en-US" sz="900" b="1">
                <a:solidFill>
                  <a:schemeClr val="bg1"/>
                </a:solidFill>
                <a:latin typeface="微软雅黑" pitchFamily="34" charset="-122"/>
                <a:ea typeface="微软雅黑" pitchFamily="34" charset="-122"/>
              </a:rPr>
              <a:t>生理反应</a:t>
            </a:r>
            <a:endParaRPr lang="en-US" altLang="zh-CN" sz="900" b="1">
              <a:solidFill>
                <a:schemeClr val="bg1"/>
              </a:solidFill>
              <a:latin typeface="微软雅黑" pitchFamily="34" charset="-122"/>
              <a:ea typeface="微软雅黑" pitchFamily="34" charset="-122"/>
            </a:endParaRPr>
          </a:p>
        </p:txBody>
      </p:sp>
      <p:sp>
        <p:nvSpPr>
          <p:cNvPr id="42" name="Rectangle 3"/>
          <p:cNvSpPr/>
          <p:nvPr/>
        </p:nvSpPr>
        <p:spPr>
          <a:xfrm>
            <a:off x="3576638" y="2300288"/>
            <a:ext cx="1292225" cy="279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1442" tIns="25721" rIns="51442" bIns="25721" anchor="ctr"/>
          <a:lstStyle/>
          <a:p>
            <a:pPr algn="ctr">
              <a:defRPr/>
            </a:pPr>
            <a:endParaRPr lang="en-US" dirty="0">
              <a:solidFill>
                <a:schemeClr val="bg1">
                  <a:lumMod val="95000"/>
                </a:schemeClr>
              </a:solidFill>
            </a:endParaRPr>
          </a:p>
        </p:txBody>
      </p:sp>
      <p:sp>
        <p:nvSpPr>
          <p:cNvPr id="43" name="矩形 42"/>
          <p:cNvSpPr>
            <a:spLocks noChangeArrowheads="1"/>
          </p:cNvSpPr>
          <p:nvPr/>
        </p:nvSpPr>
        <p:spPr bwMode="auto">
          <a:xfrm>
            <a:off x="3576638" y="2346325"/>
            <a:ext cx="1292225" cy="187325"/>
          </a:xfrm>
          <a:prstGeom prst="rect">
            <a:avLst/>
          </a:prstGeom>
          <a:noFill/>
          <a:ln w="9525">
            <a:noFill/>
            <a:miter lim="800000"/>
            <a:headEnd/>
            <a:tailEnd/>
          </a:ln>
        </p:spPr>
        <p:txBody>
          <a:bodyPr lIns="51437" tIns="25719" rIns="51437" bIns="25719">
            <a:spAutoFit/>
          </a:bodyPr>
          <a:lstStyle/>
          <a:p>
            <a:pPr algn="ctr"/>
            <a:r>
              <a:rPr lang="zh-CN" altLang="en-US" sz="900" b="1">
                <a:solidFill>
                  <a:schemeClr val="bg1"/>
                </a:solidFill>
                <a:latin typeface="微软雅黑" pitchFamily="34" charset="-122"/>
                <a:ea typeface="微软雅黑" pitchFamily="34" charset="-122"/>
              </a:rPr>
              <a:t>心理依赖</a:t>
            </a:r>
          </a:p>
        </p:txBody>
      </p:sp>
      <p:sp>
        <p:nvSpPr>
          <p:cNvPr id="44" name="Rectangle 3"/>
          <p:cNvSpPr/>
          <p:nvPr/>
        </p:nvSpPr>
        <p:spPr>
          <a:xfrm>
            <a:off x="3565525" y="2827338"/>
            <a:ext cx="1292225" cy="279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51442" tIns="25721" rIns="51442" bIns="25721" anchor="ctr"/>
          <a:lstStyle/>
          <a:p>
            <a:pPr algn="ctr">
              <a:defRPr/>
            </a:pPr>
            <a:endParaRPr lang="en-US" dirty="0">
              <a:solidFill>
                <a:schemeClr val="bg1">
                  <a:lumMod val="95000"/>
                </a:schemeClr>
              </a:solidFill>
            </a:endParaRPr>
          </a:p>
        </p:txBody>
      </p:sp>
      <p:sp>
        <p:nvSpPr>
          <p:cNvPr id="45" name="矩形 44"/>
          <p:cNvSpPr>
            <a:spLocks noChangeArrowheads="1"/>
          </p:cNvSpPr>
          <p:nvPr/>
        </p:nvSpPr>
        <p:spPr bwMode="auto">
          <a:xfrm>
            <a:off x="3554413" y="2871788"/>
            <a:ext cx="1292225" cy="187325"/>
          </a:xfrm>
          <a:prstGeom prst="rect">
            <a:avLst/>
          </a:prstGeom>
          <a:solidFill>
            <a:srgbClr val="C00000"/>
          </a:solidFill>
          <a:ln w="9525">
            <a:noFill/>
            <a:miter lim="800000"/>
            <a:headEnd/>
            <a:tailEnd/>
          </a:ln>
        </p:spPr>
        <p:txBody>
          <a:bodyPr lIns="51437" tIns="25719" rIns="51437" bIns="25719">
            <a:spAutoFit/>
          </a:bodyPr>
          <a:lstStyle/>
          <a:p>
            <a:pPr algn="ctr"/>
            <a:r>
              <a:rPr lang="zh-CN" altLang="en-US" sz="900" b="1">
                <a:solidFill>
                  <a:schemeClr val="bg1"/>
                </a:solidFill>
                <a:latin typeface="微软雅黑" pitchFamily="34" charset="-122"/>
                <a:ea typeface="微软雅黑" pitchFamily="34" charset="-122"/>
              </a:rPr>
              <a:t>强烈欲望</a:t>
            </a:r>
          </a:p>
        </p:txBody>
      </p:sp>
      <p:sp>
        <p:nvSpPr>
          <p:cNvPr id="46" name="Freeform 12"/>
          <p:cNvSpPr/>
          <p:nvPr/>
        </p:nvSpPr>
        <p:spPr bwMode="auto">
          <a:xfrm>
            <a:off x="1143000" y="1506538"/>
            <a:ext cx="341313" cy="342900"/>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9900"/>
          </a:solidFill>
          <a:ln>
            <a:noFill/>
          </a:ln>
        </p:spPr>
        <p:txBody>
          <a:bodyPr lIns="51442" tIns="25721" rIns="51442" bIns="25721"/>
          <a:lstStyle/>
          <a:p>
            <a:pPr>
              <a:defRPr/>
            </a:pPr>
            <a:endParaRPr lang="zh-CN" altLang="en-US">
              <a:solidFill>
                <a:schemeClr val="tx1">
                  <a:lumMod val="50000"/>
                  <a:lumOff val="50000"/>
                </a:schemeClr>
              </a:solidFill>
              <a:latin typeface="Arial" pitchFamily="34" charset="0"/>
              <a:ea typeface="+mn-ea"/>
            </a:endParaRPr>
          </a:p>
        </p:txBody>
      </p:sp>
      <p:sp>
        <p:nvSpPr>
          <p:cNvPr id="47" name="Freeform 12"/>
          <p:cNvSpPr/>
          <p:nvPr/>
        </p:nvSpPr>
        <p:spPr bwMode="auto">
          <a:xfrm flipH="1" flipV="1">
            <a:off x="7848600" y="3257550"/>
            <a:ext cx="342900" cy="303213"/>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2"/>
          </a:solidFill>
          <a:ln>
            <a:noFill/>
          </a:ln>
        </p:spPr>
        <p:txBody>
          <a:bodyPr lIns="51442" tIns="25721" rIns="51442" bIns="25721"/>
          <a:lstStyle/>
          <a:p>
            <a:pPr>
              <a:defRPr/>
            </a:pPr>
            <a:endParaRPr lang="zh-CN" altLang="en-US">
              <a:solidFill>
                <a:schemeClr val="tx1">
                  <a:lumMod val="50000"/>
                  <a:lumOff val="50000"/>
                </a:schemeClr>
              </a:solidFill>
              <a:latin typeface="Arial" pitchFamily="34" charset="0"/>
              <a:ea typeface="+mn-ea"/>
            </a:endParaRPr>
          </a:p>
        </p:txBody>
      </p:sp>
      <p:sp>
        <p:nvSpPr>
          <p:cNvPr id="49" name="标题 1"/>
          <p:cNvSpPr txBox="1">
            <a:spLocks noChangeArrowheads="1"/>
          </p:cNvSpPr>
          <p:nvPr/>
        </p:nvSpPr>
        <p:spPr bwMode="auto">
          <a:xfrm>
            <a:off x="5040313" y="1749425"/>
            <a:ext cx="2892425" cy="277813"/>
          </a:xfrm>
          <a:prstGeom prst="rect">
            <a:avLst/>
          </a:prstGeom>
          <a:noFill/>
          <a:ln w="9525">
            <a:noFill/>
            <a:miter lim="800000"/>
            <a:headEnd/>
            <a:tailEnd/>
          </a:ln>
        </p:spPr>
        <p:txBody>
          <a:bodyPr lIns="0" tIns="0" rIns="0" bIns="0" anchor="ctr">
            <a:spAutoFit/>
          </a:bodyPr>
          <a:lstStyle/>
          <a:p>
            <a:pPr>
              <a:lnSpc>
                <a:spcPct val="200000"/>
              </a:lnSpc>
            </a:pPr>
            <a:r>
              <a:rPr lang="zh-CN" altLang="en-US" sz="900">
                <a:solidFill>
                  <a:srgbClr val="C00000"/>
                </a:solidFill>
                <a:latin typeface="微软雅黑" pitchFamily="34" charset="-122"/>
                <a:ea typeface="微软雅黑" pitchFamily="34" charset="-122"/>
              </a:rPr>
              <a:t>吸毒者停止使用毒品后，会出现生理功能紊乱的反应</a:t>
            </a:r>
            <a:endParaRPr lang="en-US" altLang="zh-CN" sz="900">
              <a:solidFill>
                <a:srgbClr val="C00000"/>
              </a:solidFill>
              <a:latin typeface="微软雅黑" pitchFamily="34" charset="-122"/>
              <a:ea typeface="微软雅黑" pitchFamily="34" charset="-122"/>
            </a:endParaRPr>
          </a:p>
        </p:txBody>
      </p:sp>
      <p:sp>
        <p:nvSpPr>
          <p:cNvPr id="50" name="矩形 49"/>
          <p:cNvSpPr>
            <a:spLocks noChangeArrowheads="1"/>
          </p:cNvSpPr>
          <p:nvPr/>
        </p:nvSpPr>
        <p:spPr bwMode="auto">
          <a:xfrm>
            <a:off x="5040313" y="2279650"/>
            <a:ext cx="2319337" cy="277813"/>
          </a:xfrm>
          <a:prstGeom prst="rect">
            <a:avLst/>
          </a:prstGeom>
          <a:noFill/>
          <a:ln w="9525">
            <a:noFill/>
            <a:miter lim="800000"/>
            <a:headEnd/>
            <a:tailEnd/>
          </a:ln>
        </p:spPr>
        <p:txBody>
          <a:bodyPr lIns="0" tIns="0" rIns="0" bIns="0" anchor="ctr">
            <a:spAutoFit/>
          </a:bodyPr>
          <a:lstStyle/>
          <a:p>
            <a:pPr>
              <a:lnSpc>
                <a:spcPct val="200000"/>
              </a:lnSpc>
            </a:pPr>
            <a:r>
              <a:rPr lang="zh-CN" altLang="en-US" sz="900">
                <a:solidFill>
                  <a:srgbClr val="C00000"/>
                </a:solidFill>
                <a:latin typeface="微软雅黑" pitchFamily="34" charset="-122"/>
                <a:ea typeface="微软雅黑" pitchFamily="34" charset="-122"/>
              </a:rPr>
              <a:t>造成致命的损伤这种现象被称为生理依赖。</a:t>
            </a:r>
            <a:endParaRPr lang="en-US" altLang="zh-CN" sz="900">
              <a:solidFill>
                <a:srgbClr val="C00000"/>
              </a:solidFill>
              <a:latin typeface="微软雅黑" pitchFamily="34" charset="-122"/>
              <a:ea typeface="微软雅黑" pitchFamily="34" charset="-122"/>
            </a:endParaRPr>
          </a:p>
        </p:txBody>
      </p:sp>
      <p:sp>
        <p:nvSpPr>
          <p:cNvPr id="51" name="矩形 50"/>
          <p:cNvSpPr>
            <a:spLocks noChangeArrowheads="1"/>
          </p:cNvSpPr>
          <p:nvPr/>
        </p:nvSpPr>
        <p:spPr bwMode="auto">
          <a:xfrm>
            <a:off x="4984750" y="2744788"/>
            <a:ext cx="2616200" cy="622300"/>
          </a:xfrm>
          <a:prstGeom prst="rect">
            <a:avLst/>
          </a:prstGeom>
          <a:noFill/>
          <a:ln w="9525">
            <a:noFill/>
            <a:miter lim="800000"/>
            <a:headEnd/>
            <a:tailEnd/>
          </a:ln>
        </p:spPr>
        <p:txBody>
          <a:bodyPr lIns="68589" tIns="34295" rIns="68589" bIns="34295">
            <a:spAutoFit/>
          </a:bodyPr>
          <a:lstStyle/>
          <a:p>
            <a:pPr>
              <a:lnSpc>
                <a:spcPct val="200000"/>
              </a:lnSpc>
            </a:pPr>
            <a:r>
              <a:rPr lang="zh-CN" altLang="en-US" sz="900">
                <a:solidFill>
                  <a:srgbClr val="C00000"/>
                </a:solidFill>
                <a:latin typeface="微软雅黑" pitchFamily="34" charset="-122"/>
                <a:ea typeface="微软雅黑" pitchFamily="34" charset="-122"/>
              </a:rPr>
              <a:t>心理依赖：毒品给人的快感产生强烈的再次使用毒品的欲望。</a:t>
            </a:r>
          </a:p>
        </p:txBody>
      </p:sp>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0-#ppt_w/2"/>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0-#ppt_w/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ppt_x</p:attrName>
                                        </p:attrNameLst>
                                      </p:cBhvr>
                                      <p:tavLst>
                                        <p:tav tm="0">
                                          <p:val>
                                            <p:strVal val="0-#ppt_w/2"/>
                                          </p:val>
                                        </p:tav>
                                        <p:tav tm="100000">
                                          <p:val>
                                            <p:strVal val="#ppt_x"/>
                                          </p:val>
                                        </p:tav>
                                      </p:tavLst>
                                    </p:anim>
                                    <p:anim calcmode="lin" valueType="num">
                                      <p:cBhvr>
                                        <p:cTn id="16" dur="50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ppt_x</p:attrName>
                                        </p:attrNameLst>
                                      </p:cBhvr>
                                      <p:tavLst>
                                        <p:tav tm="0">
                                          <p:val>
                                            <p:strVal val="0-#ppt_w/2"/>
                                          </p:val>
                                        </p:tav>
                                        <p:tav tm="100000">
                                          <p:val>
                                            <p:strVal val="#ppt_x"/>
                                          </p:val>
                                        </p:tav>
                                      </p:tavLst>
                                    </p:anim>
                                    <p:anim calcmode="lin" valueType="num">
                                      <p:cBhvr>
                                        <p:cTn id="20" dur="500" fill="hold"/>
                                        <p:tgtEl>
                                          <p:spTgt spid="28"/>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25"/>
                                        </p:tgtEl>
                                        <p:attrNameLst>
                                          <p:attrName>r</p:attrName>
                                        </p:attrNameLst>
                                      </p:cBhvr>
                                    </p:animRot>
                                  </p:childTnLst>
                                </p:cTn>
                              </p:par>
                              <p:par>
                                <p:cTn id="23" presetID="8" presetClass="emph" presetSubtype="0" fill="hold" grpId="1" nodeType="withEffect">
                                  <p:stCondLst>
                                    <p:cond delay="0"/>
                                  </p:stCondLst>
                                  <p:childTnLst>
                                    <p:animRot by="21600000">
                                      <p:cBhvr>
                                        <p:cTn id="24" dur="500" fill="hold"/>
                                        <p:tgtEl>
                                          <p:spTgt spid="26"/>
                                        </p:tgtEl>
                                        <p:attrNameLst>
                                          <p:attrName>r</p:attrName>
                                        </p:attrNameLst>
                                      </p:cBhvr>
                                    </p:animRot>
                                  </p:childTnLst>
                                </p:cTn>
                              </p:par>
                              <p:par>
                                <p:cTn id="25" presetID="8" presetClass="emph" presetSubtype="0" fill="hold" grpId="1" nodeType="withEffect">
                                  <p:stCondLst>
                                    <p:cond delay="0"/>
                                  </p:stCondLst>
                                  <p:childTnLst>
                                    <p:animRot by="21600000">
                                      <p:cBhvr>
                                        <p:cTn id="26" dur="500" fill="hold"/>
                                        <p:tgtEl>
                                          <p:spTgt spid="27"/>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28"/>
                                        </p:tgtEl>
                                        <p:attrNameLst>
                                          <p:attrName>r</p:attrName>
                                        </p:attrNameLst>
                                      </p:cBhvr>
                                    </p:animRot>
                                  </p:childTnLst>
                                </p:cTn>
                              </p:par>
                            </p:childTnLst>
                          </p:cTn>
                        </p:par>
                        <p:par>
                          <p:cTn id="29" fill="hold">
                            <p:stCondLst>
                              <p:cond delay="500"/>
                            </p:stCondLst>
                            <p:childTnLst>
                              <p:par>
                                <p:cTn id="30" presetID="2" presetClass="entr" presetSubtype="8"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0-#ppt_w/2"/>
                                          </p:val>
                                        </p:tav>
                                        <p:tav tm="100000">
                                          <p:val>
                                            <p:strVal val="#ppt_x"/>
                                          </p:val>
                                        </p:tav>
                                      </p:tavLst>
                                    </p:anim>
                                    <p:anim calcmode="lin" valueType="num">
                                      <p:cBhvr additive="base">
                                        <p:cTn id="33" dur="500" fill="hold"/>
                                        <p:tgtEl>
                                          <p:spTgt spid="39"/>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2" presetClass="entr" presetSubtype="2"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right)">
                                      <p:cBhvr>
                                        <p:cTn id="37" dur="500"/>
                                        <p:tgtEl>
                                          <p:spTgt spid="40"/>
                                        </p:tgtEl>
                                      </p:cBhvr>
                                    </p:animEffect>
                                  </p:childTnLst>
                                </p:cTn>
                              </p:par>
                              <p:par>
                                <p:cTn id="38" presetID="14" presetClass="entr" presetSubtype="10" fill="hold" grpId="0" nodeType="withEffect">
                                  <p:stCondLst>
                                    <p:cond delay="500"/>
                                  </p:stCondLst>
                                  <p:childTnLst>
                                    <p:set>
                                      <p:cBhvr>
                                        <p:cTn id="39" dur="1" fill="hold">
                                          <p:stCondLst>
                                            <p:cond delay="0"/>
                                          </p:stCondLst>
                                        </p:cTn>
                                        <p:tgtEl>
                                          <p:spTgt spid="41"/>
                                        </p:tgtEl>
                                        <p:attrNameLst>
                                          <p:attrName>style.visibility</p:attrName>
                                        </p:attrNameLst>
                                      </p:cBhvr>
                                      <p:to>
                                        <p:strVal val="visible"/>
                                      </p:to>
                                    </p:set>
                                    <p:animEffect transition="in" filter="randombar(horizontal)">
                                      <p:cBhvr>
                                        <p:cTn id="40" dur="400"/>
                                        <p:tgtEl>
                                          <p:spTgt spid="41"/>
                                        </p:tgtEl>
                                      </p:cBhvr>
                                    </p:animEffect>
                                  </p:childTnLst>
                                </p:cTn>
                              </p:par>
                            </p:childTnLst>
                          </p:cTn>
                        </p:par>
                        <p:par>
                          <p:cTn id="41" fill="hold">
                            <p:stCondLst>
                              <p:cond delay="1900"/>
                            </p:stCondLst>
                            <p:childTnLst>
                              <p:par>
                                <p:cTn id="42" presetID="22" presetClass="entr" presetSubtype="2"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wipe(right)">
                                      <p:cBhvr>
                                        <p:cTn id="44" dur="500"/>
                                        <p:tgtEl>
                                          <p:spTgt spid="42"/>
                                        </p:tgtEl>
                                      </p:cBhvr>
                                    </p:animEffect>
                                  </p:childTnLst>
                                </p:cTn>
                              </p:par>
                              <p:par>
                                <p:cTn id="45" presetID="14" presetClass="entr" presetSubtype="10" fill="hold" grpId="0" nodeType="withEffect">
                                  <p:stCondLst>
                                    <p:cond delay="500"/>
                                  </p:stCondLst>
                                  <p:childTnLst>
                                    <p:set>
                                      <p:cBhvr>
                                        <p:cTn id="46" dur="1" fill="hold">
                                          <p:stCondLst>
                                            <p:cond delay="0"/>
                                          </p:stCondLst>
                                        </p:cTn>
                                        <p:tgtEl>
                                          <p:spTgt spid="43"/>
                                        </p:tgtEl>
                                        <p:attrNameLst>
                                          <p:attrName>style.visibility</p:attrName>
                                        </p:attrNameLst>
                                      </p:cBhvr>
                                      <p:to>
                                        <p:strVal val="visible"/>
                                      </p:to>
                                    </p:set>
                                    <p:animEffect transition="in" filter="randombar(horizontal)">
                                      <p:cBhvr>
                                        <p:cTn id="47" dur="400"/>
                                        <p:tgtEl>
                                          <p:spTgt spid="43"/>
                                        </p:tgtEl>
                                      </p:cBhvr>
                                    </p:animEffect>
                                  </p:childTnLst>
                                </p:cTn>
                              </p:par>
                            </p:childTnLst>
                          </p:cTn>
                        </p:par>
                        <p:par>
                          <p:cTn id="48" fill="hold">
                            <p:stCondLst>
                              <p:cond delay="2800"/>
                            </p:stCondLst>
                            <p:childTnLst>
                              <p:par>
                                <p:cTn id="49" presetID="22" presetClass="entr" presetSubtype="2"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right)">
                                      <p:cBhvr>
                                        <p:cTn id="51" dur="500"/>
                                        <p:tgtEl>
                                          <p:spTgt spid="44"/>
                                        </p:tgtEl>
                                      </p:cBhvr>
                                    </p:animEffect>
                                  </p:childTnLst>
                                </p:cTn>
                              </p:par>
                              <p:par>
                                <p:cTn id="52" presetID="14" presetClass="entr" presetSubtype="10" fill="hold" grpId="0" nodeType="withEffect">
                                  <p:stCondLst>
                                    <p:cond delay="500"/>
                                  </p:stCondLst>
                                  <p:childTnLst>
                                    <p:set>
                                      <p:cBhvr>
                                        <p:cTn id="53" dur="1" fill="hold">
                                          <p:stCondLst>
                                            <p:cond delay="0"/>
                                          </p:stCondLst>
                                        </p:cTn>
                                        <p:tgtEl>
                                          <p:spTgt spid="45"/>
                                        </p:tgtEl>
                                        <p:attrNameLst>
                                          <p:attrName>style.visibility</p:attrName>
                                        </p:attrNameLst>
                                      </p:cBhvr>
                                      <p:to>
                                        <p:strVal val="visible"/>
                                      </p:to>
                                    </p:set>
                                    <p:animEffect transition="in" filter="randombar(horizontal)">
                                      <p:cBhvr>
                                        <p:cTn id="54" dur="400"/>
                                        <p:tgtEl>
                                          <p:spTgt spid="45"/>
                                        </p:tgtEl>
                                      </p:cBhvr>
                                    </p:animEffect>
                                  </p:childTnLst>
                                </p:cTn>
                              </p:par>
                            </p:childTnLst>
                          </p:cTn>
                        </p:par>
                        <p:par>
                          <p:cTn id="55" fill="hold">
                            <p:stCondLst>
                              <p:cond delay="37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49"/>
                                        </p:tgtEl>
                                        <p:attrNameLst>
                                          <p:attrName>style.visibility</p:attrName>
                                        </p:attrNameLst>
                                      </p:cBhvr>
                                      <p:to>
                                        <p:strVal val="visible"/>
                                      </p:to>
                                    </p:set>
                                    <p:anim calcmode="lin" valueType="num">
                                      <p:cBhvr>
                                        <p:cTn id="58"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49"/>
                                        </p:tgtEl>
                                        <p:attrNameLst>
                                          <p:attrName>ppt_y</p:attrName>
                                        </p:attrNameLst>
                                      </p:cBhvr>
                                      <p:tavLst>
                                        <p:tav tm="0">
                                          <p:val>
                                            <p:strVal val="#ppt_y"/>
                                          </p:val>
                                        </p:tav>
                                        <p:tav tm="100000">
                                          <p:val>
                                            <p:strVal val="#ppt_y"/>
                                          </p:val>
                                        </p:tav>
                                      </p:tavLst>
                                    </p:anim>
                                    <p:anim calcmode="lin" valueType="num">
                                      <p:cBhvr>
                                        <p:cTn id="60"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49"/>
                                        </p:tgtEl>
                                      </p:cBhvr>
                                    </p:animEffect>
                                  </p:childTnLst>
                                </p:cTn>
                              </p:par>
                            </p:childTnLst>
                          </p:cTn>
                        </p:par>
                        <p:par>
                          <p:cTn id="63" fill="hold">
                            <p:stCondLst>
                              <p:cond delay="53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50"/>
                                        </p:tgtEl>
                                        <p:attrNameLst>
                                          <p:attrName>style.visibility</p:attrName>
                                        </p:attrNameLst>
                                      </p:cBhvr>
                                      <p:to>
                                        <p:strVal val="visible"/>
                                      </p:to>
                                    </p:set>
                                    <p:anim calcmode="lin" valueType="num">
                                      <p:cBhvr>
                                        <p:cTn id="66"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50"/>
                                        </p:tgtEl>
                                        <p:attrNameLst>
                                          <p:attrName>ppt_y</p:attrName>
                                        </p:attrNameLst>
                                      </p:cBhvr>
                                      <p:tavLst>
                                        <p:tav tm="0">
                                          <p:val>
                                            <p:strVal val="#ppt_y"/>
                                          </p:val>
                                        </p:tav>
                                        <p:tav tm="100000">
                                          <p:val>
                                            <p:strVal val="#ppt_y"/>
                                          </p:val>
                                        </p:tav>
                                      </p:tavLst>
                                    </p:anim>
                                    <p:anim calcmode="lin" valueType="num">
                                      <p:cBhvr>
                                        <p:cTn id="68"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50"/>
                                        </p:tgtEl>
                                      </p:cBhvr>
                                    </p:animEffect>
                                  </p:childTnLst>
                                </p:cTn>
                              </p:par>
                            </p:childTnLst>
                          </p:cTn>
                        </p:par>
                        <p:par>
                          <p:cTn id="71" fill="hold">
                            <p:stCondLst>
                              <p:cond delay="670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51"/>
                                        </p:tgtEl>
                                        <p:attrNameLst>
                                          <p:attrName>style.visibility</p:attrName>
                                        </p:attrNameLst>
                                      </p:cBhvr>
                                      <p:to>
                                        <p:strVal val="visible"/>
                                      </p:to>
                                    </p:set>
                                    <p:anim calcmode="lin" valueType="num">
                                      <p:cBhvr>
                                        <p:cTn id="74"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51"/>
                                        </p:tgtEl>
                                        <p:attrNameLst>
                                          <p:attrName>ppt_y</p:attrName>
                                        </p:attrNameLst>
                                      </p:cBhvr>
                                      <p:tavLst>
                                        <p:tav tm="0">
                                          <p:val>
                                            <p:strVal val="#ppt_y"/>
                                          </p:val>
                                        </p:tav>
                                        <p:tav tm="100000">
                                          <p:val>
                                            <p:strVal val="#ppt_y"/>
                                          </p:val>
                                        </p:tav>
                                      </p:tavLst>
                                    </p:anim>
                                    <p:anim calcmode="lin" valueType="num">
                                      <p:cBhvr>
                                        <p:cTn id="76"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51"/>
                                        </p:tgtEl>
                                      </p:cBhvr>
                                    </p:animEffect>
                                  </p:childTnLst>
                                </p:cTn>
                              </p:par>
                            </p:childTnLst>
                          </p:cTn>
                        </p:par>
                        <p:par>
                          <p:cTn id="79" fill="hold">
                            <p:stCondLst>
                              <p:cond delay="8500"/>
                            </p:stCondLst>
                            <p:childTnLst>
                              <p:par>
                                <p:cTn id="80" presetID="1" presetClass="entr" presetSubtype="0"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childTnLst>
                                </p:cTn>
                              </p:par>
                              <p:par>
                                <p:cTn id="82" presetID="35" presetClass="path" presetSubtype="0" accel="50000" decel="50000" fill="hold" nodeType="withEffect">
                                  <p:stCondLst>
                                    <p:cond delay="0"/>
                                  </p:stCondLst>
                                  <p:childTnLst>
                                    <p:animMotion origin="layout" path="M 1.25E-6 4.81481E-6 L 0.3668 0.15277 " pathEditMode="relative" rAng="0" ptsTypes="AA">
                                      <p:cBhvr>
                                        <p:cTn id="83" dur="500" spd="-99900" fill="hold"/>
                                        <p:tgtEl>
                                          <p:spTgt spid="46"/>
                                        </p:tgtEl>
                                        <p:attrNameLst>
                                          <p:attrName>ppt_x</p:attrName>
                                          <p:attrName>ppt_y</p:attrName>
                                        </p:attrNameLst>
                                      </p:cBhvr>
                                      <p:rCtr x="18333" y="7639"/>
                                    </p:animMotion>
                                  </p:childTnLst>
                                </p:cTn>
                              </p:par>
                              <p:par>
                                <p:cTn id="84" presetID="1" presetClass="entr" presetSubtype="0" fill="hold" nodeType="withEffect">
                                  <p:stCondLst>
                                    <p:cond delay="0"/>
                                  </p:stCondLst>
                                  <p:childTnLst>
                                    <p:set>
                                      <p:cBhvr>
                                        <p:cTn id="85" dur="1" fill="hold">
                                          <p:stCondLst>
                                            <p:cond delay="0"/>
                                          </p:stCondLst>
                                        </p:cTn>
                                        <p:tgtEl>
                                          <p:spTgt spid="47"/>
                                        </p:tgtEl>
                                        <p:attrNameLst>
                                          <p:attrName>style.visibility</p:attrName>
                                        </p:attrNameLst>
                                      </p:cBhvr>
                                      <p:to>
                                        <p:strVal val="visible"/>
                                      </p:to>
                                    </p:set>
                                  </p:childTnLst>
                                </p:cTn>
                              </p:par>
                              <p:par>
                                <p:cTn id="86" presetID="35" presetClass="path" presetSubtype="0" accel="50000" decel="50000" fill="hold" nodeType="withEffect">
                                  <p:stCondLst>
                                    <p:cond delay="0"/>
                                  </p:stCondLst>
                                  <p:childTnLst>
                                    <p:animMotion origin="layout" path="M 3.95833E-6 -4.44444E-6 L -0.39493 -0.11018 " pathEditMode="relative" rAng="0" ptsTypes="AA">
                                      <p:cBhvr>
                                        <p:cTn id="87" dur="500" spd="-99900" fill="hold"/>
                                        <p:tgtEl>
                                          <p:spTgt spid="47"/>
                                        </p:tgtEl>
                                        <p:attrNameLst>
                                          <p:attrName>ppt_x</p:attrName>
                                          <p:attrName>ppt_y</p:attrName>
                                        </p:attrNameLst>
                                      </p:cBhvr>
                                      <p:rCtr x="-19753" y="-550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27" grpId="0" animBg="1"/>
      <p:bldP spid="27" grpId="1" animBg="1"/>
      <p:bldP spid="28" grpId="0" animBg="1"/>
      <p:bldP spid="28" grpId="1" animBg="1"/>
      <p:bldP spid="40" grpId="0" animBg="1"/>
      <p:bldP spid="41" grpId="0"/>
      <p:bldP spid="42" grpId="0" animBg="1"/>
      <p:bldP spid="43" grpId="0"/>
      <p:bldP spid="44" grpId="0" animBg="1"/>
      <p:bldP spid="45" grpId="0" animBg="1"/>
      <p:bldP spid="49" grpId="0"/>
      <p:bldP spid="50"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5">
            <a:lum/>
          </a:blip>
          <a:srcRect/>
          <a:stretch>
            <a:fillRect l="-1000" r="-1000"/>
          </a:stretch>
        </a:blipFill>
        <a:effectLst/>
      </p:bgPr>
    </p:bg>
    <p:spTree>
      <p:nvGrpSpPr>
        <p:cNvPr id="1" name=""/>
        <p:cNvGrpSpPr/>
        <p:nvPr/>
      </p:nvGrpSpPr>
      <p:grpSpPr>
        <a:xfrm>
          <a:off x="0" y="0"/>
          <a:ext cx="0" cy="0"/>
          <a:chOff x="0" y="0"/>
          <a:chExt cx="0" cy="0"/>
        </a:xfrm>
      </p:grpSpPr>
      <p:pic>
        <p:nvPicPr>
          <p:cNvPr id="19" name="图片 18"/>
          <p:cNvPicPr>
            <a:picLocks noChangeAspect="1"/>
          </p:cNvPicPr>
          <p:nvPr/>
        </p:nvPicPr>
        <p:blipFill>
          <a:blip r:embed="rId6"/>
          <a:srcRect/>
          <a:stretch>
            <a:fillRect/>
          </a:stretch>
        </p:blipFill>
        <p:spPr bwMode="auto">
          <a:xfrm>
            <a:off x="7729538" y="9525"/>
            <a:ext cx="1230312" cy="965200"/>
          </a:xfrm>
          <a:prstGeom prst="rect">
            <a:avLst/>
          </a:prstGeom>
          <a:noFill/>
          <a:ln w="9525">
            <a:noFill/>
            <a:miter lim="800000"/>
            <a:headEnd/>
            <a:tailEnd/>
          </a:ln>
        </p:spPr>
      </p:pic>
      <p:pic>
        <p:nvPicPr>
          <p:cNvPr id="20" name="图片 19"/>
          <p:cNvPicPr>
            <a:picLocks noChangeAspect="1"/>
          </p:cNvPicPr>
          <p:nvPr/>
        </p:nvPicPr>
        <p:blipFill>
          <a:blip r:embed="rId7"/>
          <a:srcRect l="37312" r="32344" b="40239"/>
          <a:stretch>
            <a:fillRect/>
          </a:stretch>
        </p:blipFill>
        <p:spPr bwMode="auto">
          <a:xfrm>
            <a:off x="2711450" y="474663"/>
            <a:ext cx="1252538" cy="2144712"/>
          </a:xfrm>
          <a:prstGeom prst="rect">
            <a:avLst/>
          </a:prstGeom>
          <a:noFill/>
          <a:ln w="9525">
            <a:noFill/>
            <a:miter lim="800000"/>
            <a:headEnd/>
            <a:tailEnd/>
          </a:ln>
        </p:spPr>
      </p:pic>
      <p:sp>
        <p:nvSpPr>
          <p:cNvPr id="21" name="直角三角形 20"/>
          <p:cNvSpPr/>
          <p:nvPr/>
        </p:nvSpPr>
        <p:spPr>
          <a:xfrm>
            <a:off x="2735263" y="2513013"/>
            <a:ext cx="4051300" cy="277812"/>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defRPr/>
            </a:pPr>
            <a:endParaRPr kumimoji="1" lang="zh-CN" altLang="en-US"/>
          </a:p>
        </p:txBody>
      </p:sp>
      <p:sp>
        <p:nvSpPr>
          <p:cNvPr id="22" name="矩形 21"/>
          <p:cNvSpPr>
            <a:spLocks noChangeArrowheads="1"/>
          </p:cNvSpPr>
          <p:nvPr/>
        </p:nvSpPr>
        <p:spPr bwMode="auto">
          <a:xfrm>
            <a:off x="4035425" y="1911350"/>
            <a:ext cx="2382838" cy="608013"/>
          </a:xfrm>
          <a:prstGeom prst="rect">
            <a:avLst/>
          </a:prstGeom>
          <a:noFill/>
          <a:ln>
            <a:noFill/>
          </a:ln>
          <a:extLst>
            <a:ext uri="{909E8E84-426E-40DD-AFC4-6F175D3DCCD1}"/>
            <a:ext uri="{91240B29-F687-4F45-9708-019B960494DF}"/>
          </a:extLst>
        </p:spPr>
        <p:txBody>
          <a:bodyPr wrap="none" lIns="68589" tIns="34295" rIns="68589" bIns="34295">
            <a:spAutoFit/>
          </a:bodyPr>
          <a:lstStyle/>
          <a:p>
            <a:r>
              <a:rPr lang="zh-CN" altLang="en-US" sz="3500">
                <a:solidFill>
                  <a:srgbClr val="262626"/>
                </a:solidFill>
                <a:latin typeface="黑体" pitchFamily="2" charset="-122"/>
                <a:ea typeface="黑体" pitchFamily="2" charset="-122"/>
              </a:rPr>
              <a:t>吸毒的危害</a:t>
            </a:r>
          </a:p>
        </p:txBody>
      </p:sp>
      <p:pic>
        <p:nvPicPr>
          <p:cNvPr id="6" name="PA_图片 27"/>
          <p:cNvPicPr>
            <a:picLocks noChangeAspect="1"/>
          </p:cNvPicPr>
          <p:nvPr>
            <p:custDataLst>
              <p:tags r:id="rId1"/>
            </p:custDataLst>
          </p:nvPr>
        </p:nvPicPr>
        <p:blipFill>
          <a:blip r:embed="rId8"/>
          <a:srcRect/>
          <a:stretch>
            <a:fillRect/>
          </a:stretch>
        </p:blipFill>
        <p:spPr bwMode="auto">
          <a:xfrm>
            <a:off x="2895600" y="3455988"/>
            <a:ext cx="4375150" cy="1730375"/>
          </a:xfrm>
          <a:prstGeom prst="rect">
            <a:avLst/>
          </a:prstGeom>
          <a:noFill/>
          <a:ln w="9525">
            <a:noFill/>
            <a:miter lim="800000"/>
            <a:headEnd/>
            <a:tailEnd/>
          </a:ln>
        </p:spPr>
      </p:pic>
      <p:pic>
        <p:nvPicPr>
          <p:cNvPr id="7" name="PA_图片 8"/>
          <p:cNvPicPr>
            <a:picLocks noChangeAspect="1"/>
          </p:cNvPicPr>
          <p:nvPr>
            <p:custDataLst>
              <p:tags r:id="rId2"/>
            </p:custDataLst>
          </p:nvPr>
        </p:nvPicPr>
        <p:blipFill>
          <a:blip r:embed="rId9"/>
          <a:srcRect/>
          <a:stretch>
            <a:fillRect/>
          </a:stretch>
        </p:blipFill>
        <p:spPr bwMode="auto">
          <a:xfrm>
            <a:off x="0" y="4060825"/>
            <a:ext cx="9145588" cy="1084263"/>
          </a:xfrm>
          <a:prstGeom prst="rect">
            <a:avLst/>
          </a:prstGeom>
          <a:noFill/>
          <a:ln w="9525">
            <a:noFill/>
            <a:miter lim="800000"/>
            <a:headEnd/>
            <a:tailEnd/>
          </a:ln>
        </p:spPr>
      </p:pic>
    </p:spTree>
  </p:cSld>
  <p:clrMapOvr>
    <a:masterClrMapping/>
  </p:clrMapOvr>
  <p:transition spd="slow" advTm="8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2000"/>
                                        <p:tgtEl>
                                          <p:spTgt spid="7"/>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par>
                          <p:cTn id="12" fill="hold">
                            <p:stCondLst>
                              <p:cond delay="4000"/>
                            </p:stCondLst>
                            <p:childTnLst>
                              <p:par>
                                <p:cTn id="13" presetID="45"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anim calcmode="lin" valueType="num">
                                      <p:cBhvr>
                                        <p:cTn id="16" dur="2000" fill="hold"/>
                                        <p:tgtEl>
                                          <p:spTgt spid="19"/>
                                        </p:tgtEl>
                                        <p:attrNameLst>
                                          <p:attrName>ppt_w</p:attrName>
                                        </p:attrNameLst>
                                      </p:cBhvr>
                                      <p:tavLst>
                                        <p:tav tm="0" fmla="#ppt_w*sin(2.5*pi*$)">
                                          <p:val>
                                            <p:fltVal val="0"/>
                                          </p:val>
                                        </p:tav>
                                        <p:tav tm="100000">
                                          <p:val>
                                            <p:fltVal val="1"/>
                                          </p:val>
                                        </p:tav>
                                      </p:tavLst>
                                    </p:anim>
                                    <p:anim calcmode="lin" valueType="num">
                                      <p:cBhvr>
                                        <p:cTn id="17" dur="2000" fill="hold"/>
                                        <p:tgtEl>
                                          <p:spTgt spid="19"/>
                                        </p:tgtEl>
                                        <p:attrNameLst>
                                          <p:attrName>ppt_h</p:attrName>
                                        </p:attrNameLst>
                                      </p:cBhvr>
                                      <p:tavLst>
                                        <p:tav tm="0">
                                          <p:val>
                                            <p:strVal val="#ppt_h"/>
                                          </p:val>
                                        </p:tav>
                                        <p:tav tm="100000">
                                          <p:val>
                                            <p:strVal val="#ppt_h"/>
                                          </p:val>
                                        </p:tav>
                                      </p:tavLst>
                                    </p:anim>
                                  </p:childTnLst>
                                </p:cTn>
                              </p:par>
                            </p:childTnLst>
                          </p:cTn>
                        </p:par>
                        <p:par>
                          <p:cTn id="18" fill="hold">
                            <p:stCondLst>
                              <p:cond delay="6000"/>
                            </p:stCondLst>
                            <p:childTnLst>
                              <p:par>
                                <p:cTn id="19" presetID="42"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par>
                          <p:cTn id="29" fill="hold">
                            <p:stCondLst>
                              <p:cond delay="7000"/>
                            </p:stCondLst>
                            <p:childTnLst>
                              <p:par>
                                <p:cTn id="30" presetID="22" presetClass="entr" presetSubtype="4"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等腰三角形 28"/>
          <p:cNvSpPr>
            <a:spLocks noChangeArrowheads="1"/>
          </p:cNvSpPr>
          <p:nvPr/>
        </p:nvSpPr>
        <p:spPr bwMode="auto">
          <a:xfrm>
            <a:off x="147638" y="269875"/>
            <a:ext cx="422275" cy="365125"/>
          </a:xfrm>
          <a:prstGeom prst="triangle">
            <a:avLst>
              <a:gd name="adj" fmla="val 50000"/>
            </a:avLst>
          </a:prstGeom>
          <a:solidFill>
            <a:srgbClr val="197519"/>
          </a:solidFill>
          <a:ln w="9525">
            <a:noFill/>
            <a:miter lim="800000"/>
            <a:headEnd/>
            <a:tailEnd/>
          </a:ln>
        </p:spPr>
        <p:txBody>
          <a:bodyPr/>
          <a:lstStyle/>
          <a:p>
            <a:endParaRPr lang="zh-CN" altLang="en-US"/>
          </a:p>
        </p:txBody>
      </p:sp>
      <p:sp>
        <p:nvSpPr>
          <p:cNvPr id="30" name="等腰三角形 29"/>
          <p:cNvSpPr>
            <a:spLocks noChangeArrowheads="1"/>
          </p:cNvSpPr>
          <p:nvPr/>
        </p:nvSpPr>
        <p:spPr bwMode="auto">
          <a:xfrm>
            <a:off x="569913" y="522288"/>
            <a:ext cx="200025" cy="171450"/>
          </a:xfrm>
          <a:prstGeom prst="triangle">
            <a:avLst>
              <a:gd name="adj" fmla="val 50000"/>
            </a:avLst>
          </a:prstGeom>
          <a:solidFill>
            <a:srgbClr val="197519">
              <a:alpha val="89018"/>
            </a:srgbClr>
          </a:solidFill>
          <a:ln w="9525">
            <a:noFill/>
            <a:miter lim="800000"/>
            <a:headEnd/>
            <a:tailEnd/>
          </a:ln>
        </p:spPr>
        <p:txBody>
          <a:bodyPr/>
          <a:lstStyle/>
          <a:p>
            <a:endParaRPr lang="zh-CN" altLang="en-US"/>
          </a:p>
        </p:txBody>
      </p:sp>
      <p:sp>
        <p:nvSpPr>
          <p:cNvPr id="31" name="等腰三角形 30"/>
          <p:cNvSpPr>
            <a:spLocks noChangeArrowheads="1"/>
          </p:cNvSpPr>
          <p:nvPr/>
        </p:nvSpPr>
        <p:spPr bwMode="auto">
          <a:xfrm flipH="1">
            <a:off x="473075" y="352425"/>
            <a:ext cx="63500" cy="55563"/>
          </a:xfrm>
          <a:prstGeom prst="triangle">
            <a:avLst>
              <a:gd name="adj" fmla="val 50000"/>
            </a:avLst>
          </a:prstGeom>
          <a:solidFill>
            <a:srgbClr val="197519">
              <a:alpha val="47058"/>
            </a:srgbClr>
          </a:solidFill>
          <a:ln w="9525">
            <a:noFill/>
            <a:miter lim="800000"/>
            <a:headEnd/>
            <a:tailEnd/>
          </a:ln>
        </p:spPr>
        <p:txBody>
          <a:bodyPr/>
          <a:lstStyle/>
          <a:p>
            <a:endParaRPr lang="zh-CN" altLang="en-US"/>
          </a:p>
        </p:txBody>
      </p:sp>
      <p:sp>
        <p:nvSpPr>
          <p:cNvPr id="32" name="等腰三角形 31"/>
          <p:cNvSpPr>
            <a:spLocks noChangeArrowheads="1"/>
          </p:cNvSpPr>
          <p:nvPr/>
        </p:nvSpPr>
        <p:spPr bwMode="auto">
          <a:xfrm>
            <a:off x="625475" y="368300"/>
            <a:ext cx="133350" cy="114300"/>
          </a:xfrm>
          <a:prstGeom prst="triangle">
            <a:avLst>
              <a:gd name="adj" fmla="val 50000"/>
            </a:avLst>
          </a:prstGeom>
          <a:solidFill>
            <a:srgbClr val="197519">
              <a:alpha val="72156"/>
            </a:srgbClr>
          </a:solidFill>
          <a:ln w="9525">
            <a:noFill/>
            <a:miter lim="800000"/>
            <a:headEnd/>
            <a:tailEnd/>
          </a:ln>
        </p:spPr>
        <p:txBody>
          <a:bodyPr/>
          <a:lstStyle/>
          <a:p>
            <a:endParaRPr lang="zh-CN" altLang="en-US"/>
          </a:p>
        </p:txBody>
      </p:sp>
      <p:pic>
        <p:nvPicPr>
          <p:cNvPr id="11" name="图片 10" descr="图片包含 文字&#10;&#10;已生成高可信度的说明"/>
          <p:cNvPicPr>
            <a:picLocks noChangeAspect="1"/>
          </p:cNvPicPr>
          <p:nvPr/>
        </p:nvPicPr>
        <p:blipFill>
          <a:blip r:embed="rId3"/>
          <a:srcRect/>
          <a:stretch>
            <a:fillRect/>
          </a:stretch>
        </p:blipFill>
        <p:spPr bwMode="auto">
          <a:xfrm>
            <a:off x="179388" y="884238"/>
            <a:ext cx="4176712" cy="4183062"/>
          </a:xfrm>
          <a:prstGeom prst="rect">
            <a:avLst/>
          </a:prstGeom>
          <a:noFill/>
          <a:ln w="9525">
            <a:noFill/>
            <a:miter lim="800000"/>
            <a:headEnd/>
            <a:tailEnd/>
          </a:ln>
        </p:spPr>
      </p:pic>
      <p:sp>
        <p:nvSpPr>
          <p:cNvPr id="12" name="Rectangle 6">
            <a:extLst>
              <a:ext uri="{FF2B5EF4-FFF2-40B4-BE49-F238E27FC236}"/>
            </a:extLst>
          </p:cNvPr>
          <p:cNvSpPr>
            <a:spLocks noChangeArrowheads="1"/>
          </p:cNvSpPr>
          <p:nvPr/>
        </p:nvSpPr>
        <p:spPr bwMode="auto">
          <a:xfrm>
            <a:off x="5219700" y="92075"/>
            <a:ext cx="2914650" cy="792163"/>
          </a:xfrm>
          <a:prstGeom prst="rect">
            <a:avLst/>
          </a:prstGeom>
          <a:noFill/>
          <a:ln>
            <a:noFill/>
          </a:ln>
          <a:effectLst/>
          <a:extLst>
            <a:ext uri="{909E8E84-426E-40DD-AFC4-6F175D3DCCD1}"/>
            <a:ext uri="{91240B29-F687-4F45-9708-019B960494DF}"/>
            <a:ext uri="{AF507438-7753-43E0-B8FC-AC1667EBCBE1}"/>
          </a:extLst>
        </p:spPr>
        <p:txBody>
          <a:bodyPr anchor="ctr"/>
          <a:lstStyle>
            <a:lvl1pPr>
              <a:defRPr kumimoji="1" sz="40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宋体" panose="02010600030101010101" pitchFamily="2" charset="-122"/>
                <a:ea typeface="宋体" panose="02010600030101010101" pitchFamily="2" charset="-122"/>
              </a:defRPr>
            </a:lvl1pPr>
            <a:lvl2pPr marL="742950" indent="-285750">
              <a:defRPr kumimoji="1" sz="40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宋体" panose="02010600030101010101" pitchFamily="2" charset="-122"/>
                <a:ea typeface="宋体" panose="02010600030101010101" pitchFamily="2" charset="-122"/>
              </a:defRPr>
            </a:lvl2pPr>
            <a:lvl3pPr marL="1143000" indent="-228600">
              <a:defRPr kumimoji="1" sz="40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宋体" panose="02010600030101010101" pitchFamily="2" charset="-122"/>
                <a:ea typeface="宋体" panose="02010600030101010101" pitchFamily="2" charset="-122"/>
              </a:defRPr>
            </a:lvl3pPr>
            <a:lvl4pPr marL="1600200" indent="-228600">
              <a:defRPr kumimoji="1" sz="40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宋体" panose="02010600030101010101" pitchFamily="2" charset="-122"/>
                <a:ea typeface="宋体" panose="02010600030101010101" pitchFamily="2" charset="-122"/>
              </a:defRPr>
            </a:lvl4pPr>
            <a:lvl5pPr marL="2057400" indent="-228600">
              <a:defRPr kumimoji="1" sz="40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kumimoji="1" sz="40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kumimoji="1" sz="40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kumimoji="1" sz="40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kumimoji="1" sz="40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宋体" panose="02010600030101010101" pitchFamily="2" charset="-122"/>
                <a:ea typeface="宋体" panose="02010600030101010101" pitchFamily="2" charset="-122"/>
              </a:defRPr>
            </a:lvl9pPr>
          </a:lstStyle>
          <a:p>
            <a:pPr>
              <a:lnSpc>
                <a:spcPct val="70000"/>
              </a:lnSpc>
              <a:defRPr/>
            </a:pPr>
            <a:r>
              <a:rPr lang="zh-CN" altLang="en-US" sz="2276" dirty="0">
                <a:solidFill>
                  <a:schemeClr val="tx1">
                    <a:lumMod val="75000"/>
                    <a:lumOff val="25000"/>
                  </a:schemeClr>
                </a:solidFill>
                <a:latin typeface="张海山锐谐体" panose="02000000000000000000" pitchFamily="2" charset="-122"/>
                <a:ea typeface="张海山锐谐体" panose="02000000000000000000" pitchFamily="2" charset="-122"/>
              </a:rPr>
              <a:t>吸毒对</a:t>
            </a:r>
            <a:r>
              <a:rPr lang="zh-CN" altLang="en-US" sz="2276" dirty="0">
                <a:solidFill>
                  <a:srgbClr val="FF0000"/>
                </a:solidFill>
                <a:latin typeface="张海山锐谐体" panose="02000000000000000000" pitchFamily="2" charset="-122"/>
                <a:ea typeface="张海山锐谐体" panose="02000000000000000000" pitchFamily="2" charset="-122"/>
              </a:rPr>
              <a:t>个人</a:t>
            </a:r>
            <a:r>
              <a:rPr lang="zh-CN" altLang="en-US" sz="2276" dirty="0">
                <a:solidFill>
                  <a:schemeClr val="tx1">
                    <a:lumMod val="75000"/>
                    <a:lumOff val="25000"/>
                  </a:schemeClr>
                </a:solidFill>
                <a:latin typeface="张海山锐谐体" panose="02000000000000000000" pitchFamily="2" charset="-122"/>
                <a:ea typeface="张海山锐谐体" panose="02000000000000000000" pitchFamily="2" charset="-122"/>
              </a:rPr>
              <a:t>的危害</a:t>
            </a:r>
          </a:p>
        </p:txBody>
      </p:sp>
      <p:sp>
        <p:nvSpPr>
          <p:cNvPr id="13" name="Round Same Side Corner Rectangle 4">
            <a:extLst>
              <a:ext uri="{FF2B5EF4-FFF2-40B4-BE49-F238E27FC236}"/>
            </a:extLst>
          </p:cNvPr>
          <p:cNvSpPr/>
          <p:nvPr/>
        </p:nvSpPr>
        <p:spPr>
          <a:xfrm>
            <a:off x="5357813" y="915988"/>
            <a:ext cx="349250" cy="3887787"/>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defRPr/>
            </a:pPr>
            <a:endParaRPr lang="en-GB" sz="1100" b="1">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14" name="Group 33">
            <a:extLst>
              <a:ext uri="{FF2B5EF4-FFF2-40B4-BE49-F238E27FC236}"/>
            </a:extLst>
          </p:cNvPr>
          <p:cNvGrpSpPr/>
          <p:nvPr/>
        </p:nvGrpSpPr>
        <p:grpSpPr>
          <a:xfrm>
            <a:off x="5364089" y="1316110"/>
            <a:ext cx="2454542" cy="386324"/>
            <a:chOff x="5128064" y="2256183"/>
            <a:chExt cx="3273083" cy="515155"/>
          </a:xfrm>
          <a:solidFill>
            <a:srgbClr val="C00000"/>
          </a:solidFill>
        </p:grpSpPr>
        <p:sp>
          <p:nvSpPr>
            <p:cNvPr id="15" name="Pentagon 3">
              <a:extLst>
                <a:ext uri="{FF2B5EF4-FFF2-40B4-BE49-F238E27FC236}"/>
              </a:extLst>
            </p:cNvPr>
            <p:cNvSpPr/>
            <p:nvPr/>
          </p:nvSpPr>
          <p:spPr>
            <a:xfrm>
              <a:off x="5128064" y="2256184"/>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zh-CN" altLang="en-US" sz="1400" b="1" dirty="0">
                  <a:latin typeface="微软雅黑" panose="020B0503020204020204" pitchFamily="34" charset="-122"/>
                  <a:ea typeface="微软雅黑" panose="020B0503020204020204" pitchFamily="34" charset="-122"/>
                  <a:cs typeface="+mn-ea"/>
                  <a:sym typeface="Arial" panose="020B0604020202020204" pitchFamily="34" charset="0"/>
                </a:rPr>
                <a:t>摧毁健康</a:t>
              </a: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Rectangle 8">
              <a:extLst>
                <a:ext uri="{FF2B5EF4-FFF2-40B4-BE49-F238E27FC236}"/>
              </a:extLst>
            </p:cNvPr>
            <p:cNvSpPr/>
            <p:nvPr/>
          </p:nvSpPr>
          <p:spPr>
            <a:xfrm>
              <a:off x="5128064" y="2256183"/>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20" name="Group 34">
            <a:extLst>
              <a:ext uri="{FF2B5EF4-FFF2-40B4-BE49-F238E27FC236}"/>
            </a:extLst>
          </p:cNvPr>
          <p:cNvGrpSpPr/>
          <p:nvPr/>
        </p:nvGrpSpPr>
        <p:grpSpPr>
          <a:xfrm>
            <a:off x="5364089" y="1945243"/>
            <a:ext cx="2454542" cy="386324"/>
            <a:chOff x="5128064" y="3095119"/>
            <a:chExt cx="3273083" cy="515155"/>
          </a:xfrm>
          <a:solidFill>
            <a:srgbClr val="C00000"/>
          </a:solidFill>
        </p:grpSpPr>
        <p:sp>
          <p:nvSpPr>
            <p:cNvPr id="21" name="Pentagon 5">
              <a:extLst>
                <a:ext uri="{FF2B5EF4-FFF2-40B4-BE49-F238E27FC236}"/>
              </a:extLst>
            </p:cNvPr>
            <p:cNvSpPr/>
            <p:nvPr/>
          </p:nvSpPr>
          <p:spPr>
            <a:xfrm>
              <a:off x="5128064" y="3095119"/>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zh-CN" altLang="en-US" sz="1400" b="1" dirty="0">
                  <a:latin typeface="微软雅黑" panose="020B0503020204020204" pitchFamily="34" charset="-122"/>
                  <a:ea typeface="微软雅黑" panose="020B0503020204020204" pitchFamily="34" charset="-122"/>
                  <a:cs typeface="+mn-ea"/>
                  <a:sym typeface="Arial" panose="020B0604020202020204" pitchFamily="34" charset="0"/>
                </a:rPr>
                <a:t>心里变态</a:t>
              </a: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Rectangle 9">
              <a:extLst>
                <a:ext uri="{FF2B5EF4-FFF2-40B4-BE49-F238E27FC236}"/>
              </a:extLst>
            </p:cNvPr>
            <p:cNvSpPr/>
            <p:nvPr/>
          </p:nvSpPr>
          <p:spPr>
            <a:xfrm>
              <a:off x="5128064" y="3095119"/>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23" name="Group 35">
            <a:extLst>
              <a:ext uri="{FF2B5EF4-FFF2-40B4-BE49-F238E27FC236}"/>
            </a:extLst>
          </p:cNvPr>
          <p:cNvGrpSpPr/>
          <p:nvPr/>
        </p:nvGrpSpPr>
        <p:grpSpPr>
          <a:xfrm>
            <a:off x="5364089" y="2574374"/>
            <a:ext cx="2454542" cy="386324"/>
            <a:chOff x="5128064" y="3934054"/>
            <a:chExt cx="3273083" cy="515155"/>
          </a:xfrm>
          <a:solidFill>
            <a:srgbClr val="C00000"/>
          </a:solidFill>
        </p:grpSpPr>
        <p:sp>
          <p:nvSpPr>
            <p:cNvPr id="24" name="Pentagon 6">
              <a:extLst>
                <a:ext uri="{FF2B5EF4-FFF2-40B4-BE49-F238E27FC236}"/>
              </a:extLst>
            </p:cNvPr>
            <p:cNvSpPr/>
            <p:nvPr/>
          </p:nvSpPr>
          <p:spPr>
            <a:xfrm>
              <a:off x="5128064" y="3934054"/>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zh-CN" altLang="en-US" sz="1400" b="1" dirty="0">
                  <a:latin typeface="微软雅黑" panose="020B0503020204020204" pitchFamily="34" charset="-122"/>
                  <a:ea typeface="微软雅黑" panose="020B0503020204020204" pitchFamily="34" charset="-122"/>
                  <a:cs typeface="+mn-ea"/>
                  <a:sym typeface="Arial" panose="020B0604020202020204" pitchFamily="34" charset="0"/>
                </a:rPr>
                <a:t>精神失常</a:t>
              </a: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Rectangle 10">
              <a:extLst>
                <a:ext uri="{FF2B5EF4-FFF2-40B4-BE49-F238E27FC236}"/>
              </a:extLst>
            </p:cNvPr>
            <p:cNvSpPr/>
            <p:nvPr/>
          </p:nvSpPr>
          <p:spPr>
            <a:xfrm>
              <a:off x="5128064" y="3934054"/>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26" name="Group 36">
            <a:extLst>
              <a:ext uri="{FF2B5EF4-FFF2-40B4-BE49-F238E27FC236}"/>
            </a:extLst>
          </p:cNvPr>
          <p:cNvGrpSpPr/>
          <p:nvPr/>
        </p:nvGrpSpPr>
        <p:grpSpPr>
          <a:xfrm>
            <a:off x="5364089" y="3203506"/>
            <a:ext cx="2454543" cy="386325"/>
            <a:chOff x="5128064" y="4772988"/>
            <a:chExt cx="3273084" cy="515156"/>
          </a:xfrm>
          <a:solidFill>
            <a:srgbClr val="C00000"/>
          </a:solidFill>
        </p:grpSpPr>
        <p:sp>
          <p:nvSpPr>
            <p:cNvPr id="27" name="Pentagon 7">
              <a:extLst>
                <a:ext uri="{FF2B5EF4-FFF2-40B4-BE49-F238E27FC236}"/>
              </a:extLst>
            </p:cNvPr>
            <p:cNvSpPr/>
            <p:nvPr/>
          </p:nvSpPr>
          <p:spPr>
            <a:xfrm>
              <a:off x="5128065" y="4772990"/>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zh-CN" altLang="en-US" sz="1400" b="1" dirty="0">
                  <a:latin typeface="微软雅黑" panose="020B0503020204020204" pitchFamily="34" charset="-122"/>
                  <a:ea typeface="微软雅黑" panose="020B0503020204020204" pitchFamily="34" charset="-122"/>
                  <a:cs typeface="+mn-ea"/>
                  <a:sym typeface="Arial" panose="020B0604020202020204" pitchFamily="34" charset="0"/>
                </a:rPr>
                <a:t>备受歧视</a:t>
              </a: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3" name="Rectangle 11">
              <a:extLst>
                <a:ext uri="{FF2B5EF4-FFF2-40B4-BE49-F238E27FC236}"/>
              </a:extLst>
            </p:cNvPr>
            <p:cNvSpPr/>
            <p:nvPr/>
          </p:nvSpPr>
          <p:spPr>
            <a:xfrm>
              <a:off x="5128064" y="4772988"/>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34" name="Group 33">
            <a:extLst>
              <a:ext uri="{FF2B5EF4-FFF2-40B4-BE49-F238E27FC236}"/>
            </a:extLst>
          </p:cNvPr>
          <p:cNvGrpSpPr/>
          <p:nvPr/>
        </p:nvGrpSpPr>
        <p:grpSpPr>
          <a:xfrm>
            <a:off x="5358258" y="3832637"/>
            <a:ext cx="2454542" cy="386324"/>
            <a:chOff x="5150893" y="2094708"/>
            <a:chExt cx="3273083" cy="515155"/>
          </a:xfrm>
          <a:solidFill>
            <a:srgbClr val="C00000"/>
          </a:solidFill>
        </p:grpSpPr>
        <p:sp>
          <p:nvSpPr>
            <p:cNvPr id="35" name="Pentagon 3">
              <a:extLst>
                <a:ext uri="{FF2B5EF4-FFF2-40B4-BE49-F238E27FC236}"/>
              </a:extLst>
            </p:cNvPr>
            <p:cNvSpPr/>
            <p:nvPr/>
          </p:nvSpPr>
          <p:spPr>
            <a:xfrm>
              <a:off x="5150893" y="2094709"/>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zh-CN" altLang="en-US" sz="1400" b="1" dirty="0">
                  <a:latin typeface="微软雅黑" panose="020B0503020204020204" pitchFamily="34" charset="-122"/>
                  <a:ea typeface="微软雅黑" panose="020B0503020204020204" pitchFamily="34" charset="-122"/>
                  <a:cs typeface="+mn-ea"/>
                  <a:sym typeface="Arial" panose="020B0604020202020204" pitchFamily="34" charset="0"/>
                </a:rPr>
                <a:t>走上绝路</a:t>
              </a: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6" name="Rectangle 8">
              <a:extLst>
                <a:ext uri="{FF2B5EF4-FFF2-40B4-BE49-F238E27FC236}"/>
              </a:extLst>
            </p:cNvPr>
            <p:cNvSpPr/>
            <p:nvPr/>
          </p:nvSpPr>
          <p:spPr>
            <a:xfrm>
              <a:off x="5167555" y="2094708"/>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0-#ppt_w/2"/>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ppt_x</p:attrName>
                                        </p:attrNameLst>
                                      </p:cBhvr>
                                      <p:tavLst>
                                        <p:tav tm="0">
                                          <p:val>
                                            <p:strVal val="0-#ppt_w/2"/>
                                          </p:val>
                                        </p:tav>
                                        <p:tav tm="100000">
                                          <p:val>
                                            <p:strVal val="#ppt_x"/>
                                          </p:val>
                                        </p:tav>
                                      </p:tavLst>
                                    </p:anim>
                                    <p:anim calcmode="lin" valueType="num">
                                      <p:cBhvr>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ppt_x</p:attrName>
                                        </p:attrNameLst>
                                      </p:cBhvr>
                                      <p:tavLst>
                                        <p:tav tm="0">
                                          <p:val>
                                            <p:strVal val="0-#ppt_w/2"/>
                                          </p:val>
                                        </p:tav>
                                        <p:tav tm="100000">
                                          <p:val>
                                            <p:strVal val="#ppt_x"/>
                                          </p:val>
                                        </p:tav>
                                      </p:tavLst>
                                    </p:anim>
                                    <p:anim calcmode="lin" valueType="num">
                                      <p:cBhvr>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ppt_x</p:attrName>
                                        </p:attrNameLst>
                                      </p:cBhvr>
                                      <p:tavLst>
                                        <p:tav tm="0">
                                          <p:val>
                                            <p:strVal val="0-#ppt_w/2"/>
                                          </p:val>
                                        </p:tav>
                                        <p:tav tm="100000">
                                          <p:val>
                                            <p:strVal val="#ppt_x"/>
                                          </p:val>
                                        </p:tav>
                                      </p:tavLst>
                                    </p:anim>
                                    <p:anim calcmode="lin" valueType="num">
                                      <p:cBhvr>
                                        <p:cTn id="20" dur="500" fill="hold"/>
                                        <p:tgtEl>
                                          <p:spTgt spid="32"/>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29"/>
                                        </p:tgtEl>
                                        <p:attrNameLst>
                                          <p:attrName>r</p:attrName>
                                        </p:attrNameLst>
                                      </p:cBhvr>
                                    </p:animRot>
                                  </p:childTnLst>
                                </p:cTn>
                              </p:par>
                              <p:par>
                                <p:cTn id="23" presetID="8" presetClass="emph" presetSubtype="0" fill="hold" grpId="1" nodeType="withEffect">
                                  <p:stCondLst>
                                    <p:cond delay="0"/>
                                  </p:stCondLst>
                                  <p:childTnLst>
                                    <p:animRot by="21600000">
                                      <p:cBhvr>
                                        <p:cTn id="24" dur="500" fill="hold"/>
                                        <p:tgtEl>
                                          <p:spTgt spid="30"/>
                                        </p:tgtEl>
                                        <p:attrNameLst>
                                          <p:attrName>r</p:attrName>
                                        </p:attrNameLst>
                                      </p:cBhvr>
                                    </p:animRot>
                                  </p:childTnLst>
                                </p:cTn>
                              </p:par>
                              <p:par>
                                <p:cTn id="25" presetID="8" presetClass="emph" presetSubtype="0" fill="hold" grpId="1" nodeType="withEffect">
                                  <p:stCondLst>
                                    <p:cond delay="0"/>
                                  </p:stCondLst>
                                  <p:childTnLst>
                                    <p:animRot by="21600000">
                                      <p:cBhvr>
                                        <p:cTn id="26" dur="500" fill="hold"/>
                                        <p:tgtEl>
                                          <p:spTgt spid="31"/>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32"/>
                                        </p:tgtEl>
                                        <p:attrNameLst>
                                          <p:attrName>r</p:attrName>
                                        </p:attrNameLst>
                                      </p:cBhvr>
                                    </p:animRot>
                                  </p:childTnLst>
                                </p:cTn>
                              </p:par>
                              <p:par>
                                <p:cTn id="29" presetID="42"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2">
                                            <p:txEl>
                                              <p:pRg st="0" end="0"/>
                                            </p:txEl>
                                          </p:spTgt>
                                        </p:tgtEl>
                                        <p:attrNameLst>
                                          <p:attrName>style.visibility</p:attrName>
                                        </p:attrNameLst>
                                      </p:cBhvr>
                                      <p:to>
                                        <p:strVal val="visible"/>
                                      </p:to>
                                    </p:set>
                                    <p:anim calcmode="lin" valueType="num">
                                      <p:cBhvr>
                                        <p:cTn id="37"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39"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2">
                                            <p:txEl>
                                              <p:pRg st="0" end="0"/>
                                            </p:txEl>
                                          </p:spTgt>
                                        </p:tgtEl>
                                      </p:cBhvr>
                                    </p:animEffect>
                                  </p:childTnLst>
                                </p:cTn>
                              </p:par>
                            </p:childTnLst>
                          </p:cTn>
                        </p:par>
                        <p:par>
                          <p:cTn id="42" fill="hold">
                            <p:stCondLst>
                              <p:cond delay="1850"/>
                            </p:stCondLst>
                            <p:childTnLst>
                              <p:par>
                                <p:cTn id="43" presetID="22" presetClass="entr" presetSubtype="4"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childTnLst>
                          </p:cTn>
                        </p:par>
                        <p:par>
                          <p:cTn id="46" fill="hold">
                            <p:stCondLst>
                              <p:cond delay="2350"/>
                            </p:stCondLst>
                            <p:childTnLst>
                              <p:par>
                                <p:cTn id="47" presetID="22" presetClass="entr" presetSubtype="8"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2850"/>
                            </p:stCondLst>
                            <p:childTnLst>
                              <p:par>
                                <p:cTn id="51" presetID="2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3350"/>
                            </p:stCondLst>
                            <p:childTnLst>
                              <p:par>
                                <p:cTn id="55" presetID="22" presetClass="entr" presetSubtype="8"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left)">
                                      <p:cBhvr>
                                        <p:cTn id="57" dur="500"/>
                                        <p:tgtEl>
                                          <p:spTgt spid="23"/>
                                        </p:tgtEl>
                                      </p:cBhvr>
                                    </p:animEffect>
                                  </p:childTnLst>
                                </p:cTn>
                              </p:par>
                            </p:childTnLst>
                          </p:cTn>
                        </p:par>
                        <p:par>
                          <p:cTn id="58" fill="hold">
                            <p:stCondLst>
                              <p:cond delay="3850"/>
                            </p:stCondLst>
                            <p:childTnLst>
                              <p:par>
                                <p:cTn id="59" presetID="22" presetClass="entr" presetSubtype="8"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500"/>
                                        <p:tgtEl>
                                          <p:spTgt spid="26"/>
                                        </p:tgtEl>
                                      </p:cBhvr>
                                    </p:animEffect>
                                  </p:childTnLst>
                                </p:cTn>
                              </p:par>
                            </p:childTnLst>
                          </p:cTn>
                        </p:par>
                        <p:par>
                          <p:cTn id="62" fill="hold">
                            <p:stCondLst>
                              <p:cond delay="4350"/>
                            </p:stCondLst>
                            <p:childTnLst>
                              <p:par>
                                <p:cTn id="63" presetID="22" presetClass="entr" presetSubtype="8" fill="hold"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wipe(left)">
                                      <p:cBhvr>
                                        <p:cTn id="6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0" grpId="0" animBg="1"/>
      <p:bldP spid="30" grpId="1" animBg="1"/>
      <p:bldP spid="31" grpId="0" animBg="1"/>
      <p:bldP spid="31" grpId="1" animBg="1"/>
      <p:bldP spid="32" grpId="0" animBg="1"/>
      <p:bldP spid="32" grpId="1" animBg="1"/>
      <p:bldP spid="12"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等腰三角形 14"/>
          <p:cNvSpPr>
            <a:spLocks noChangeArrowheads="1"/>
          </p:cNvSpPr>
          <p:nvPr/>
        </p:nvSpPr>
        <p:spPr bwMode="auto">
          <a:xfrm>
            <a:off x="147638" y="269875"/>
            <a:ext cx="422275" cy="365125"/>
          </a:xfrm>
          <a:prstGeom prst="triangle">
            <a:avLst>
              <a:gd name="adj" fmla="val 50000"/>
            </a:avLst>
          </a:prstGeom>
          <a:solidFill>
            <a:srgbClr val="197519"/>
          </a:solidFill>
          <a:ln w="9525">
            <a:noFill/>
            <a:miter lim="800000"/>
            <a:headEnd/>
            <a:tailEnd/>
          </a:ln>
        </p:spPr>
        <p:txBody>
          <a:bodyPr/>
          <a:lstStyle/>
          <a:p>
            <a:endParaRPr lang="zh-CN" altLang="en-US"/>
          </a:p>
        </p:txBody>
      </p:sp>
      <p:sp>
        <p:nvSpPr>
          <p:cNvPr id="16" name="等腰三角形 15"/>
          <p:cNvSpPr>
            <a:spLocks noChangeArrowheads="1"/>
          </p:cNvSpPr>
          <p:nvPr/>
        </p:nvSpPr>
        <p:spPr bwMode="auto">
          <a:xfrm>
            <a:off x="569913" y="522288"/>
            <a:ext cx="200025" cy="171450"/>
          </a:xfrm>
          <a:prstGeom prst="triangle">
            <a:avLst>
              <a:gd name="adj" fmla="val 50000"/>
            </a:avLst>
          </a:prstGeom>
          <a:solidFill>
            <a:srgbClr val="197519">
              <a:alpha val="89018"/>
            </a:srgbClr>
          </a:solidFill>
          <a:ln w="9525">
            <a:noFill/>
            <a:miter lim="800000"/>
            <a:headEnd/>
            <a:tailEnd/>
          </a:ln>
        </p:spPr>
        <p:txBody>
          <a:bodyPr/>
          <a:lstStyle/>
          <a:p>
            <a:endParaRPr lang="zh-CN" altLang="en-US"/>
          </a:p>
        </p:txBody>
      </p:sp>
      <p:sp>
        <p:nvSpPr>
          <p:cNvPr id="17" name="等腰三角形 16"/>
          <p:cNvSpPr>
            <a:spLocks noChangeArrowheads="1"/>
          </p:cNvSpPr>
          <p:nvPr/>
        </p:nvSpPr>
        <p:spPr bwMode="auto">
          <a:xfrm flipH="1">
            <a:off x="473075" y="352425"/>
            <a:ext cx="63500" cy="55563"/>
          </a:xfrm>
          <a:prstGeom prst="triangle">
            <a:avLst>
              <a:gd name="adj" fmla="val 50000"/>
            </a:avLst>
          </a:prstGeom>
          <a:solidFill>
            <a:srgbClr val="197519">
              <a:alpha val="47058"/>
            </a:srgbClr>
          </a:solidFill>
          <a:ln w="9525">
            <a:noFill/>
            <a:miter lim="800000"/>
            <a:headEnd/>
            <a:tailEnd/>
          </a:ln>
        </p:spPr>
        <p:txBody>
          <a:bodyPr/>
          <a:lstStyle/>
          <a:p>
            <a:endParaRPr lang="zh-CN" altLang="en-US"/>
          </a:p>
        </p:txBody>
      </p:sp>
      <p:sp>
        <p:nvSpPr>
          <p:cNvPr id="18" name="等腰三角形 17"/>
          <p:cNvSpPr>
            <a:spLocks noChangeArrowheads="1"/>
          </p:cNvSpPr>
          <p:nvPr/>
        </p:nvSpPr>
        <p:spPr bwMode="auto">
          <a:xfrm>
            <a:off x="625475" y="368300"/>
            <a:ext cx="133350" cy="114300"/>
          </a:xfrm>
          <a:prstGeom prst="triangle">
            <a:avLst>
              <a:gd name="adj" fmla="val 50000"/>
            </a:avLst>
          </a:prstGeom>
          <a:solidFill>
            <a:srgbClr val="197519">
              <a:alpha val="72156"/>
            </a:srgbClr>
          </a:solidFill>
          <a:ln w="9525">
            <a:noFill/>
            <a:miter lim="800000"/>
            <a:headEnd/>
            <a:tailEnd/>
          </a:ln>
        </p:spPr>
        <p:txBody>
          <a:bodyPr/>
          <a:lstStyle/>
          <a:p>
            <a:endParaRPr lang="zh-CN" altLang="en-US"/>
          </a:p>
        </p:txBody>
      </p:sp>
      <p:sp>
        <p:nvSpPr>
          <p:cNvPr id="83" name="云形 82"/>
          <p:cNvSpPr/>
          <p:nvPr/>
        </p:nvSpPr>
        <p:spPr>
          <a:xfrm>
            <a:off x="5991225" y="1885950"/>
            <a:ext cx="2003425" cy="1150938"/>
          </a:xfrm>
          <a:prstGeom prst="clou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defRPr/>
            </a:pPr>
            <a:endParaRPr kumimoji="1" lang="zh-CN" altLang="en-US">
              <a:solidFill>
                <a:schemeClr val="tx1"/>
              </a:solidFill>
            </a:endParaRPr>
          </a:p>
        </p:txBody>
      </p:sp>
      <p:sp>
        <p:nvSpPr>
          <p:cNvPr id="84" name="云形 83"/>
          <p:cNvSpPr/>
          <p:nvPr/>
        </p:nvSpPr>
        <p:spPr>
          <a:xfrm>
            <a:off x="3529013" y="992188"/>
            <a:ext cx="2003425" cy="1150937"/>
          </a:xfrm>
          <a:prstGeom prst="clou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defRPr/>
            </a:pPr>
            <a:endParaRPr kumimoji="1" lang="zh-CN" altLang="en-US">
              <a:solidFill>
                <a:schemeClr val="tx1"/>
              </a:solidFill>
            </a:endParaRPr>
          </a:p>
        </p:txBody>
      </p:sp>
      <p:sp>
        <p:nvSpPr>
          <p:cNvPr id="85" name="云形 84"/>
          <p:cNvSpPr/>
          <p:nvPr/>
        </p:nvSpPr>
        <p:spPr>
          <a:xfrm>
            <a:off x="1184275" y="1714500"/>
            <a:ext cx="2001838" cy="1150938"/>
          </a:xfrm>
          <a:prstGeom prst="cloud">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defRPr/>
            </a:pPr>
            <a:endParaRPr kumimoji="1" lang="zh-CN" altLang="en-US">
              <a:solidFill>
                <a:schemeClr val="tx1"/>
              </a:solidFill>
            </a:endParaRPr>
          </a:p>
        </p:txBody>
      </p:sp>
      <p:sp>
        <p:nvSpPr>
          <p:cNvPr id="86" name="矩形 85"/>
          <p:cNvSpPr>
            <a:spLocks noChangeArrowheads="1"/>
          </p:cNvSpPr>
          <p:nvPr/>
        </p:nvSpPr>
        <p:spPr bwMode="auto">
          <a:xfrm>
            <a:off x="1576388" y="2068513"/>
            <a:ext cx="1216025" cy="393700"/>
          </a:xfrm>
          <a:prstGeom prst="rect">
            <a:avLst/>
          </a:prstGeom>
          <a:noFill/>
          <a:ln w="9525">
            <a:noFill/>
            <a:miter lim="800000"/>
            <a:headEnd/>
            <a:tailEnd/>
          </a:ln>
        </p:spPr>
        <p:txBody>
          <a:bodyPr wrap="none" lIns="68589" tIns="34295" rIns="68589" bIns="34295">
            <a:spAutoFit/>
          </a:bodyPr>
          <a:lstStyle/>
          <a:p>
            <a:r>
              <a:rPr lang="zh-CN" altLang="en-US" sz="2100">
                <a:latin typeface="微软雅黑" pitchFamily="34" charset="-122"/>
                <a:ea typeface="微软雅黑" pitchFamily="34" charset="-122"/>
              </a:rPr>
              <a:t>经济破产</a:t>
            </a:r>
            <a:endParaRPr lang="zh-CN" altLang="en-US" sz="2100"/>
          </a:p>
        </p:txBody>
      </p:sp>
      <p:sp>
        <p:nvSpPr>
          <p:cNvPr id="87" name="矩形 86"/>
          <p:cNvSpPr>
            <a:spLocks noChangeArrowheads="1"/>
          </p:cNvSpPr>
          <p:nvPr/>
        </p:nvSpPr>
        <p:spPr bwMode="auto">
          <a:xfrm>
            <a:off x="4000500" y="1368425"/>
            <a:ext cx="1062038" cy="346075"/>
          </a:xfrm>
          <a:prstGeom prst="rect">
            <a:avLst/>
          </a:prstGeom>
          <a:noFill/>
          <a:ln w="9525">
            <a:noFill/>
            <a:miter lim="800000"/>
            <a:headEnd/>
            <a:tailEnd/>
          </a:ln>
        </p:spPr>
        <p:txBody>
          <a:bodyPr wrap="none" lIns="68589" tIns="34295" rIns="68589" bIns="34295">
            <a:spAutoFit/>
          </a:bodyPr>
          <a:lstStyle/>
          <a:p>
            <a:r>
              <a:rPr lang="zh-CN" altLang="en-US">
                <a:latin typeface="微软雅黑" pitchFamily="34" charset="-122"/>
                <a:ea typeface="微软雅黑" pitchFamily="34" charset="-122"/>
              </a:rPr>
              <a:t>亲属离散</a:t>
            </a:r>
            <a:endParaRPr lang="zh-CN" altLang="en-US"/>
          </a:p>
        </p:txBody>
      </p:sp>
      <p:sp>
        <p:nvSpPr>
          <p:cNvPr id="88" name="矩形 87"/>
          <p:cNvSpPr>
            <a:spLocks noChangeArrowheads="1"/>
          </p:cNvSpPr>
          <p:nvPr/>
        </p:nvSpPr>
        <p:spPr bwMode="auto">
          <a:xfrm>
            <a:off x="6462713" y="2268538"/>
            <a:ext cx="1062037" cy="346075"/>
          </a:xfrm>
          <a:prstGeom prst="rect">
            <a:avLst/>
          </a:prstGeom>
          <a:noFill/>
          <a:ln w="9525">
            <a:noFill/>
            <a:miter lim="800000"/>
            <a:headEnd/>
            <a:tailEnd/>
          </a:ln>
        </p:spPr>
        <p:txBody>
          <a:bodyPr wrap="none" lIns="68589" tIns="34295" rIns="68589" bIns="34295">
            <a:spAutoFit/>
          </a:bodyPr>
          <a:lstStyle/>
          <a:p>
            <a:r>
              <a:rPr lang="zh-CN" altLang="en-US">
                <a:latin typeface="微软雅黑" pitchFamily="34" charset="-122"/>
                <a:ea typeface="微软雅黑" pitchFamily="34" charset="-122"/>
              </a:rPr>
              <a:t>家破人亡</a:t>
            </a:r>
            <a:endParaRPr lang="zh-CN" altLang="en-US"/>
          </a:p>
        </p:txBody>
      </p:sp>
      <p:pic>
        <p:nvPicPr>
          <p:cNvPr id="89" name="图片 88"/>
          <p:cNvPicPr>
            <a:picLocks noChangeAspect="1"/>
          </p:cNvPicPr>
          <p:nvPr/>
        </p:nvPicPr>
        <p:blipFill>
          <a:blip r:embed="rId3"/>
          <a:srcRect/>
          <a:stretch>
            <a:fillRect/>
          </a:stretch>
        </p:blipFill>
        <p:spPr bwMode="auto">
          <a:xfrm>
            <a:off x="2552700" y="2265363"/>
            <a:ext cx="4071938" cy="2890837"/>
          </a:xfrm>
          <a:prstGeom prst="rect">
            <a:avLst/>
          </a:prstGeom>
          <a:noFill/>
          <a:ln w="9525">
            <a:noFill/>
            <a:miter lim="800000"/>
            <a:headEnd/>
            <a:tailEnd/>
          </a:ln>
        </p:spPr>
      </p:pic>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0-#ppt_w/2"/>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ppt_x</p:attrName>
                                        </p:attrNameLst>
                                      </p:cBhvr>
                                      <p:tavLst>
                                        <p:tav tm="0">
                                          <p:val>
                                            <p:strVal val="0-#ppt_w/2"/>
                                          </p:val>
                                        </p:tav>
                                        <p:tav tm="100000">
                                          <p:val>
                                            <p:strVal val="#ppt_x"/>
                                          </p:val>
                                        </p:tav>
                                      </p:tavLst>
                                    </p:anim>
                                    <p:anim calcmode="lin" valueType="num">
                                      <p:cBhvr>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ppt_x</p:attrName>
                                        </p:attrNameLst>
                                      </p:cBhvr>
                                      <p:tavLst>
                                        <p:tav tm="0">
                                          <p:val>
                                            <p:strVal val="0-#ppt_w/2"/>
                                          </p:val>
                                        </p:tav>
                                        <p:tav tm="100000">
                                          <p:val>
                                            <p:strVal val="#ppt_x"/>
                                          </p:val>
                                        </p:tav>
                                      </p:tavLst>
                                    </p:anim>
                                    <p:anim calcmode="lin" valueType="num">
                                      <p:cBhvr>
                                        <p:cTn id="16" dur="5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ppt_x</p:attrName>
                                        </p:attrNameLst>
                                      </p:cBhvr>
                                      <p:tavLst>
                                        <p:tav tm="0">
                                          <p:val>
                                            <p:strVal val="0-#ppt_w/2"/>
                                          </p:val>
                                        </p:tav>
                                        <p:tav tm="100000">
                                          <p:val>
                                            <p:strVal val="#ppt_x"/>
                                          </p:val>
                                        </p:tav>
                                      </p:tavLst>
                                    </p:anim>
                                    <p:anim calcmode="lin" valueType="num">
                                      <p:cBhvr>
                                        <p:cTn id="20" dur="500" fill="hold"/>
                                        <p:tgtEl>
                                          <p:spTgt spid="18"/>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15"/>
                                        </p:tgtEl>
                                        <p:attrNameLst>
                                          <p:attrName>r</p:attrName>
                                        </p:attrNameLst>
                                      </p:cBhvr>
                                    </p:animRot>
                                  </p:childTnLst>
                                </p:cTn>
                              </p:par>
                              <p:par>
                                <p:cTn id="23" presetID="8" presetClass="emph" presetSubtype="0" fill="hold" grpId="1" nodeType="withEffect">
                                  <p:stCondLst>
                                    <p:cond delay="0"/>
                                  </p:stCondLst>
                                  <p:childTnLst>
                                    <p:animRot by="21600000">
                                      <p:cBhvr>
                                        <p:cTn id="24" dur="500" fill="hold"/>
                                        <p:tgtEl>
                                          <p:spTgt spid="16"/>
                                        </p:tgtEl>
                                        <p:attrNameLst>
                                          <p:attrName>r</p:attrName>
                                        </p:attrNameLst>
                                      </p:cBhvr>
                                    </p:animRot>
                                  </p:childTnLst>
                                </p:cTn>
                              </p:par>
                              <p:par>
                                <p:cTn id="25" presetID="8" presetClass="emph" presetSubtype="0" fill="hold" grpId="1" nodeType="withEffect">
                                  <p:stCondLst>
                                    <p:cond delay="0"/>
                                  </p:stCondLst>
                                  <p:childTnLst>
                                    <p:animRot by="21600000">
                                      <p:cBhvr>
                                        <p:cTn id="26" dur="500" fill="hold"/>
                                        <p:tgtEl>
                                          <p:spTgt spid="17"/>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18"/>
                                        </p:tgtEl>
                                        <p:attrNameLst>
                                          <p:attrName>r</p:attrName>
                                        </p:attrNameLst>
                                      </p:cBhvr>
                                    </p:animRot>
                                  </p:childTnLst>
                                </p:cTn>
                              </p:par>
                            </p:childTnLst>
                          </p:cTn>
                        </p:par>
                        <p:par>
                          <p:cTn id="29" fill="hold">
                            <p:stCondLst>
                              <p:cond delay="500"/>
                            </p:stCondLst>
                            <p:childTnLst>
                              <p:par>
                                <p:cTn id="30" presetID="45" presetClass="entr" presetSubtype="0" fill="hold" nodeType="afterEffect">
                                  <p:stCondLst>
                                    <p:cond delay="0"/>
                                  </p:stCondLst>
                                  <p:childTnLst>
                                    <p:set>
                                      <p:cBhvr>
                                        <p:cTn id="31" dur="1" fill="hold">
                                          <p:stCondLst>
                                            <p:cond delay="0"/>
                                          </p:stCondLst>
                                        </p:cTn>
                                        <p:tgtEl>
                                          <p:spTgt spid="89"/>
                                        </p:tgtEl>
                                        <p:attrNameLst>
                                          <p:attrName>style.visibility</p:attrName>
                                        </p:attrNameLst>
                                      </p:cBhvr>
                                      <p:to>
                                        <p:strVal val="visible"/>
                                      </p:to>
                                    </p:set>
                                    <p:animEffect transition="in" filter="fade">
                                      <p:cBhvr>
                                        <p:cTn id="32" dur="1000"/>
                                        <p:tgtEl>
                                          <p:spTgt spid="89"/>
                                        </p:tgtEl>
                                      </p:cBhvr>
                                    </p:animEffect>
                                    <p:anim calcmode="lin" valueType="num">
                                      <p:cBhvr>
                                        <p:cTn id="33" dur="1000" fill="hold"/>
                                        <p:tgtEl>
                                          <p:spTgt spid="89"/>
                                        </p:tgtEl>
                                        <p:attrNameLst>
                                          <p:attrName>ppt_w</p:attrName>
                                        </p:attrNameLst>
                                      </p:cBhvr>
                                      <p:tavLst>
                                        <p:tav tm="0" fmla="#ppt_w*sin(2.5*pi*$)">
                                          <p:val>
                                            <p:fltVal val="0"/>
                                          </p:val>
                                        </p:tav>
                                        <p:tav tm="100000">
                                          <p:val>
                                            <p:fltVal val="1"/>
                                          </p:val>
                                        </p:tav>
                                      </p:tavLst>
                                    </p:anim>
                                    <p:anim calcmode="lin" valueType="num">
                                      <p:cBhvr>
                                        <p:cTn id="34" dur="1000" fill="hold"/>
                                        <p:tgtEl>
                                          <p:spTgt spid="89"/>
                                        </p:tgtEl>
                                        <p:attrNameLst>
                                          <p:attrName>ppt_h</p:attrName>
                                        </p:attrNameLst>
                                      </p:cBhvr>
                                      <p:tavLst>
                                        <p:tav tm="0">
                                          <p:val>
                                            <p:strVal val="#ppt_h"/>
                                          </p:val>
                                        </p:tav>
                                        <p:tav tm="100000">
                                          <p:val>
                                            <p:strVal val="#ppt_h"/>
                                          </p:val>
                                        </p:tav>
                                      </p:tavLst>
                                    </p:anim>
                                  </p:childTnLst>
                                </p:cTn>
                              </p:par>
                            </p:childTnLst>
                          </p:cTn>
                        </p:par>
                        <p:par>
                          <p:cTn id="35" fill="hold">
                            <p:stCondLst>
                              <p:cond delay="1500"/>
                            </p:stCondLst>
                            <p:childTnLst>
                              <p:par>
                                <p:cTn id="36" presetID="42" presetClass="entr" presetSubtype="0" fill="hold" nodeType="afterEffect">
                                  <p:stCondLst>
                                    <p:cond delay="0"/>
                                  </p:stCondLst>
                                  <p:childTnLst>
                                    <p:set>
                                      <p:cBhvr>
                                        <p:cTn id="37" dur="1" fill="hold">
                                          <p:stCondLst>
                                            <p:cond delay="0"/>
                                          </p:stCondLst>
                                        </p:cTn>
                                        <p:tgtEl>
                                          <p:spTgt spid="85"/>
                                        </p:tgtEl>
                                        <p:attrNameLst>
                                          <p:attrName>style.visibility</p:attrName>
                                        </p:attrNameLst>
                                      </p:cBhvr>
                                      <p:to>
                                        <p:strVal val="visible"/>
                                      </p:to>
                                    </p:set>
                                    <p:animEffect transition="in" filter="fade">
                                      <p:cBhvr>
                                        <p:cTn id="38" dur="1000"/>
                                        <p:tgtEl>
                                          <p:spTgt spid="85"/>
                                        </p:tgtEl>
                                      </p:cBhvr>
                                    </p:animEffect>
                                    <p:anim calcmode="lin" valueType="num">
                                      <p:cBhvr>
                                        <p:cTn id="39" dur="1000" fill="hold"/>
                                        <p:tgtEl>
                                          <p:spTgt spid="85"/>
                                        </p:tgtEl>
                                        <p:attrNameLst>
                                          <p:attrName>ppt_x</p:attrName>
                                        </p:attrNameLst>
                                      </p:cBhvr>
                                      <p:tavLst>
                                        <p:tav tm="0">
                                          <p:val>
                                            <p:strVal val="#ppt_x"/>
                                          </p:val>
                                        </p:tav>
                                        <p:tav tm="100000">
                                          <p:val>
                                            <p:strVal val="#ppt_x"/>
                                          </p:val>
                                        </p:tav>
                                      </p:tavLst>
                                    </p:anim>
                                    <p:anim calcmode="lin" valueType="num">
                                      <p:cBhvr>
                                        <p:cTn id="40" dur="1000" fill="hold"/>
                                        <p:tgtEl>
                                          <p:spTgt spid="85"/>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fade">
                                      <p:cBhvr>
                                        <p:cTn id="43" dur="1000"/>
                                        <p:tgtEl>
                                          <p:spTgt spid="84"/>
                                        </p:tgtEl>
                                      </p:cBhvr>
                                    </p:animEffect>
                                    <p:anim calcmode="lin" valueType="num">
                                      <p:cBhvr>
                                        <p:cTn id="44" dur="1000" fill="hold"/>
                                        <p:tgtEl>
                                          <p:spTgt spid="84"/>
                                        </p:tgtEl>
                                        <p:attrNameLst>
                                          <p:attrName>ppt_x</p:attrName>
                                        </p:attrNameLst>
                                      </p:cBhvr>
                                      <p:tavLst>
                                        <p:tav tm="0">
                                          <p:val>
                                            <p:strVal val="#ppt_x"/>
                                          </p:val>
                                        </p:tav>
                                        <p:tav tm="100000">
                                          <p:val>
                                            <p:strVal val="#ppt_x"/>
                                          </p:val>
                                        </p:tav>
                                      </p:tavLst>
                                    </p:anim>
                                    <p:anim calcmode="lin" valueType="num">
                                      <p:cBhvr>
                                        <p:cTn id="45" dur="1000" fill="hold"/>
                                        <p:tgtEl>
                                          <p:spTgt spid="8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fade">
                                      <p:cBhvr>
                                        <p:cTn id="48" dur="1000"/>
                                        <p:tgtEl>
                                          <p:spTgt spid="83"/>
                                        </p:tgtEl>
                                      </p:cBhvr>
                                    </p:animEffect>
                                    <p:anim calcmode="lin" valueType="num">
                                      <p:cBhvr>
                                        <p:cTn id="49" dur="1000" fill="hold"/>
                                        <p:tgtEl>
                                          <p:spTgt spid="83"/>
                                        </p:tgtEl>
                                        <p:attrNameLst>
                                          <p:attrName>ppt_x</p:attrName>
                                        </p:attrNameLst>
                                      </p:cBhvr>
                                      <p:tavLst>
                                        <p:tav tm="0">
                                          <p:val>
                                            <p:strVal val="#ppt_x"/>
                                          </p:val>
                                        </p:tav>
                                        <p:tav tm="100000">
                                          <p:val>
                                            <p:strVal val="#ppt_x"/>
                                          </p:val>
                                        </p:tav>
                                      </p:tavLst>
                                    </p:anim>
                                    <p:anim calcmode="lin" valueType="num">
                                      <p:cBhvr>
                                        <p:cTn id="50" dur="1000" fill="hold"/>
                                        <p:tgtEl>
                                          <p:spTgt spid="83"/>
                                        </p:tgtEl>
                                        <p:attrNameLst>
                                          <p:attrName>ppt_y</p:attrName>
                                        </p:attrNameLst>
                                      </p:cBhvr>
                                      <p:tavLst>
                                        <p:tav tm="0">
                                          <p:val>
                                            <p:strVal val="#ppt_y+.1"/>
                                          </p:val>
                                        </p:tav>
                                        <p:tav tm="100000">
                                          <p:val>
                                            <p:strVal val="#ppt_y"/>
                                          </p:val>
                                        </p:tav>
                                      </p:tavLst>
                                    </p:anim>
                                  </p:childTnLst>
                                </p:cTn>
                              </p:par>
                            </p:childTnLst>
                          </p:cTn>
                        </p:par>
                        <p:par>
                          <p:cTn id="51" fill="hold">
                            <p:stCondLst>
                              <p:cond delay="2500"/>
                            </p:stCondLst>
                            <p:childTnLst>
                              <p:par>
                                <p:cTn id="52" presetID="12" presetClass="entr" presetSubtype="4" fill="hold" grpId="0" nodeType="afterEffect">
                                  <p:stCondLst>
                                    <p:cond delay="0"/>
                                  </p:stCondLst>
                                  <p:childTnLst>
                                    <p:set>
                                      <p:cBhvr>
                                        <p:cTn id="53" dur="1" fill="hold">
                                          <p:stCondLst>
                                            <p:cond delay="0"/>
                                          </p:stCondLst>
                                        </p:cTn>
                                        <p:tgtEl>
                                          <p:spTgt spid="86"/>
                                        </p:tgtEl>
                                        <p:attrNameLst>
                                          <p:attrName>style.visibility</p:attrName>
                                        </p:attrNameLst>
                                      </p:cBhvr>
                                      <p:to>
                                        <p:strVal val="visible"/>
                                      </p:to>
                                    </p:set>
                                    <p:anim calcmode="lin" valueType="num">
                                      <p:cBhvr additive="base">
                                        <p:cTn id="54" dur="500"/>
                                        <p:tgtEl>
                                          <p:spTgt spid="86"/>
                                        </p:tgtEl>
                                        <p:attrNameLst>
                                          <p:attrName>ppt_y</p:attrName>
                                        </p:attrNameLst>
                                      </p:cBhvr>
                                      <p:tavLst>
                                        <p:tav tm="0">
                                          <p:val>
                                            <p:strVal val="#ppt_y+#ppt_h*1.125000"/>
                                          </p:val>
                                        </p:tav>
                                        <p:tav tm="100000">
                                          <p:val>
                                            <p:strVal val="#ppt_y"/>
                                          </p:val>
                                        </p:tav>
                                      </p:tavLst>
                                    </p:anim>
                                    <p:animEffect transition="in" filter="wipe(up)">
                                      <p:cBhvr>
                                        <p:cTn id="55" dur="500"/>
                                        <p:tgtEl>
                                          <p:spTgt spid="86"/>
                                        </p:tgtEl>
                                      </p:cBhvr>
                                    </p:animEffect>
                                  </p:childTnLst>
                                </p:cTn>
                              </p:par>
                              <p:par>
                                <p:cTn id="56" presetID="12" presetClass="entr" presetSubtype="4" fill="hold" grpId="0" nodeType="withEffect">
                                  <p:stCondLst>
                                    <p:cond delay="0"/>
                                  </p:stCondLst>
                                  <p:childTnLst>
                                    <p:set>
                                      <p:cBhvr>
                                        <p:cTn id="57" dur="1" fill="hold">
                                          <p:stCondLst>
                                            <p:cond delay="0"/>
                                          </p:stCondLst>
                                        </p:cTn>
                                        <p:tgtEl>
                                          <p:spTgt spid="87"/>
                                        </p:tgtEl>
                                        <p:attrNameLst>
                                          <p:attrName>style.visibility</p:attrName>
                                        </p:attrNameLst>
                                      </p:cBhvr>
                                      <p:to>
                                        <p:strVal val="visible"/>
                                      </p:to>
                                    </p:set>
                                    <p:anim calcmode="lin" valueType="num">
                                      <p:cBhvr additive="base">
                                        <p:cTn id="58" dur="500"/>
                                        <p:tgtEl>
                                          <p:spTgt spid="87"/>
                                        </p:tgtEl>
                                        <p:attrNameLst>
                                          <p:attrName>ppt_y</p:attrName>
                                        </p:attrNameLst>
                                      </p:cBhvr>
                                      <p:tavLst>
                                        <p:tav tm="0">
                                          <p:val>
                                            <p:strVal val="#ppt_y+#ppt_h*1.125000"/>
                                          </p:val>
                                        </p:tav>
                                        <p:tav tm="100000">
                                          <p:val>
                                            <p:strVal val="#ppt_y"/>
                                          </p:val>
                                        </p:tav>
                                      </p:tavLst>
                                    </p:anim>
                                    <p:animEffect transition="in" filter="wipe(up)">
                                      <p:cBhvr>
                                        <p:cTn id="59" dur="500"/>
                                        <p:tgtEl>
                                          <p:spTgt spid="87"/>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88"/>
                                        </p:tgtEl>
                                        <p:attrNameLst>
                                          <p:attrName>style.visibility</p:attrName>
                                        </p:attrNameLst>
                                      </p:cBhvr>
                                      <p:to>
                                        <p:strVal val="visible"/>
                                      </p:to>
                                    </p:set>
                                    <p:anim calcmode="lin" valueType="num">
                                      <p:cBhvr additive="base">
                                        <p:cTn id="62" dur="500"/>
                                        <p:tgtEl>
                                          <p:spTgt spid="88"/>
                                        </p:tgtEl>
                                        <p:attrNameLst>
                                          <p:attrName>ppt_y</p:attrName>
                                        </p:attrNameLst>
                                      </p:cBhvr>
                                      <p:tavLst>
                                        <p:tav tm="0">
                                          <p:val>
                                            <p:strVal val="#ppt_y+#ppt_h*1.125000"/>
                                          </p:val>
                                        </p:tav>
                                        <p:tav tm="100000">
                                          <p:val>
                                            <p:strVal val="#ppt_y"/>
                                          </p:val>
                                        </p:tav>
                                      </p:tavLst>
                                    </p:anim>
                                    <p:animEffect transition="in" filter="wipe(up)">
                                      <p:cBhvr>
                                        <p:cTn id="6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P spid="17" grpId="0" animBg="1"/>
      <p:bldP spid="17" grpId="1" animBg="1"/>
      <p:bldP spid="18" grpId="0" animBg="1"/>
      <p:bldP spid="18" grpId="1" animBg="1"/>
      <p:bldP spid="86" grpId="0"/>
      <p:bldP spid="87" grpId="0"/>
      <p:bldP spid="8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等腰三角形 13"/>
          <p:cNvSpPr>
            <a:spLocks noChangeArrowheads="1"/>
          </p:cNvSpPr>
          <p:nvPr/>
        </p:nvSpPr>
        <p:spPr bwMode="auto">
          <a:xfrm>
            <a:off x="147638" y="269875"/>
            <a:ext cx="422275" cy="365125"/>
          </a:xfrm>
          <a:prstGeom prst="triangle">
            <a:avLst>
              <a:gd name="adj" fmla="val 50000"/>
            </a:avLst>
          </a:prstGeom>
          <a:solidFill>
            <a:srgbClr val="197519"/>
          </a:solidFill>
          <a:ln w="9525">
            <a:noFill/>
            <a:miter lim="800000"/>
            <a:headEnd/>
            <a:tailEnd/>
          </a:ln>
        </p:spPr>
        <p:txBody>
          <a:bodyPr/>
          <a:lstStyle/>
          <a:p>
            <a:endParaRPr lang="zh-CN" altLang="en-US"/>
          </a:p>
        </p:txBody>
      </p:sp>
      <p:sp>
        <p:nvSpPr>
          <p:cNvPr id="15" name="等腰三角形 14"/>
          <p:cNvSpPr>
            <a:spLocks noChangeArrowheads="1"/>
          </p:cNvSpPr>
          <p:nvPr/>
        </p:nvSpPr>
        <p:spPr bwMode="auto">
          <a:xfrm>
            <a:off x="569913" y="522288"/>
            <a:ext cx="200025" cy="171450"/>
          </a:xfrm>
          <a:prstGeom prst="triangle">
            <a:avLst>
              <a:gd name="adj" fmla="val 50000"/>
            </a:avLst>
          </a:prstGeom>
          <a:solidFill>
            <a:srgbClr val="197519">
              <a:alpha val="89018"/>
            </a:srgbClr>
          </a:solidFill>
          <a:ln w="9525">
            <a:noFill/>
            <a:miter lim="800000"/>
            <a:headEnd/>
            <a:tailEnd/>
          </a:ln>
        </p:spPr>
        <p:txBody>
          <a:bodyPr/>
          <a:lstStyle/>
          <a:p>
            <a:endParaRPr lang="zh-CN" altLang="en-US"/>
          </a:p>
        </p:txBody>
      </p:sp>
      <p:sp>
        <p:nvSpPr>
          <p:cNvPr id="16" name="等腰三角形 15"/>
          <p:cNvSpPr>
            <a:spLocks noChangeArrowheads="1"/>
          </p:cNvSpPr>
          <p:nvPr/>
        </p:nvSpPr>
        <p:spPr bwMode="auto">
          <a:xfrm flipH="1">
            <a:off x="473075" y="352425"/>
            <a:ext cx="63500" cy="55563"/>
          </a:xfrm>
          <a:prstGeom prst="triangle">
            <a:avLst>
              <a:gd name="adj" fmla="val 50000"/>
            </a:avLst>
          </a:prstGeom>
          <a:solidFill>
            <a:srgbClr val="197519">
              <a:alpha val="47058"/>
            </a:srgbClr>
          </a:solidFill>
          <a:ln w="9525">
            <a:noFill/>
            <a:miter lim="800000"/>
            <a:headEnd/>
            <a:tailEnd/>
          </a:ln>
        </p:spPr>
        <p:txBody>
          <a:bodyPr/>
          <a:lstStyle/>
          <a:p>
            <a:endParaRPr lang="zh-CN" altLang="en-US"/>
          </a:p>
        </p:txBody>
      </p:sp>
      <p:sp>
        <p:nvSpPr>
          <p:cNvPr id="17" name="等腰三角形 16"/>
          <p:cNvSpPr>
            <a:spLocks noChangeArrowheads="1"/>
          </p:cNvSpPr>
          <p:nvPr/>
        </p:nvSpPr>
        <p:spPr bwMode="auto">
          <a:xfrm>
            <a:off x="625475" y="368300"/>
            <a:ext cx="133350" cy="114300"/>
          </a:xfrm>
          <a:prstGeom prst="triangle">
            <a:avLst>
              <a:gd name="adj" fmla="val 50000"/>
            </a:avLst>
          </a:prstGeom>
          <a:solidFill>
            <a:srgbClr val="197519">
              <a:alpha val="72156"/>
            </a:srgbClr>
          </a:solidFill>
          <a:ln w="9525">
            <a:noFill/>
            <a:miter lim="800000"/>
            <a:headEnd/>
            <a:tailEnd/>
          </a:ln>
        </p:spPr>
        <p:txBody>
          <a:bodyPr/>
          <a:lstStyle/>
          <a:p>
            <a:endParaRPr lang="zh-CN" altLang="en-US"/>
          </a:p>
        </p:txBody>
      </p:sp>
      <p:pic>
        <p:nvPicPr>
          <p:cNvPr id="27" name="Picture 5" descr="lhh_7">
            <a:extLst>
              <a:ext uri="{FF2B5EF4-FFF2-40B4-BE49-F238E27FC236}"/>
            </a:extLst>
          </p:cNvPr>
          <p:cNvPicPr>
            <a:picLocks noChangeAspect="1" noChangeArrowheads="1"/>
          </p:cNvPicPr>
          <p:nvPr/>
        </p:nvPicPr>
        <p:blipFill>
          <a:blip r:embed="rId3">
            <a:extLst>
              <a:ext uri="{28A0092B-C50C-407E-A947-70E740481C1C}"/>
            </a:extLst>
          </a:blip>
          <a:srcRect/>
          <a:stretch>
            <a:fillRect/>
          </a:stretch>
        </p:blipFill>
        <p:spPr bwMode="auto">
          <a:xfrm>
            <a:off x="358974" y="1316110"/>
            <a:ext cx="2813538" cy="3433732"/>
          </a:xfrm>
          <a:prstGeom prst="rect">
            <a:avLst/>
          </a:prstGeom>
          <a:noFill/>
          <a:ln>
            <a:noFill/>
          </a:ln>
          <a:effectLst>
            <a:softEdge rad="317500"/>
          </a:effectLst>
          <a:extLst>
            <a:ext uri="{909E8E84-426E-40DD-AFC4-6F175D3DCCD1}"/>
            <a:ext uri="{91240B29-F687-4F45-9708-019B960494DF}"/>
          </a:extLst>
        </p:spPr>
      </p:pic>
      <p:sp>
        <p:nvSpPr>
          <p:cNvPr id="28" name="Round Same Side Corner Rectangle 4">
            <a:extLst>
              <a:ext uri="{FF2B5EF4-FFF2-40B4-BE49-F238E27FC236}"/>
            </a:extLst>
          </p:cNvPr>
          <p:cNvSpPr/>
          <p:nvPr/>
        </p:nvSpPr>
        <p:spPr>
          <a:xfrm>
            <a:off x="5357813" y="915988"/>
            <a:ext cx="349250" cy="3887787"/>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defRPr/>
            </a:pPr>
            <a:endParaRPr lang="en-GB" sz="1100" b="1">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29" name="Group 33">
            <a:extLst>
              <a:ext uri="{FF2B5EF4-FFF2-40B4-BE49-F238E27FC236}"/>
            </a:extLst>
          </p:cNvPr>
          <p:cNvGrpSpPr/>
          <p:nvPr/>
        </p:nvGrpSpPr>
        <p:grpSpPr>
          <a:xfrm>
            <a:off x="5364089" y="1316110"/>
            <a:ext cx="2454542" cy="386324"/>
            <a:chOff x="5128064" y="2256183"/>
            <a:chExt cx="3273083" cy="515155"/>
          </a:xfrm>
          <a:solidFill>
            <a:srgbClr val="C00000"/>
          </a:solidFill>
        </p:grpSpPr>
        <p:sp>
          <p:nvSpPr>
            <p:cNvPr id="30" name="Pentagon 3">
              <a:extLst>
                <a:ext uri="{FF2B5EF4-FFF2-40B4-BE49-F238E27FC236}"/>
              </a:extLst>
            </p:cNvPr>
            <p:cNvSpPr/>
            <p:nvPr/>
          </p:nvSpPr>
          <p:spPr>
            <a:xfrm>
              <a:off x="5128064" y="2256184"/>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zh-CN" altLang="en-US" sz="1400" b="1" dirty="0">
                  <a:latin typeface="微软雅黑" panose="020B0503020204020204" pitchFamily="34" charset="-122"/>
                  <a:ea typeface="微软雅黑" panose="020B0503020204020204" pitchFamily="34" charset="-122"/>
                  <a:cs typeface="+mn-ea"/>
                  <a:sym typeface="Arial" panose="020B0604020202020204" pitchFamily="34" charset="0"/>
                </a:rPr>
                <a:t>偷盗抢劫</a:t>
              </a: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1" name="Rectangle 8">
              <a:extLst>
                <a:ext uri="{FF2B5EF4-FFF2-40B4-BE49-F238E27FC236}"/>
              </a:extLst>
            </p:cNvPr>
            <p:cNvSpPr/>
            <p:nvPr/>
          </p:nvSpPr>
          <p:spPr>
            <a:xfrm>
              <a:off x="5128064" y="2256183"/>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32" name="Group 34">
            <a:extLst>
              <a:ext uri="{FF2B5EF4-FFF2-40B4-BE49-F238E27FC236}"/>
            </a:extLst>
          </p:cNvPr>
          <p:cNvGrpSpPr/>
          <p:nvPr/>
        </p:nvGrpSpPr>
        <p:grpSpPr>
          <a:xfrm>
            <a:off x="5364089" y="1945245"/>
            <a:ext cx="2454542" cy="386327"/>
            <a:chOff x="5128064" y="3095116"/>
            <a:chExt cx="3273083" cy="515158"/>
          </a:xfrm>
          <a:solidFill>
            <a:srgbClr val="C00000"/>
          </a:solidFill>
        </p:grpSpPr>
        <p:sp>
          <p:nvSpPr>
            <p:cNvPr id="33" name="Pentagon 5">
              <a:extLst>
                <a:ext uri="{FF2B5EF4-FFF2-40B4-BE49-F238E27FC236}"/>
              </a:extLst>
            </p:cNvPr>
            <p:cNvSpPr/>
            <p:nvPr/>
          </p:nvSpPr>
          <p:spPr>
            <a:xfrm>
              <a:off x="5128064" y="3095116"/>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zh-CN" altLang="en-US" sz="1400" b="1" dirty="0">
                  <a:latin typeface="微软雅黑" panose="020B0503020204020204" pitchFamily="34" charset="-122"/>
                  <a:ea typeface="微软雅黑" panose="020B0503020204020204" pitchFamily="34" charset="-122"/>
                  <a:cs typeface="+mn-ea"/>
                  <a:sym typeface="Arial" panose="020B0604020202020204" pitchFamily="34" charset="0"/>
                </a:rPr>
                <a:t>杀人放火</a:t>
              </a: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4" name="Rectangle 9">
              <a:extLst>
                <a:ext uri="{FF2B5EF4-FFF2-40B4-BE49-F238E27FC236}"/>
              </a:extLst>
            </p:cNvPr>
            <p:cNvSpPr/>
            <p:nvPr/>
          </p:nvSpPr>
          <p:spPr>
            <a:xfrm>
              <a:off x="5128064" y="3095119"/>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53" name="Group 35">
            <a:extLst>
              <a:ext uri="{FF2B5EF4-FFF2-40B4-BE49-F238E27FC236}"/>
            </a:extLst>
          </p:cNvPr>
          <p:cNvGrpSpPr/>
          <p:nvPr/>
        </p:nvGrpSpPr>
        <p:grpSpPr>
          <a:xfrm>
            <a:off x="5364089" y="2574374"/>
            <a:ext cx="2454542" cy="386324"/>
            <a:chOff x="5128064" y="3934054"/>
            <a:chExt cx="3273083" cy="515155"/>
          </a:xfrm>
          <a:solidFill>
            <a:srgbClr val="C00000"/>
          </a:solidFill>
        </p:grpSpPr>
        <p:sp>
          <p:nvSpPr>
            <p:cNvPr id="54" name="Pentagon 6">
              <a:extLst>
                <a:ext uri="{FF2B5EF4-FFF2-40B4-BE49-F238E27FC236}"/>
              </a:extLst>
            </p:cNvPr>
            <p:cNvSpPr/>
            <p:nvPr/>
          </p:nvSpPr>
          <p:spPr>
            <a:xfrm>
              <a:off x="5128064" y="3934054"/>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zh-CN" altLang="en-US" sz="1400" b="1" dirty="0">
                  <a:latin typeface="微软雅黑" panose="020B0503020204020204" pitchFamily="34" charset="-122"/>
                  <a:ea typeface="微软雅黑" panose="020B0503020204020204" pitchFamily="34" charset="-122"/>
                  <a:cs typeface="+mn-ea"/>
                  <a:sym typeface="Arial" panose="020B0604020202020204" pitchFamily="34" charset="0"/>
                </a:rPr>
                <a:t>传播疾病</a:t>
              </a: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5" name="Rectangle 10">
              <a:extLst>
                <a:ext uri="{FF2B5EF4-FFF2-40B4-BE49-F238E27FC236}"/>
              </a:extLst>
            </p:cNvPr>
            <p:cNvSpPr/>
            <p:nvPr/>
          </p:nvSpPr>
          <p:spPr>
            <a:xfrm>
              <a:off x="5128064" y="3934054"/>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56" name="Group 36">
            <a:extLst>
              <a:ext uri="{FF2B5EF4-FFF2-40B4-BE49-F238E27FC236}"/>
            </a:extLst>
          </p:cNvPr>
          <p:cNvGrpSpPr/>
          <p:nvPr/>
        </p:nvGrpSpPr>
        <p:grpSpPr>
          <a:xfrm>
            <a:off x="5364089" y="3203506"/>
            <a:ext cx="2454543" cy="386325"/>
            <a:chOff x="5128064" y="4772988"/>
            <a:chExt cx="3273084" cy="515156"/>
          </a:xfrm>
          <a:solidFill>
            <a:srgbClr val="C00000"/>
          </a:solidFill>
        </p:grpSpPr>
        <p:sp>
          <p:nvSpPr>
            <p:cNvPr id="57" name="Pentagon 7">
              <a:extLst>
                <a:ext uri="{FF2B5EF4-FFF2-40B4-BE49-F238E27FC236}"/>
              </a:extLst>
            </p:cNvPr>
            <p:cNvSpPr/>
            <p:nvPr/>
          </p:nvSpPr>
          <p:spPr>
            <a:xfrm>
              <a:off x="5128065" y="4772990"/>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zh-CN" altLang="en-US" sz="1400" b="1" dirty="0">
                  <a:latin typeface="微软雅黑" panose="020B0503020204020204" pitchFamily="34" charset="-122"/>
                  <a:ea typeface="微软雅黑" panose="020B0503020204020204" pitchFamily="34" charset="-122"/>
                  <a:cs typeface="+mn-ea"/>
                  <a:sym typeface="Arial" panose="020B0604020202020204" pitchFamily="34" charset="0"/>
                </a:rPr>
                <a:t>累及他人</a:t>
              </a: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8" name="Rectangle 11">
              <a:extLst>
                <a:ext uri="{FF2B5EF4-FFF2-40B4-BE49-F238E27FC236}"/>
              </a:extLst>
            </p:cNvPr>
            <p:cNvSpPr/>
            <p:nvPr/>
          </p:nvSpPr>
          <p:spPr>
            <a:xfrm>
              <a:off x="5128064" y="4772988"/>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en-GB" sz="1400" b="1" dirty="0">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0-#ppt_w/2"/>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ppt_x</p:attrName>
                                        </p:attrNameLst>
                                      </p:cBhvr>
                                      <p:tavLst>
                                        <p:tav tm="0">
                                          <p:val>
                                            <p:strVal val="0-#ppt_w/2"/>
                                          </p:val>
                                        </p:tav>
                                        <p:tav tm="100000">
                                          <p:val>
                                            <p:strVal val="#ppt_x"/>
                                          </p:val>
                                        </p:tav>
                                      </p:tavLst>
                                    </p:anim>
                                    <p:anim calcmode="lin" valueType="num">
                                      <p:cBhvr>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ppt_x</p:attrName>
                                        </p:attrNameLst>
                                      </p:cBhvr>
                                      <p:tavLst>
                                        <p:tav tm="0">
                                          <p:val>
                                            <p:strVal val="0-#ppt_w/2"/>
                                          </p:val>
                                        </p:tav>
                                        <p:tav tm="100000">
                                          <p:val>
                                            <p:strVal val="#ppt_x"/>
                                          </p:val>
                                        </p:tav>
                                      </p:tavLst>
                                    </p:anim>
                                    <p:anim calcmode="lin" valueType="num">
                                      <p:cBhvr>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ppt_x</p:attrName>
                                        </p:attrNameLst>
                                      </p:cBhvr>
                                      <p:tavLst>
                                        <p:tav tm="0">
                                          <p:val>
                                            <p:strVal val="0-#ppt_w/2"/>
                                          </p:val>
                                        </p:tav>
                                        <p:tav tm="100000">
                                          <p:val>
                                            <p:strVal val="#ppt_x"/>
                                          </p:val>
                                        </p:tav>
                                      </p:tavLst>
                                    </p:anim>
                                    <p:anim calcmode="lin" valueType="num">
                                      <p:cBhvr>
                                        <p:cTn id="20" dur="500" fill="hold"/>
                                        <p:tgtEl>
                                          <p:spTgt spid="17"/>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14"/>
                                        </p:tgtEl>
                                        <p:attrNameLst>
                                          <p:attrName>r</p:attrName>
                                        </p:attrNameLst>
                                      </p:cBhvr>
                                    </p:animRot>
                                  </p:childTnLst>
                                </p:cTn>
                              </p:par>
                              <p:par>
                                <p:cTn id="23" presetID="8" presetClass="emph" presetSubtype="0" fill="hold" grpId="1" nodeType="withEffect">
                                  <p:stCondLst>
                                    <p:cond delay="0"/>
                                  </p:stCondLst>
                                  <p:childTnLst>
                                    <p:animRot by="21600000">
                                      <p:cBhvr>
                                        <p:cTn id="24" dur="500" fill="hold"/>
                                        <p:tgtEl>
                                          <p:spTgt spid="15"/>
                                        </p:tgtEl>
                                        <p:attrNameLst>
                                          <p:attrName>r</p:attrName>
                                        </p:attrNameLst>
                                      </p:cBhvr>
                                    </p:animRot>
                                  </p:childTnLst>
                                </p:cTn>
                              </p:par>
                              <p:par>
                                <p:cTn id="25" presetID="8" presetClass="emph" presetSubtype="0" fill="hold" grpId="1" nodeType="withEffect">
                                  <p:stCondLst>
                                    <p:cond delay="0"/>
                                  </p:stCondLst>
                                  <p:childTnLst>
                                    <p:animRot by="21600000">
                                      <p:cBhvr>
                                        <p:cTn id="26" dur="500" fill="hold"/>
                                        <p:tgtEl>
                                          <p:spTgt spid="16"/>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17"/>
                                        </p:tgtEl>
                                        <p:attrNameLst>
                                          <p:attrName>r</p:attrName>
                                        </p:attrNameLst>
                                      </p:cBhvr>
                                    </p:animRot>
                                  </p:childTnLst>
                                </p:cTn>
                              </p:par>
                              <p:par>
                                <p:cTn id="29" presetID="42"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22" presetClass="entr" presetSubtype="4"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down)">
                                      <p:cBhvr>
                                        <p:cTn id="37" dur="500"/>
                                        <p:tgtEl>
                                          <p:spTgt spid="28"/>
                                        </p:tgtEl>
                                      </p:cBhvr>
                                    </p:animEffect>
                                  </p:childTnLst>
                                </p:cTn>
                              </p:par>
                            </p:childTnLst>
                          </p:cTn>
                        </p:par>
                        <p:par>
                          <p:cTn id="38" fill="hold">
                            <p:stCondLst>
                              <p:cond delay="1500"/>
                            </p:stCondLst>
                            <p:childTnLst>
                              <p:par>
                                <p:cTn id="39" presetID="22" presetClass="entr" presetSubtype="8"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500"/>
                                        <p:tgtEl>
                                          <p:spTgt spid="29"/>
                                        </p:tgtEl>
                                      </p:cBhvr>
                                    </p:animEffect>
                                  </p:childTnLst>
                                </p:cTn>
                              </p:par>
                            </p:childTnLst>
                          </p:cTn>
                        </p:par>
                        <p:par>
                          <p:cTn id="42" fill="hold">
                            <p:stCondLst>
                              <p:cond delay="2000"/>
                            </p:stCondLst>
                            <p:childTnLst>
                              <p:par>
                                <p:cTn id="43" presetID="22" presetClass="entr" presetSubtype="8"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500"/>
                            </p:stCondLst>
                            <p:childTnLst>
                              <p:par>
                                <p:cTn id="47" presetID="22" presetClass="entr" presetSubtype="8" fill="hold"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left)">
                                      <p:cBhvr>
                                        <p:cTn id="49" dur="500"/>
                                        <p:tgtEl>
                                          <p:spTgt spid="53"/>
                                        </p:tgtEl>
                                      </p:cBhvr>
                                    </p:animEffect>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left)">
                                      <p:cBhvr>
                                        <p:cTn id="5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16" grpId="0" animBg="1"/>
      <p:bldP spid="16" grpId="1" animBg="1"/>
      <p:bldP spid="17" grpId="0" animBg="1"/>
      <p:bldP spid="17"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5">
            <a:lum/>
          </a:blip>
          <a:srcRect/>
          <a:stretch>
            <a:fillRect l="-1000" r="-1000"/>
          </a:stretch>
        </a:blipFill>
        <a:effectLst/>
      </p:bgPr>
    </p:bg>
    <p:spTree>
      <p:nvGrpSpPr>
        <p:cNvPr id="1" name=""/>
        <p:cNvGrpSpPr/>
        <p:nvPr/>
      </p:nvGrpSpPr>
      <p:grpSpPr>
        <a:xfrm>
          <a:off x="0" y="0"/>
          <a:ext cx="0" cy="0"/>
          <a:chOff x="0" y="0"/>
          <a:chExt cx="0" cy="0"/>
        </a:xfrm>
      </p:grpSpPr>
      <p:pic>
        <p:nvPicPr>
          <p:cNvPr id="20" name="图片 19"/>
          <p:cNvPicPr>
            <a:picLocks noChangeAspect="1"/>
          </p:cNvPicPr>
          <p:nvPr/>
        </p:nvPicPr>
        <p:blipFill>
          <a:blip r:embed="rId6"/>
          <a:srcRect/>
          <a:stretch>
            <a:fillRect/>
          </a:stretch>
        </p:blipFill>
        <p:spPr bwMode="auto">
          <a:xfrm>
            <a:off x="7729538" y="9525"/>
            <a:ext cx="1230312" cy="965200"/>
          </a:xfrm>
          <a:prstGeom prst="rect">
            <a:avLst/>
          </a:prstGeom>
          <a:noFill/>
          <a:ln w="9525">
            <a:noFill/>
            <a:miter lim="800000"/>
            <a:headEnd/>
            <a:tailEnd/>
          </a:ln>
        </p:spPr>
      </p:pic>
      <p:pic>
        <p:nvPicPr>
          <p:cNvPr id="23" name="图片 22"/>
          <p:cNvPicPr>
            <a:picLocks noChangeAspect="1"/>
          </p:cNvPicPr>
          <p:nvPr/>
        </p:nvPicPr>
        <p:blipFill>
          <a:blip r:embed="rId7"/>
          <a:srcRect l="37312" r="32344" b="40239"/>
          <a:stretch>
            <a:fillRect/>
          </a:stretch>
        </p:blipFill>
        <p:spPr bwMode="auto">
          <a:xfrm>
            <a:off x="2711450" y="474663"/>
            <a:ext cx="1252538" cy="2144712"/>
          </a:xfrm>
          <a:prstGeom prst="rect">
            <a:avLst/>
          </a:prstGeom>
          <a:noFill/>
          <a:ln w="9525">
            <a:noFill/>
            <a:miter lim="800000"/>
            <a:headEnd/>
            <a:tailEnd/>
          </a:ln>
        </p:spPr>
      </p:pic>
      <p:sp>
        <p:nvSpPr>
          <p:cNvPr id="24" name="直角三角形 23"/>
          <p:cNvSpPr/>
          <p:nvPr/>
        </p:nvSpPr>
        <p:spPr>
          <a:xfrm>
            <a:off x="2735263" y="2513013"/>
            <a:ext cx="4051300" cy="277812"/>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defRPr/>
            </a:pPr>
            <a:endParaRPr kumimoji="1" lang="zh-CN" altLang="en-US"/>
          </a:p>
        </p:txBody>
      </p:sp>
      <p:sp>
        <p:nvSpPr>
          <p:cNvPr id="25" name="矩形 24"/>
          <p:cNvSpPr>
            <a:spLocks noChangeArrowheads="1"/>
          </p:cNvSpPr>
          <p:nvPr/>
        </p:nvSpPr>
        <p:spPr bwMode="auto">
          <a:xfrm>
            <a:off x="4035425" y="1911350"/>
            <a:ext cx="2832100" cy="608013"/>
          </a:xfrm>
          <a:prstGeom prst="rect">
            <a:avLst/>
          </a:prstGeom>
          <a:noFill/>
          <a:ln>
            <a:noFill/>
          </a:ln>
          <a:extLst>
            <a:ext uri="{909E8E84-426E-40DD-AFC4-6F175D3DCCD1}"/>
            <a:ext uri="{91240B29-F687-4F45-9708-019B960494DF}"/>
          </a:extLst>
        </p:spPr>
        <p:txBody>
          <a:bodyPr wrap="none" lIns="68589" tIns="34295" rIns="68589" bIns="34295">
            <a:spAutoFit/>
          </a:bodyPr>
          <a:lstStyle/>
          <a:p>
            <a:r>
              <a:rPr lang="zh-CN" altLang="en-US" sz="3500">
                <a:solidFill>
                  <a:srgbClr val="262626"/>
                </a:solidFill>
                <a:latin typeface="黑体" pitchFamily="2" charset="-122"/>
                <a:ea typeface="黑体" pitchFamily="2" charset="-122"/>
              </a:rPr>
              <a:t>如何预防吸毒</a:t>
            </a:r>
          </a:p>
        </p:txBody>
      </p:sp>
      <p:pic>
        <p:nvPicPr>
          <p:cNvPr id="6" name="PA_图片 27"/>
          <p:cNvPicPr>
            <a:picLocks noChangeAspect="1"/>
          </p:cNvPicPr>
          <p:nvPr>
            <p:custDataLst>
              <p:tags r:id="rId1"/>
            </p:custDataLst>
          </p:nvPr>
        </p:nvPicPr>
        <p:blipFill>
          <a:blip r:embed="rId8"/>
          <a:srcRect/>
          <a:stretch>
            <a:fillRect/>
          </a:stretch>
        </p:blipFill>
        <p:spPr bwMode="auto">
          <a:xfrm>
            <a:off x="2895600" y="3455988"/>
            <a:ext cx="4375150" cy="1730375"/>
          </a:xfrm>
          <a:prstGeom prst="rect">
            <a:avLst/>
          </a:prstGeom>
          <a:noFill/>
          <a:ln w="9525">
            <a:noFill/>
            <a:miter lim="800000"/>
            <a:headEnd/>
            <a:tailEnd/>
          </a:ln>
        </p:spPr>
      </p:pic>
      <p:pic>
        <p:nvPicPr>
          <p:cNvPr id="7" name="PA_图片 8"/>
          <p:cNvPicPr>
            <a:picLocks noChangeAspect="1"/>
          </p:cNvPicPr>
          <p:nvPr>
            <p:custDataLst>
              <p:tags r:id="rId2"/>
            </p:custDataLst>
          </p:nvPr>
        </p:nvPicPr>
        <p:blipFill>
          <a:blip r:embed="rId9"/>
          <a:srcRect/>
          <a:stretch>
            <a:fillRect/>
          </a:stretch>
        </p:blipFill>
        <p:spPr bwMode="auto">
          <a:xfrm>
            <a:off x="0" y="4060825"/>
            <a:ext cx="9145588" cy="1084263"/>
          </a:xfrm>
          <a:prstGeom prst="rect">
            <a:avLst/>
          </a:prstGeom>
          <a:noFill/>
          <a:ln w="9525">
            <a:noFill/>
            <a:miter lim="800000"/>
            <a:headEnd/>
            <a:tailEnd/>
          </a:ln>
        </p:spPr>
      </p:pic>
    </p:spTree>
  </p:cSld>
  <p:clrMapOvr>
    <a:masterClrMapping/>
  </p:clrMapOvr>
  <p:transition spd="slow" advTm="8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2000"/>
                                        <p:tgtEl>
                                          <p:spTgt spid="7"/>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par>
                          <p:cTn id="12" fill="hold">
                            <p:stCondLst>
                              <p:cond delay="4000"/>
                            </p:stCondLst>
                            <p:childTnLst>
                              <p:par>
                                <p:cTn id="13" presetID="45"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2000"/>
                                        <p:tgtEl>
                                          <p:spTgt spid="20"/>
                                        </p:tgtEl>
                                      </p:cBhvr>
                                    </p:animEffect>
                                    <p:anim calcmode="lin" valueType="num">
                                      <p:cBhvr>
                                        <p:cTn id="16" dur="2000" fill="hold"/>
                                        <p:tgtEl>
                                          <p:spTgt spid="20"/>
                                        </p:tgtEl>
                                        <p:attrNameLst>
                                          <p:attrName>ppt_w</p:attrName>
                                        </p:attrNameLst>
                                      </p:cBhvr>
                                      <p:tavLst>
                                        <p:tav tm="0" fmla="#ppt_w*sin(2.5*pi*$)">
                                          <p:val>
                                            <p:fltVal val="0"/>
                                          </p:val>
                                        </p:tav>
                                        <p:tav tm="100000">
                                          <p:val>
                                            <p:fltVal val="1"/>
                                          </p:val>
                                        </p:tav>
                                      </p:tavLst>
                                    </p:anim>
                                    <p:anim calcmode="lin" valueType="num">
                                      <p:cBhvr>
                                        <p:cTn id="17" dur="2000" fill="hold"/>
                                        <p:tgtEl>
                                          <p:spTgt spid="20"/>
                                        </p:tgtEl>
                                        <p:attrNameLst>
                                          <p:attrName>ppt_h</p:attrName>
                                        </p:attrNameLst>
                                      </p:cBhvr>
                                      <p:tavLst>
                                        <p:tav tm="0">
                                          <p:val>
                                            <p:strVal val="#ppt_h"/>
                                          </p:val>
                                        </p:tav>
                                        <p:tav tm="100000">
                                          <p:val>
                                            <p:strVal val="#ppt_h"/>
                                          </p:val>
                                        </p:tav>
                                      </p:tavLst>
                                    </p:anim>
                                  </p:childTnLst>
                                </p:cTn>
                              </p:par>
                            </p:childTnLst>
                          </p:cTn>
                        </p:par>
                        <p:par>
                          <p:cTn id="18" fill="hold">
                            <p:stCondLst>
                              <p:cond delay="6000"/>
                            </p:stCondLst>
                            <p:childTnLst>
                              <p:par>
                                <p:cTn id="19" presetID="42" presetClass="entr" presetSubtype="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par>
                          <p:cTn id="29" fill="hold">
                            <p:stCondLst>
                              <p:cond delay="7000"/>
                            </p:stCondLst>
                            <p:childTnLst>
                              <p:par>
                                <p:cTn id="30" presetID="22" presetClass="entr" presetSubtype="4"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等腰三角形 19"/>
          <p:cNvSpPr>
            <a:spLocks noChangeArrowheads="1"/>
          </p:cNvSpPr>
          <p:nvPr/>
        </p:nvSpPr>
        <p:spPr bwMode="auto">
          <a:xfrm>
            <a:off x="147638" y="269875"/>
            <a:ext cx="422275" cy="365125"/>
          </a:xfrm>
          <a:prstGeom prst="triangle">
            <a:avLst>
              <a:gd name="adj" fmla="val 50000"/>
            </a:avLst>
          </a:prstGeom>
          <a:solidFill>
            <a:srgbClr val="197519"/>
          </a:solidFill>
          <a:ln w="9525">
            <a:noFill/>
            <a:miter lim="800000"/>
            <a:headEnd/>
            <a:tailEnd/>
          </a:ln>
        </p:spPr>
        <p:txBody>
          <a:bodyPr/>
          <a:lstStyle/>
          <a:p>
            <a:endParaRPr lang="zh-CN" altLang="en-US"/>
          </a:p>
        </p:txBody>
      </p:sp>
      <p:sp>
        <p:nvSpPr>
          <p:cNvPr id="21" name="等腰三角形 20"/>
          <p:cNvSpPr>
            <a:spLocks noChangeArrowheads="1"/>
          </p:cNvSpPr>
          <p:nvPr/>
        </p:nvSpPr>
        <p:spPr bwMode="auto">
          <a:xfrm>
            <a:off x="569913" y="522288"/>
            <a:ext cx="200025" cy="171450"/>
          </a:xfrm>
          <a:prstGeom prst="triangle">
            <a:avLst>
              <a:gd name="adj" fmla="val 50000"/>
            </a:avLst>
          </a:prstGeom>
          <a:solidFill>
            <a:srgbClr val="197519">
              <a:alpha val="89018"/>
            </a:srgbClr>
          </a:solidFill>
          <a:ln w="9525">
            <a:noFill/>
            <a:miter lim="800000"/>
            <a:headEnd/>
            <a:tailEnd/>
          </a:ln>
        </p:spPr>
        <p:txBody>
          <a:bodyPr/>
          <a:lstStyle/>
          <a:p>
            <a:endParaRPr lang="zh-CN" altLang="en-US"/>
          </a:p>
        </p:txBody>
      </p:sp>
      <p:sp>
        <p:nvSpPr>
          <p:cNvPr id="22" name="等腰三角形 21"/>
          <p:cNvSpPr>
            <a:spLocks noChangeArrowheads="1"/>
          </p:cNvSpPr>
          <p:nvPr/>
        </p:nvSpPr>
        <p:spPr bwMode="auto">
          <a:xfrm flipH="1">
            <a:off x="473075" y="352425"/>
            <a:ext cx="63500" cy="55563"/>
          </a:xfrm>
          <a:prstGeom prst="triangle">
            <a:avLst>
              <a:gd name="adj" fmla="val 50000"/>
            </a:avLst>
          </a:prstGeom>
          <a:solidFill>
            <a:srgbClr val="197519">
              <a:alpha val="47058"/>
            </a:srgbClr>
          </a:solidFill>
          <a:ln w="9525">
            <a:noFill/>
            <a:miter lim="800000"/>
            <a:headEnd/>
            <a:tailEnd/>
          </a:ln>
        </p:spPr>
        <p:txBody>
          <a:bodyPr/>
          <a:lstStyle/>
          <a:p>
            <a:endParaRPr lang="zh-CN" altLang="en-US"/>
          </a:p>
        </p:txBody>
      </p:sp>
      <p:sp>
        <p:nvSpPr>
          <p:cNvPr id="23" name="等腰三角形 22"/>
          <p:cNvSpPr>
            <a:spLocks noChangeArrowheads="1"/>
          </p:cNvSpPr>
          <p:nvPr/>
        </p:nvSpPr>
        <p:spPr bwMode="auto">
          <a:xfrm>
            <a:off x="625475" y="368300"/>
            <a:ext cx="133350" cy="114300"/>
          </a:xfrm>
          <a:prstGeom prst="triangle">
            <a:avLst>
              <a:gd name="adj" fmla="val 50000"/>
            </a:avLst>
          </a:prstGeom>
          <a:solidFill>
            <a:srgbClr val="197519">
              <a:alpha val="72156"/>
            </a:srgbClr>
          </a:solidFill>
          <a:ln w="9525">
            <a:noFill/>
            <a:miter lim="800000"/>
            <a:headEnd/>
            <a:tailEnd/>
          </a:ln>
        </p:spPr>
        <p:txBody>
          <a:bodyPr/>
          <a:lstStyle/>
          <a:p>
            <a:endParaRPr lang="zh-CN" altLang="en-US"/>
          </a:p>
        </p:txBody>
      </p:sp>
      <p:pic>
        <p:nvPicPr>
          <p:cNvPr id="38" name="图片 37"/>
          <p:cNvPicPr>
            <a:picLocks noChangeAspect="1"/>
          </p:cNvPicPr>
          <p:nvPr/>
        </p:nvPicPr>
        <p:blipFill>
          <a:blip r:embed="rId3"/>
          <a:srcRect/>
          <a:stretch>
            <a:fillRect/>
          </a:stretch>
        </p:blipFill>
        <p:spPr bwMode="auto">
          <a:xfrm>
            <a:off x="0" y="287338"/>
            <a:ext cx="4895850" cy="4897437"/>
          </a:xfrm>
          <a:prstGeom prst="rect">
            <a:avLst/>
          </a:prstGeom>
          <a:noFill/>
          <a:ln w="9525">
            <a:noFill/>
            <a:miter lim="800000"/>
            <a:headEnd/>
            <a:tailEnd/>
          </a:ln>
        </p:spPr>
      </p:pic>
      <p:sp>
        <p:nvSpPr>
          <p:cNvPr id="39" name="矩形 38">
            <a:extLst>
              <a:ext uri="{FF2B5EF4-FFF2-40B4-BE49-F238E27FC236}"/>
            </a:extLst>
          </p:cNvPr>
          <p:cNvSpPr/>
          <p:nvPr/>
        </p:nvSpPr>
        <p:spPr>
          <a:xfrm>
            <a:off x="4787900" y="2427288"/>
            <a:ext cx="3960813" cy="1341437"/>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nSpc>
                <a:spcPct val="130000"/>
              </a:lnSpc>
              <a:defRPr/>
            </a:pP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、知道什么是毒品；</a:t>
            </a:r>
          </a:p>
          <a:p>
            <a:pPr>
              <a:lnSpc>
                <a:spcPct val="130000"/>
              </a:lnSpc>
              <a:defRPr/>
            </a:pP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、知道吸毒极易成瘾，难以戒断；</a:t>
            </a:r>
          </a:p>
          <a:p>
            <a:pPr>
              <a:lnSpc>
                <a:spcPct val="130000"/>
              </a:lnSpc>
              <a:defRPr/>
            </a:pP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、知道毒品的危害；</a:t>
            </a:r>
          </a:p>
          <a:p>
            <a:pPr>
              <a:lnSpc>
                <a:spcPct val="130000"/>
              </a:lnSpc>
              <a:defRPr/>
            </a:pP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、知道毒品违法犯罪要受到法律制裁。</a:t>
            </a:r>
          </a:p>
        </p:txBody>
      </p:sp>
      <p:sp>
        <p:nvSpPr>
          <p:cNvPr id="40" name="矩形 39">
            <a:extLst>
              <a:ext uri="{FF2B5EF4-FFF2-40B4-BE49-F238E27FC236}"/>
            </a:extLst>
          </p:cNvPr>
          <p:cNvSpPr/>
          <p:nvPr/>
        </p:nvSpPr>
        <p:spPr>
          <a:xfrm>
            <a:off x="4787900" y="1779588"/>
            <a:ext cx="1800225" cy="369887"/>
          </a:xfrm>
          <a:prstGeom prst="rect">
            <a:avLst/>
          </a:prstGeom>
          <a:solidFill>
            <a:srgbClr val="C00000"/>
          </a:solidFill>
          <a:ln>
            <a:noFill/>
          </a:ln>
        </p:spPr>
        <p:style>
          <a:lnRef idx="1">
            <a:schemeClr val="dk1"/>
          </a:lnRef>
          <a:fillRef idx="2">
            <a:schemeClr val="dk1"/>
          </a:fillRef>
          <a:effectRef idx="1">
            <a:schemeClr val="dk1"/>
          </a:effectRef>
          <a:fontRef idx="minor">
            <a:schemeClr val="dk1"/>
          </a:fontRef>
        </p:style>
        <p:txBody>
          <a:bodyPr wrap="none">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牢记“四知道”</a:t>
            </a:r>
          </a:p>
        </p:txBody>
      </p:sp>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0-#ppt_w/2"/>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ppt_x</p:attrName>
                                        </p:attrNameLst>
                                      </p:cBhvr>
                                      <p:tavLst>
                                        <p:tav tm="0">
                                          <p:val>
                                            <p:strVal val="0-#ppt_w/2"/>
                                          </p:val>
                                        </p:tav>
                                        <p:tav tm="100000">
                                          <p:val>
                                            <p:strVal val="#ppt_x"/>
                                          </p:val>
                                        </p:tav>
                                      </p:tavLst>
                                    </p:anim>
                                    <p:anim calcmode="lin" valueType="num">
                                      <p:cBhvr>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ppt_x</p:attrName>
                                        </p:attrNameLst>
                                      </p:cBhvr>
                                      <p:tavLst>
                                        <p:tav tm="0">
                                          <p:val>
                                            <p:strVal val="0-#ppt_w/2"/>
                                          </p:val>
                                        </p:tav>
                                        <p:tav tm="100000">
                                          <p:val>
                                            <p:strVal val="#ppt_x"/>
                                          </p:val>
                                        </p:tav>
                                      </p:tavLst>
                                    </p:anim>
                                    <p:anim calcmode="lin" valueType="num">
                                      <p:cBhvr>
                                        <p:cTn id="16" dur="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ppt_x</p:attrName>
                                        </p:attrNameLst>
                                      </p:cBhvr>
                                      <p:tavLst>
                                        <p:tav tm="0">
                                          <p:val>
                                            <p:strVal val="0-#ppt_w/2"/>
                                          </p:val>
                                        </p:tav>
                                        <p:tav tm="100000">
                                          <p:val>
                                            <p:strVal val="#ppt_x"/>
                                          </p:val>
                                        </p:tav>
                                      </p:tavLst>
                                    </p:anim>
                                    <p:anim calcmode="lin" valueType="num">
                                      <p:cBhvr>
                                        <p:cTn id="20" dur="500" fill="hold"/>
                                        <p:tgtEl>
                                          <p:spTgt spid="23"/>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20"/>
                                        </p:tgtEl>
                                        <p:attrNameLst>
                                          <p:attrName>r</p:attrName>
                                        </p:attrNameLst>
                                      </p:cBhvr>
                                    </p:animRot>
                                  </p:childTnLst>
                                </p:cTn>
                              </p:par>
                              <p:par>
                                <p:cTn id="23" presetID="8" presetClass="emph" presetSubtype="0" fill="hold" grpId="1" nodeType="withEffect">
                                  <p:stCondLst>
                                    <p:cond delay="0"/>
                                  </p:stCondLst>
                                  <p:childTnLst>
                                    <p:animRot by="21600000">
                                      <p:cBhvr>
                                        <p:cTn id="24" dur="500" fill="hold"/>
                                        <p:tgtEl>
                                          <p:spTgt spid="21"/>
                                        </p:tgtEl>
                                        <p:attrNameLst>
                                          <p:attrName>r</p:attrName>
                                        </p:attrNameLst>
                                      </p:cBhvr>
                                    </p:animRot>
                                  </p:childTnLst>
                                </p:cTn>
                              </p:par>
                              <p:par>
                                <p:cTn id="25" presetID="8" presetClass="emph" presetSubtype="0" fill="hold" grpId="1" nodeType="withEffect">
                                  <p:stCondLst>
                                    <p:cond delay="0"/>
                                  </p:stCondLst>
                                  <p:childTnLst>
                                    <p:animRot by="21600000">
                                      <p:cBhvr>
                                        <p:cTn id="26" dur="500" fill="hold"/>
                                        <p:tgtEl>
                                          <p:spTgt spid="22"/>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23"/>
                                        </p:tgtEl>
                                        <p:attrNameLst>
                                          <p:attrName>r</p:attrName>
                                        </p:attrNameLst>
                                      </p:cBhvr>
                                    </p:animRot>
                                  </p:childTnLst>
                                </p:cTn>
                              </p:par>
                            </p:childTnLst>
                          </p:cTn>
                        </p:par>
                        <p:par>
                          <p:cTn id="29" fill="hold">
                            <p:stCondLst>
                              <p:cond delay="500"/>
                            </p:stCondLst>
                            <p:childTnLst>
                              <p:par>
                                <p:cTn id="30" presetID="42" presetClass="entr" presetSubtype="0" fill="hold"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anim calcmode="lin" valueType="num">
                                      <p:cBhvr>
                                        <p:cTn id="33" dur="1000" fill="hold"/>
                                        <p:tgtEl>
                                          <p:spTgt spid="38"/>
                                        </p:tgtEl>
                                        <p:attrNameLst>
                                          <p:attrName>ppt_x</p:attrName>
                                        </p:attrNameLst>
                                      </p:cBhvr>
                                      <p:tavLst>
                                        <p:tav tm="0">
                                          <p:val>
                                            <p:strVal val="#ppt_x"/>
                                          </p:val>
                                        </p:tav>
                                        <p:tav tm="100000">
                                          <p:val>
                                            <p:strVal val="#ppt_x"/>
                                          </p:val>
                                        </p:tav>
                                      </p:tavLst>
                                    </p:anim>
                                    <p:anim calcmode="lin" valueType="num">
                                      <p:cBhvr>
                                        <p:cTn id="34" dur="1000" fill="hold"/>
                                        <p:tgtEl>
                                          <p:spTgt spid="38"/>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14" presetClass="entr" presetSubtype="1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randombar(horizontal)">
                                      <p:cBhvr>
                                        <p:cTn id="38" dur="500"/>
                                        <p:tgtEl>
                                          <p:spTgt spid="40"/>
                                        </p:tgtEl>
                                      </p:cBhvr>
                                    </p:animEffect>
                                  </p:childTnLst>
                                </p:cTn>
                              </p:par>
                            </p:childTnLst>
                          </p:cTn>
                        </p:par>
                        <p:par>
                          <p:cTn id="39" fill="hold">
                            <p:stCondLst>
                              <p:cond delay="2000"/>
                            </p:stCondLst>
                            <p:childTnLst>
                              <p:par>
                                <p:cTn id="40" presetID="42" presetClass="entr" presetSubtype="0"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1000"/>
                                        <p:tgtEl>
                                          <p:spTgt spid="39"/>
                                        </p:tgtEl>
                                      </p:cBhvr>
                                    </p:animEffect>
                                    <p:anim calcmode="lin" valueType="num">
                                      <p:cBhvr>
                                        <p:cTn id="43" dur="1000" fill="hold"/>
                                        <p:tgtEl>
                                          <p:spTgt spid="39"/>
                                        </p:tgtEl>
                                        <p:attrNameLst>
                                          <p:attrName>ppt_x</p:attrName>
                                        </p:attrNameLst>
                                      </p:cBhvr>
                                      <p:tavLst>
                                        <p:tav tm="0">
                                          <p:val>
                                            <p:strVal val="#ppt_x"/>
                                          </p:val>
                                        </p:tav>
                                        <p:tav tm="100000">
                                          <p:val>
                                            <p:strVal val="#ppt_x"/>
                                          </p:val>
                                        </p:tav>
                                      </p:tavLst>
                                    </p:anim>
                                    <p:anim calcmode="lin" valueType="num">
                                      <p:cBhvr>
                                        <p:cTn id="4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1" grpId="0" animBg="1"/>
      <p:bldP spid="21" grpId="1" animBg="1"/>
      <p:bldP spid="22" grpId="0" animBg="1"/>
      <p:bldP spid="22" grpId="1" animBg="1"/>
      <p:bldP spid="23" grpId="0" animBg="1"/>
      <p:bldP spid="23" grpId="1" animBg="1"/>
      <p:bldP spid="39" grpId="0" animBg="1"/>
      <p:bldP spid="4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1000" r="-1000"/>
          </a:stretch>
        </a:blipFill>
        <a:effectLst/>
      </p:bgPr>
    </p:bg>
    <p:spTree>
      <p:nvGrpSpPr>
        <p:cNvPr id="1" name=""/>
        <p:cNvGrpSpPr/>
        <p:nvPr/>
      </p:nvGrpSpPr>
      <p:grpSpPr>
        <a:xfrm>
          <a:off x="0" y="0"/>
          <a:ext cx="0" cy="0"/>
          <a:chOff x="0" y="0"/>
          <a:chExt cx="0" cy="0"/>
        </a:xfrm>
      </p:grpSpPr>
      <p:sp>
        <p:nvSpPr>
          <p:cNvPr id="207" name="文本框 206"/>
          <p:cNvSpPr txBox="1"/>
          <p:nvPr/>
        </p:nvSpPr>
        <p:spPr>
          <a:xfrm>
            <a:off x="0" y="0"/>
            <a:ext cx="9144000" cy="5145088"/>
          </a:xfrm>
          <a:prstGeom prst="rect">
            <a:avLst/>
          </a:prstGeom>
          <a:solidFill>
            <a:schemeClr val="bg1">
              <a:lumMod val="75000"/>
            </a:schemeClr>
          </a:solidFill>
        </p:spPr>
        <p:txBody>
          <a:bodyPr>
            <a:spAutoFit/>
          </a:bodyPr>
          <a:lstStyle/>
          <a:p>
            <a:pPr>
              <a:defRPr/>
            </a:pPr>
            <a:endParaRPr lang="zh-CN" altLang="en-US" dirty="0">
              <a:latin typeface="Arial" pitchFamily="34" charset="0"/>
              <a:ea typeface="+mn-ea"/>
            </a:endParaRPr>
          </a:p>
        </p:txBody>
      </p:sp>
      <p:sp>
        <p:nvSpPr>
          <p:cNvPr id="74" name="矩形 73"/>
          <p:cNvSpPr>
            <a:spLocks noChangeArrowheads="1"/>
          </p:cNvSpPr>
          <p:nvPr/>
        </p:nvSpPr>
        <p:spPr bwMode="auto">
          <a:xfrm>
            <a:off x="4384675" y="873125"/>
            <a:ext cx="1062038" cy="346075"/>
          </a:xfrm>
          <a:prstGeom prst="rect">
            <a:avLst/>
          </a:prstGeom>
          <a:noFill/>
          <a:ln w="9525">
            <a:noFill/>
            <a:miter lim="800000"/>
            <a:headEnd/>
            <a:tailEnd/>
          </a:ln>
        </p:spPr>
        <p:txBody>
          <a:bodyPr wrap="none" lIns="68589" tIns="34295" rIns="68589" bIns="34295">
            <a:spAutoFit/>
          </a:bodyPr>
          <a:lstStyle/>
          <a:p>
            <a:pPr defTabSz="609600"/>
            <a:r>
              <a:rPr lang="en-US" altLang="zh-CN" noProof="1">
                <a:latin typeface="STHeiti Light"/>
                <a:ea typeface="STHeiti Light"/>
                <a:cs typeface="STHeiti Light"/>
              </a:rPr>
              <a:t>CONTENTS</a:t>
            </a:r>
            <a:endParaRPr lang="en-US" altLang="en-US" noProof="1">
              <a:latin typeface="STHeiti Light"/>
              <a:ea typeface="STHeiti Light"/>
              <a:cs typeface="STHeiti Light"/>
            </a:endParaRPr>
          </a:p>
        </p:txBody>
      </p:sp>
      <p:sp>
        <p:nvSpPr>
          <p:cNvPr id="75" name="矩形 74"/>
          <p:cNvSpPr>
            <a:spLocks noChangeArrowheads="1"/>
          </p:cNvSpPr>
          <p:nvPr/>
        </p:nvSpPr>
        <p:spPr bwMode="auto">
          <a:xfrm>
            <a:off x="3465513" y="679450"/>
            <a:ext cx="919162" cy="538163"/>
          </a:xfrm>
          <a:prstGeom prst="rect">
            <a:avLst/>
          </a:prstGeom>
          <a:noFill/>
          <a:ln w="9525">
            <a:noFill/>
            <a:miter lim="800000"/>
            <a:headEnd/>
            <a:tailEnd/>
          </a:ln>
        </p:spPr>
        <p:txBody>
          <a:bodyPr wrap="none" lIns="68589" tIns="34295" rIns="68589" bIns="34295">
            <a:spAutoFit/>
          </a:bodyPr>
          <a:lstStyle/>
          <a:p>
            <a:pPr defTabSz="814388"/>
            <a:r>
              <a:rPr lang="zh-CN" altLang="en-US" sz="3000">
                <a:latin typeface="黑体" pitchFamily="2" charset="-122"/>
                <a:ea typeface="黑体" pitchFamily="2" charset="-122"/>
              </a:rPr>
              <a:t>目录</a:t>
            </a:r>
          </a:p>
        </p:txBody>
      </p:sp>
      <p:grpSp>
        <p:nvGrpSpPr>
          <p:cNvPr id="79" name="Group 3"/>
          <p:cNvGrpSpPr>
            <a:grpSpLocks/>
          </p:cNvGrpSpPr>
          <p:nvPr/>
        </p:nvGrpSpPr>
        <p:grpSpPr bwMode="auto">
          <a:xfrm>
            <a:off x="1211263" y="1330325"/>
            <a:ext cx="6910387" cy="2763838"/>
            <a:chOff x="0" y="0"/>
            <a:chExt cx="4955" cy="1982"/>
          </a:xfrm>
        </p:grpSpPr>
        <p:sp>
          <p:nvSpPr>
            <p:cNvPr id="28690" name="Freeform 4"/>
            <p:cNvSpPr>
              <a:spLocks noChangeArrowheads="1"/>
            </p:cNvSpPr>
            <p:nvPr/>
          </p:nvSpPr>
          <p:spPr bwMode="auto">
            <a:xfrm>
              <a:off x="91" y="88"/>
              <a:ext cx="1457" cy="1812"/>
            </a:xfrm>
            <a:custGeom>
              <a:avLst/>
              <a:gdLst>
                <a:gd name="T0" fmla="*/ 100 w 1692"/>
                <a:gd name="T1" fmla="*/ 181 h 2586"/>
                <a:gd name="T2" fmla="*/ 276 w 1692"/>
                <a:gd name="T3" fmla="*/ 147 h 2586"/>
                <a:gd name="T4" fmla="*/ 374 w 1692"/>
                <a:gd name="T5" fmla="*/ 168 h 2586"/>
                <a:gd name="T6" fmla="*/ 358 w 1692"/>
                <a:gd name="T7" fmla="*/ 311 h 2586"/>
                <a:gd name="T8" fmla="*/ 234 w 1692"/>
                <a:gd name="T9" fmla="*/ 408 h 2586"/>
                <a:gd name="T10" fmla="*/ 188 w 1692"/>
                <a:gd name="T11" fmla="*/ 500 h 2586"/>
                <a:gd name="T12" fmla="*/ 245 w 1692"/>
                <a:gd name="T13" fmla="*/ 675 h 2586"/>
                <a:gd name="T14" fmla="*/ 272 w 1692"/>
                <a:gd name="T15" fmla="*/ 673 h 2586"/>
                <a:gd name="T16" fmla="*/ 282 w 1692"/>
                <a:gd name="T17" fmla="*/ 635 h 2586"/>
                <a:gd name="T18" fmla="*/ 412 w 1692"/>
                <a:gd name="T19" fmla="*/ 809 h 2586"/>
                <a:gd name="T20" fmla="*/ 560 w 1692"/>
                <a:gd name="T21" fmla="*/ 841 h 2586"/>
                <a:gd name="T22" fmla="*/ 684 w 1692"/>
                <a:gd name="T23" fmla="*/ 946 h 2586"/>
                <a:gd name="T24" fmla="*/ 735 w 1692"/>
                <a:gd name="T25" fmla="*/ 996 h 2586"/>
                <a:gd name="T26" fmla="*/ 663 w 1692"/>
                <a:gd name="T27" fmla="*/ 1127 h 2586"/>
                <a:gd name="T28" fmla="*/ 789 w 1692"/>
                <a:gd name="T29" fmla="*/ 1249 h 2586"/>
                <a:gd name="T30" fmla="*/ 890 w 1692"/>
                <a:gd name="T31" fmla="*/ 1417 h 2586"/>
                <a:gd name="T32" fmla="*/ 942 w 1692"/>
                <a:gd name="T33" fmla="*/ 1619 h 2586"/>
                <a:gd name="T34" fmla="*/ 1028 w 1692"/>
                <a:gd name="T35" fmla="*/ 1780 h 2586"/>
                <a:gd name="T36" fmla="*/ 1102 w 1692"/>
                <a:gd name="T37" fmla="*/ 1766 h 2586"/>
                <a:gd name="T38" fmla="*/ 1071 w 1692"/>
                <a:gd name="T39" fmla="*/ 1677 h 2586"/>
                <a:gd name="T40" fmla="*/ 1109 w 1692"/>
                <a:gd name="T41" fmla="*/ 1616 h 2586"/>
                <a:gd name="T42" fmla="*/ 1178 w 1692"/>
                <a:gd name="T43" fmla="*/ 1561 h 2586"/>
                <a:gd name="T44" fmla="*/ 1247 w 1692"/>
                <a:gd name="T45" fmla="*/ 1455 h 2586"/>
                <a:gd name="T46" fmla="*/ 1350 w 1692"/>
                <a:gd name="T47" fmla="*/ 1366 h 2586"/>
                <a:gd name="T48" fmla="*/ 1397 w 1692"/>
                <a:gd name="T49" fmla="*/ 1223 h 2586"/>
                <a:gd name="T50" fmla="*/ 1336 w 1692"/>
                <a:gd name="T51" fmla="*/ 1078 h 2586"/>
                <a:gd name="T52" fmla="*/ 1185 w 1692"/>
                <a:gd name="T53" fmla="*/ 988 h 2586"/>
                <a:gd name="T54" fmla="*/ 951 w 1692"/>
                <a:gd name="T55" fmla="*/ 897 h 2586"/>
                <a:gd name="T56" fmla="*/ 839 w 1692"/>
                <a:gd name="T57" fmla="*/ 883 h 2586"/>
                <a:gd name="T58" fmla="*/ 778 w 1692"/>
                <a:gd name="T59" fmla="*/ 888 h 2586"/>
                <a:gd name="T60" fmla="*/ 684 w 1692"/>
                <a:gd name="T61" fmla="*/ 917 h 2586"/>
                <a:gd name="T62" fmla="*/ 653 w 1692"/>
                <a:gd name="T63" fmla="*/ 823 h 2586"/>
                <a:gd name="T64" fmla="*/ 634 w 1692"/>
                <a:gd name="T65" fmla="*/ 744 h 2586"/>
                <a:gd name="T66" fmla="*/ 544 w 1692"/>
                <a:gd name="T67" fmla="*/ 774 h 2586"/>
                <a:gd name="T68" fmla="*/ 489 w 1692"/>
                <a:gd name="T69" fmla="*/ 666 h 2586"/>
                <a:gd name="T70" fmla="*/ 637 w 1692"/>
                <a:gd name="T71" fmla="*/ 639 h 2586"/>
                <a:gd name="T72" fmla="*/ 725 w 1692"/>
                <a:gd name="T73" fmla="*/ 635 h 2586"/>
                <a:gd name="T74" fmla="*/ 772 w 1692"/>
                <a:gd name="T75" fmla="*/ 631 h 2586"/>
                <a:gd name="T76" fmla="*/ 911 w 1692"/>
                <a:gd name="T77" fmla="*/ 526 h 2586"/>
                <a:gd name="T78" fmla="*/ 1020 w 1692"/>
                <a:gd name="T79" fmla="*/ 475 h 2586"/>
                <a:gd name="T80" fmla="*/ 1101 w 1692"/>
                <a:gd name="T81" fmla="*/ 446 h 2586"/>
                <a:gd name="T82" fmla="*/ 1154 w 1692"/>
                <a:gd name="T83" fmla="*/ 377 h 2586"/>
                <a:gd name="T84" fmla="*/ 1109 w 1692"/>
                <a:gd name="T85" fmla="*/ 359 h 2586"/>
                <a:gd name="T86" fmla="*/ 1314 w 1692"/>
                <a:gd name="T87" fmla="*/ 320 h 2586"/>
                <a:gd name="T88" fmla="*/ 1211 w 1692"/>
                <a:gd name="T89" fmla="*/ 240 h 2586"/>
                <a:gd name="T90" fmla="*/ 1144 w 1692"/>
                <a:gd name="T91" fmla="*/ 185 h 2586"/>
                <a:gd name="T92" fmla="*/ 1052 w 1692"/>
                <a:gd name="T93" fmla="*/ 255 h 2586"/>
                <a:gd name="T94" fmla="*/ 956 w 1692"/>
                <a:gd name="T95" fmla="*/ 311 h 2586"/>
                <a:gd name="T96" fmla="*/ 880 w 1692"/>
                <a:gd name="T97" fmla="*/ 213 h 2586"/>
                <a:gd name="T98" fmla="*/ 1044 w 1692"/>
                <a:gd name="T99" fmla="*/ 168 h 2586"/>
                <a:gd name="T100" fmla="*/ 1090 w 1692"/>
                <a:gd name="T101" fmla="*/ 139 h 2586"/>
                <a:gd name="T102" fmla="*/ 1144 w 1692"/>
                <a:gd name="T103" fmla="*/ 121 h 2586"/>
                <a:gd name="T104" fmla="*/ 1107 w 1692"/>
                <a:gd name="T105" fmla="*/ 101 h 2586"/>
                <a:gd name="T106" fmla="*/ 1087 w 1692"/>
                <a:gd name="T107" fmla="*/ 84 h 2586"/>
                <a:gd name="T108" fmla="*/ 1035 w 1692"/>
                <a:gd name="T109" fmla="*/ 71 h 2586"/>
                <a:gd name="T110" fmla="*/ 952 w 1692"/>
                <a:gd name="T111" fmla="*/ 95 h 2586"/>
                <a:gd name="T112" fmla="*/ 818 w 1692"/>
                <a:gd name="T113" fmla="*/ 84 h 2586"/>
                <a:gd name="T114" fmla="*/ 474 w 1692"/>
                <a:gd name="T115" fmla="*/ 0 h 2586"/>
                <a:gd name="T116" fmla="*/ 296 w 1692"/>
                <a:gd name="T117" fmla="*/ 22 h 2586"/>
                <a:gd name="T118" fmla="*/ 250 w 1692"/>
                <a:gd name="T119" fmla="*/ 71 h 2586"/>
                <a:gd name="T120" fmla="*/ 110 w 1692"/>
                <a:gd name="T121" fmla="*/ 122 h 2586"/>
                <a:gd name="T122" fmla="*/ 110 w 1692"/>
                <a:gd name="T123" fmla="*/ 151 h 2586"/>
                <a:gd name="T124" fmla="*/ 2 w 1692"/>
                <a:gd name="T125" fmla="*/ 177 h 25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92"/>
                <a:gd name="T190" fmla="*/ 0 h 2586"/>
                <a:gd name="T191" fmla="*/ 1692 w 1692"/>
                <a:gd name="T192" fmla="*/ 2586 h 25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231F2D">
                <a:alpha val="20000"/>
              </a:srgbClr>
            </a:solidFill>
            <a:ln w="9525">
              <a:noFill/>
              <a:round/>
              <a:headEnd/>
              <a:tailEnd/>
            </a:ln>
          </p:spPr>
          <p:txBody>
            <a:bodyPr/>
            <a:lstStyle/>
            <a:p>
              <a:endParaRPr lang="zh-CN" altLang="en-US"/>
            </a:p>
          </p:txBody>
        </p:sp>
        <p:sp>
          <p:nvSpPr>
            <p:cNvPr id="28691" name="Freeform 5"/>
            <p:cNvSpPr>
              <a:spLocks noChangeArrowheads="1"/>
            </p:cNvSpPr>
            <p:nvPr/>
          </p:nvSpPr>
          <p:spPr bwMode="auto">
            <a:xfrm>
              <a:off x="45" y="261"/>
              <a:ext cx="39" cy="26"/>
            </a:xfrm>
            <a:custGeom>
              <a:avLst/>
              <a:gdLst>
                <a:gd name="T0" fmla="*/ 14 w 46"/>
                <a:gd name="T1" fmla="*/ 3 h 38"/>
                <a:gd name="T2" fmla="*/ 0 w 46"/>
                <a:gd name="T3" fmla="*/ 15 h 38"/>
                <a:gd name="T4" fmla="*/ 19 w 46"/>
                <a:gd name="T5" fmla="*/ 26 h 38"/>
                <a:gd name="T6" fmla="*/ 39 w 46"/>
                <a:gd name="T7" fmla="*/ 18 h 38"/>
                <a:gd name="T8" fmla="*/ 25 w 46"/>
                <a:gd name="T9" fmla="*/ 0 h 38"/>
                <a:gd name="T10" fmla="*/ 14 w 46"/>
                <a:gd name="T11" fmla="*/ 3 h 38"/>
                <a:gd name="T12" fmla="*/ 0 60000 65536"/>
                <a:gd name="T13" fmla="*/ 0 60000 65536"/>
                <a:gd name="T14" fmla="*/ 0 60000 65536"/>
                <a:gd name="T15" fmla="*/ 0 60000 65536"/>
                <a:gd name="T16" fmla="*/ 0 60000 65536"/>
                <a:gd name="T17" fmla="*/ 0 60000 65536"/>
                <a:gd name="T18" fmla="*/ 0 w 46"/>
                <a:gd name="T19" fmla="*/ 0 h 38"/>
                <a:gd name="T20" fmla="*/ 46 w 46"/>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46" h="38">
                  <a:moveTo>
                    <a:pt x="16" y="4"/>
                  </a:moveTo>
                  <a:lnTo>
                    <a:pt x="0" y="22"/>
                  </a:lnTo>
                  <a:lnTo>
                    <a:pt x="22" y="38"/>
                  </a:lnTo>
                  <a:lnTo>
                    <a:pt x="46" y="26"/>
                  </a:lnTo>
                  <a:lnTo>
                    <a:pt x="30" y="0"/>
                  </a:lnTo>
                  <a:lnTo>
                    <a:pt x="16" y="4"/>
                  </a:lnTo>
                  <a:close/>
                </a:path>
              </a:pathLst>
            </a:custGeom>
            <a:solidFill>
              <a:srgbClr val="666699">
                <a:alpha val="20000"/>
              </a:srgbClr>
            </a:solidFill>
            <a:ln w="9525">
              <a:noFill/>
              <a:round/>
              <a:headEnd/>
              <a:tailEnd/>
            </a:ln>
          </p:spPr>
          <p:txBody>
            <a:bodyPr/>
            <a:lstStyle/>
            <a:p>
              <a:endParaRPr lang="zh-CN" altLang="en-US"/>
            </a:p>
          </p:txBody>
        </p:sp>
        <p:sp>
          <p:nvSpPr>
            <p:cNvPr id="28692" name="Freeform 6"/>
            <p:cNvSpPr>
              <a:spLocks noChangeArrowheads="1"/>
            </p:cNvSpPr>
            <p:nvPr/>
          </p:nvSpPr>
          <p:spPr bwMode="auto">
            <a:xfrm>
              <a:off x="398" y="376"/>
              <a:ext cx="45" cy="30"/>
            </a:xfrm>
            <a:custGeom>
              <a:avLst/>
              <a:gdLst>
                <a:gd name="T0" fmla="*/ 10 w 52"/>
                <a:gd name="T1" fmla="*/ 0 h 44"/>
                <a:gd name="T2" fmla="*/ 23 w 52"/>
                <a:gd name="T3" fmla="*/ 30 h 44"/>
                <a:gd name="T4" fmla="*/ 36 w 52"/>
                <a:gd name="T5" fmla="*/ 29 h 44"/>
                <a:gd name="T6" fmla="*/ 33 w 52"/>
                <a:gd name="T7" fmla="*/ 11 h 44"/>
                <a:gd name="T8" fmla="*/ 23 w 52"/>
                <a:gd name="T9" fmla="*/ 1 h 44"/>
                <a:gd name="T10" fmla="*/ 10 w 52"/>
                <a:gd name="T11" fmla="*/ 0 h 44"/>
                <a:gd name="T12" fmla="*/ 0 60000 65536"/>
                <a:gd name="T13" fmla="*/ 0 60000 65536"/>
                <a:gd name="T14" fmla="*/ 0 60000 65536"/>
                <a:gd name="T15" fmla="*/ 0 60000 65536"/>
                <a:gd name="T16" fmla="*/ 0 60000 65536"/>
                <a:gd name="T17" fmla="*/ 0 60000 65536"/>
                <a:gd name="T18" fmla="*/ 0 w 52"/>
                <a:gd name="T19" fmla="*/ 0 h 44"/>
                <a:gd name="T20" fmla="*/ 52 w 52"/>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666699">
                <a:alpha val="20000"/>
              </a:srgbClr>
            </a:solidFill>
            <a:ln w="9525">
              <a:noFill/>
              <a:round/>
              <a:headEnd/>
              <a:tailEnd/>
            </a:ln>
          </p:spPr>
          <p:txBody>
            <a:bodyPr/>
            <a:lstStyle/>
            <a:p>
              <a:endParaRPr lang="zh-CN" altLang="en-US"/>
            </a:p>
          </p:txBody>
        </p:sp>
        <p:sp>
          <p:nvSpPr>
            <p:cNvPr id="28693" name="Freeform 7"/>
            <p:cNvSpPr>
              <a:spLocks noChangeArrowheads="1"/>
            </p:cNvSpPr>
            <p:nvPr/>
          </p:nvSpPr>
          <p:spPr bwMode="auto">
            <a:xfrm>
              <a:off x="1297" y="428"/>
              <a:ext cx="113" cy="69"/>
            </a:xfrm>
            <a:custGeom>
              <a:avLst/>
              <a:gdLst>
                <a:gd name="T0" fmla="*/ 84 w 131"/>
                <a:gd name="T1" fmla="*/ 0 h 98"/>
                <a:gd name="T2" fmla="*/ 68 w 131"/>
                <a:gd name="T3" fmla="*/ 6 h 98"/>
                <a:gd name="T4" fmla="*/ 46 w 131"/>
                <a:gd name="T5" fmla="*/ 17 h 98"/>
                <a:gd name="T6" fmla="*/ 34 w 131"/>
                <a:gd name="T7" fmla="*/ 28 h 98"/>
                <a:gd name="T8" fmla="*/ 18 w 131"/>
                <a:gd name="T9" fmla="*/ 37 h 98"/>
                <a:gd name="T10" fmla="*/ 54 w 131"/>
                <a:gd name="T11" fmla="*/ 58 h 98"/>
                <a:gd name="T12" fmla="*/ 68 w 131"/>
                <a:gd name="T13" fmla="*/ 66 h 98"/>
                <a:gd name="T14" fmla="*/ 73 w 131"/>
                <a:gd name="T15" fmla="*/ 65 h 98"/>
                <a:gd name="T16" fmla="*/ 77 w 131"/>
                <a:gd name="T17" fmla="*/ 61 h 98"/>
                <a:gd name="T18" fmla="*/ 84 w 131"/>
                <a:gd name="T19" fmla="*/ 69 h 98"/>
                <a:gd name="T20" fmla="*/ 106 w 131"/>
                <a:gd name="T21" fmla="*/ 61 h 98"/>
                <a:gd name="T22" fmla="*/ 111 w 131"/>
                <a:gd name="T23" fmla="*/ 52 h 98"/>
                <a:gd name="T24" fmla="*/ 87 w 131"/>
                <a:gd name="T25" fmla="*/ 28 h 98"/>
                <a:gd name="T26" fmla="*/ 99 w 131"/>
                <a:gd name="T27" fmla="*/ 17 h 98"/>
                <a:gd name="T28" fmla="*/ 96 w 131"/>
                <a:gd name="T29" fmla="*/ 3 h 98"/>
                <a:gd name="T30" fmla="*/ 84 w 131"/>
                <a:gd name="T31" fmla="*/ 0 h 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1"/>
                <a:gd name="T49" fmla="*/ 0 h 98"/>
                <a:gd name="T50" fmla="*/ 131 w 131"/>
                <a:gd name="T51" fmla="*/ 98 h 9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231F2D">
                <a:alpha val="20000"/>
              </a:srgbClr>
            </a:solidFill>
            <a:ln w="9525">
              <a:noFill/>
              <a:round/>
              <a:headEnd/>
              <a:tailEnd/>
            </a:ln>
          </p:spPr>
          <p:txBody>
            <a:bodyPr/>
            <a:lstStyle/>
            <a:p>
              <a:endParaRPr lang="zh-CN" altLang="en-US"/>
            </a:p>
          </p:txBody>
        </p:sp>
        <p:sp>
          <p:nvSpPr>
            <p:cNvPr id="28694" name="Freeform 8"/>
            <p:cNvSpPr>
              <a:spLocks noChangeArrowheads="1"/>
            </p:cNvSpPr>
            <p:nvPr/>
          </p:nvSpPr>
          <p:spPr bwMode="auto">
            <a:xfrm>
              <a:off x="752" y="787"/>
              <a:ext cx="182" cy="79"/>
            </a:xfrm>
            <a:custGeom>
              <a:avLst/>
              <a:gdLst>
                <a:gd name="T0" fmla="*/ 40 w 212"/>
                <a:gd name="T1" fmla="*/ 8 h 112"/>
                <a:gd name="T2" fmla="*/ 15 w 212"/>
                <a:gd name="T3" fmla="*/ 8 h 112"/>
                <a:gd name="T4" fmla="*/ 4 w 212"/>
                <a:gd name="T5" fmla="*/ 11 h 112"/>
                <a:gd name="T6" fmla="*/ 21 w 212"/>
                <a:gd name="T7" fmla="*/ 37 h 112"/>
                <a:gd name="T8" fmla="*/ 44 w 212"/>
                <a:gd name="T9" fmla="*/ 31 h 112"/>
                <a:gd name="T10" fmla="*/ 80 w 212"/>
                <a:gd name="T11" fmla="*/ 38 h 112"/>
                <a:gd name="T12" fmla="*/ 95 w 212"/>
                <a:gd name="T13" fmla="*/ 42 h 112"/>
                <a:gd name="T14" fmla="*/ 114 w 212"/>
                <a:gd name="T15" fmla="*/ 62 h 112"/>
                <a:gd name="T16" fmla="*/ 121 w 212"/>
                <a:gd name="T17" fmla="*/ 79 h 112"/>
                <a:gd name="T18" fmla="*/ 135 w 212"/>
                <a:gd name="T19" fmla="*/ 71 h 112"/>
                <a:gd name="T20" fmla="*/ 145 w 212"/>
                <a:gd name="T21" fmla="*/ 68 h 112"/>
                <a:gd name="T22" fmla="*/ 161 w 212"/>
                <a:gd name="T23" fmla="*/ 72 h 112"/>
                <a:gd name="T24" fmla="*/ 167 w 212"/>
                <a:gd name="T25" fmla="*/ 56 h 112"/>
                <a:gd name="T26" fmla="*/ 131 w 212"/>
                <a:gd name="T27" fmla="*/ 38 h 112"/>
                <a:gd name="T28" fmla="*/ 90 w 212"/>
                <a:gd name="T29" fmla="*/ 14 h 112"/>
                <a:gd name="T30" fmla="*/ 46 w 212"/>
                <a:gd name="T31" fmla="*/ 18 h 112"/>
                <a:gd name="T32" fmla="*/ 40 w 212"/>
                <a:gd name="T33" fmla="*/ 8 h 1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
                <a:gd name="T52" fmla="*/ 0 h 112"/>
                <a:gd name="T53" fmla="*/ 212 w 212"/>
                <a:gd name="T54" fmla="*/ 112 h 1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666699">
                <a:alpha val="20000"/>
              </a:srgbClr>
            </a:solidFill>
            <a:ln w="9525">
              <a:noFill/>
              <a:round/>
              <a:headEnd/>
              <a:tailEnd/>
            </a:ln>
          </p:spPr>
          <p:txBody>
            <a:bodyPr/>
            <a:lstStyle/>
            <a:p>
              <a:endParaRPr lang="zh-CN" altLang="en-US"/>
            </a:p>
          </p:txBody>
        </p:sp>
        <p:sp>
          <p:nvSpPr>
            <p:cNvPr id="28695" name="Freeform 9"/>
            <p:cNvSpPr>
              <a:spLocks noChangeArrowheads="1"/>
            </p:cNvSpPr>
            <p:nvPr/>
          </p:nvSpPr>
          <p:spPr bwMode="auto">
            <a:xfrm>
              <a:off x="902" y="847"/>
              <a:ext cx="114" cy="38"/>
            </a:xfrm>
            <a:custGeom>
              <a:avLst/>
              <a:gdLst>
                <a:gd name="T0" fmla="*/ 49 w 133"/>
                <a:gd name="T1" fmla="*/ 0 h 54"/>
                <a:gd name="T2" fmla="*/ 37 w 133"/>
                <a:gd name="T3" fmla="*/ 4 h 54"/>
                <a:gd name="T4" fmla="*/ 27 w 133"/>
                <a:gd name="T5" fmla="*/ 21 h 54"/>
                <a:gd name="T6" fmla="*/ 13 w 133"/>
                <a:gd name="T7" fmla="*/ 24 h 54"/>
                <a:gd name="T8" fmla="*/ 3 w 133"/>
                <a:gd name="T9" fmla="*/ 30 h 54"/>
                <a:gd name="T10" fmla="*/ 11 w 133"/>
                <a:gd name="T11" fmla="*/ 38 h 54"/>
                <a:gd name="T12" fmla="*/ 114 w 133"/>
                <a:gd name="T13" fmla="*/ 24 h 54"/>
                <a:gd name="T14" fmla="*/ 105 w 133"/>
                <a:gd name="T15" fmla="*/ 11 h 54"/>
                <a:gd name="T16" fmla="*/ 90 w 133"/>
                <a:gd name="T17" fmla="*/ 6 h 54"/>
                <a:gd name="T18" fmla="*/ 87 w 133"/>
                <a:gd name="T19" fmla="*/ 17 h 54"/>
                <a:gd name="T20" fmla="*/ 76 w 133"/>
                <a:gd name="T21" fmla="*/ 13 h 54"/>
                <a:gd name="T22" fmla="*/ 57 w 133"/>
                <a:gd name="T23" fmla="*/ 10 h 54"/>
                <a:gd name="T24" fmla="*/ 49 w 133"/>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3"/>
                <a:gd name="T40" fmla="*/ 0 h 54"/>
                <a:gd name="T41" fmla="*/ 133 w 133"/>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666699">
                <a:alpha val="20000"/>
              </a:srgbClr>
            </a:solidFill>
            <a:ln w="9525">
              <a:noFill/>
              <a:round/>
              <a:headEnd/>
              <a:tailEnd/>
            </a:ln>
          </p:spPr>
          <p:txBody>
            <a:bodyPr/>
            <a:lstStyle/>
            <a:p>
              <a:endParaRPr lang="zh-CN" altLang="en-US"/>
            </a:p>
          </p:txBody>
        </p:sp>
        <p:sp>
          <p:nvSpPr>
            <p:cNvPr id="28696" name="Freeform 10"/>
            <p:cNvSpPr>
              <a:spLocks noChangeArrowheads="1"/>
            </p:cNvSpPr>
            <p:nvPr/>
          </p:nvSpPr>
          <p:spPr bwMode="auto">
            <a:xfrm>
              <a:off x="1023" y="871"/>
              <a:ext cx="43" cy="17"/>
            </a:xfrm>
            <a:custGeom>
              <a:avLst/>
              <a:gdLst>
                <a:gd name="T0" fmla="*/ 11 w 51"/>
                <a:gd name="T1" fmla="*/ 0 h 24"/>
                <a:gd name="T2" fmla="*/ 6 w 51"/>
                <a:gd name="T3" fmla="*/ 13 h 24"/>
                <a:gd name="T4" fmla="*/ 23 w 51"/>
                <a:gd name="T5" fmla="*/ 17 h 24"/>
                <a:gd name="T6" fmla="*/ 28 w 51"/>
                <a:gd name="T7" fmla="*/ 3 h 24"/>
                <a:gd name="T8" fmla="*/ 11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666699">
                <a:alpha val="20000"/>
              </a:srgbClr>
            </a:solidFill>
            <a:ln w="9525">
              <a:noFill/>
              <a:round/>
              <a:headEnd/>
              <a:tailEnd/>
            </a:ln>
          </p:spPr>
          <p:txBody>
            <a:bodyPr/>
            <a:lstStyle/>
            <a:p>
              <a:endParaRPr lang="zh-CN" altLang="en-US"/>
            </a:p>
          </p:txBody>
        </p:sp>
        <p:sp>
          <p:nvSpPr>
            <p:cNvPr id="28697" name="Freeform 11"/>
            <p:cNvSpPr>
              <a:spLocks noChangeArrowheads="1"/>
            </p:cNvSpPr>
            <p:nvPr/>
          </p:nvSpPr>
          <p:spPr bwMode="auto">
            <a:xfrm>
              <a:off x="1087" y="874"/>
              <a:ext cx="14" cy="24"/>
            </a:xfrm>
            <a:custGeom>
              <a:avLst/>
              <a:gdLst>
                <a:gd name="T0" fmla="*/ 12 w 16"/>
                <a:gd name="T1" fmla="*/ 0 h 34"/>
                <a:gd name="T2" fmla="*/ 0 w 16"/>
                <a:gd name="T3" fmla="*/ 10 h 34"/>
                <a:gd name="T4" fmla="*/ 14 w 16"/>
                <a:gd name="T5" fmla="*/ 24 h 34"/>
                <a:gd name="T6" fmla="*/ 10 w 16"/>
                <a:gd name="T7" fmla="*/ 13 h 34"/>
                <a:gd name="T8" fmla="*/ 14 w 16"/>
                <a:gd name="T9" fmla="*/ 4 h 34"/>
                <a:gd name="T10" fmla="*/ 12 w 16"/>
                <a:gd name="T11" fmla="*/ 0 h 34"/>
                <a:gd name="T12" fmla="*/ 0 60000 65536"/>
                <a:gd name="T13" fmla="*/ 0 60000 65536"/>
                <a:gd name="T14" fmla="*/ 0 60000 65536"/>
                <a:gd name="T15" fmla="*/ 0 60000 65536"/>
                <a:gd name="T16" fmla="*/ 0 60000 65536"/>
                <a:gd name="T17" fmla="*/ 0 60000 65536"/>
                <a:gd name="T18" fmla="*/ 0 w 16"/>
                <a:gd name="T19" fmla="*/ 0 h 34"/>
                <a:gd name="T20" fmla="*/ 16 w 16"/>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666699">
                <a:alpha val="20000"/>
              </a:srgbClr>
            </a:solidFill>
            <a:ln w="9525">
              <a:noFill/>
              <a:round/>
              <a:headEnd/>
              <a:tailEnd/>
            </a:ln>
          </p:spPr>
          <p:txBody>
            <a:bodyPr/>
            <a:lstStyle/>
            <a:p>
              <a:endParaRPr lang="zh-CN" altLang="en-US"/>
            </a:p>
          </p:txBody>
        </p:sp>
        <p:sp>
          <p:nvSpPr>
            <p:cNvPr id="28698" name="Freeform 12"/>
            <p:cNvSpPr>
              <a:spLocks noChangeArrowheads="1"/>
            </p:cNvSpPr>
            <p:nvPr/>
          </p:nvSpPr>
          <p:spPr bwMode="auto">
            <a:xfrm>
              <a:off x="876" y="83"/>
              <a:ext cx="207" cy="82"/>
            </a:xfrm>
            <a:custGeom>
              <a:avLst/>
              <a:gdLst>
                <a:gd name="T0" fmla="*/ 55 w 240"/>
                <a:gd name="T1" fmla="*/ 1 h 117"/>
                <a:gd name="T2" fmla="*/ 21 w 240"/>
                <a:gd name="T3" fmla="*/ 22 h 117"/>
                <a:gd name="T4" fmla="*/ 5 w 240"/>
                <a:gd name="T5" fmla="*/ 26 h 117"/>
                <a:gd name="T6" fmla="*/ 0 w 240"/>
                <a:gd name="T7" fmla="*/ 27 h 117"/>
                <a:gd name="T8" fmla="*/ 22 w 240"/>
                <a:gd name="T9" fmla="*/ 41 h 117"/>
                <a:gd name="T10" fmla="*/ 33 w 240"/>
                <a:gd name="T11" fmla="*/ 44 h 117"/>
                <a:gd name="T12" fmla="*/ 59 w 240"/>
                <a:gd name="T13" fmla="*/ 33 h 117"/>
                <a:gd name="T14" fmla="*/ 69 w 240"/>
                <a:gd name="T15" fmla="*/ 30 h 117"/>
                <a:gd name="T16" fmla="*/ 71 w 240"/>
                <a:gd name="T17" fmla="*/ 39 h 117"/>
                <a:gd name="T18" fmla="*/ 55 w 240"/>
                <a:gd name="T19" fmla="*/ 43 h 117"/>
                <a:gd name="T20" fmla="*/ 62 w 240"/>
                <a:gd name="T21" fmla="*/ 51 h 117"/>
                <a:gd name="T22" fmla="*/ 35 w 240"/>
                <a:gd name="T23" fmla="*/ 61 h 117"/>
                <a:gd name="T24" fmla="*/ 60 w 240"/>
                <a:gd name="T25" fmla="*/ 76 h 117"/>
                <a:gd name="T26" fmla="*/ 71 w 240"/>
                <a:gd name="T27" fmla="*/ 79 h 117"/>
                <a:gd name="T28" fmla="*/ 102 w 240"/>
                <a:gd name="T29" fmla="*/ 72 h 117"/>
                <a:gd name="T30" fmla="*/ 129 w 240"/>
                <a:gd name="T31" fmla="*/ 74 h 117"/>
                <a:gd name="T32" fmla="*/ 145 w 240"/>
                <a:gd name="T33" fmla="*/ 82 h 117"/>
                <a:gd name="T34" fmla="*/ 176 w 240"/>
                <a:gd name="T35" fmla="*/ 76 h 117"/>
                <a:gd name="T36" fmla="*/ 193 w 240"/>
                <a:gd name="T37" fmla="*/ 72 h 117"/>
                <a:gd name="T38" fmla="*/ 191 w 240"/>
                <a:gd name="T39" fmla="*/ 54 h 117"/>
                <a:gd name="T40" fmla="*/ 202 w 240"/>
                <a:gd name="T41" fmla="*/ 48 h 117"/>
                <a:gd name="T42" fmla="*/ 205 w 240"/>
                <a:gd name="T43" fmla="*/ 33 h 117"/>
                <a:gd name="T44" fmla="*/ 181 w 240"/>
                <a:gd name="T45" fmla="*/ 40 h 117"/>
                <a:gd name="T46" fmla="*/ 173 w 240"/>
                <a:gd name="T47" fmla="*/ 30 h 117"/>
                <a:gd name="T48" fmla="*/ 148 w 240"/>
                <a:gd name="T49" fmla="*/ 32 h 117"/>
                <a:gd name="T50" fmla="*/ 116 w 240"/>
                <a:gd name="T51" fmla="*/ 6 h 117"/>
                <a:gd name="T52" fmla="*/ 81 w 240"/>
                <a:gd name="T53" fmla="*/ 8 h 117"/>
                <a:gd name="T54" fmla="*/ 71 w 240"/>
                <a:gd name="T55" fmla="*/ 1 h 117"/>
                <a:gd name="T56" fmla="*/ 55 w 240"/>
                <a:gd name="T57" fmla="*/ 1 h 1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0"/>
                <a:gd name="T88" fmla="*/ 0 h 117"/>
                <a:gd name="T89" fmla="*/ 240 w 240"/>
                <a:gd name="T90" fmla="*/ 117 h 1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231F2D">
                <a:alpha val="20000"/>
              </a:srgbClr>
            </a:solidFill>
            <a:ln w="9525">
              <a:noFill/>
              <a:round/>
              <a:headEnd/>
              <a:tailEnd/>
            </a:ln>
          </p:spPr>
          <p:txBody>
            <a:bodyPr/>
            <a:lstStyle/>
            <a:p>
              <a:endParaRPr lang="zh-CN" altLang="en-US"/>
            </a:p>
          </p:txBody>
        </p:sp>
        <p:sp>
          <p:nvSpPr>
            <p:cNvPr id="28699" name="Freeform 13"/>
            <p:cNvSpPr>
              <a:spLocks noChangeArrowheads="1"/>
            </p:cNvSpPr>
            <p:nvPr/>
          </p:nvSpPr>
          <p:spPr bwMode="auto">
            <a:xfrm>
              <a:off x="968" y="45"/>
              <a:ext cx="168" cy="56"/>
            </a:xfrm>
            <a:custGeom>
              <a:avLst/>
              <a:gdLst>
                <a:gd name="T0" fmla="*/ 84 w 194"/>
                <a:gd name="T1" fmla="*/ 7 h 80"/>
                <a:gd name="T2" fmla="*/ 11 w 194"/>
                <a:gd name="T3" fmla="*/ 17 h 80"/>
                <a:gd name="T4" fmla="*/ 8 w 194"/>
                <a:gd name="T5" fmla="*/ 24 h 80"/>
                <a:gd name="T6" fmla="*/ 49 w 194"/>
                <a:gd name="T7" fmla="*/ 36 h 80"/>
                <a:gd name="T8" fmla="*/ 117 w 194"/>
                <a:gd name="T9" fmla="*/ 52 h 80"/>
                <a:gd name="T10" fmla="*/ 152 w 194"/>
                <a:gd name="T11" fmla="*/ 48 h 80"/>
                <a:gd name="T12" fmla="*/ 162 w 194"/>
                <a:gd name="T13" fmla="*/ 45 h 80"/>
                <a:gd name="T14" fmla="*/ 152 w 194"/>
                <a:gd name="T15" fmla="*/ 31 h 80"/>
                <a:gd name="T16" fmla="*/ 141 w 194"/>
                <a:gd name="T17" fmla="*/ 25 h 80"/>
                <a:gd name="T18" fmla="*/ 112 w 194"/>
                <a:gd name="T19" fmla="*/ 18 h 80"/>
                <a:gd name="T20" fmla="*/ 84 w 194"/>
                <a:gd name="T21" fmla="*/ 7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
                <a:gd name="T34" fmla="*/ 0 h 80"/>
                <a:gd name="T35" fmla="*/ 194 w 194"/>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231F2D">
                <a:alpha val="20000"/>
              </a:srgbClr>
            </a:solidFill>
            <a:ln w="9525">
              <a:noFill/>
              <a:round/>
              <a:headEnd/>
              <a:tailEnd/>
            </a:ln>
          </p:spPr>
          <p:txBody>
            <a:bodyPr/>
            <a:lstStyle/>
            <a:p>
              <a:endParaRPr lang="zh-CN" altLang="en-US"/>
            </a:p>
          </p:txBody>
        </p:sp>
        <p:sp>
          <p:nvSpPr>
            <p:cNvPr id="28700" name="Freeform 14"/>
            <p:cNvSpPr>
              <a:spLocks noChangeArrowheads="1"/>
            </p:cNvSpPr>
            <p:nvPr/>
          </p:nvSpPr>
          <p:spPr bwMode="auto">
            <a:xfrm>
              <a:off x="1204" y="110"/>
              <a:ext cx="268" cy="178"/>
            </a:xfrm>
            <a:custGeom>
              <a:avLst/>
              <a:gdLst>
                <a:gd name="T0" fmla="*/ 58 w 310"/>
                <a:gd name="T1" fmla="*/ 6 h 254"/>
                <a:gd name="T2" fmla="*/ 44 w 310"/>
                <a:gd name="T3" fmla="*/ 16 h 254"/>
                <a:gd name="T4" fmla="*/ 18 w 310"/>
                <a:gd name="T5" fmla="*/ 27 h 254"/>
                <a:gd name="T6" fmla="*/ 46 w 310"/>
                <a:gd name="T7" fmla="*/ 54 h 254"/>
                <a:gd name="T8" fmla="*/ 68 w 310"/>
                <a:gd name="T9" fmla="*/ 60 h 254"/>
                <a:gd name="T10" fmla="*/ 89 w 310"/>
                <a:gd name="T11" fmla="*/ 69 h 254"/>
                <a:gd name="T12" fmla="*/ 110 w 310"/>
                <a:gd name="T13" fmla="*/ 60 h 254"/>
                <a:gd name="T14" fmla="*/ 124 w 310"/>
                <a:gd name="T15" fmla="*/ 71 h 254"/>
                <a:gd name="T16" fmla="*/ 129 w 310"/>
                <a:gd name="T17" fmla="*/ 89 h 254"/>
                <a:gd name="T18" fmla="*/ 99 w 310"/>
                <a:gd name="T19" fmla="*/ 106 h 254"/>
                <a:gd name="T20" fmla="*/ 77 w 310"/>
                <a:gd name="T21" fmla="*/ 121 h 254"/>
                <a:gd name="T22" fmla="*/ 60 w 310"/>
                <a:gd name="T23" fmla="*/ 118 h 254"/>
                <a:gd name="T24" fmla="*/ 49 w 310"/>
                <a:gd name="T25" fmla="*/ 116 h 254"/>
                <a:gd name="T26" fmla="*/ 37 w 310"/>
                <a:gd name="T27" fmla="*/ 131 h 254"/>
                <a:gd name="T28" fmla="*/ 34 w 310"/>
                <a:gd name="T29" fmla="*/ 139 h 254"/>
                <a:gd name="T30" fmla="*/ 63 w 310"/>
                <a:gd name="T31" fmla="*/ 144 h 254"/>
                <a:gd name="T32" fmla="*/ 82 w 310"/>
                <a:gd name="T33" fmla="*/ 142 h 254"/>
                <a:gd name="T34" fmla="*/ 99 w 310"/>
                <a:gd name="T35" fmla="*/ 162 h 254"/>
                <a:gd name="T36" fmla="*/ 110 w 310"/>
                <a:gd name="T37" fmla="*/ 165 h 254"/>
                <a:gd name="T38" fmla="*/ 120 w 310"/>
                <a:gd name="T39" fmla="*/ 167 h 254"/>
                <a:gd name="T40" fmla="*/ 134 w 310"/>
                <a:gd name="T41" fmla="*/ 176 h 254"/>
                <a:gd name="T42" fmla="*/ 156 w 310"/>
                <a:gd name="T43" fmla="*/ 166 h 254"/>
                <a:gd name="T44" fmla="*/ 175 w 310"/>
                <a:gd name="T45" fmla="*/ 165 h 254"/>
                <a:gd name="T46" fmla="*/ 198 w 310"/>
                <a:gd name="T47" fmla="*/ 149 h 254"/>
                <a:gd name="T48" fmla="*/ 195 w 310"/>
                <a:gd name="T49" fmla="*/ 130 h 254"/>
                <a:gd name="T50" fmla="*/ 188 w 310"/>
                <a:gd name="T51" fmla="*/ 121 h 254"/>
                <a:gd name="T52" fmla="*/ 201 w 310"/>
                <a:gd name="T53" fmla="*/ 117 h 254"/>
                <a:gd name="T54" fmla="*/ 212 w 310"/>
                <a:gd name="T55" fmla="*/ 128 h 254"/>
                <a:gd name="T56" fmla="*/ 214 w 310"/>
                <a:gd name="T57" fmla="*/ 138 h 254"/>
                <a:gd name="T58" fmla="*/ 226 w 310"/>
                <a:gd name="T59" fmla="*/ 135 h 254"/>
                <a:gd name="T60" fmla="*/ 262 w 310"/>
                <a:gd name="T61" fmla="*/ 118 h 254"/>
                <a:gd name="T62" fmla="*/ 253 w 310"/>
                <a:gd name="T63" fmla="*/ 103 h 254"/>
                <a:gd name="T64" fmla="*/ 224 w 310"/>
                <a:gd name="T65" fmla="*/ 86 h 254"/>
                <a:gd name="T66" fmla="*/ 229 w 310"/>
                <a:gd name="T67" fmla="*/ 75 h 254"/>
                <a:gd name="T68" fmla="*/ 239 w 310"/>
                <a:gd name="T69" fmla="*/ 72 h 254"/>
                <a:gd name="T70" fmla="*/ 219 w 310"/>
                <a:gd name="T71" fmla="*/ 44 h 254"/>
                <a:gd name="T72" fmla="*/ 201 w 310"/>
                <a:gd name="T73" fmla="*/ 41 h 254"/>
                <a:gd name="T74" fmla="*/ 191 w 310"/>
                <a:gd name="T75" fmla="*/ 39 h 254"/>
                <a:gd name="T76" fmla="*/ 174 w 310"/>
                <a:gd name="T77" fmla="*/ 23 h 254"/>
                <a:gd name="T78" fmla="*/ 134 w 310"/>
                <a:gd name="T79" fmla="*/ 32 h 254"/>
                <a:gd name="T80" fmla="*/ 144 w 310"/>
                <a:gd name="T81" fmla="*/ 18 h 254"/>
                <a:gd name="T82" fmla="*/ 120 w 310"/>
                <a:gd name="T83" fmla="*/ 12 h 254"/>
                <a:gd name="T84" fmla="*/ 103 w 310"/>
                <a:gd name="T85" fmla="*/ 13 h 254"/>
                <a:gd name="T86" fmla="*/ 58 w 310"/>
                <a:gd name="T87" fmla="*/ 6 h 2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0"/>
                <a:gd name="T133" fmla="*/ 0 h 254"/>
                <a:gd name="T134" fmla="*/ 310 w 310"/>
                <a:gd name="T135" fmla="*/ 254 h 2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231F2D">
                <a:alpha val="20000"/>
              </a:srgbClr>
            </a:solidFill>
            <a:ln w="9525">
              <a:noFill/>
              <a:round/>
              <a:headEnd/>
              <a:tailEnd/>
            </a:ln>
          </p:spPr>
          <p:txBody>
            <a:bodyPr/>
            <a:lstStyle/>
            <a:p>
              <a:endParaRPr lang="zh-CN" altLang="en-US"/>
            </a:p>
          </p:txBody>
        </p:sp>
        <p:sp>
          <p:nvSpPr>
            <p:cNvPr id="28701" name="Freeform 15"/>
            <p:cNvSpPr>
              <a:spLocks noChangeArrowheads="1"/>
            </p:cNvSpPr>
            <p:nvPr/>
          </p:nvSpPr>
          <p:spPr bwMode="auto">
            <a:xfrm>
              <a:off x="1202" y="34"/>
              <a:ext cx="51" cy="34"/>
            </a:xfrm>
            <a:custGeom>
              <a:avLst/>
              <a:gdLst>
                <a:gd name="T0" fmla="*/ 22 w 59"/>
                <a:gd name="T1" fmla="*/ 0 h 50"/>
                <a:gd name="T2" fmla="*/ 0 w 59"/>
                <a:gd name="T3" fmla="*/ 7 h 50"/>
                <a:gd name="T4" fmla="*/ 26 w 59"/>
                <a:gd name="T5" fmla="*/ 27 h 50"/>
                <a:gd name="T6" fmla="*/ 41 w 59"/>
                <a:gd name="T7" fmla="*/ 34 h 50"/>
                <a:gd name="T8" fmla="*/ 50 w 59"/>
                <a:gd name="T9" fmla="*/ 19 h 50"/>
                <a:gd name="T10" fmla="*/ 38 w 59"/>
                <a:gd name="T11" fmla="*/ 5 h 50"/>
                <a:gd name="T12" fmla="*/ 22 w 59"/>
                <a:gd name="T13" fmla="*/ 0 h 50"/>
                <a:gd name="T14" fmla="*/ 0 60000 65536"/>
                <a:gd name="T15" fmla="*/ 0 60000 65536"/>
                <a:gd name="T16" fmla="*/ 0 60000 65536"/>
                <a:gd name="T17" fmla="*/ 0 60000 65536"/>
                <a:gd name="T18" fmla="*/ 0 60000 65536"/>
                <a:gd name="T19" fmla="*/ 0 60000 65536"/>
                <a:gd name="T20" fmla="*/ 0 60000 65536"/>
                <a:gd name="T21" fmla="*/ 0 w 59"/>
                <a:gd name="T22" fmla="*/ 0 h 50"/>
                <a:gd name="T23" fmla="*/ 59 w 59"/>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231F2D">
                <a:alpha val="20000"/>
              </a:srgbClr>
            </a:solidFill>
            <a:ln w="9525">
              <a:noFill/>
              <a:round/>
              <a:headEnd/>
              <a:tailEnd/>
            </a:ln>
          </p:spPr>
          <p:txBody>
            <a:bodyPr/>
            <a:lstStyle/>
            <a:p>
              <a:endParaRPr lang="zh-CN" altLang="en-US"/>
            </a:p>
          </p:txBody>
        </p:sp>
        <p:sp>
          <p:nvSpPr>
            <p:cNvPr id="28702" name="Freeform 16"/>
            <p:cNvSpPr>
              <a:spLocks noChangeArrowheads="1"/>
            </p:cNvSpPr>
            <p:nvPr/>
          </p:nvSpPr>
          <p:spPr bwMode="auto">
            <a:xfrm>
              <a:off x="1105" y="99"/>
              <a:ext cx="75" cy="39"/>
            </a:xfrm>
            <a:custGeom>
              <a:avLst/>
              <a:gdLst>
                <a:gd name="T0" fmla="*/ 38 w 86"/>
                <a:gd name="T1" fmla="*/ 5 h 57"/>
                <a:gd name="T2" fmla="*/ 21 w 86"/>
                <a:gd name="T3" fmla="*/ 17 h 57"/>
                <a:gd name="T4" fmla="*/ 3 w 86"/>
                <a:gd name="T5" fmla="*/ 18 h 57"/>
                <a:gd name="T6" fmla="*/ 14 w 86"/>
                <a:gd name="T7" fmla="*/ 39 h 57"/>
                <a:gd name="T8" fmla="*/ 65 w 86"/>
                <a:gd name="T9" fmla="*/ 24 h 57"/>
                <a:gd name="T10" fmla="*/ 75 w 86"/>
                <a:gd name="T11" fmla="*/ 12 h 57"/>
                <a:gd name="T12" fmla="*/ 49 w 86"/>
                <a:gd name="T13" fmla="*/ 5 h 57"/>
                <a:gd name="T14" fmla="*/ 38 w 86"/>
                <a:gd name="T15" fmla="*/ 5 h 57"/>
                <a:gd name="T16" fmla="*/ 0 60000 65536"/>
                <a:gd name="T17" fmla="*/ 0 60000 65536"/>
                <a:gd name="T18" fmla="*/ 0 60000 65536"/>
                <a:gd name="T19" fmla="*/ 0 60000 65536"/>
                <a:gd name="T20" fmla="*/ 0 60000 65536"/>
                <a:gd name="T21" fmla="*/ 0 60000 65536"/>
                <a:gd name="T22" fmla="*/ 0 60000 65536"/>
                <a:gd name="T23" fmla="*/ 0 60000 65536"/>
                <a:gd name="T24" fmla="*/ 0 w 86"/>
                <a:gd name="T25" fmla="*/ 0 h 57"/>
                <a:gd name="T26" fmla="*/ 86 w 86"/>
                <a:gd name="T27" fmla="*/ 57 h 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231F2D">
                <a:alpha val="20000"/>
              </a:srgbClr>
            </a:solidFill>
            <a:ln w="9525">
              <a:noFill/>
              <a:round/>
              <a:headEnd/>
              <a:tailEnd/>
            </a:ln>
          </p:spPr>
          <p:txBody>
            <a:bodyPr/>
            <a:lstStyle/>
            <a:p>
              <a:endParaRPr lang="zh-CN" altLang="en-US"/>
            </a:p>
          </p:txBody>
        </p:sp>
        <p:sp>
          <p:nvSpPr>
            <p:cNvPr id="28703" name="Freeform 17"/>
            <p:cNvSpPr>
              <a:spLocks noChangeArrowheads="1"/>
            </p:cNvSpPr>
            <p:nvPr/>
          </p:nvSpPr>
          <p:spPr bwMode="auto">
            <a:xfrm>
              <a:off x="1184" y="107"/>
              <a:ext cx="62" cy="23"/>
            </a:xfrm>
            <a:custGeom>
              <a:avLst/>
              <a:gdLst>
                <a:gd name="T0" fmla="*/ 34 w 73"/>
                <a:gd name="T1" fmla="*/ 0 h 34"/>
                <a:gd name="T2" fmla="*/ 8 w 73"/>
                <a:gd name="T3" fmla="*/ 11 h 34"/>
                <a:gd name="T4" fmla="*/ 20 w 73"/>
                <a:gd name="T5" fmla="*/ 23 h 34"/>
                <a:gd name="T6" fmla="*/ 44 w 73"/>
                <a:gd name="T7" fmla="*/ 19 h 34"/>
                <a:gd name="T8" fmla="*/ 54 w 73"/>
                <a:gd name="T9" fmla="*/ 14 h 34"/>
                <a:gd name="T10" fmla="*/ 34 w 73"/>
                <a:gd name="T11" fmla="*/ 0 h 34"/>
                <a:gd name="T12" fmla="*/ 0 60000 65536"/>
                <a:gd name="T13" fmla="*/ 0 60000 65536"/>
                <a:gd name="T14" fmla="*/ 0 60000 65536"/>
                <a:gd name="T15" fmla="*/ 0 60000 65536"/>
                <a:gd name="T16" fmla="*/ 0 60000 65536"/>
                <a:gd name="T17" fmla="*/ 0 60000 65536"/>
                <a:gd name="T18" fmla="*/ 0 w 73"/>
                <a:gd name="T19" fmla="*/ 0 h 34"/>
                <a:gd name="T20" fmla="*/ 73 w 73"/>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231F2D">
                <a:alpha val="20000"/>
              </a:srgbClr>
            </a:solidFill>
            <a:ln w="9525">
              <a:noFill/>
              <a:round/>
              <a:headEnd/>
              <a:tailEnd/>
            </a:ln>
          </p:spPr>
          <p:txBody>
            <a:bodyPr/>
            <a:lstStyle/>
            <a:p>
              <a:endParaRPr lang="zh-CN" altLang="en-US"/>
            </a:p>
          </p:txBody>
        </p:sp>
        <p:sp>
          <p:nvSpPr>
            <p:cNvPr id="28704" name="Freeform 18"/>
            <p:cNvSpPr>
              <a:spLocks noChangeArrowheads="1"/>
            </p:cNvSpPr>
            <p:nvPr/>
          </p:nvSpPr>
          <p:spPr bwMode="auto">
            <a:xfrm>
              <a:off x="1150" y="73"/>
              <a:ext cx="74" cy="32"/>
            </a:xfrm>
            <a:custGeom>
              <a:avLst/>
              <a:gdLst>
                <a:gd name="T0" fmla="*/ 50 w 85"/>
                <a:gd name="T1" fmla="*/ 7 h 45"/>
                <a:gd name="T2" fmla="*/ 24 w 85"/>
                <a:gd name="T3" fmla="*/ 3 h 45"/>
                <a:gd name="T4" fmla="*/ 0 w 85"/>
                <a:gd name="T5" fmla="*/ 13 h 45"/>
                <a:gd name="T6" fmla="*/ 35 w 85"/>
                <a:gd name="T7" fmla="*/ 23 h 45"/>
                <a:gd name="T8" fmla="*/ 56 w 85"/>
                <a:gd name="T9" fmla="*/ 28 h 45"/>
                <a:gd name="T10" fmla="*/ 73 w 85"/>
                <a:gd name="T11" fmla="*/ 13 h 45"/>
                <a:gd name="T12" fmla="*/ 71 w 85"/>
                <a:gd name="T13" fmla="*/ 4 h 45"/>
                <a:gd name="T14" fmla="*/ 56 w 85"/>
                <a:gd name="T15" fmla="*/ 0 h 45"/>
                <a:gd name="T16" fmla="*/ 50 w 85"/>
                <a:gd name="T17" fmla="*/ 7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5"/>
                <a:gd name="T28" fmla="*/ 0 h 45"/>
                <a:gd name="T29" fmla="*/ 85 w 85"/>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231F2D">
                <a:alpha val="20000"/>
              </a:srgbClr>
            </a:solidFill>
            <a:ln w="9525">
              <a:noFill/>
              <a:round/>
              <a:headEnd/>
              <a:tailEnd/>
            </a:ln>
          </p:spPr>
          <p:txBody>
            <a:bodyPr/>
            <a:lstStyle/>
            <a:p>
              <a:endParaRPr lang="zh-CN" altLang="en-US"/>
            </a:p>
          </p:txBody>
        </p:sp>
        <p:sp>
          <p:nvSpPr>
            <p:cNvPr id="28705" name="Freeform 19"/>
            <p:cNvSpPr>
              <a:spLocks noChangeArrowheads="1"/>
            </p:cNvSpPr>
            <p:nvPr/>
          </p:nvSpPr>
          <p:spPr bwMode="auto">
            <a:xfrm>
              <a:off x="1119" y="43"/>
              <a:ext cx="51" cy="22"/>
            </a:xfrm>
            <a:custGeom>
              <a:avLst/>
              <a:gdLst>
                <a:gd name="T0" fmla="*/ 14 w 58"/>
                <a:gd name="T1" fmla="*/ 3 h 31"/>
                <a:gd name="T2" fmla="*/ 0 w 58"/>
                <a:gd name="T3" fmla="*/ 13 h 31"/>
                <a:gd name="T4" fmla="*/ 18 w 58"/>
                <a:gd name="T5" fmla="*/ 20 h 31"/>
                <a:gd name="T6" fmla="*/ 25 w 58"/>
                <a:gd name="T7" fmla="*/ 14 h 31"/>
                <a:gd name="T8" fmla="*/ 46 w 58"/>
                <a:gd name="T9" fmla="*/ 9 h 31"/>
                <a:gd name="T10" fmla="*/ 39 w 58"/>
                <a:gd name="T11" fmla="*/ 0 h 31"/>
                <a:gd name="T12" fmla="*/ 14 w 58"/>
                <a:gd name="T13" fmla="*/ 3 h 31"/>
                <a:gd name="T14" fmla="*/ 0 60000 65536"/>
                <a:gd name="T15" fmla="*/ 0 60000 65536"/>
                <a:gd name="T16" fmla="*/ 0 60000 65536"/>
                <a:gd name="T17" fmla="*/ 0 60000 65536"/>
                <a:gd name="T18" fmla="*/ 0 60000 65536"/>
                <a:gd name="T19" fmla="*/ 0 60000 65536"/>
                <a:gd name="T20" fmla="*/ 0 60000 65536"/>
                <a:gd name="T21" fmla="*/ 0 w 58"/>
                <a:gd name="T22" fmla="*/ 0 h 31"/>
                <a:gd name="T23" fmla="*/ 58 w 58"/>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231F2D">
                <a:alpha val="20000"/>
              </a:srgbClr>
            </a:solidFill>
            <a:ln w="9525">
              <a:noFill/>
              <a:round/>
              <a:headEnd/>
              <a:tailEnd/>
            </a:ln>
          </p:spPr>
          <p:txBody>
            <a:bodyPr/>
            <a:lstStyle/>
            <a:p>
              <a:endParaRPr lang="zh-CN" altLang="en-US"/>
            </a:p>
          </p:txBody>
        </p:sp>
        <p:sp>
          <p:nvSpPr>
            <p:cNvPr id="28706" name="Freeform 20"/>
            <p:cNvSpPr>
              <a:spLocks noChangeArrowheads="1"/>
            </p:cNvSpPr>
            <p:nvPr/>
          </p:nvSpPr>
          <p:spPr bwMode="auto">
            <a:xfrm>
              <a:off x="1250" y="46"/>
              <a:ext cx="131" cy="72"/>
            </a:xfrm>
            <a:custGeom>
              <a:avLst/>
              <a:gdLst>
                <a:gd name="T0" fmla="*/ 33 w 152"/>
                <a:gd name="T1" fmla="*/ 0 h 102"/>
                <a:gd name="T2" fmla="*/ 12 w 152"/>
                <a:gd name="T3" fmla="*/ 4 h 102"/>
                <a:gd name="T4" fmla="*/ 3 w 152"/>
                <a:gd name="T5" fmla="*/ 27 h 102"/>
                <a:gd name="T6" fmla="*/ 10 w 152"/>
                <a:gd name="T7" fmla="*/ 40 h 102"/>
                <a:gd name="T8" fmla="*/ 0 w 152"/>
                <a:gd name="T9" fmla="*/ 51 h 102"/>
                <a:gd name="T10" fmla="*/ 48 w 152"/>
                <a:gd name="T11" fmla="*/ 61 h 102"/>
                <a:gd name="T12" fmla="*/ 71 w 152"/>
                <a:gd name="T13" fmla="*/ 65 h 102"/>
                <a:gd name="T14" fmla="*/ 131 w 152"/>
                <a:gd name="T15" fmla="*/ 61 h 102"/>
                <a:gd name="T16" fmla="*/ 66 w 152"/>
                <a:gd name="T17" fmla="*/ 49 h 102"/>
                <a:gd name="T18" fmla="*/ 47 w 152"/>
                <a:gd name="T19" fmla="*/ 44 h 102"/>
                <a:gd name="T20" fmla="*/ 38 w 152"/>
                <a:gd name="T21" fmla="*/ 37 h 102"/>
                <a:gd name="T22" fmla="*/ 43 w 152"/>
                <a:gd name="T23" fmla="*/ 24 h 102"/>
                <a:gd name="T24" fmla="*/ 33 w 152"/>
                <a:gd name="T25" fmla="*/ 0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2"/>
                <a:gd name="T40" fmla="*/ 0 h 102"/>
                <a:gd name="T41" fmla="*/ 152 w 152"/>
                <a:gd name="T42" fmla="*/ 102 h 1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231F2D">
                <a:alpha val="20000"/>
              </a:srgbClr>
            </a:solidFill>
            <a:ln w="9525">
              <a:noFill/>
              <a:round/>
              <a:headEnd/>
              <a:tailEnd/>
            </a:ln>
          </p:spPr>
          <p:txBody>
            <a:bodyPr/>
            <a:lstStyle/>
            <a:p>
              <a:endParaRPr lang="zh-CN" altLang="en-US"/>
            </a:p>
          </p:txBody>
        </p:sp>
        <p:sp>
          <p:nvSpPr>
            <p:cNvPr id="28707" name="Freeform 21"/>
            <p:cNvSpPr>
              <a:spLocks noChangeArrowheads="1"/>
            </p:cNvSpPr>
            <p:nvPr/>
          </p:nvSpPr>
          <p:spPr bwMode="auto">
            <a:xfrm>
              <a:off x="0" y="275"/>
              <a:ext cx="29" cy="14"/>
            </a:xfrm>
            <a:custGeom>
              <a:avLst/>
              <a:gdLst>
                <a:gd name="T0" fmla="*/ 29 w 34"/>
                <a:gd name="T1" fmla="*/ 0 h 20"/>
                <a:gd name="T2" fmla="*/ 20 w 34"/>
                <a:gd name="T3" fmla="*/ 14 h 20"/>
                <a:gd name="T4" fmla="*/ 3 w 34"/>
                <a:gd name="T5" fmla="*/ 13 h 20"/>
                <a:gd name="T6" fmla="*/ 3 w 34"/>
                <a:gd name="T7" fmla="*/ 4 h 20"/>
                <a:gd name="T8" fmla="*/ 29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666699">
                <a:alpha val="20000"/>
              </a:srgbClr>
            </a:solidFill>
            <a:ln w="9525">
              <a:noFill/>
              <a:round/>
              <a:headEnd/>
              <a:tailEnd/>
            </a:ln>
          </p:spPr>
          <p:txBody>
            <a:bodyPr/>
            <a:lstStyle/>
            <a:p>
              <a:endParaRPr lang="zh-CN" altLang="en-US"/>
            </a:p>
          </p:txBody>
        </p:sp>
        <p:sp>
          <p:nvSpPr>
            <p:cNvPr id="28708" name="Freeform 22"/>
            <p:cNvSpPr>
              <a:spLocks noChangeArrowheads="1"/>
            </p:cNvSpPr>
            <p:nvPr/>
          </p:nvSpPr>
          <p:spPr bwMode="auto">
            <a:xfrm>
              <a:off x="871" y="753"/>
              <a:ext cx="18" cy="11"/>
            </a:xfrm>
            <a:custGeom>
              <a:avLst/>
              <a:gdLst>
                <a:gd name="T0" fmla="*/ 3 w 21"/>
                <a:gd name="T1" fmla="*/ 0 h 16"/>
                <a:gd name="T2" fmla="*/ 11 w 21"/>
                <a:gd name="T3" fmla="*/ 11 h 16"/>
                <a:gd name="T4" fmla="*/ 3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solidFill>
              <a:srgbClr val="666699">
                <a:alpha val="20000"/>
              </a:srgbClr>
            </a:solidFill>
            <a:ln w="9525">
              <a:noFill/>
              <a:round/>
              <a:headEnd/>
              <a:tailEnd/>
            </a:ln>
          </p:spPr>
          <p:txBody>
            <a:bodyPr/>
            <a:lstStyle/>
            <a:p>
              <a:endParaRPr lang="zh-CN" altLang="en-US"/>
            </a:p>
          </p:txBody>
        </p:sp>
        <p:sp>
          <p:nvSpPr>
            <p:cNvPr id="28709" name="Freeform 23"/>
            <p:cNvSpPr>
              <a:spLocks noChangeArrowheads="1"/>
            </p:cNvSpPr>
            <p:nvPr/>
          </p:nvSpPr>
          <p:spPr bwMode="auto">
            <a:xfrm>
              <a:off x="874" y="776"/>
              <a:ext cx="19" cy="11"/>
            </a:xfrm>
            <a:custGeom>
              <a:avLst/>
              <a:gdLst>
                <a:gd name="T0" fmla="*/ 3 w 21"/>
                <a:gd name="T1" fmla="*/ 0 h 16"/>
                <a:gd name="T2" fmla="*/ 12 w 21"/>
                <a:gd name="T3" fmla="*/ 11 h 16"/>
                <a:gd name="T4" fmla="*/ 3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solidFill>
              <a:srgbClr val="666699">
                <a:alpha val="20000"/>
              </a:srgbClr>
            </a:solidFill>
            <a:ln w="9525">
              <a:noFill/>
              <a:round/>
              <a:headEnd/>
              <a:tailEnd/>
            </a:ln>
          </p:spPr>
          <p:txBody>
            <a:bodyPr/>
            <a:lstStyle/>
            <a:p>
              <a:endParaRPr lang="zh-CN" altLang="en-US"/>
            </a:p>
          </p:txBody>
        </p:sp>
        <p:sp>
          <p:nvSpPr>
            <p:cNvPr id="28710" name="Freeform 24"/>
            <p:cNvSpPr>
              <a:spLocks noChangeArrowheads="1"/>
            </p:cNvSpPr>
            <p:nvPr/>
          </p:nvSpPr>
          <p:spPr bwMode="auto">
            <a:xfrm>
              <a:off x="1109" y="899"/>
              <a:ext cx="17" cy="12"/>
            </a:xfrm>
            <a:custGeom>
              <a:avLst/>
              <a:gdLst>
                <a:gd name="T0" fmla="*/ 2 w 21"/>
                <a:gd name="T1" fmla="*/ 0 h 16"/>
                <a:gd name="T2" fmla="*/ 11 w 21"/>
                <a:gd name="T3" fmla="*/ 12 h 16"/>
                <a:gd name="T4" fmla="*/ 2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solidFill>
              <a:srgbClr val="666699">
                <a:alpha val="20000"/>
              </a:srgbClr>
            </a:solidFill>
            <a:ln w="9525">
              <a:noFill/>
              <a:round/>
              <a:headEnd/>
              <a:tailEnd/>
            </a:ln>
          </p:spPr>
          <p:txBody>
            <a:bodyPr/>
            <a:lstStyle/>
            <a:p>
              <a:endParaRPr lang="zh-CN" altLang="en-US"/>
            </a:p>
          </p:txBody>
        </p:sp>
        <p:sp>
          <p:nvSpPr>
            <p:cNvPr id="28711" name="Freeform 25"/>
            <p:cNvSpPr>
              <a:spLocks noChangeArrowheads="1"/>
            </p:cNvSpPr>
            <p:nvPr/>
          </p:nvSpPr>
          <p:spPr bwMode="auto">
            <a:xfrm>
              <a:off x="1251" y="447"/>
              <a:ext cx="44" cy="17"/>
            </a:xfrm>
            <a:custGeom>
              <a:avLst/>
              <a:gdLst>
                <a:gd name="T0" fmla="*/ 11 w 51"/>
                <a:gd name="T1" fmla="*/ 0 h 24"/>
                <a:gd name="T2" fmla="*/ 6 w 51"/>
                <a:gd name="T3" fmla="*/ 13 h 24"/>
                <a:gd name="T4" fmla="*/ 23 w 51"/>
                <a:gd name="T5" fmla="*/ 17 h 24"/>
                <a:gd name="T6" fmla="*/ 28 w 51"/>
                <a:gd name="T7" fmla="*/ 3 h 24"/>
                <a:gd name="T8" fmla="*/ 11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231F2D">
                <a:alpha val="20000"/>
              </a:srgbClr>
            </a:solidFill>
            <a:ln w="9525">
              <a:noFill/>
              <a:round/>
              <a:headEnd/>
              <a:tailEnd/>
            </a:ln>
          </p:spPr>
          <p:txBody>
            <a:bodyPr/>
            <a:lstStyle/>
            <a:p>
              <a:endParaRPr lang="zh-CN" altLang="en-US"/>
            </a:p>
          </p:txBody>
        </p:sp>
        <p:sp>
          <p:nvSpPr>
            <p:cNvPr id="28712" name="Freeform 26"/>
            <p:cNvSpPr>
              <a:spLocks noChangeArrowheads="1"/>
            </p:cNvSpPr>
            <p:nvPr/>
          </p:nvSpPr>
          <p:spPr bwMode="auto">
            <a:xfrm>
              <a:off x="1136" y="255"/>
              <a:ext cx="44" cy="17"/>
            </a:xfrm>
            <a:custGeom>
              <a:avLst/>
              <a:gdLst>
                <a:gd name="T0" fmla="*/ 11 w 51"/>
                <a:gd name="T1" fmla="*/ 0 h 24"/>
                <a:gd name="T2" fmla="*/ 6 w 51"/>
                <a:gd name="T3" fmla="*/ 13 h 24"/>
                <a:gd name="T4" fmla="*/ 23 w 51"/>
                <a:gd name="T5" fmla="*/ 17 h 24"/>
                <a:gd name="T6" fmla="*/ 28 w 51"/>
                <a:gd name="T7" fmla="*/ 3 h 24"/>
                <a:gd name="T8" fmla="*/ 11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231F2D">
                <a:alpha val="20000"/>
              </a:srgbClr>
            </a:solidFill>
            <a:ln w="9525">
              <a:noFill/>
              <a:round/>
              <a:headEnd/>
              <a:tailEnd/>
            </a:ln>
          </p:spPr>
          <p:txBody>
            <a:bodyPr/>
            <a:lstStyle/>
            <a:p>
              <a:endParaRPr lang="zh-CN" altLang="en-US"/>
            </a:p>
          </p:txBody>
        </p:sp>
        <p:sp>
          <p:nvSpPr>
            <p:cNvPr id="28713" name="Freeform 27"/>
            <p:cNvSpPr>
              <a:spLocks noChangeArrowheads="1"/>
            </p:cNvSpPr>
            <p:nvPr/>
          </p:nvSpPr>
          <p:spPr bwMode="auto">
            <a:xfrm>
              <a:off x="1211" y="88"/>
              <a:ext cx="45" cy="17"/>
            </a:xfrm>
            <a:custGeom>
              <a:avLst/>
              <a:gdLst>
                <a:gd name="T0" fmla="*/ 11 w 51"/>
                <a:gd name="T1" fmla="*/ 0 h 24"/>
                <a:gd name="T2" fmla="*/ 6 w 51"/>
                <a:gd name="T3" fmla="*/ 13 h 24"/>
                <a:gd name="T4" fmla="*/ 24 w 51"/>
                <a:gd name="T5" fmla="*/ 17 h 24"/>
                <a:gd name="T6" fmla="*/ 29 w 51"/>
                <a:gd name="T7" fmla="*/ 3 h 24"/>
                <a:gd name="T8" fmla="*/ 11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231F2D">
                <a:alpha val="20000"/>
              </a:srgbClr>
            </a:solidFill>
            <a:ln w="9525">
              <a:noFill/>
              <a:round/>
              <a:headEnd/>
              <a:tailEnd/>
            </a:ln>
          </p:spPr>
          <p:txBody>
            <a:bodyPr/>
            <a:lstStyle/>
            <a:p>
              <a:endParaRPr lang="zh-CN" altLang="en-US"/>
            </a:p>
          </p:txBody>
        </p:sp>
        <p:sp>
          <p:nvSpPr>
            <p:cNvPr id="28714" name="Freeform 28"/>
            <p:cNvSpPr>
              <a:spLocks noChangeArrowheads="1"/>
            </p:cNvSpPr>
            <p:nvPr/>
          </p:nvSpPr>
          <p:spPr bwMode="auto">
            <a:xfrm>
              <a:off x="1284" y="189"/>
              <a:ext cx="43" cy="17"/>
            </a:xfrm>
            <a:custGeom>
              <a:avLst/>
              <a:gdLst>
                <a:gd name="T0" fmla="*/ 11 w 51"/>
                <a:gd name="T1" fmla="*/ 0 h 24"/>
                <a:gd name="T2" fmla="*/ 6 w 51"/>
                <a:gd name="T3" fmla="*/ 13 h 24"/>
                <a:gd name="T4" fmla="*/ 23 w 51"/>
                <a:gd name="T5" fmla="*/ 17 h 24"/>
                <a:gd name="T6" fmla="*/ 28 w 51"/>
                <a:gd name="T7" fmla="*/ 3 h 24"/>
                <a:gd name="T8" fmla="*/ 11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231F2D">
                <a:alpha val="20000"/>
              </a:srgbClr>
            </a:solidFill>
            <a:ln w="9525">
              <a:noFill/>
              <a:round/>
              <a:headEnd/>
              <a:tailEnd/>
            </a:ln>
          </p:spPr>
          <p:txBody>
            <a:bodyPr/>
            <a:lstStyle/>
            <a:p>
              <a:endParaRPr lang="zh-CN" altLang="en-US"/>
            </a:p>
          </p:txBody>
        </p:sp>
        <p:sp>
          <p:nvSpPr>
            <p:cNvPr id="28715" name="Freeform 29"/>
            <p:cNvSpPr>
              <a:spLocks noChangeArrowheads="1"/>
            </p:cNvSpPr>
            <p:nvPr/>
          </p:nvSpPr>
          <p:spPr bwMode="auto">
            <a:xfrm>
              <a:off x="1302" y="0"/>
              <a:ext cx="801" cy="323"/>
            </a:xfrm>
            <a:custGeom>
              <a:avLst/>
              <a:gdLst>
                <a:gd name="T0" fmla="*/ 24 w 929"/>
                <a:gd name="T1" fmla="*/ 39 h 462"/>
                <a:gd name="T2" fmla="*/ 5 w 929"/>
                <a:gd name="T3" fmla="*/ 64 h 462"/>
                <a:gd name="T4" fmla="*/ 31 w 929"/>
                <a:gd name="T5" fmla="*/ 70 h 462"/>
                <a:gd name="T6" fmla="*/ 14 w 929"/>
                <a:gd name="T7" fmla="*/ 81 h 462"/>
                <a:gd name="T8" fmla="*/ 90 w 929"/>
                <a:gd name="T9" fmla="*/ 95 h 462"/>
                <a:gd name="T10" fmla="*/ 122 w 929"/>
                <a:gd name="T11" fmla="*/ 91 h 462"/>
                <a:gd name="T12" fmla="*/ 216 w 929"/>
                <a:gd name="T13" fmla="*/ 55 h 462"/>
                <a:gd name="T14" fmla="*/ 259 w 929"/>
                <a:gd name="T15" fmla="*/ 46 h 462"/>
                <a:gd name="T16" fmla="*/ 279 w 929"/>
                <a:gd name="T17" fmla="*/ 56 h 462"/>
                <a:gd name="T18" fmla="*/ 235 w 929"/>
                <a:gd name="T19" fmla="*/ 62 h 462"/>
                <a:gd name="T20" fmla="*/ 209 w 929"/>
                <a:gd name="T21" fmla="*/ 78 h 462"/>
                <a:gd name="T22" fmla="*/ 219 w 929"/>
                <a:gd name="T23" fmla="*/ 84 h 462"/>
                <a:gd name="T24" fmla="*/ 224 w 929"/>
                <a:gd name="T25" fmla="*/ 110 h 462"/>
                <a:gd name="T26" fmla="*/ 302 w 929"/>
                <a:gd name="T27" fmla="*/ 134 h 462"/>
                <a:gd name="T28" fmla="*/ 290 w 929"/>
                <a:gd name="T29" fmla="*/ 147 h 462"/>
                <a:gd name="T30" fmla="*/ 317 w 929"/>
                <a:gd name="T31" fmla="*/ 172 h 462"/>
                <a:gd name="T32" fmla="*/ 300 w 929"/>
                <a:gd name="T33" fmla="*/ 186 h 462"/>
                <a:gd name="T34" fmla="*/ 279 w 929"/>
                <a:gd name="T35" fmla="*/ 206 h 462"/>
                <a:gd name="T36" fmla="*/ 253 w 929"/>
                <a:gd name="T37" fmla="*/ 227 h 462"/>
                <a:gd name="T38" fmla="*/ 252 w 929"/>
                <a:gd name="T39" fmla="*/ 294 h 462"/>
                <a:gd name="T40" fmla="*/ 286 w 929"/>
                <a:gd name="T41" fmla="*/ 312 h 462"/>
                <a:gd name="T42" fmla="*/ 335 w 929"/>
                <a:gd name="T43" fmla="*/ 313 h 462"/>
                <a:gd name="T44" fmla="*/ 355 w 929"/>
                <a:gd name="T45" fmla="*/ 295 h 462"/>
                <a:gd name="T46" fmla="*/ 436 w 929"/>
                <a:gd name="T47" fmla="*/ 249 h 462"/>
                <a:gd name="T48" fmla="*/ 493 w 929"/>
                <a:gd name="T49" fmla="*/ 234 h 462"/>
                <a:gd name="T50" fmla="*/ 557 w 929"/>
                <a:gd name="T51" fmla="*/ 215 h 462"/>
                <a:gd name="T52" fmla="*/ 621 w 929"/>
                <a:gd name="T53" fmla="*/ 203 h 462"/>
                <a:gd name="T54" fmla="*/ 657 w 929"/>
                <a:gd name="T55" fmla="*/ 182 h 462"/>
                <a:gd name="T56" fmla="*/ 690 w 929"/>
                <a:gd name="T57" fmla="*/ 140 h 462"/>
                <a:gd name="T58" fmla="*/ 691 w 929"/>
                <a:gd name="T59" fmla="*/ 108 h 462"/>
                <a:gd name="T60" fmla="*/ 691 w 929"/>
                <a:gd name="T61" fmla="*/ 87 h 462"/>
                <a:gd name="T62" fmla="*/ 717 w 929"/>
                <a:gd name="T63" fmla="*/ 63 h 462"/>
                <a:gd name="T64" fmla="*/ 755 w 929"/>
                <a:gd name="T65" fmla="*/ 66 h 462"/>
                <a:gd name="T66" fmla="*/ 795 w 929"/>
                <a:gd name="T67" fmla="*/ 36 h 462"/>
                <a:gd name="T68" fmla="*/ 766 w 929"/>
                <a:gd name="T69" fmla="*/ 39 h 462"/>
                <a:gd name="T70" fmla="*/ 731 w 929"/>
                <a:gd name="T71" fmla="*/ 32 h 462"/>
                <a:gd name="T72" fmla="*/ 685 w 929"/>
                <a:gd name="T73" fmla="*/ 15 h 462"/>
                <a:gd name="T74" fmla="*/ 554 w 929"/>
                <a:gd name="T75" fmla="*/ 18 h 462"/>
                <a:gd name="T76" fmla="*/ 504 w 929"/>
                <a:gd name="T77" fmla="*/ 27 h 462"/>
                <a:gd name="T78" fmla="*/ 479 w 929"/>
                <a:gd name="T79" fmla="*/ 27 h 462"/>
                <a:gd name="T80" fmla="*/ 445 w 929"/>
                <a:gd name="T81" fmla="*/ 38 h 462"/>
                <a:gd name="T82" fmla="*/ 412 w 929"/>
                <a:gd name="T83" fmla="*/ 21 h 462"/>
                <a:gd name="T84" fmla="*/ 372 w 929"/>
                <a:gd name="T85" fmla="*/ 28 h 462"/>
                <a:gd name="T86" fmla="*/ 316 w 929"/>
                <a:gd name="T87" fmla="*/ 36 h 462"/>
                <a:gd name="T88" fmla="*/ 354 w 929"/>
                <a:gd name="T89" fmla="*/ 27 h 462"/>
                <a:gd name="T90" fmla="*/ 304 w 929"/>
                <a:gd name="T91" fmla="*/ 6 h 462"/>
                <a:gd name="T92" fmla="*/ 288 w 929"/>
                <a:gd name="T93" fmla="*/ 1 h 462"/>
                <a:gd name="T94" fmla="*/ 271 w 929"/>
                <a:gd name="T95" fmla="*/ 6 h 462"/>
                <a:gd name="T96" fmla="*/ 207 w 929"/>
                <a:gd name="T97" fmla="*/ 11 h 462"/>
                <a:gd name="T98" fmla="*/ 138 w 929"/>
                <a:gd name="T99" fmla="*/ 20 h 462"/>
                <a:gd name="T100" fmla="*/ 93 w 929"/>
                <a:gd name="T101" fmla="*/ 18 h 462"/>
                <a:gd name="T102" fmla="*/ 98 w 929"/>
                <a:gd name="T103" fmla="*/ 48 h 462"/>
                <a:gd name="T104" fmla="*/ 90 w 929"/>
                <a:gd name="T105" fmla="*/ 36 h 462"/>
                <a:gd name="T106" fmla="*/ 52 w 929"/>
                <a:gd name="T107" fmla="*/ 29 h 4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29"/>
                <a:gd name="T163" fmla="*/ 0 h 462"/>
                <a:gd name="T164" fmla="*/ 929 w 929"/>
                <a:gd name="T165" fmla="*/ 462 h 46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231F2D">
                <a:alpha val="20000"/>
              </a:srgbClr>
            </a:solidFill>
            <a:ln w="9525">
              <a:noFill/>
              <a:round/>
              <a:headEnd/>
              <a:tailEnd/>
            </a:ln>
          </p:spPr>
          <p:txBody>
            <a:bodyPr/>
            <a:lstStyle/>
            <a:p>
              <a:endParaRPr lang="zh-CN" altLang="en-US"/>
            </a:p>
          </p:txBody>
        </p:sp>
        <p:sp>
          <p:nvSpPr>
            <p:cNvPr id="28716" name="Freeform 30"/>
            <p:cNvSpPr>
              <a:spLocks noChangeArrowheads="1"/>
            </p:cNvSpPr>
            <p:nvPr/>
          </p:nvSpPr>
          <p:spPr bwMode="auto">
            <a:xfrm>
              <a:off x="1547" y="172"/>
              <a:ext cx="45" cy="22"/>
            </a:xfrm>
            <a:custGeom>
              <a:avLst/>
              <a:gdLst>
                <a:gd name="T0" fmla="*/ 29 w 52"/>
                <a:gd name="T1" fmla="*/ 0 h 32"/>
                <a:gd name="T2" fmla="*/ 7 w 52"/>
                <a:gd name="T3" fmla="*/ 14 h 32"/>
                <a:gd name="T4" fmla="*/ 21 w 52"/>
                <a:gd name="T5" fmla="*/ 22 h 32"/>
                <a:gd name="T6" fmla="*/ 36 w 52"/>
                <a:gd name="T7" fmla="*/ 21 h 32"/>
                <a:gd name="T8" fmla="*/ 29 w 52"/>
                <a:gd name="T9" fmla="*/ 0 h 32"/>
                <a:gd name="T10" fmla="*/ 0 60000 65536"/>
                <a:gd name="T11" fmla="*/ 0 60000 65536"/>
                <a:gd name="T12" fmla="*/ 0 60000 65536"/>
                <a:gd name="T13" fmla="*/ 0 60000 65536"/>
                <a:gd name="T14" fmla="*/ 0 60000 65536"/>
                <a:gd name="T15" fmla="*/ 0 w 52"/>
                <a:gd name="T16" fmla="*/ 0 h 32"/>
                <a:gd name="T17" fmla="*/ 52 w 52"/>
                <a:gd name="T18" fmla="*/ 32 h 32"/>
              </a:gdLst>
              <a:ahLst/>
              <a:cxnLst>
                <a:cxn ang="T10">
                  <a:pos x="T0" y="T1"/>
                </a:cxn>
                <a:cxn ang="T11">
                  <a:pos x="T2" y="T3"/>
                </a:cxn>
                <a:cxn ang="T12">
                  <a:pos x="T4" y="T5"/>
                </a:cxn>
                <a:cxn ang="T13">
                  <a:pos x="T6" y="T7"/>
                </a:cxn>
                <a:cxn ang="T14">
                  <a:pos x="T8" y="T9"/>
                </a:cxn>
              </a:cxnLst>
              <a:rect l="T15" t="T16" r="T17" b="T18"/>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231F2D">
                <a:alpha val="20000"/>
              </a:srgbClr>
            </a:solidFill>
            <a:ln w="9525">
              <a:noFill/>
              <a:round/>
              <a:headEnd/>
              <a:tailEnd/>
            </a:ln>
          </p:spPr>
          <p:txBody>
            <a:bodyPr/>
            <a:lstStyle/>
            <a:p>
              <a:endParaRPr lang="zh-CN" altLang="en-US"/>
            </a:p>
          </p:txBody>
        </p:sp>
        <p:sp>
          <p:nvSpPr>
            <p:cNvPr id="28717" name="Freeform 31"/>
            <p:cNvSpPr>
              <a:spLocks noChangeArrowheads="1"/>
            </p:cNvSpPr>
            <p:nvPr/>
          </p:nvSpPr>
          <p:spPr bwMode="auto">
            <a:xfrm>
              <a:off x="1873" y="234"/>
              <a:ext cx="147" cy="50"/>
            </a:xfrm>
            <a:custGeom>
              <a:avLst/>
              <a:gdLst>
                <a:gd name="T0" fmla="*/ 87 w 172"/>
                <a:gd name="T1" fmla="*/ 6 h 72"/>
                <a:gd name="T2" fmla="*/ 56 w 172"/>
                <a:gd name="T3" fmla="*/ 3 h 72"/>
                <a:gd name="T4" fmla="*/ 46 w 172"/>
                <a:gd name="T5" fmla="*/ 0 h 72"/>
                <a:gd name="T6" fmla="*/ 0 w 172"/>
                <a:gd name="T7" fmla="*/ 19 h 72"/>
                <a:gd name="T8" fmla="*/ 24 w 172"/>
                <a:gd name="T9" fmla="*/ 28 h 72"/>
                <a:gd name="T10" fmla="*/ 36 w 172"/>
                <a:gd name="T11" fmla="*/ 42 h 72"/>
                <a:gd name="T12" fmla="*/ 56 w 172"/>
                <a:gd name="T13" fmla="*/ 47 h 72"/>
                <a:gd name="T14" fmla="*/ 67 w 172"/>
                <a:gd name="T15" fmla="*/ 50 h 72"/>
                <a:gd name="T16" fmla="*/ 111 w 172"/>
                <a:gd name="T17" fmla="*/ 42 h 72"/>
                <a:gd name="T18" fmla="*/ 147 w 172"/>
                <a:gd name="T19" fmla="*/ 31 h 72"/>
                <a:gd name="T20" fmla="*/ 126 w 172"/>
                <a:gd name="T21" fmla="*/ 13 h 72"/>
                <a:gd name="T22" fmla="*/ 116 w 172"/>
                <a:gd name="T23" fmla="*/ 3 h 72"/>
                <a:gd name="T24" fmla="*/ 87 w 172"/>
                <a:gd name="T25" fmla="*/ 6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2"/>
                <a:gd name="T40" fmla="*/ 0 h 72"/>
                <a:gd name="T41" fmla="*/ 172 w 172"/>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231F2D">
                <a:alpha val="20000"/>
              </a:srgbClr>
            </a:solidFill>
            <a:ln w="9525">
              <a:noFill/>
              <a:round/>
              <a:headEnd/>
              <a:tailEnd/>
            </a:ln>
          </p:spPr>
          <p:txBody>
            <a:bodyPr/>
            <a:lstStyle/>
            <a:p>
              <a:endParaRPr lang="zh-CN" altLang="en-US"/>
            </a:p>
          </p:txBody>
        </p:sp>
        <p:sp>
          <p:nvSpPr>
            <p:cNvPr id="28718" name="Freeform 32"/>
            <p:cNvSpPr>
              <a:spLocks noChangeArrowheads="1"/>
            </p:cNvSpPr>
            <p:nvPr/>
          </p:nvSpPr>
          <p:spPr bwMode="auto">
            <a:xfrm>
              <a:off x="1989" y="81"/>
              <a:ext cx="45" cy="23"/>
            </a:xfrm>
            <a:custGeom>
              <a:avLst/>
              <a:gdLst>
                <a:gd name="T0" fmla="*/ 29 w 52"/>
                <a:gd name="T1" fmla="*/ 0 h 32"/>
                <a:gd name="T2" fmla="*/ 7 w 52"/>
                <a:gd name="T3" fmla="*/ 14 h 32"/>
                <a:gd name="T4" fmla="*/ 21 w 52"/>
                <a:gd name="T5" fmla="*/ 23 h 32"/>
                <a:gd name="T6" fmla="*/ 36 w 52"/>
                <a:gd name="T7" fmla="*/ 22 h 32"/>
                <a:gd name="T8" fmla="*/ 29 w 52"/>
                <a:gd name="T9" fmla="*/ 0 h 32"/>
                <a:gd name="T10" fmla="*/ 0 60000 65536"/>
                <a:gd name="T11" fmla="*/ 0 60000 65536"/>
                <a:gd name="T12" fmla="*/ 0 60000 65536"/>
                <a:gd name="T13" fmla="*/ 0 60000 65536"/>
                <a:gd name="T14" fmla="*/ 0 60000 65536"/>
                <a:gd name="T15" fmla="*/ 0 w 52"/>
                <a:gd name="T16" fmla="*/ 0 h 32"/>
                <a:gd name="T17" fmla="*/ 52 w 52"/>
                <a:gd name="T18" fmla="*/ 32 h 32"/>
              </a:gdLst>
              <a:ahLst/>
              <a:cxnLst>
                <a:cxn ang="T10">
                  <a:pos x="T0" y="T1"/>
                </a:cxn>
                <a:cxn ang="T11">
                  <a:pos x="T2" y="T3"/>
                </a:cxn>
                <a:cxn ang="T12">
                  <a:pos x="T4" y="T5"/>
                </a:cxn>
                <a:cxn ang="T13">
                  <a:pos x="T6" y="T7"/>
                </a:cxn>
                <a:cxn ang="T14">
                  <a:pos x="T8" y="T9"/>
                </a:cxn>
              </a:cxnLst>
              <a:rect l="T15" t="T16" r="T17" b="T18"/>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231F2D">
                <a:alpha val="20000"/>
              </a:srgbClr>
            </a:solidFill>
            <a:ln w="9525">
              <a:noFill/>
              <a:round/>
              <a:headEnd/>
              <a:tailEnd/>
            </a:ln>
          </p:spPr>
          <p:txBody>
            <a:bodyPr/>
            <a:lstStyle/>
            <a:p>
              <a:endParaRPr lang="zh-CN" altLang="en-US"/>
            </a:p>
          </p:txBody>
        </p:sp>
        <p:sp>
          <p:nvSpPr>
            <p:cNvPr id="28719" name="Freeform 33"/>
            <p:cNvSpPr>
              <a:spLocks noChangeArrowheads="1"/>
            </p:cNvSpPr>
            <p:nvPr/>
          </p:nvSpPr>
          <p:spPr bwMode="auto">
            <a:xfrm>
              <a:off x="2298" y="51"/>
              <a:ext cx="178" cy="59"/>
            </a:xfrm>
            <a:custGeom>
              <a:avLst/>
              <a:gdLst>
                <a:gd name="T0" fmla="*/ 165 w 206"/>
                <a:gd name="T1" fmla="*/ 5 h 85"/>
                <a:gd name="T2" fmla="*/ 89 w 206"/>
                <a:gd name="T3" fmla="*/ 6 h 85"/>
                <a:gd name="T4" fmla="*/ 94 w 206"/>
                <a:gd name="T5" fmla="*/ 17 h 85"/>
                <a:gd name="T6" fmla="*/ 92 w 206"/>
                <a:gd name="T7" fmla="*/ 23 h 85"/>
                <a:gd name="T8" fmla="*/ 77 w 206"/>
                <a:gd name="T9" fmla="*/ 19 h 85"/>
                <a:gd name="T10" fmla="*/ 67 w 206"/>
                <a:gd name="T11" fmla="*/ 13 h 85"/>
                <a:gd name="T12" fmla="*/ 20 w 206"/>
                <a:gd name="T13" fmla="*/ 19 h 85"/>
                <a:gd name="T14" fmla="*/ 27 w 206"/>
                <a:gd name="T15" fmla="*/ 34 h 85"/>
                <a:gd name="T16" fmla="*/ 48 w 206"/>
                <a:gd name="T17" fmla="*/ 37 h 85"/>
                <a:gd name="T18" fmla="*/ 65 w 206"/>
                <a:gd name="T19" fmla="*/ 51 h 85"/>
                <a:gd name="T20" fmla="*/ 77 w 206"/>
                <a:gd name="T21" fmla="*/ 59 h 85"/>
                <a:gd name="T22" fmla="*/ 94 w 206"/>
                <a:gd name="T23" fmla="*/ 47 h 85"/>
                <a:gd name="T24" fmla="*/ 105 w 206"/>
                <a:gd name="T25" fmla="*/ 41 h 85"/>
                <a:gd name="T26" fmla="*/ 110 w 206"/>
                <a:gd name="T27" fmla="*/ 33 h 85"/>
                <a:gd name="T28" fmla="*/ 144 w 206"/>
                <a:gd name="T29" fmla="*/ 24 h 85"/>
                <a:gd name="T30" fmla="*/ 162 w 206"/>
                <a:gd name="T31" fmla="*/ 22 h 85"/>
                <a:gd name="T32" fmla="*/ 172 w 206"/>
                <a:gd name="T33" fmla="*/ 19 h 85"/>
                <a:gd name="T34" fmla="*/ 165 w 206"/>
                <a:gd name="T35" fmla="*/ 5 h 8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6"/>
                <a:gd name="T55" fmla="*/ 0 h 85"/>
                <a:gd name="T56" fmla="*/ 206 w 206"/>
                <a:gd name="T57" fmla="*/ 85 h 8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363046">
                <a:alpha val="20000"/>
              </a:srgbClr>
            </a:solidFill>
            <a:ln w="9525">
              <a:noFill/>
              <a:round/>
              <a:headEnd/>
              <a:tailEnd/>
            </a:ln>
          </p:spPr>
          <p:txBody>
            <a:bodyPr/>
            <a:lstStyle/>
            <a:p>
              <a:endParaRPr lang="zh-CN" altLang="en-US"/>
            </a:p>
          </p:txBody>
        </p:sp>
        <p:sp>
          <p:nvSpPr>
            <p:cNvPr id="28720" name="Freeform 34"/>
            <p:cNvSpPr>
              <a:spLocks noChangeArrowheads="1"/>
            </p:cNvSpPr>
            <p:nvPr/>
          </p:nvSpPr>
          <p:spPr bwMode="auto">
            <a:xfrm>
              <a:off x="2410" y="82"/>
              <a:ext cx="55" cy="20"/>
            </a:xfrm>
            <a:custGeom>
              <a:avLst/>
              <a:gdLst>
                <a:gd name="T0" fmla="*/ 31 w 64"/>
                <a:gd name="T1" fmla="*/ 4 h 28"/>
                <a:gd name="T2" fmla="*/ 7 w 64"/>
                <a:gd name="T3" fmla="*/ 3 h 28"/>
                <a:gd name="T4" fmla="*/ 21 w 64"/>
                <a:gd name="T5" fmla="*/ 20 h 28"/>
                <a:gd name="T6" fmla="*/ 46 w 64"/>
                <a:gd name="T7" fmla="*/ 10 h 28"/>
                <a:gd name="T8" fmla="*/ 31 w 64"/>
                <a:gd name="T9" fmla="*/ 4 h 28"/>
                <a:gd name="T10" fmla="*/ 0 60000 65536"/>
                <a:gd name="T11" fmla="*/ 0 60000 65536"/>
                <a:gd name="T12" fmla="*/ 0 60000 65536"/>
                <a:gd name="T13" fmla="*/ 0 60000 65536"/>
                <a:gd name="T14" fmla="*/ 0 60000 65536"/>
                <a:gd name="T15" fmla="*/ 0 w 64"/>
                <a:gd name="T16" fmla="*/ 0 h 28"/>
                <a:gd name="T17" fmla="*/ 64 w 64"/>
                <a:gd name="T18" fmla="*/ 28 h 28"/>
              </a:gdLst>
              <a:ahLst/>
              <a:cxnLst>
                <a:cxn ang="T10">
                  <a:pos x="T0" y="T1"/>
                </a:cxn>
                <a:cxn ang="T11">
                  <a:pos x="T2" y="T3"/>
                </a:cxn>
                <a:cxn ang="T12">
                  <a:pos x="T4" y="T5"/>
                </a:cxn>
                <a:cxn ang="T13">
                  <a:pos x="T6" y="T7"/>
                </a:cxn>
                <a:cxn ang="T14">
                  <a:pos x="T8" y="T9"/>
                </a:cxn>
              </a:cxnLst>
              <a:rect l="T15" t="T16" r="T17" b="T18"/>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363046">
                <a:alpha val="20000"/>
              </a:srgbClr>
            </a:solidFill>
            <a:ln w="9525">
              <a:noFill/>
              <a:round/>
              <a:headEnd/>
              <a:tailEnd/>
            </a:ln>
          </p:spPr>
          <p:txBody>
            <a:bodyPr/>
            <a:lstStyle/>
            <a:p>
              <a:endParaRPr lang="zh-CN" altLang="en-US"/>
            </a:p>
          </p:txBody>
        </p:sp>
        <p:sp>
          <p:nvSpPr>
            <p:cNvPr id="28721" name="Freeform 35"/>
            <p:cNvSpPr>
              <a:spLocks noChangeArrowheads="1"/>
            </p:cNvSpPr>
            <p:nvPr/>
          </p:nvSpPr>
          <p:spPr bwMode="auto">
            <a:xfrm>
              <a:off x="2074" y="337"/>
              <a:ext cx="125" cy="123"/>
            </a:xfrm>
            <a:custGeom>
              <a:avLst/>
              <a:gdLst>
                <a:gd name="T0" fmla="*/ 21 w 146"/>
                <a:gd name="T1" fmla="*/ 13 h 176"/>
                <a:gd name="T2" fmla="*/ 0 w 146"/>
                <a:gd name="T3" fmla="*/ 17 h 176"/>
                <a:gd name="T4" fmla="*/ 12 w 146"/>
                <a:gd name="T5" fmla="*/ 30 h 176"/>
                <a:gd name="T6" fmla="*/ 29 w 146"/>
                <a:gd name="T7" fmla="*/ 61 h 176"/>
                <a:gd name="T8" fmla="*/ 45 w 146"/>
                <a:gd name="T9" fmla="*/ 64 h 176"/>
                <a:gd name="T10" fmla="*/ 43 w 146"/>
                <a:gd name="T11" fmla="*/ 75 h 176"/>
                <a:gd name="T12" fmla="*/ 24 w 146"/>
                <a:gd name="T13" fmla="*/ 79 h 176"/>
                <a:gd name="T14" fmla="*/ 14 w 146"/>
                <a:gd name="T15" fmla="*/ 92 h 176"/>
                <a:gd name="T16" fmla="*/ 15 w 146"/>
                <a:gd name="T17" fmla="*/ 96 h 176"/>
                <a:gd name="T18" fmla="*/ 26 w 146"/>
                <a:gd name="T19" fmla="*/ 99 h 176"/>
                <a:gd name="T20" fmla="*/ 15 w 146"/>
                <a:gd name="T21" fmla="*/ 118 h 176"/>
                <a:gd name="T22" fmla="*/ 17 w 146"/>
                <a:gd name="T23" fmla="*/ 122 h 176"/>
                <a:gd name="T24" fmla="*/ 29 w 146"/>
                <a:gd name="T25" fmla="*/ 120 h 176"/>
                <a:gd name="T26" fmla="*/ 50 w 146"/>
                <a:gd name="T27" fmla="*/ 118 h 176"/>
                <a:gd name="T28" fmla="*/ 79 w 146"/>
                <a:gd name="T29" fmla="*/ 120 h 176"/>
                <a:gd name="T30" fmla="*/ 94 w 146"/>
                <a:gd name="T31" fmla="*/ 118 h 176"/>
                <a:gd name="T32" fmla="*/ 104 w 146"/>
                <a:gd name="T33" fmla="*/ 115 h 176"/>
                <a:gd name="T34" fmla="*/ 110 w 146"/>
                <a:gd name="T35" fmla="*/ 99 h 176"/>
                <a:gd name="T36" fmla="*/ 125 w 146"/>
                <a:gd name="T37" fmla="*/ 93 h 176"/>
                <a:gd name="T38" fmla="*/ 94 w 146"/>
                <a:gd name="T39" fmla="*/ 76 h 176"/>
                <a:gd name="T40" fmla="*/ 75 w 146"/>
                <a:gd name="T41" fmla="*/ 58 h 176"/>
                <a:gd name="T42" fmla="*/ 70 w 146"/>
                <a:gd name="T43" fmla="*/ 48 h 176"/>
                <a:gd name="T44" fmla="*/ 55 w 146"/>
                <a:gd name="T45" fmla="*/ 43 h 176"/>
                <a:gd name="T46" fmla="*/ 74 w 146"/>
                <a:gd name="T47" fmla="*/ 31 h 176"/>
                <a:gd name="T48" fmla="*/ 55 w 146"/>
                <a:gd name="T49" fmla="*/ 22 h 176"/>
                <a:gd name="T50" fmla="*/ 60 w 146"/>
                <a:gd name="T51" fmla="*/ 9 h 176"/>
                <a:gd name="T52" fmla="*/ 39 w 146"/>
                <a:gd name="T53" fmla="*/ 1 h 176"/>
                <a:gd name="T54" fmla="*/ 26 w 146"/>
                <a:gd name="T55" fmla="*/ 6 h 176"/>
                <a:gd name="T56" fmla="*/ 21 w 146"/>
                <a:gd name="T57" fmla="*/ 13 h 1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6"/>
                <a:gd name="T88" fmla="*/ 0 h 176"/>
                <a:gd name="T89" fmla="*/ 146 w 146"/>
                <a:gd name="T90" fmla="*/ 176 h 1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231F2D">
                <a:alpha val="20000"/>
              </a:srgbClr>
            </a:solidFill>
            <a:ln w="9525">
              <a:noFill/>
              <a:round/>
              <a:headEnd/>
              <a:tailEnd/>
            </a:ln>
          </p:spPr>
          <p:txBody>
            <a:bodyPr/>
            <a:lstStyle/>
            <a:p>
              <a:endParaRPr lang="zh-CN" altLang="en-US"/>
            </a:p>
          </p:txBody>
        </p:sp>
        <p:sp>
          <p:nvSpPr>
            <p:cNvPr id="28722" name="Freeform 36"/>
            <p:cNvSpPr>
              <a:spLocks noChangeArrowheads="1"/>
            </p:cNvSpPr>
            <p:nvPr/>
          </p:nvSpPr>
          <p:spPr bwMode="auto">
            <a:xfrm>
              <a:off x="2012" y="381"/>
              <a:ext cx="79" cy="64"/>
            </a:xfrm>
            <a:custGeom>
              <a:avLst/>
              <a:gdLst>
                <a:gd name="T0" fmla="*/ 50 w 92"/>
                <a:gd name="T1" fmla="*/ 4 h 92"/>
                <a:gd name="T2" fmla="*/ 70 w 92"/>
                <a:gd name="T3" fmla="*/ 6 h 92"/>
                <a:gd name="T4" fmla="*/ 79 w 92"/>
                <a:gd name="T5" fmla="*/ 18 h 92"/>
                <a:gd name="T6" fmla="*/ 67 w 92"/>
                <a:gd name="T7" fmla="*/ 33 h 92"/>
                <a:gd name="T8" fmla="*/ 40 w 92"/>
                <a:gd name="T9" fmla="*/ 53 h 92"/>
                <a:gd name="T10" fmla="*/ 15 w 92"/>
                <a:gd name="T11" fmla="*/ 64 h 92"/>
                <a:gd name="T12" fmla="*/ 7 w 92"/>
                <a:gd name="T13" fmla="*/ 50 h 92"/>
                <a:gd name="T14" fmla="*/ 17 w 92"/>
                <a:gd name="T15" fmla="*/ 45 h 92"/>
                <a:gd name="T16" fmla="*/ 12 w 92"/>
                <a:gd name="T17" fmla="*/ 32 h 92"/>
                <a:gd name="T18" fmla="*/ 34 w 92"/>
                <a:gd name="T19" fmla="*/ 19 h 92"/>
                <a:gd name="T20" fmla="*/ 50 w 92"/>
                <a:gd name="T21" fmla="*/ 4 h 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2"/>
                <a:gd name="T34" fmla="*/ 0 h 92"/>
                <a:gd name="T35" fmla="*/ 92 w 92"/>
                <a:gd name="T36" fmla="*/ 92 h 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231F2D">
                <a:alpha val="20000"/>
              </a:srgbClr>
            </a:solidFill>
            <a:ln w="9525">
              <a:noFill/>
              <a:round/>
              <a:headEnd/>
              <a:tailEnd/>
            </a:ln>
          </p:spPr>
          <p:txBody>
            <a:bodyPr/>
            <a:lstStyle/>
            <a:p>
              <a:endParaRPr lang="zh-CN" altLang="en-US"/>
            </a:p>
          </p:txBody>
        </p:sp>
        <p:sp>
          <p:nvSpPr>
            <p:cNvPr id="28723" name="Freeform 37"/>
            <p:cNvSpPr>
              <a:spLocks noChangeArrowheads="1"/>
            </p:cNvSpPr>
            <p:nvPr/>
          </p:nvSpPr>
          <p:spPr bwMode="auto">
            <a:xfrm>
              <a:off x="3951" y="1450"/>
              <a:ext cx="545" cy="463"/>
            </a:xfrm>
            <a:custGeom>
              <a:avLst/>
              <a:gdLst>
                <a:gd name="T0" fmla="*/ 183 w 633"/>
                <a:gd name="T1" fmla="*/ 8 h 660"/>
                <a:gd name="T2" fmla="*/ 152 w 633"/>
                <a:gd name="T3" fmla="*/ 13 h 660"/>
                <a:gd name="T4" fmla="*/ 124 w 633"/>
                <a:gd name="T5" fmla="*/ 36 h 660"/>
                <a:gd name="T6" fmla="*/ 90 w 633"/>
                <a:gd name="T7" fmla="*/ 41 h 660"/>
                <a:gd name="T8" fmla="*/ 72 w 633"/>
                <a:gd name="T9" fmla="*/ 53 h 660"/>
                <a:gd name="T10" fmla="*/ 59 w 633"/>
                <a:gd name="T11" fmla="*/ 81 h 660"/>
                <a:gd name="T12" fmla="*/ 31 w 633"/>
                <a:gd name="T13" fmla="*/ 117 h 660"/>
                <a:gd name="T14" fmla="*/ 0 w 633"/>
                <a:gd name="T15" fmla="*/ 126 h 660"/>
                <a:gd name="T16" fmla="*/ 62 w 633"/>
                <a:gd name="T17" fmla="*/ 227 h 660"/>
                <a:gd name="T18" fmla="*/ 103 w 633"/>
                <a:gd name="T19" fmla="*/ 300 h 660"/>
                <a:gd name="T20" fmla="*/ 124 w 633"/>
                <a:gd name="T21" fmla="*/ 311 h 660"/>
                <a:gd name="T22" fmla="*/ 145 w 633"/>
                <a:gd name="T23" fmla="*/ 316 h 660"/>
                <a:gd name="T24" fmla="*/ 196 w 633"/>
                <a:gd name="T25" fmla="*/ 302 h 660"/>
                <a:gd name="T26" fmla="*/ 217 w 633"/>
                <a:gd name="T27" fmla="*/ 297 h 660"/>
                <a:gd name="T28" fmla="*/ 258 w 633"/>
                <a:gd name="T29" fmla="*/ 316 h 660"/>
                <a:gd name="T30" fmla="*/ 279 w 633"/>
                <a:gd name="T31" fmla="*/ 370 h 660"/>
                <a:gd name="T32" fmla="*/ 289 w 633"/>
                <a:gd name="T33" fmla="*/ 367 h 660"/>
                <a:gd name="T34" fmla="*/ 296 w 633"/>
                <a:gd name="T35" fmla="*/ 358 h 660"/>
                <a:gd name="T36" fmla="*/ 317 w 633"/>
                <a:gd name="T37" fmla="*/ 384 h 660"/>
                <a:gd name="T38" fmla="*/ 348 w 633"/>
                <a:gd name="T39" fmla="*/ 401 h 660"/>
                <a:gd name="T40" fmla="*/ 375 w 633"/>
                <a:gd name="T41" fmla="*/ 423 h 660"/>
                <a:gd name="T42" fmla="*/ 382 w 633"/>
                <a:gd name="T43" fmla="*/ 431 h 660"/>
                <a:gd name="T44" fmla="*/ 393 w 633"/>
                <a:gd name="T45" fmla="*/ 437 h 660"/>
                <a:gd name="T46" fmla="*/ 417 w 633"/>
                <a:gd name="T47" fmla="*/ 459 h 660"/>
                <a:gd name="T48" fmla="*/ 424 w 633"/>
                <a:gd name="T49" fmla="*/ 443 h 660"/>
                <a:gd name="T50" fmla="*/ 465 w 633"/>
                <a:gd name="T51" fmla="*/ 462 h 660"/>
                <a:gd name="T52" fmla="*/ 506 w 633"/>
                <a:gd name="T53" fmla="*/ 459 h 660"/>
                <a:gd name="T54" fmla="*/ 530 w 633"/>
                <a:gd name="T55" fmla="*/ 373 h 660"/>
                <a:gd name="T56" fmla="*/ 544 w 633"/>
                <a:gd name="T57" fmla="*/ 325 h 660"/>
                <a:gd name="T58" fmla="*/ 534 w 633"/>
                <a:gd name="T59" fmla="*/ 257 h 660"/>
                <a:gd name="T60" fmla="*/ 461 w 633"/>
                <a:gd name="T61" fmla="*/ 190 h 660"/>
                <a:gd name="T62" fmla="*/ 455 w 633"/>
                <a:gd name="T63" fmla="*/ 165 h 660"/>
                <a:gd name="T64" fmla="*/ 396 w 633"/>
                <a:gd name="T65" fmla="*/ 126 h 660"/>
                <a:gd name="T66" fmla="*/ 406 w 633"/>
                <a:gd name="T67" fmla="*/ 109 h 660"/>
                <a:gd name="T68" fmla="*/ 393 w 633"/>
                <a:gd name="T69" fmla="*/ 92 h 660"/>
                <a:gd name="T70" fmla="*/ 358 w 633"/>
                <a:gd name="T71" fmla="*/ 55 h 660"/>
                <a:gd name="T72" fmla="*/ 338 w 633"/>
                <a:gd name="T73" fmla="*/ 22 h 660"/>
                <a:gd name="T74" fmla="*/ 334 w 633"/>
                <a:gd name="T75" fmla="*/ 13 h 660"/>
                <a:gd name="T76" fmla="*/ 313 w 633"/>
                <a:gd name="T77" fmla="*/ 106 h 660"/>
                <a:gd name="T78" fmla="*/ 279 w 633"/>
                <a:gd name="T79" fmla="*/ 81 h 660"/>
                <a:gd name="T80" fmla="*/ 251 w 633"/>
                <a:gd name="T81" fmla="*/ 78 h 660"/>
                <a:gd name="T82" fmla="*/ 234 w 633"/>
                <a:gd name="T83" fmla="*/ 61 h 660"/>
                <a:gd name="T84" fmla="*/ 227 w 633"/>
                <a:gd name="T85" fmla="*/ 44 h 660"/>
                <a:gd name="T86" fmla="*/ 238 w 633"/>
                <a:gd name="T87" fmla="*/ 39 h 660"/>
                <a:gd name="T88" fmla="*/ 207 w 633"/>
                <a:gd name="T89" fmla="*/ 13 h 660"/>
                <a:gd name="T90" fmla="*/ 186 w 633"/>
                <a:gd name="T91" fmla="*/ 8 h 660"/>
                <a:gd name="T92" fmla="*/ 176 w 633"/>
                <a:gd name="T93" fmla="*/ 5 h 660"/>
                <a:gd name="T94" fmla="*/ 183 w 633"/>
                <a:gd name="T95" fmla="*/ 8 h 66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33"/>
                <a:gd name="T145" fmla="*/ 0 h 660"/>
                <a:gd name="T146" fmla="*/ 633 w 633"/>
                <a:gd name="T147" fmla="*/ 660 h 66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363046">
                <a:alpha val="20000"/>
              </a:srgbClr>
            </a:solidFill>
            <a:ln w="9525">
              <a:noFill/>
              <a:round/>
              <a:headEnd/>
              <a:tailEnd/>
            </a:ln>
          </p:spPr>
          <p:txBody>
            <a:bodyPr/>
            <a:lstStyle/>
            <a:p>
              <a:endParaRPr lang="zh-CN" altLang="en-US"/>
            </a:p>
          </p:txBody>
        </p:sp>
        <p:sp>
          <p:nvSpPr>
            <p:cNvPr id="28724" name="Freeform 38"/>
            <p:cNvSpPr>
              <a:spLocks noChangeArrowheads="1"/>
            </p:cNvSpPr>
            <p:nvPr/>
          </p:nvSpPr>
          <p:spPr bwMode="auto">
            <a:xfrm>
              <a:off x="4120" y="1206"/>
              <a:ext cx="367" cy="196"/>
            </a:xfrm>
            <a:custGeom>
              <a:avLst/>
              <a:gdLst>
                <a:gd name="T0" fmla="*/ 72 w 426"/>
                <a:gd name="T1" fmla="*/ 42 h 280"/>
                <a:gd name="T2" fmla="*/ 59 w 426"/>
                <a:gd name="T3" fmla="*/ 25 h 280"/>
                <a:gd name="T4" fmla="*/ 55 w 426"/>
                <a:gd name="T5" fmla="*/ 11 h 280"/>
                <a:gd name="T6" fmla="*/ 45 w 426"/>
                <a:gd name="T7" fmla="*/ 8 h 280"/>
                <a:gd name="T8" fmla="*/ 14 w 426"/>
                <a:gd name="T9" fmla="*/ 11 h 280"/>
                <a:gd name="T10" fmla="*/ 38 w 426"/>
                <a:gd name="T11" fmla="*/ 28 h 280"/>
                <a:gd name="T12" fmla="*/ 41 w 426"/>
                <a:gd name="T13" fmla="*/ 36 h 280"/>
                <a:gd name="T14" fmla="*/ 21 w 426"/>
                <a:gd name="T15" fmla="*/ 48 h 280"/>
                <a:gd name="T16" fmla="*/ 76 w 426"/>
                <a:gd name="T17" fmla="*/ 64 h 280"/>
                <a:gd name="T18" fmla="*/ 107 w 426"/>
                <a:gd name="T19" fmla="*/ 78 h 280"/>
                <a:gd name="T20" fmla="*/ 110 w 426"/>
                <a:gd name="T21" fmla="*/ 87 h 280"/>
                <a:gd name="T22" fmla="*/ 121 w 426"/>
                <a:gd name="T23" fmla="*/ 92 h 280"/>
                <a:gd name="T24" fmla="*/ 128 w 426"/>
                <a:gd name="T25" fmla="*/ 109 h 280"/>
                <a:gd name="T26" fmla="*/ 114 w 426"/>
                <a:gd name="T27" fmla="*/ 137 h 280"/>
                <a:gd name="T28" fmla="*/ 155 w 426"/>
                <a:gd name="T29" fmla="*/ 132 h 280"/>
                <a:gd name="T30" fmla="*/ 165 w 426"/>
                <a:gd name="T31" fmla="*/ 151 h 280"/>
                <a:gd name="T32" fmla="*/ 186 w 426"/>
                <a:gd name="T33" fmla="*/ 157 h 280"/>
                <a:gd name="T34" fmla="*/ 196 w 426"/>
                <a:gd name="T35" fmla="*/ 160 h 280"/>
                <a:gd name="T36" fmla="*/ 217 w 426"/>
                <a:gd name="T37" fmla="*/ 157 h 280"/>
                <a:gd name="T38" fmla="*/ 238 w 426"/>
                <a:gd name="T39" fmla="*/ 137 h 280"/>
                <a:gd name="T40" fmla="*/ 289 w 426"/>
                <a:gd name="T41" fmla="*/ 176 h 280"/>
                <a:gd name="T42" fmla="*/ 314 w 426"/>
                <a:gd name="T43" fmla="*/ 196 h 280"/>
                <a:gd name="T44" fmla="*/ 310 w 426"/>
                <a:gd name="T45" fmla="*/ 157 h 280"/>
                <a:gd name="T46" fmla="*/ 289 w 426"/>
                <a:gd name="T47" fmla="*/ 140 h 280"/>
                <a:gd name="T48" fmla="*/ 320 w 426"/>
                <a:gd name="T49" fmla="*/ 118 h 280"/>
                <a:gd name="T50" fmla="*/ 351 w 426"/>
                <a:gd name="T51" fmla="*/ 109 h 280"/>
                <a:gd name="T52" fmla="*/ 362 w 426"/>
                <a:gd name="T53" fmla="*/ 106 h 280"/>
                <a:gd name="T54" fmla="*/ 365 w 426"/>
                <a:gd name="T55" fmla="*/ 98 h 280"/>
                <a:gd name="T56" fmla="*/ 307 w 426"/>
                <a:gd name="T57" fmla="*/ 104 h 280"/>
                <a:gd name="T58" fmla="*/ 262 w 426"/>
                <a:gd name="T59" fmla="*/ 98 h 280"/>
                <a:gd name="T60" fmla="*/ 258 w 426"/>
                <a:gd name="T61" fmla="*/ 90 h 280"/>
                <a:gd name="T62" fmla="*/ 252 w 426"/>
                <a:gd name="T63" fmla="*/ 81 h 280"/>
                <a:gd name="T64" fmla="*/ 190 w 426"/>
                <a:gd name="T65" fmla="*/ 56 h 280"/>
                <a:gd name="T66" fmla="*/ 138 w 426"/>
                <a:gd name="T67" fmla="*/ 42 h 280"/>
                <a:gd name="T68" fmla="*/ 117 w 426"/>
                <a:gd name="T69" fmla="*/ 36 h 280"/>
                <a:gd name="T70" fmla="*/ 69 w 426"/>
                <a:gd name="T71" fmla="*/ 36 h 280"/>
                <a:gd name="T72" fmla="*/ 59 w 426"/>
                <a:gd name="T73" fmla="*/ 22 h 280"/>
                <a:gd name="T74" fmla="*/ 59 w 426"/>
                <a:gd name="T75" fmla="*/ 0 h 2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6"/>
                <a:gd name="T115" fmla="*/ 0 h 280"/>
                <a:gd name="T116" fmla="*/ 426 w 426"/>
                <a:gd name="T117" fmla="*/ 280 h 28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363046">
                <a:alpha val="20000"/>
              </a:srgbClr>
            </a:solidFill>
            <a:ln w="9525">
              <a:noFill/>
              <a:round/>
              <a:headEnd/>
              <a:tailEnd/>
            </a:ln>
          </p:spPr>
          <p:txBody>
            <a:bodyPr/>
            <a:lstStyle/>
            <a:p>
              <a:endParaRPr lang="zh-CN" altLang="en-US"/>
            </a:p>
          </p:txBody>
        </p:sp>
        <p:sp>
          <p:nvSpPr>
            <p:cNvPr id="28725" name="Freeform 39"/>
            <p:cNvSpPr>
              <a:spLocks noChangeArrowheads="1"/>
            </p:cNvSpPr>
            <p:nvPr/>
          </p:nvSpPr>
          <p:spPr bwMode="auto">
            <a:xfrm>
              <a:off x="4395" y="1928"/>
              <a:ext cx="52" cy="54"/>
            </a:xfrm>
            <a:custGeom>
              <a:avLst/>
              <a:gdLst>
                <a:gd name="T0" fmla="*/ 28 w 60"/>
                <a:gd name="T1" fmla="*/ 12 h 78"/>
                <a:gd name="T2" fmla="*/ 0 w 60"/>
                <a:gd name="T3" fmla="*/ 12 h 78"/>
                <a:gd name="T4" fmla="*/ 17 w 60"/>
                <a:gd name="T5" fmla="*/ 29 h 78"/>
                <a:gd name="T6" fmla="*/ 24 w 60"/>
                <a:gd name="T7" fmla="*/ 46 h 78"/>
                <a:gd name="T8" fmla="*/ 28 w 60"/>
                <a:gd name="T9" fmla="*/ 54 h 78"/>
                <a:gd name="T10" fmla="*/ 52 w 60"/>
                <a:gd name="T11" fmla="*/ 35 h 78"/>
                <a:gd name="T12" fmla="*/ 28 w 60"/>
                <a:gd name="T13" fmla="*/ 12 h 78"/>
                <a:gd name="T14" fmla="*/ 0 60000 65536"/>
                <a:gd name="T15" fmla="*/ 0 60000 65536"/>
                <a:gd name="T16" fmla="*/ 0 60000 65536"/>
                <a:gd name="T17" fmla="*/ 0 60000 65536"/>
                <a:gd name="T18" fmla="*/ 0 60000 65536"/>
                <a:gd name="T19" fmla="*/ 0 60000 65536"/>
                <a:gd name="T20" fmla="*/ 0 60000 65536"/>
                <a:gd name="T21" fmla="*/ 0 w 60"/>
                <a:gd name="T22" fmla="*/ 0 h 78"/>
                <a:gd name="T23" fmla="*/ 60 w 60"/>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363046">
                <a:alpha val="20000"/>
              </a:srgbClr>
            </a:solidFill>
            <a:ln w="9525">
              <a:noFill/>
              <a:round/>
              <a:headEnd/>
              <a:tailEnd/>
            </a:ln>
          </p:spPr>
          <p:txBody>
            <a:bodyPr/>
            <a:lstStyle/>
            <a:p>
              <a:endParaRPr lang="zh-CN" altLang="en-US"/>
            </a:p>
          </p:txBody>
        </p:sp>
        <p:sp>
          <p:nvSpPr>
            <p:cNvPr id="28726" name="Freeform 40"/>
            <p:cNvSpPr>
              <a:spLocks noChangeArrowheads="1"/>
            </p:cNvSpPr>
            <p:nvPr/>
          </p:nvSpPr>
          <p:spPr bwMode="auto">
            <a:xfrm>
              <a:off x="4551" y="1844"/>
              <a:ext cx="189" cy="79"/>
            </a:xfrm>
            <a:custGeom>
              <a:avLst/>
              <a:gdLst>
                <a:gd name="T0" fmla="*/ 41 w 219"/>
                <a:gd name="T1" fmla="*/ 51 h 113"/>
                <a:gd name="T2" fmla="*/ 34 w 219"/>
                <a:gd name="T3" fmla="*/ 43 h 113"/>
                <a:gd name="T4" fmla="*/ 13 w 219"/>
                <a:gd name="T5" fmla="*/ 48 h 113"/>
                <a:gd name="T6" fmla="*/ 34 w 219"/>
                <a:gd name="T7" fmla="*/ 79 h 113"/>
                <a:gd name="T8" fmla="*/ 106 w 219"/>
                <a:gd name="T9" fmla="*/ 62 h 113"/>
                <a:gd name="T10" fmla="*/ 127 w 219"/>
                <a:gd name="T11" fmla="*/ 51 h 113"/>
                <a:gd name="T12" fmla="*/ 148 w 219"/>
                <a:gd name="T13" fmla="*/ 45 h 113"/>
                <a:gd name="T14" fmla="*/ 189 w 219"/>
                <a:gd name="T15" fmla="*/ 13 h 113"/>
                <a:gd name="T16" fmla="*/ 181 w 219"/>
                <a:gd name="T17" fmla="*/ 0 h 113"/>
                <a:gd name="T18" fmla="*/ 154 w 219"/>
                <a:gd name="T19" fmla="*/ 12 h 113"/>
                <a:gd name="T20" fmla="*/ 92 w 219"/>
                <a:gd name="T21" fmla="*/ 29 h 113"/>
                <a:gd name="T22" fmla="*/ 72 w 219"/>
                <a:gd name="T23" fmla="*/ 31 h 113"/>
                <a:gd name="T24" fmla="*/ 51 w 219"/>
                <a:gd name="T25" fmla="*/ 37 h 113"/>
                <a:gd name="T26" fmla="*/ 41 w 219"/>
                <a:gd name="T27" fmla="*/ 51 h 1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9"/>
                <a:gd name="T43" fmla="*/ 0 h 113"/>
                <a:gd name="T44" fmla="*/ 219 w 219"/>
                <a:gd name="T45" fmla="*/ 113 h 11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363046">
                <a:alpha val="20000"/>
              </a:srgbClr>
            </a:solidFill>
            <a:ln w="9525">
              <a:noFill/>
              <a:round/>
              <a:headEnd/>
              <a:tailEnd/>
            </a:ln>
          </p:spPr>
          <p:txBody>
            <a:bodyPr/>
            <a:lstStyle/>
            <a:p>
              <a:endParaRPr lang="zh-CN" altLang="en-US"/>
            </a:p>
          </p:txBody>
        </p:sp>
        <p:sp>
          <p:nvSpPr>
            <p:cNvPr id="28727" name="Freeform 41"/>
            <p:cNvSpPr>
              <a:spLocks noChangeArrowheads="1"/>
            </p:cNvSpPr>
            <p:nvPr/>
          </p:nvSpPr>
          <p:spPr bwMode="auto">
            <a:xfrm>
              <a:off x="4747" y="1797"/>
              <a:ext cx="119" cy="86"/>
            </a:xfrm>
            <a:custGeom>
              <a:avLst/>
              <a:gdLst>
                <a:gd name="T0" fmla="*/ 10 w 139"/>
                <a:gd name="T1" fmla="*/ 42 h 122"/>
                <a:gd name="T2" fmla="*/ 7 w 139"/>
                <a:gd name="T3" fmla="*/ 59 h 122"/>
                <a:gd name="T4" fmla="*/ 0 w 139"/>
                <a:gd name="T5" fmla="*/ 76 h 122"/>
                <a:gd name="T6" fmla="*/ 31 w 139"/>
                <a:gd name="T7" fmla="*/ 82 h 122"/>
                <a:gd name="T8" fmla="*/ 45 w 139"/>
                <a:gd name="T9" fmla="*/ 68 h 122"/>
                <a:gd name="T10" fmla="*/ 106 w 139"/>
                <a:gd name="T11" fmla="*/ 48 h 122"/>
                <a:gd name="T12" fmla="*/ 116 w 139"/>
                <a:gd name="T13" fmla="*/ 31 h 122"/>
                <a:gd name="T14" fmla="*/ 96 w 139"/>
                <a:gd name="T15" fmla="*/ 20 h 122"/>
                <a:gd name="T16" fmla="*/ 86 w 139"/>
                <a:gd name="T17" fmla="*/ 14 h 122"/>
                <a:gd name="T18" fmla="*/ 55 w 139"/>
                <a:gd name="T19" fmla="*/ 8 h 122"/>
                <a:gd name="T20" fmla="*/ 45 w 139"/>
                <a:gd name="T21" fmla="*/ 25 h 122"/>
                <a:gd name="T22" fmla="*/ 10 w 139"/>
                <a:gd name="T23" fmla="*/ 42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9"/>
                <a:gd name="T37" fmla="*/ 0 h 122"/>
                <a:gd name="T38" fmla="*/ 139 w 139"/>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363046">
                <a:alpha val="20000"/>
              </a:srgbClr>
            </a:solidFill>
            <a:ln w="9525">
              <a:noFill/>
              <a:round/>
              <a:headEnd/>
              <a:tailEnd/>
            </a:ln>
          </p:spPr>
          <p:txBody>
            <a:bodyPr/>
            <a:lstStyle/>
            <a:p>
              <a:endParaRPr lang="zh-CN" altLang="en-US"/>
            </a:p>
          </p:txBody>
        </p:sp>
        <p:sp>
          <p:nvSpPr>
            <p:cNvPr id="28728" name="Freeform 42"/>
            <p:cNvSpPr>
              <a:spLocks noChangeArrowheads="1"/>
            </p:cNvSpPr>
            <p:nvPr/>
          </p:nvSpPr>
          <p:spPr bwMode="auto">
            <a:xfrm>
              <a:off x="4810" y="1759"/>
              <a:ext cx="43" cy="24"/>
            </a:xfrm>
            <a:custGeom>
              <a:avLst/>
              <a:gdLst>
                <a:gd name="T0" fmla="*/ 25 w 49"/>
                <a:gd name="T1" fmla="*/ 0 h 35"/>
                <a:gd name="T2" fmla="*/ 7 w 49"/>
                <a:gd name="T3" fmla="*/ 8 h 35"/>
                <a:gd name="T4" fmla="*/ 21 w 49"/>
                <a:gd name="T5" fmla="*/ 24 h 35"/>
                <a:gd name="T6" fmla="*/ 34 w 49"/>
                <a:gd name="T7" fmla="*/ 18 h 35"/>
                <a:gd name="T8" fmla="*/ 25 w 49"/>
                <a:gd name="T9" fmla="*/ 0 h 35"/>
                <a:gd name="T10" fmla="*/ 0 60000 65536"/>
                <a:gd name="T11" fmla="*/ 0 60000 65536"/>
                <a:gd name="T12" fmla="*/ 0 60000 65536"/>
                <a:gd name="T13" fmla="*/ 0 60000 65536"/>
                <a:gd name="T14" fmla="*/ 0 60000 65536"/>
                <a:gd name="T15" fmla="*/ 0 w 49"/>
                <a:gd name="T16" fmla="*/ 0 h 35"/>
                <a:gd name="T17" fmla="*/ 49 w 49"/>
                <a:gd name="T18" fmla="*/ 35 h 35"/>
              </a:gdLst>
              <a:ahLst/>
              <a:cxnLst>
                <a:cxn ang="T10">
                  <a:pos x="T0" y="T1"/>
                </a:cxn>
                <a:cxn ang="T11">
                  <a:pos x="T2" y="T3"/>
                </a:cxn>
                <a:cxn ang="T12">
                  <a:pos x="T4" y="T5"/>
                </a:cxn>
                <a:cxn ang="T13">
                  <a:pos x="T6" y="T7"/>
                </a:cxn>
                <a:cxn ang="T14">
                  <a:pos x="T8" y="T9"/>
                </a:cxn>
              </a:cxnLst>
              <a:rect l="T15" t="T16" r="T17" b="T18"/>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363046">
                <a:alpha val="20000"/>
              </a:srgbClr>
            </a:solidFill>
            <a:ln w="9525">
              <a:noFill/>
              <a:round/>
              <a:headEnd/>
              <a:tailEnd/>
            </a:ln>
          </p:spPr>
          <p:txBody>
            <a:bodyPr/>
            <a:lstStyle/>
            <a:p>
              <a:endParaRPr lang="zh-CN" altLang="en-US"/>
            </a:p>
          </p:txBody>
        </p:sp>
        <p:sp>
          <p:nvSpPr>
            <p:cNvPr id="28729" name="Freeform 43"/>
            <p:cNvSpPr>
              <a:spLocks noChangeArrowheads="1"/>
            </p:cNvSpPr>
            <p:nvPr/>
          </p:nvSpPr>
          <p:spPr bwMode="auto">
            <a:xfrm>
              <a:off x="2828" y="1304"/>
              <a:ext cx="142" cy="188"/>
            </a:xfrm>
            <a:custGeom>
              <a:avLst/>
              <a:gdLst>
                <a:gd name="T0" fmla="*/ 111 w 164"/>
                <a:gd name="T1" fmla="*/ 0 h 268"/>
                <a:gd name="T2" fmla="*/ 90 w 164"/>
                <a:gd name="T3" fmla="*/ 20 h 268"/>
                <a:gd name="T4" fmla="*/ 76 w 164"/>
                <a:gd name="T5" fmla="*/ 45 h 268"/>
                <a:gd name="T6" fmla="*/ 31 w 164"/>
                <a:gd name="T7" fmla="*/ 59 h 268"/>
                <a:gd name="T8" fmla="*/ 24 w 164"/>
                <a:gd name="T9" fmla="*/ 67 h 268"/>
                <a:gd name="T10" fmla="*/ 14 w 164"/>
                <a:gd name="T11" fmla="*/ 70 h 268"/>
                <a:gd name="T12" fmla="*/ 17 w 164"/>
                <a:gd name="T13" fmla="*/ 93 h 268"/>
                <a:gd name="T14" fmla="*/ 24 w 164"/>
                <a:gd name="T15" fmla="*/ 109 h 268"/>
                <a:gd name="T16" fmla="*/ 0 w 164"/>
                <a:gd name="T17" fmla="*/ 140 h 268"/>
                <a:gd name="T18" fmla="*/ 24 w 164"/>
                <a:gd name="T19" fmla="*/ 182 h 268"/>
                <a:gd name="T20" fmla="*/ 45 w 164"/>
                <a:gd name="T21" fmla="*/ 188 h 268"/>
                <a:gd name="T22" fmla="*/ 76 w 164"/>
                <a:gd name="T23" fmla="*/ 152 h 268"/>
                <a:gd name="T24" fmla="*/ 90 w 164"/>
                <a:gd name="T25" fmla="*/ 135 h 268"/>
                <a:gd name="T26" fmla="*/ 111 w 164"/>
                <a:gd name="T27" fmla="*/ 81 h 268"/>
                <a:gd name="T28" fmla="*/ 121 w 164"/>
                <a:gd name="T29" fmla="*/ 53 h 268"/>
                <a:gd name="T30" fmla="*/ 142 w 164"/>
                <a:gd name="T31" fmla="*/ 51 h 268"/>
                <a:gd name="T32" fmla="*/ 111 w 164"/>
                <a:gd name="T33" fmla="*/ 0 h 2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4"/>
                <a:gd name="T52" fmla="*/ 0 h 268"/>
                <a:gd name="T53" fmla="*/ 164 w 164"/>
                <a:gd name="T54" fmla="*/ 268 h 2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363046">
                <a:alpha val="20000"/>
              </a:srgbClr>
            </a:solidFill>
            <a:ln w="9525">
              <a:noFill/>
              <a:round/>
              <a:headEnd/>
              <a:tailEnd/>
            </a:ln>
          </p:spPr>
          <p:txBody>
            <a:bodyPr/>
            <a:lstStyle/>
            <a:p>
              <a:endParaRPr lang="zh-CN" altLang="en-US"/>
            </a:p>
          </p:txBody>
        </p:sp>
        <p:sp>
          <p:nvSpPr>
            <p:cNvPr id="28730" name="Freeform 44"/>
            <p:cNvSpPr>
              <a:spLocks noChangeArrowheads="1"/>
            </p:cNvSpPr>
            <p:nvPr/>
          </p:nvSpPr>
          <p:spPr bwMode="auto">
            <a:xfrm>
              <a:off x="3440" y="1013"/>
              <a:ext cx="57" cy="57"/>
            </a:xfrm>
            <a:custGeom>
              <a:avLst/>
              <a:gdLst>
                <a:gd name="T0" fmla="*/ 25 w 66"/>
                <a:gd name="T1" fmla="*/ 0 h 81"/>
                <a:gd name="T2" fmla="*/ 22 w 66"/>
                <a:gd name="T3" fmla="*/ 42 h 81"/>
                <a:gd name="T4" fmla="*/ 25 w 66"/>
                <a:gd name="T5" fmla="*/ 53 h 81"/>
                <a:gd name="T6" fmla="*/ 35 w 66"/>
                <a:gd name="T7" fmla="*/ 56 h 81"/>
                <a:gd name="T8" fmla="*/ 49 w 66"/>
                <a:gd name="T9" fmla="*/ 53 h 81"/>
                <a:gd name="T10" fmla="*/ 25 w 66"/>
                <a:gd name="T11" fmla="*/ 0 h 81"/>
                <a:gd name="T12" fmla="*/ 0 60000 65536"/>
                <a:gd name="T13" fmla="*/ 0 60000 65536"/>
                <a:gd name="T14" fmla="*/ 0 60000 65536"/>
                <a:gd name="T15" fmla="*/ 0 60000 65536"/>
                <a:gd name="T16" fmla="*/ 0 60000 65536"/>
                <a:gd name="T17" fmla="*/ 0 60000 65536"/>
                <a:gd name="T18" fmla="*/ 0 w 66"/>
                <a:gd name="T19" fmla="*/ 0 h 81"/>
                <a:gd name="T20" fmla="*/ 66 w 66"/>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363046">
                <a:alpha val="20000"/>
              </a:srgbClr>
            </a:solidFill>
            <a:ln w="9525">
              <a:noFill/>
              <a:round/>
              <a:headEnd/>
              <a:tailEnd/>
            </a:ln>
          </p:spPr>
          <p:txBody>
            <a:bodyPr/>
            <a:lstStyle/>
            <a:p>
              <a:endParaRPr lang="zh-CN" altLang="en-US"/>
            </a:p>
          </p:txBody>
        </p:sp>
        <p:sp>
          <p:nvSpPr>
            <p:cNvPr id="28731" name="Freeform 45"/>
            <p:cNvSpPr>
              <a:spLocks noChangeArrowheads="1"/>
            </p:cNvSpPr>
            <p:nvPr/>
          </p:nvSpPr>
          <p:spPr bwMode="auto">
            <a:xfrm>
              <a:off x="3823" y="1074"/>
              <a:ext cx="128" cy="171"/>
            </a:xfrm>
            <a:custGeom>
              <a:avLst/>
              <a:gdLst>
                <a:gd name="T0" fmla="*/ 83 w 148"/>
                <a:gd name="T1" fmla="*/ 0 h 244"/>
                <a:gd name="T2" fmla="*/ 52 w 148"/>
                <a:gd name="T3" fmla="*/ 59 h 244"/>
                <a:gd name="T4" fmla="*/ 31 w 148"/>
                <a:gd name="T5" fmla="*/ 64 h 244"/>
                <a:gd name="T6" fmla="*/ 10 w 148"/>
                <a:gd name="T7" fmla="*/ 76 h 244"/>
                <a:gd name="T8" fmla="*/ 35 w 148"/>
                <a:gd name="T9" fmla="*/ 132 h 244"/>
                <a:gd name="T10" fmla="*/ 45 w 148"/>
                <a:gd name="T11" fmla="*/ 157 h 244"/>
                <a:gd name="T12" fmla="*/ 52 w 148"/>
                <a:gd name="T13" fmla="*/ 165 h 244"/>
                <a:gd name="T14" fmla="*/ 73 w 148"/>
                <a:gd name="T15" fmla="*/ 171 h 244"/>
                <a:gd name="T16" fmla="*/ 83 w 148"/>
                <a:gd name="T17" fmla="*/ 137 h 244"/>
                <a:gd name="T18" fmla="*/ 107 w 148"/>
                <a:gd name="T19" fmla="*/ 118 h 244"/>
                <a:gd name="T20" fmla="*/ 97 w 148"/>
                <a:gd name="T21" fmla="*/ 48 h 244"/>
                <a:gd name="T22" fmla="*/ 121 w 148"/>
                <a:gd name="T23" fmla="*/ 34 h 244"/>
                <a:gd name="T24" fmla="*/ 97 w 148"/>
                <a:gd name="T25" fmla="*/ 14 h 244"/>
                <a:gd name="T26" fmla="*/ 83 w 148"/>
                <a:gd name="T27" fmla="*/ 0 h 2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8"/>
                <a:gd name="T43" fmla="*/ 0 h 244"/>
                <a:gd name="T44" fmla="*/ 148 w 148"/>
                <a:gd name="T45" fmla="*/ 244 h 2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363046">
                <a:alpha val="20000"/>
              </a:srgbClr>
            </a:solidFill>
            <a:ln w="9525">
              <a:noFill/>
              <a:round/>
              <a:headEnd/>
              <a:tailEnd/>
            </a:ln>
          </p:spPr>
          <p:txBody>
            <a:bodyPr/>
            <a:lstStyle/>
            <a:p>
              <a:endParaRPr lang="zh-CN" altLang="en-US"/>
            </a:p>
          </p:txBody>
        </p:sp>
        <p:sp>
          <p:nvSpPr>
            <p:cNvPr id="28732" name="Freeform 46"/>
            <p:cNvSpPr>
              <a:spLocks noChangeArrowheads="1"/>
            </p:cNvSpPr>
            <p:nvPr/>
          </p:nvSpPr>
          <p:spPr bwMode="auto">
            <a:xfrm>
              <a:off x="3715" y="1021"/>
              <a:ext cx="83" cy="128"/>
            </a:xfrm>
            <a:custGeom>
              <a:avLst/>
              <a:gdLst>
                <a:gd name="T0" fmla="*/ 42 w 96"/>
                <a:gd name="T1" fmla="*/ 1 h 183"/>
                <a:gd name="T2" fmla="*/ 44 w 96"/>
                <a:gd name="T3" fmla="*/ 24 h 183"/>
                <a:gd name="T4" fmla="*/ 52 w 96"/>
                <a:gd name="T5" fmla="*/ 43 h 183"/>
                <a:gd name="T6" fmla="*/ 54 w 96"/>
                <a:gd name="T7" fmla="*/ 64 h 183"/>
                <a:gd name="T8" fmla="*/ 59 w 96"/>
                <a:gd name="T9" fmla="*/ 73 h 183"/>
                <a:gd name="T10" fmla="*/ 61 w 96"/>
                <a:gd name="T11" fmla="*/ 88 h 183"/>
                <a:gd name="T12" fmla="*/ 49 w 96"/>
                <a:gd name="T13" fmla="*/ 65 h 183"/>
                <a:gd name="T14" fmla="*/ 30 w 96"/>
                <a:gd name="T15" fmla="*/ 55 h 183"/>
                <a:gd name="T16" fmla="*/ 4 w 96"/>
                <a:gd name="T17" fmla="*/ 58 h 183"/>
                <a:gd name="T18" fmla="*/ 7 w 96"/>
                <a:gd name="T19" fmla="*/ 71 h 183"/>
                <a:gd name="T20" fmla="*/ 35 w 96"/>
                <a:gd name="T21" fmla="*/ 80 h 183"/>
                <a:gd name="T22" fmla="*/ 49 w 96"/>
                <a:gd name="T23" fmla="*/ 94 h 183"/>
                <a:gd name="T24" fmla="*/ 61 w 96"/>
                <a:gd name="T25" fmla="*/ 94 h 183"/>
                <a:gd name="T26" fmla="*/ 67 w 96"/>
                <a:gd name="T27" fmla="*/ 105 h 183"/>
                <a:gd name="T28" fmla="*/ 83 w 96"/>
                <a:gd name="T29" fmla="*/ 125 h 183"/>
                <a:gd name="T30" fmla="*/ 70 w 96"/>
                <a:gd name="T31" fmla="*/ 88 h 183"/>
                <a:gd name="T32" fmla="*/ 69 w 96"/>
                <a:gd name="T33" fmla="*/ 65 h 183"/>
                <a:gd name="T34" fmla="*/ 61 w 96"/>
                <a:gd name="T35" fmla="*/ 44 h 183"/>
                <a:gd name="T36" fmla="*/ 54 w 96"/>
                <a:gd name="T37" fmla="*/ 29 h 183"/>
                <a:gd name="T38" fmla="*/ 49 w 96"/>
                <a:gd name="T39" fmla="*/ 14 h 183"/>
                <a:gd name="T40" fmla="*/ 42 w 96"/>
                <a:gd name="T41" fmla="*/ 1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83"/>
                <a:gd name="T65" fmla="*/ 96 w 96"/>
                <a:gd name="T66" fmla="*/ 183 h 1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363046">
                <a:alpha val="20000"/>
              </a:srgbClr>
            </a:solidFill>
            <a:ln w="9525">
              <a:noFill/>
              <a:round/>
              <a:headEnd/>
              <a:tailEnd/>
            </a:ln>
          </p:spPr>
          <p:txBody>
            <a:bodyPr/>
            <a:lstStyle/>
            <a:p>
              <a:endParaRPr lang="zh-CN" altLang="en-US"/>
            </a:p>
          </p:txBody>
        </p:sp>
        <p:sp>
          <p:nvSpPr>
            <p:cNvPr id="28733" name="Freeform 47"/>
            <p:cNvSpPr>
              <a:spLocks noChangeArrowheads="1"/>
            </p:cNvSpPr>
            <p:nvPr/>
          </p:nvSpPr>
          <p:spPr bwMode="auto">
            <a:xfrm>
              <a:off x="3771" y="1124"/>
              <a:ext cx="46" cy="122"/>
            </a:xfrm>
            <a:custGeom>
              <a:avLst/>
              <a:gdLst>
                <a:gd name="T0" fmla="*/ 5 w 54"/>
                <a:gd name="T1" fmla="*/ 0 h 175"/>
                <a:gd name="T2" fmla="*/ 0 w 54"/>
                <a:gd name="T3" fmla="*/ 17 h 175"/>
                <a:gd name="T4" fmla="*/ 8 w 54"/>
                <a:gd name="T5" fmla="*/ 38 h 175"/>
                <a:gd name="T6" fmla="*/ 15 w 54"/>
                <a:gd name="T7" fmla="*/ 66 h 175"/>
                <a:gd name="T8" fmla="*/ 29 w 54"/>
                <a:gd name="T9" fmla="*/ 90 h 175"/>
                <a:gd name="T10" fmla="*/ 46 w 54"/>
                <a:gd name="T11" fmla="*/ 122 h 175"/>
                <a:gd name="T12" fmla="*/ 34 w 54"/>
                <a:gd name="T13" fmla="*/ 80 h 175"/>
                <a:gd name="T14" fmla="*/ 29 w 54"/>
                <a:gd name="T15" fmla="*/ 65 h 175"/>
                <a:gd name="T16" fmla="*/ 24 w 54"/>
                <a:gd name="T17" fmla="*/ 43 h 175"/>
                <a:gd name="T18" fmla="*/ 21 w 54"/>
                <a:gd name="T19" fmla="*/ 32 h 175"/>
                <a:gd name="T20" fmla="*/ 14 w 54"/>
                <a:gd name="T21" fmla="*/ 26 h 175"/>
                <a:gd name="T22" fmla="*/ 5 w 54"/>
                <a:gd name="T23" fmla="*/ 0 h 1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175"/>
                <a:gd name="T38" fmla="*/ 54 w 54"/>
                <a:gd name="T39" fmla="*/ 175 h 1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363046">
                <a:alpha val="20000"/>
              </a:srgbClr>
            </a:solidFill>
            <a:ln w="9525">
              <a:noFill/>
              <a:round/>
              <a:headEnd/>
              <a:tailEnd/>
            </a:ln>
          </p:spPr>
          <p:txBody>
            <a:bodyPr/>
            <a:lstStyle/>
            <a:p>
              <a:endParaRPr lang="zh-CN" altLang="en-US"/>
            </a:p>
          </p:txBody>
        </p:sp>
        <p:sp>
          <p:nvSpPr>
            <p:cNvPr id="28734" name="Freeform 48"/>
            <p:cNvSpPr>
              <a:spLocks noChangeArrowheads="1"/>
            </p:cNvSpPr>
            <p:nvPr/>
          </p:nvSpPr>
          <p:spPr bwMode="auto">
            <a:xfrm>
              <a:off x="3823" y="1252"/>
              <a:ext cx="75" cy="50"/>
            </a:xfrm>
            <a:custGeom>
              <a:avLst/>
              <a:gdLst>
                <a:gd name="T0" fmla="*/ 2 w 86"/>
                <a:gd name="T1" fmla="*/ 0 h 73"/>
                <a:gd name="T2" fmla="*/ 7 w 86"/>
                <a:gd name="T3" fmla="*/ 23 h 73"/>
                <a:gd name="T4" fmla="*/ 20 w 86"/>
                <a:gd name="T5" fmla="*/ 29 h 73"/>
                <a:gd name="T6" fmla="*/ 42 w 86"/>
                <a:gd name="T7" fmla="*/ 34 h 73"/>
                <a:gd name="T8" fmla="*/ 54 w 86"/>
                <a:gd name="T9" fmla="*/ 39 h 73"/>
                <a:gd name="T10" fmla="*/ 65 w 86"/>
                <a:gd name="T11" fmla="*/ 45 h 73"/>
                <a:gd name="T12" fmla="*/ 75 w 86"/>
                <a:gd name="T13" fmla="*/ 47 h 73"/>
                <a:gd name="T14" fmla="*/ 63 w 86"/>
                <a:gd name="T15" fmla="*/ 27 h 73"/>
                <a:gd name="T16" fmla="*/ 55 w 86"/>
                <a:gd name="T17" fmla="*/ 15 h 73"/>
                <a:gd name="T18" fmla="*/ 31 w 86"/>
                <a:gd name="T19" fmla="*/ 16 h 73"/>
                <a:gd name="T20" fmla="*/ 21 w 86"/>
                <a:gd name="T21" fmla="*/ 13 h 73"/>
                <a:gd name="T22" fmla="*/ 5 w 86"/>
                <a:gd name="T23" fmla="*/ 0 h 73"/>
                <a:gd name="T24" fmla="*/ 2 w 86"/>
                <a:gd name="T25" fmla="*/ 0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6"/>
                <a:gd name="T40" fmla="*/ 0 h 73"/>
                <a:gd name="T41" fmla="*/ 86 w 86"/>
                <a:gd name="T42" fmla="*/ 73 h 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363046">
                <a:alpha val="20000"/>
              </a:srgbClr>
            </a:solidFill>
            <a:ln w="9525">
              <a:noFill/>
              <a:round/>
              <a:headEnd/>
              <a:tailEnd/>
            </a:ln>
          </p:spPr>
          <p:txBody>
            <a:bodyPr/>
            <a:lstStyle/>
            <a:p>
              <a:endParaRPr lang="zh-CN" altLang="en-US"/>
            </a:p>
          </p:txBody>
        </p:sp>
        <p:sp>
          <p:nvSpPr>
            <p:cNvPr id="28735" name="Freeform 49"/>
            <p:cNvSpPr>
              <a:spLocks noChangeArrowheads="1"/>
            </p:cNvSpPr>
            <p:nvPr/>
          </p:nvSpPr>
          <p:spPr bwMode="auto">
            <a:xfrm>
              <a:off x="3943" y="1163"/>
              <a:ext cx="95" cy="109"/>
            </a:xfrm>
            <a:custGeom>
              <a:avLst/>
              <a:gdLst>
                <a:gd name="T0" fmla="*/ 84 w 111"/>
                <a:gd name="T1" fmla="*/ 0 h 156"/>
                <a:gd name="T2" fmla="*/ 64 w 111"/>
                <a:gd name="T3" fmla="*/ 7 h 156"/>
                <a:gd name="T4" fmla="*/ 20 w 111"/>
                <a:gd name="T5" fmla="*/ 10 h 156"/>
                <a:gd name="T6" fmla="*/ 12 w 111"/>
                <a:gd name="T7" fmla="*/ 23 h 156"/>
                <a:gd name="T8" fmla="*/ 9 w 111"/>
                <a:gd name="T9" fmla="*/ 43 h 156"/>
                <a:gd name="T10" fmla="*/ 12 w 111"/>
                <a:gd name="T11" fmla="*/ 52 h 156"/>
                <a:gd name="T12" fmla="*/ 3 w 111"/>
                <a:gd name="T13" fmla="*/ 61 h 156"/>
                <a:gd name="T14" fmla="*/ 12 w 111"/>
                <a:gd name="T15" fmla="*/ 76 h 156"/>
                <a:gd name="T16" fmla="*/ 20 w 111"/>
                <a:gd name="T17" fmla="*/ 87 h 156"/>
                <a:gd name="T18" fmla="*/ 13 w 111"/>
                <a:gd name="T19" fmla="*/ 101 h 156"/>
                <a:gd name="T20" fmla="*/ 21 w 111"/>
                <a:gd name="T21" fmla="*/ 109 h 156"/>
                <a:gd name="T22" fmla="*/ 36 w 111"/>
                <a:gd name="T23" fmla="*/ 101 h 156"/>
                <a:gd name="T24" fmla="*/ 43 w 111"/>
                <a:gd name="T25" fmla="*/ 65 h 156"/>
                <a:gd name="T26" fmla="*/ 48 w 111"/>
                <a:gd name="T27" fmla="*/ 88 h 156"/>
                <a:gd name="T28" fmla="*/ 56 w 111"/>
                <a:gd name="T29" fmla="*/ 101 h 156"/>
                <a:gd name="T30" fmla="*/ 53 w 111"/>
                <a:gd name="T31" fmla="*/ 78 h 156"/>
                <a:gd name="T32" fmla="*/ 62 w 111"/>
                <a:gd name="T33" fmla="*/ 51 h 156"/>
                <a:gd name="T34" fmla="*/ 59 w 111"/>
                <a:gd name="T35" fmla="*/ 36 h 156"/>
                <a:gd name="T36" fmla="*/ 46 w 111"/>
                <a:gd name="T37" fmla="*/ 42 h 156"/>
                <a:gd name="T38" fmla="*/ 30 w 111"/>
                <a:gd name="T39" fmla="*/ 38 h 156"/>
                <a:gd name="T40" fmla="*/ 35 w 111"/>
                <a:gd name="T41" fmla="*/ 25 h 156"/>
                <a:gd name="T42" fmla="*/ 53 w 111"/>
                <a:gd name="T43" fmla="*/ 24 h 156"/>
                <a:gd name="T44" fmla="*/ 67 w 111"/>
                <a:gd name="T45" fmla="*/ 27 h 156"/>
                <a:gd name="T46" fmla="*/ 84 w 111"/>
                <a:gd name="T47" fmla="*/ 21 h 156"/>
                <a:gd name="T48" fmla="*/ 95 w 111"/>
                <a:gd name="T49" fmla="*/ 9 h 156"/>
                <a:gd name="T50" fmla="*/ 84 w 111"/>
                <a:gd name="T51" fmla="*/ 0 h 1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1"/>
                <a:gd name="T79" fmla="*/ 0 h 156"/>
                <a:gd name="T80" fmla="*/ 111 w 111"/>
                <a:gd name="T81" fmla="*/ 156 h 15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363046">
                <a:alpha val="20000"/>
              </a:srgbClr>
            </a:solidFill>
            <a:ln w="9525">
              <a:noFill/>
              <a:round/>
              <a:headEnd/>
              <a:tailEnd/>
            </a:ln>
          </p:spPr>
          <p:txBody>
            <a:bodyPr/>
            <a:lstStyle/>
            <a:p>
              <a:endParaRPr lang="zh-CN" altLang="en-US"/>
            </a:p>
          </p:txBody>
        </p:sp>
        <p:sp>
          <p:nvSpPr>
            <p:cNvPr id="28736" name="Freeform 50"/>
            <p:cNvSpPr>
              <a:spLocks noChangeArrowheads="1"/>
            </p:cNvSpPr>
            <p:nvPr/>
          </p:nvSpPr>
          <p:spPr bwMode="auto">
            <a:xfrm>
              <a:off x="3911" y="772"/>
              <a:ext cx="25" cy="67"/>
            </a:xfrm>
            <a:custGeom>
              <a:avLst/>
              <a:gdLst>
                <a:gd name="T0" fmla="*/ 10 w 30"/>
                <a:gd name="T1" fmla="*/ 0 h 94"/>
                <a:gd name="T2" fmla="*/ 0 w 30"/>
                <a:gd name="T3" fmla="*/ 11 h 94"/>
                <a:gd name="T4" fmla="*/ 5 w 30"/>
                <a:gd name="T5" fmla="*/ 26 h 94"/>
                <a:gd name="T6" fmla="*/ 1 w 30"/>
                <a:gd name="T7" fmla="*/ 43 h 94"/>
                <a:gd name="T8" fmla="*/ 13 w 30"/>
                <a:gd name="T9" fmla="*/ 67 h 94"/>
                <a:gd name="T10" fmla="*/ 25 w 30"/>
                <a:gd name="T11" fmla="*/ 58 h 94"/>
                <a:gd name="T12" fmla="*/ 18 w 30"/>
                <a:gd name="T13" fmla="*/ 43 h 94"/>
                <a:gd name="T14" fmla="*/ 10 w 30"/>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94"/>
                <a:gd name="T26" fmla="*/ 30 w 30"/>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363046">
                <a:alpha val="20000"/>
              </a:srgbClr>
            </a:solidFill>
            <a:ln w="9525">
              <a:noFill/>
              <a:round/>
              <a:headEnd/>
              <a:tailEnd/>
            </a:ln>
          </p:spPr>
          <p:txBody>
            <a:bodyPr/>
            <a:lstStyle/>
            <a:p>
              <a:endParaRPr lang="zh-CN" altLang="en-US"/>
            </a:p>
          </p:txBody>
        </p:sp>
        <p:sp>
          <p:nvSpPr>
            <p:cNvPr id="28737" name="Freeform 51"/>
            <p:cNvSpPr>
              <a:spLocks noChangeArrowheads="1"/>
            </p:cNvSpPr>
            <p:nvPr/>
          </p:nvSpPr>
          <p:spPr bwMode="auto">
            <a:xfrm>
              <a:off x="3927" y="883"/>
              <a:ext cx="70" cy="111"/>
            </a:xfrm>
            <a:custGeom>
              <a:avLst/>
              <a:gdLst>
                <a:gd name="T0" fmla="*/ 10 w 81"/>
                <a:gd name="T1" fmla="*/ 1 h 158"/>
                <a:gd name="T2" fmla="*/ 0 w 81"/>
                <a:gd name="T3" fmla="*/ 14 h 158"/>
                <a:gd name="T4" fmla="*/ 7 w 81"/>
                <a:gd name="T5" fmla="*/ 34 h 158"/>
                <a:gd name="T6" fmla="*/ 5 w 81"/>
                <a:gd name="T7" fmla="*/ 75 h 158"/>
                <a:gd name="T8" fmla="*/ 15 w 81"/>
                <a:gd name="T9" fmla="*/ 72 h 158"/>
                <a:gd name="T10" fmla="*/ 17 w 81"/>
                <a:gd name="T11" fmla="*/ 81 h 158"/>
                <a:gd name="T12" fmla="*/ 25 w 81"/>
                <a:gd name="T13" fmla="*/ 86 h 158"/>
                <a:gd name="T14" fmla="*/ 33 w 81"/>
                <a:gd name="T15" fmla="*/ 98 h 158"/>
                <a:gd name="T16" fmla="*/ 41 w 81"/>
                <a:gd name="T17" fmla="*/ 90 h 158"/>
                <a:gd name="T18" fmla="*/ 56 w 81"/>
                <a:gd name="T19" fmla="*/ 94 h 158"/>
                <a:gd name="T20" fmla="*/ 54 w 81"/>
                <a:gd name="T21" fmla="*/ 77 h 158"/>
                <a:gd name="T22" fmla="*/ 41 w 81"/>
                <a:gd name="T23" fmla="*/ 73 h 158"/>
                <a:gd name="T24" fmla="*/ 34 w 81"/>
                <a:gd name="T25" fmla="*/ 64 h 158"/>
                <a:gd name="T26" fmla="*/ 29 w 81"/>
                <a:gd name="T27" fmla="*/ 51 h 158"/>
                <a:gd name="T28" fmla="*/ 35 w 81"/>
                <a:gd name="T29" fmla="*/ 37 h 158"/>
                <a:gd name="T30" fmla="*/ 30 w 81"/>
                <a:gd name="T31" fmla="*/ 25 h 158"/>
                <a:gd name="T32" fmla="*/ 36 w 81"/>
                <a:gd name="T33" fmla="*/ 14 h 158"/>
                <a:gd name="T34" fmla="*/ 25 w 81"/>
                <a:gd name="T35" fmla="*/ 3 h 158"/>
                <a:gd name="T36" fmla="*/ 16 w 81"/>
                <a:gd name="T37" fmla="*/ 5 h 158"/>
                <a:gd name="T38" fmla="*/ 10 w 81"/>
                <a:gd name="T39" fmla="*/ 1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1"/>
                <a:gd name="T61" fmla="*/ 0 h 158"/>
                <a:gd name="T62" fmla="*/ 81 w 81"/>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363046">
                <a:alpha val="20000"/>
              </a:srgbClr>
            </a:solidFill>
            <a:ln w="9525">
              <a:noFill/>
              <a:round/>
              <a:headEnd/>
              <a:tailEnd/>
            </a:ln>
          </p:spPr>
          <p:txBody>
            <a:bodyPr/>
            <a:lstStyle/>
            <a:p>
              <a:endParaRPr lang="zh-CN" altLang="en-US"/>
            </a:p>
          </p:txBody>
        </p:sp>
        <p:sp>
          <p:nvSpPr>
            <p:cNvPr id="28738" name="Freeform 52"/>
            <p:cNvSpPr>
              <a:spLocks noChangeArrowheads="1"/>
            </p:cNvSpPr>
            <p:nvPr/>
          </p:nvSpPr>
          <p:spPr bwMode="auto">
            <a:xfrm>
              <a:off x="3976" y="1029"/>
              <a:ext cx="74" cy="74"/>
            </a:xfrm>
            <a:custGeom>
              <a:avLst/>
              <a:gdLst>
                <a:gd name="T0" fmla="*/ 45 w 85"/>
                <a:gd name="T1" fmla="*/ 0 h 105"/>
                <a:gd name="T2" fmla="*/ 38 w 85"/>
                <a:gd name="T3" fmla="*/ 13 h 105"/>
                <a:gd name="T4" fmla="*/ 28 w 85"/>
                <a:gd name="T5" fmla="*/ 21 h 105"/>
                <a:gd name="T6" fmla="*/ 14 w 85"/>
                <a:gd name="T7" fmla="*/ 25 h 105"/>
                <a:gd name="T8" fmla="*/ 7 w 85"/>
                <a:gd name="T9" fmla="*/ 34 h 105"/>
                <a:gd name="T10" fmla="*/ 3 w 85"/>
                <a:gd name="T11" fmla="*/ 52 h 105"/>
                <a:gd name="T12" fmla="*/ 11 w 85"/>
                <a:gd name="T13" fmla="*/ 50 h 105"/>
                <a:gd name="T14" fmla="*/ 22 w 85"/>
                <a:gd name="T15" fmla="*/ 44 h 105"/>
                <a:gd name="T16" fmla="*/ 30 w 85"/>
                <a:gd name="T17" fmla="*/ 49 h 105"/>
                <a:gd name="T18" fmla="*/ 50 w 85"/>
                <a:gd name="T19" fmla="*/ 70 h 105"/>
                <a:gd name="T20" fmla="*/ 62 w 85"/>
                <a:gd name="T21" fmla="*/ 51 h 105"/>
                <a:gd name="T22" fmla="*/ 74 w 85"/>
                <a:gd name="T23" fmla="*/ 48 h 105"/>
                <a:gd name="T24" fmla="*/ 64 w 85"/>
                <a:gd name="T25" fmla="*/ 27 h 105"/>
                <a:gd name="T26" fmla="*/ 45 w 85"/>
                <a:gd name="T27" fmla="*/ 0 h 10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5"/>
                <a:gd name="T43" fmla="*/ 0 h 105"/>
                <a:gd name="T44" fmla="*/ 85 w 85"/>
                <a:gd name="T45" fmla="*/ 105 h 10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363046">
                <a:alpha val="20000"/>
              </a:srgbClr>
            </a:solidFill>
            <a:ln w="9525">
              <a:noFill/>
              <a:round/>
              <a:headEnd/>
              <a:tailEnd/>
            </a:ln>
          </p:spPr>
          <p:txBody>
            <a:bodyPr/>
            <a:lstStyle/>
            <a:p>
              <a:endParaRPr lang="zh-CN" altLang="en-US"/>
            </a:p>
          </p:txBody>
        </p:sp>
        <p:sp>
          <p:nvSpPr>
            <p:cNvPr id="28739" name="Freeform 53"/>
            <p:cNvSpPr>
              <a:spLocks noChangeArrowheads="1"/>
            </p:cNvSpPr>
            <p:nvPr/>
          </p:nvSpPr>
          <p:spPr bwMode="auto">
            <a:xfrm>
              <a:off x="4064" y="1161"/>
              <a:ext cx="33" cy="46"/>
            </a:xfrm>
            <a:custGeom>
              <a:avLst/>
              <a:gdLst>
                <a:gd name="T0" fmla="*/ 5 w 38"/>
                <a:gd name="T1" fmla="*/ 19 h 66"/>
                <a:gd name="T2" fmla="*/ 23 w 38"/>
                <a:gd name="T3" fmla="*/ 46 h 66"/>
                <a:gd name="T4" fmla="*/ 26 w 38"/>
                <a:gd name="T5" fmla="*/ 36 h 66"/>
                <a:gd name="T6" fmla="*/ 33 w 38"/>
                <a:gd name="T7" fmla="*/ 28 h 66"/>
                <a:gd name="T8" fmla="*/ 26 w 38"/>
                <a:gd name="T9" fmla="*/ 17 h 66"/>
                <a:gd name="T10" fmla="*/ 17 w 38"/>
                <a:gd name="T11" fmla="*/ 9 h 66"/>
                <a:gd name="T12" fmla="*/ 10 w 38"/>
                <a:gd name="T13" fmla="*/ 1 h 66"/>
                <a:gd name="T14" fmla="*/ 2 w 38"/>
                <a:gd name="T15" fmla="*/ 8 h 66"/>
                <a:gd name="T16" fmla="*/ 5 w 38"/>
                <a:gd name="T17" fmla="*/ 19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66"/>
                <a:gd name="T29" fmla="*/ 38 w 38"/>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363046">
                <a:alpha val="20000"/>
              </a:srgbClr>
            </a:solidFill>
            <a:ln w="9525">
              <a:noFill/>
              <a:round/>
              <a:headEnd/>
              <a:tailEnd/>
            </a:ln>
          </p:spPr>
          <p:txBody>
            <a:bodyPr/>
            <a:lstStyle/>
            <a:p>
              <a:endParaRPr lang="zh-CN" altLang="en-US"/>
            </a:p>
          </p:txBody>
        </p:sp>
        <p:sp>
          <p:nvSpPr>
            <p:cNvPr id="28740" name="Freeform 54"/>
            <p:cNvSpPr>
              <a:spLocks noChangeArrowheads="1"/>
            </p:cNvSpPr>
            <p:nvPr/>
          </p:nvSpPr>
          <p:spPr bwMode="auto">
            <a:xfrm>
              <a:off x="4045" y="1238"/>
              <a:ext cx="21" cy="16"/>
            </a:xfrm>
            <a:custGeom>
              <a:avLst/>
              <a:gdLst>
                <a:gd name="T0" fmla="*/ 0 w 24"/>
                <a:gd name="T1" fmla="*/ 0 h 23"/>
                <a:gd name="T2" fmla="*/ 5 w 24"/>
                <a:gd name="T3" fmla="*/ 16 h 23"/>
                <a:gd name="T4" fmla="*/ 21 w 24"/>
                <a:gd name="T5" fmla="*/ 8 h 23"/>
                <a:gd name="T6" fmla="*/ 0 w 24"/>
                <a:gd name="T7" fmla="*/ 0 h 23"/>
                <a:gd name="T8" fmla="*/ 0 60000 65536"/>
                <a:gd name="T9" fmla="*/ 0 60000 65536"/>
                <a:gd name="T10" fmla="*/ 0 60000 65536"/>
                <a:gd name="T11" fmla="*/ 0 60000 65536"/>
                <a:gd name="T12" fmla="*/ 0 w 24"/>
                <a:gd name="T13" fmla="*/ 0 h 23"/>
                <a:gd name="T14" fmla="*/ 24 w 24"/>
                <a:gd name="T15" fmla="*/ 23 h 23"/>
              </a:gdLst>
              <a:ahLst/>
              <a:cxnLst>
                <a:cxn ang="T8">
                  <a:pos x="T0" y="T1"/>
                </a:cxn>
                <a:cxn ang="T9">
                  <a:pos x="T2" y="T3"/>
                </a:cxn>
                <a:cxn ang="T10">
                  <a:pos x="T4" y="T5"/>
                </a:cxn>
                <a:cxn ang="T11">
                  <a:pos x="T6" y="T7"/>
                </a:cxn>
              </a:cxnLst>
              <a:rect l="T12" t="T13" r="T14" b="T15"/>
              <a:pathLst>
                <a:path w="24" h="23">
                  <a:moveTo>
                    <a:pt x="0" y="0"/>
                  </a:moveTo>
                  <a:cubicBezTo>
                    <a:pt x="1" y="8"/>
                    <a:pt x="3" y="16"/>
                    <a:pt x="6" y="23"/>
                  </a:cubicBezTo>
                  <a:cubicBezTo>
                    <a:pt x="19" y="20"/>
                    <a:pt x="19" y="22"/>
                    <a:pt x="24" y="11"/>
                  </a:cubicBezTo>
                  <a:cubicBezTo>
                    <a:pt x="20" y="0"/>
                    <a:pt x="4" y="8"/>
                    <a:pt x="0" y="0"/>
                  </a:cubicBezTo>
                  <a:close/>
                </a:path>
              </a:pathLst>
            </a:custGeom>
            <a:solidFill>
              <a:srgbClr val="363046">
                <a:alpha val="20000"/>
              </a:srgbClr>
            </a:solidFill>
            <a:ln w="9525">
              <a:noFill/>
              <a:round/>
              <a:headEnd/>
              <a:tailEnd/>
            </a:ln>
          </p:spPr>
          <p:txBody>
            <a:bodyPr/>
            <a:lstStyle/>
            <a:p>
              <a:endParaRPr lang="zh-CN" altLang="en-US"/>
            </a:p>
          </p:txBody>
        </p:sp>
        <p:sp>
          <p:nvSpPr>
            <p:cNvPr id="28741" name="Freeform 55"/>
            <p:cNvSpPr>
              <a:spLocks noChangeArrowheads="1"/>
            </p:cNvSpPr>
            <p:nvPr/>
          </p:nvSpPr>
          <p:spPr bwMode="auto">
            <a:xfrm>
              <a:off x="4076" y="1228"/>
              <a:ext cx="52" cy="35"/>
            </a:xfrm>
            <a:custGeom>
              <a:avLst/>
              <a:gdLst>
                <a:gd name="T0" fmla="*/ 8 w 60"/>
                <a:gd name="T1" fmla="*/ 0 h 49"/>
                <a:gd name="T2" fmla="*/ 0 w 60"/>
                <a:gd name="T3" fmla="*/ 13 h 49"/>
                <a:gd name="T4" fmla="*/ 24 w 60"/>
                <a:gd name="T5" fmla="*/ 24 h 49"/>
                <a:gd name="T6" fmla="*/ 36 w 60"/>
                <a:gd name="T7" fmla="*/ 33 h 49"/>
                <a:gd name="T8" fmla="*/ 52 w 60"/>
                <a:gd name="T9" fmla="*/ 30 h 49"/>
                <a:gd name="T10" fmla="*/ 42 w 60"/>
                <a:gd name="T11" fmla="*/ 17 h 49"/>
                <a:gd name="T12" fmla="*/ 24 w 60"/>
                <a:gd name="T13" fmla="*/ 2 h 49"/>
                <a:gd name="T14" fmla="*/ 16 w 60"/>
                <a:gd name="T15" fmla="*/ 11 h 49"/>
                <a:gd name="T16" fmla="*/ 8 w 60"/>
                <a:gd name="T17" fmla="*/ 0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49"/>
                <a:gd name="T29" fmla="*/ 60 w 60"/>
                <a:gd name="T30" fmla="*/ 49 h 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363046">
                <a:alpha val="20000"/>
              </a:srgbClr>
            </a:solidFill>
            <a:ln w="9525">
              <a:noFill/>
              <a:round/>
              <a:headEnd/>
              <a:tailEnd/>
            </a:ln>
          </p:spPr>
          <p:txBody>
            <a:bodyPr/>
            <a:lstStyle/>
            <a:p>
              <a:endParaRPr lang="zh-CN" altLang="en-US"/>
            </a:p>
          </p:txBody>
        </p:sp>
        <p:sp>
          <p:nvSpPr>
            <p:cNvPr id="28742" name="Freeform 56"/>
            <p:cNvSpPr>
              <a:spLocks noChangeArrowheads="1"/>
            </p:cNvSpPr>
            <p:nvPr/>
          </p:nvSpPr>
          <p:spPr bwMode="auto">
            <a:xfrm>
              <a:off x="4156" y="1294"/>
              <a:ext cx="27" cy="31"/>
            </a:xfrm>
            <a:custGeom>
              <a:avLst/>
              <a:gdLst>
                <a:gd name="T0" fmla="*/ 24 w 32"/>
                <a:gd name="T1" fmla="*/ 0 h 44"/>
                <a:gd name="T2" fmla="*/ 8 w 32"/>
                <a:gd name="T3" fmla="*/ 8 h 44"/>
                <a:gd name="T4" fmla="*/ 10 w 32"/>
                <a:gd name="T5" fmla="*/ 23 h 44"/>
                <a:gd name="T6" fmla="*/ 20 w 32"/>
                <a:gd name="T7" fmla="*/ 25 h 44"/>
                <a:gd name="T8" fmla="*/ 24 w 32"/>
                <a:gd name="T9" fmla="*/ 0 h 44"/>
                <a:gd name="T10" fmla="*/ 0 60000 65536"/>
                <a:gd name="T11" fmla="*/ 0 60000 65536"/>
                <a:gd name="T12" fmla="*/ 0 60000 65536"/>
                <a:gd name="T13" fmla="*/ 0 60000 65536"/>
                <a:gd name="T14" fmla="*/ 0 60000 65536"/>
                <a:gd name="T15" fmla="*/ 0 w 32"/>
                <a:gd name="T16" fmla="*/ 0 h 44"/>
                <a:gd name="T17" fmla="*/ 32 w 32"/>
                <a:gd name="T18" fmla="*/ 44 h 44"/>
              </a:gdLst>
              <a:ahLst/>
              <a:cxnLst>
                <a:cxn ang="T10">
                  <a:pos x="T0" y="T1"/>
                </a:cxn>
                <a:cxn ang="T11">
                  <a:pos x="T2" y="T3"/>
                </a:cxn>
                <a:cxn ang="T12">
                  <a:pos x="T4" y="T5"/>
                </a:cxn>
                <a:cxn ang="T13">
                  <a:pos x="T6" y="T7"/>
                </a:cxn>
                <a:cxn ang="T14">
                  <a:pos x="T8" y="T9"/>
                </a:cxn>
              </a:cxnLst>
              <a:rect l="T15" t="T16" r="T17" b="T18"/>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363046">
                <a:alpha val="20000"/>
              </a:srgbClr>
            </a:solidFill>
            <a:ln w="9525">
              <a:noFill/>
              <a:round/>
              <a:headEnd/>
              <a:tailEnd/>
            </a:ln>
          </p:spPr>
          <p:txBody>
            <a:bodyPr/>
            <a:lstStyle/>
            <a:p>
              <a:endParaRPr lang="zh-CN" altLang="en-US"/>
            </a:p>
          </p:txBody>
        </p:sp>
        <p:sp>
          <p:nvSpPr>
            <p:cNvPr id="28743" name="Freeform 57"/>
            <p:cNvSpPr>
              <a:spLocks noChangeArrowheads="1"/>
            </p:cNvSpPr>
            <p:nvPr/>
          </p:nvSpPr>
          <p:spPr bwMode="auto">
            <a:xfrm>
              <a:off x="4463" y="1255"/>
              <a:ext cx="53" cy="44"/>
            </a:xfrm>
            <a:custGeom>
              <a:avLst/>
              <a:gdLst>
                <a:gd name="T0" fmla="*/ 6 w 61"/>
                <a:gd name="T1" fmla="*/ 0 h 63"/>
                <a:gd name="T2" fmla="*/ 0 w 61"/>
                <a:gd name="T3" fmla="*/ 10 h 63"/>
                <a:gd name="T4" fmla="*/ 21 w 61"/>
                <a:gd name="T5" fmla="*/ 24 h 63"/>
                <a:gd name="T6" fmla="*/ 31 w 61"/>
                <a:gd name="T7" fmla="*/ 38 h 63"/>
                <a:gd name="T8" fmla="*/ 40 w 61"/>
                <a:gd name="T9" fmla="*/ 44 h 63"/>
                <a:gd name="T10" fmla="*/ 53 w 61"/>
                <a:gd name="T11" fmla="*/ 39 h 63"/>
                <a:gd name="T12" fmla="*/ 29 w 61"/>
                <a:gd name="T13" fmla="*/ 12 h 63"/>
                <a:gd name="T14" fmla="*/ 6 w 61"/>
                <a:gd name="T15" fmla="*/ 0 h 63"/>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63"/>
                <a:gd name="T26" fmla="*/ 61 w 61"/>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363046">
                <a:alpha val="20000"/>
              </a:srgbClr>
            </a:solidFill>
            <a:ln w="9525">
              <a:noFill/>
              <a:round/>
              <a:headEnd/>
              <a:tailEnd/>
            </a:ln>
          </p:spPr>
          <p:txBody>
            <a:bodyPr/>
            <a:lstStyle/>
            <a:p>
              <a:endParaRPr lang="zh-CN" altLang="en-US"/>
            </a:p>
          </p:txBody>
        </p:sp>
        <p:sp>
          <p:nvSpPr>
            <p:cNvPr id="28744" name="Freeform 58"/>
            <p:cNvSpPr>
              <a:spLocks noChangeArrowheads="1"/>
            </p:cNvSpPr>
            <p:nvPr/>
          </p:nvSpPr>
          <p:spPr bwMode="auto">
            <a:xfrm>
              <a:off x="4006" y="1310"/>
              <a:ext cx="53" cy="47"/>
            </a:xfrm>
            <a:custGeom>
              <a:avLst/>
              <a:gdLst>
                <a:gd name="T0" fmla="*/ 24 w 61"/>
                <a:gd name="T1" fmla="*/ 5 h 67"/>
                <a:gd name="T2" fmla="*/ 26 w 61"/>
                <a:gd name="T3" fmla="*/ 24 h 67"/>
                <a:gd name="T4" fmla="*/ 14 w 61"/>
                <a:gd name="T5" fmla="*/ 30 h 67"/>
                <a:gd name="T6" fmla="*/ 19 w 61"/>
                <a:gd name="T7" fmla="*/ 47 h 67"/>
                <a:gd name="T8" fmla="*/ 42 w 61"/>
                <a:gd name="T9" fmla="*/ 41 h 67"/>
                <a:gd name="T10" fmla="*/ 52 w 61"/>
                <a:gd name="T11" fmla="*/ 33 h 67"/>
                <a:gd name="T12" fmla="*/ 44 w 61"/>
                <a:gd name="T13" fmla="*/ 20 h 67"/>
                <a:gd name="T14" fmla="*/ 50 w 61"/>
                <a:gd name="T15" fmla="*/ 10 h 67"/>
                <a:gd name="T16" fmla="*/ 48 w 61"/>
                <a:gd name="T17" fmla="*/ 1 h 67"/>
                <a:gd name="T18" fmla="*/ 40 w 61"/>
                <a:gd name="T19" fmla="*/ 3 h 67"/>
                <a:gd name="T20" fmla="*/ 44 w 61"/>
                <a:gd name="T21" fmla="*/ 4 h 67"/>
                <a:gd name="T22" fmla="*/ 43 w 61"/>
                <a:gd name="T23" fmla="*/ 11 h 67"/>
                <a:gd name="T24" fmla="*/ 37 w 61"/>
                <a:gd name="T25" fmla="*/ 16 h 67"/>
                <a:gd name="T26" fmla="*/ 24 w 61"/>
                <a:gd name="T27" fmla="*/ 5 h 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
                <a:gd name="T43" fmla="*/ 0 h 67"/>
                <a:gd name="T44" fmla="*/ 61 w 61"/>
                <a:gd name="T45" fmla="*/ 67 h 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363046">
                <a:alpha val="20000"/>
              </a:srgbClr>
            </a:solidFill>
            <a:ln w="9525">
              <a:noFill/>
              <a:round/>
              <a:headEnd/>
              <a:tailEnd/>
            </a:ln>
          </p:spPr>
          <p:txBody>
            <a:bodyPr/>
            <a:lstStyle/>
            <a:p>
              <a:endParaRPr lang="zh-CN" altLang="en-US"/>
            </a:p>
          </p:txBody>
        </p:sp>
        <p:sp>
          <p:nvSpPr>
            <p:cNvPr id="28745" name="Freeform 59"/>
            <p:cNvSpPr>
              <a:spLocks noChangeArrowheads="1"/>
            </p:cNvSpPr>
            <p:nvPr/>
          </p:nvSpPr>
          <p:spPr bwMode="auto">
            <a:xfrm>
              <a:off x="3950" y="1328"/>
              <a:ext cx="37" cy="25"/>
            </a:xfrm>
            <a:custGeom>
              <a:avLst/>
              <a:gdLst>
                <a:gd name="T0" fmla="*/ 18 w 43"/>
                <a:gd name="T1" fmla="*/ 2 h 36"/>
                <a:gd name="T2" fmla="*/ 5 w 43"/>
                <a:gd name="T3" fmla="*/ 4 h 36"/>
                <a:gd name="T4" fmla="*/ 28 w 43"/>
                <a:gd name="T5" fmla="*/ 25 h 36"/>
                <a:gd name="T6" fmla="*/ 36 w 43"/>
                <a:gd name="T7" fmla="*/ 21 h 36"/>
                <a:gd name="T8" fmla="*/ 18 w 43"/>
                <a:gd name="T9" fmla="*/ 2 h 36"/>
                <a:gd name="T10" fmla="*/ 0 60000 65536"/>
                <a:gd name="T11" fmla="*/ 0 60000 65536"/>
                <a:gd name="T12" fmla="*/ 0 60000 65536"/>
                <a:gd name="T13" fmla="*/ 0 60000 65536"/>
                <a:gd name="T14" fmla="*/ 0 60000 65536"/>
                <a:gd name="T15" fmla="*/ 0 w 43"/>
                <a:gd name="T16" fmla="*/ 0 h 36"/>
                <a:gd name="T17" fmla="*/ 43 w 43"/>
                <a:gd name="T18" fmla="*/ 36 h 36"/>
              </a:gdLst>
              <a:ahLst/>
              <a:cxnLst>
                <a:cxn ang="T10">
                  <a:pos x="T0" y="T1"/>
                </a:cxn>
                <a:cxn ang="T11">
                  <a:pos x="T2" y="T3"/>
                </a:cxn>
                <a:cxn ang="T12">
                  <a:pos x="T4" y="T5"/>
                </a:cxn>
                <a:cxn ang="T13">
                  <a:pos x="T6" y="T7"/>
                </a:cxn>
                <a:cxn ang="T14">
                  <a:pos x="T8" y="T9"/>
                </a:cxn>
              </a:cxnLst>
              <a:rect l="T15" t="T16" r="T17" b="T18"/>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363046">
                <a:alpha val="20000"/>
              </a:srgbClr>
            </a:solidFill>
            <a:ln w="9525">
              <a:noFill/>
              <a:round/>
              <a:headEnd/>
              <a:tailEnd/>
            </a:ln>
          </p:spPr>
          <p:txBody>
            <a:bodyPr/>
            <a:lstStyle/>
            <a:p>
              <a:endParaRPr lang="zh-CN" altLang="en-US"/>
            </a:p>
          </p:txBody>
        </p:sp>
        <p:sp>
          <p:nvSpPr>
            <p:cNvPr id="28746" name="Freeform 60"/>
            <p:cNvSpPr>
              <a:spLocks noChangeArrowheads="1"/>
            </p:cNvSpPr>
            <p:nvPr/>
          </p:nvSpPr>
          <p:spPr bwMode="auto">
            <a:xfrm>
              <a:off x="3926" y="1300"/>
              <a:ext cx="27" cy="29"/>
            </a:xfrm>
            <a:custGeom>
              <a:avLst/>
              <a:gdLst>
                <a:gd name="T0" fmla="*/ 18 w 32"/>
                <a:gd name="T1" fmla="*/ 0 h 41"/>
                <a:gd name="T2" fmla="*/ 0 w 32"/>
                <a:gd name="T3" fmla="*/ 18 h 41"/>
                <a:gd name="T4" fmla="*/ 14 w 32"/>
                <a:gd name="T5" fmla="*/ 17 h 41"/>
                <a:gd name="T6" fmla="*/ 16 w 32"/>
                <a:gd name="T7" fmla="*/ 21 h 41"/>
                <a:gd name="T8" fmla="*/ 14 w 32"/>
                <a:gd name="T9" fmla="*/ 25 h 41"/>
                <a:gd name="T10" fmla="*/ 25 w 32"/>
                <a:gd name="T11" fmla="*/ 15 h 41"/>
                <a:gd name="T12" fmla="*/ 20 w 32"/>
                <a:gd name="T13" fmla="*/ 6 h 41"/>
                <a:gd name="T14" fmla="*/ 18 w 32"/>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41"/>
                <a:gd name="T26" fmla="*/ 32 w 32"/>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363046">
                <a:alpha val="20000"/>
              </a:srgbClr>
            </a:solidFill>
            <a:ln w="9525">
              <a:noFill/>
              <a:round/>
              <a:headEnd/>
              <a:tailEnd/>
            </a:ln>
          </p:spPr>
          <p:txBody>
            <a:bodyPr/>
            <a:lstStyle/>
            <a:p>
              <a:endParaRPr lang="zh-CN" altLang="en-US"/>
            </a:p>
          </p:txBody>
        </p:sp>
        <p:sp>
          <p:nvSpPr>
            <p:cNvPr id="28747" name="Freeform 61"/>
            <p:cNvSpPr>
              <a:spLocks noChangeArrowheads="1"/>
            </p:cNvSpPr>
            <p:nvPr/>
          </p:nvSpPr>
          <p:spPr bwMode="auto">
            <a:xfrm>
              <a:off x="3965" y="1311"/>
              <a:ext cx="39" cy="22"/>
            </a:xfrm>
            <a:custGeom>
              <a:avLst/>
              <a:gdLst>
                <a:gd name="T0" fmla="*/ 18 w 45"/>
                <a:gd name="T1" fmla="*/ 0 h 32"/>
                <a:gd name="T2" fmla="*/ 0 w 45"/>
                <a:gd name="T3" fmla="*/ 5 h 32"/>
                <a:gd name="T4" fmla="*/ 23 w 45"/>
                <a:gd name="T5" fmla="*/ 21 h 32"/>
                <a:gd name="T6" fmla="*/ 39 w 45"/>
                <a:gd name="T7" fmla="*/ 16 h 32"/>
                <a:gd name="T8" fmla="*/ 19 w 45"/>
                <a:gd name="T9" fmla="*/ 7 h 32"/>
                <a:gd name="T10" fmla="*/ 18 w 45"/>
                <a:gd name="T11" fmla="*/ 0 h 32"/>
                <a:gd name="T12" fmla="*/ 0 60000 65536"/>
                <a:gd name="T13" fmla="*/ 0 60000 65536"/>
                <a:gd name="T14" fmla="*/ 0 60000 65536"/>
                <a:gd name="T15" fmla="*/ 0 60000 65536"/>
                <a:gd name="T16" fmla="*/ 0 60000 65536"/>
                <a:gd name="T17" fmla="*/ 0 60000 65536"/>
                <a:gd name="T18" fmla="*/ 0 w 45"/>
                <a:gd name="T19" fmla="*/ 0 h 32"/>
                <a:gd name="T20" fmla="*/ 45 w 45"/>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363046">
                <a:alpha val="20000"/>
              </a:srgbClr>
            </a:solidFill>
            <a:ln w="9525">
              <a:noFill/>
              <a:round/>
              <a:headEnd/>
              <a:tailEnd/>
            </a:ln>
          </p:spPr>
          <p:txBody>
            <a:bodyPr/>
            <a:lstStyle/>
            <a:p>
              <a:endParaRPr lang="zh-CN" altLang="en-US"/>
            </a:p>
          </p:txBody>
        </p:sp>
        <p:sp>
          <p:nvSpPr>
            <p:cNvPr id="28748" name="Freeform 62"/>
            <p:cNvSpPr>
              <a:spLocks noChangeArrowheads="1"/>
            </p:cNvSpPr>
            <p:nvPr/>
          </p:nvSpPr>
          <p:spPr bwMode="auto">
            <a:xfrm>
              <a:off x="3908" y="1000"/>
              <a:ext cx="31" cy="52"/>
            </a:xfrm>
            <a:custGeom>
              <a:avLst/>
              <a:gdLst>
                <a:gd name="T0" fmla="*/ 27 w 35"/>
                <a:gd name="T1" fmla="*/ 0 h 74"/>
                <a:gd name="T2" fmla="*/ 19 w 35"/>
                <a:gd name="T3" fmla="*/ 11 h 74"/>
                <a:gd name="T4" fmla="*/ 8 w 35"/>
                <a:gd name="T5" fmla="*/ 25 h 74"/>
                <a:gd name="T6" fmla="*/ 0 w 35"/>
                <a:gd name="T7" fmla="*/ 41 h 74"/>
                <a:gd name="T8" fmla="*/ 7 w 35"/>
                <a:gd name="T9" fmla="*/ 52 h 74"/>
                <a:gd name="T10" fmla="*/ 18 w 35"/>
                <a:gd name="T11" fmla="*/ 41 h 74"/>
                <a:gd name="T12" fmla="*/ 31 w 35"/>
                <a:gd name="T13" fmla="*/ 22 h 74"/>
                <a:gd name="T14" fmla="*/ 27 w 35"/>
                <a:gd name="T15" fmla="*/ 0 h 74"/>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74"/>
                <a:gd name="T26" fmla="*/ 35 w 3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363046">
                <a:alpha val="20000"/>
              </a:srgbClr>
            </a:solidFill>
            <a:ln w="9525">
              <a:noFill/>
              <a:round/>
              <a:headEnd/>
              <a:tailEnd/>
            </a:ln>
          </p:spPr>
          <p:txBody>
            <a:bodyPr/>
            <a:lstStyle/>
            <a:p>
              <a:endParaRPr lang="zh-CN" altLang="en-US"/>
            </a:p>
          </p:txBody>
        </p:sp>
        <p:sp>
          <p:nvSpPr>
            <p:cNvPr id="28749" name="Freeform 63"/>
            <p:cNvSpPr>
              <a:spLocks noChangeArrowheads="1"/>
            </p:cNvSpPr>
            <p:nvPr/>
          </p:nvSpPr>
          <p:spPr bwMode="auto">
            <a:xfrm>
              <a:off x="3967" y="992"/>
              <a:ext cx="22" cy="51"/>
            </a:xfrm>
            <a:custGeom>
              <a:avLst/>
              <a:gdLst>
                <a:gd name="T0" fmla="*/ 11 w 25"/>
                <a:gd name="T1" fmla="*/ 5 h 73"/>
                <a:gd name="T2" fmla="*/ 4 w 25"/>
                <a:gd name="T3" fmla="*/ 6 h 73"/>
                <a:gd name="T4" fmla="*/ 0 w 25"/>
                <a:gd name="T5" fmla="*/ 15 h 73"/>
                <a:gd name="T6" fmla="*/ 13 w 25"/>
                <a:gd name="T7" fmla="*/ 29 h 73"/>
                <a:gd name="T8" fmla="*/ 22 w 25"/>
                <a:gd name="T9" fmla="*/ 39 h 73"/>
                <a:gd name="T10" fmla="*/ 14 w 25"/>
                <a:gd name="T11" fmla="*/ 14 h 73"/>
                <a:gd name="T12" fmla="*/ 11 w 25"/>
                <a:gd name="T13" fmla="*/ 5 h 73"/>
                <a:gd name="T14" fmla="*/ 0 60000 65536"/>
                <a:gd name="T15" fmla="*/ 0 60000 65536"/>
                <a:gd name="T16" fmla="*/ 0 60000 65536"/>
                <a:gd name="T17" fmla="*/ 0 60000 65536"/>
                <a:gd name="T18" fmla="*/ 0 60000 65536"/>
                <a:gd name="T19" fmla="*/ 0 60000 65536"/>
                <a:gd name="T20" fmla="*/ 0 60000 65536"/>
                <a:gd name="T21" fmla="*/ 0 w 25"/>
                <a:gd name="T22" fmla="*/ 0 h 73"/>
                <a:gd name="T23" fmla="*/ 25 w 25"/>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363046">
                <a:alpha val="20000"/>
              </a:srgbClr>
            </a:solidFill>
            <a:ln w="9525">
              <a:noFill/>
              <a:round/>
              <a:headEnd/>
              <a:tailEnd/>
            </a:ln>
          </p:spPr>
          <p:txBody>
            <a:bodyPr/>
            <a:lstStyle/>
            <a:p>
              <a:endParaRPr lang="zh-CN" altLang="en-US"/>
            </a:p>
          </p:txBody>
        </p:sp>
        <p:sp>
          <p:nvSpPr>
            <p:cNvPr id="28750" name="Freeform 64"/>
            <p:cNvSpPr>
              <a:spLocks noChangeArrowheads="1"/>
            </p:cNvSpPr>
            <p:nvPr/>
          </p:nvSpPr>
          <p:spPr bwMode="auto">
            <a:xfrm>
              <a:off x="3992" y="976"/>
              <a:ext cx="12" cy="23"/>
            </a:xfrm>
            <a:custGeom>
              <a:avLst/>
              <a:gdLst>
                <a:gd name="T0" fmla="*/ 9 w 14"/>
                <a:gd name="T1" fmla="*/ 0 h 33"/>
                <a:gd name="T2" fmla="*/ 1 w 14"/>
                <a:gd name="T3" fmla="*/ 7 h 33"/>
                <a:gd name="T4" fmla="*/ 9 w 14"/>
                <a:gd name="T5" fmla="*/ 17 h 33"/>
                <a:gd name="T6" fmla="*/ 9 w 14"/>
                <a:gd name="T7" fmla="*/ 0 h 33"/>
                <a:gd name="T8" fmla="*/ 0 60000 65536"/>
                <a:gd name="T9" fmla="*/ 0 60000 65536"/>
                <a:gd name="T10" fmla="*/ 0 60000 65536"/>
                <a:gd name="T11" fmla="*/ 0 60000 65536"/>
                <a:gd name="T12" fmla="*/ 0 w 14"/>
                <a:gd name="T13" fmla="*/ 0 h 33"/>
                <a:gd name="T14" fmla="*/ 14 w 14"/>
                <a:gd name="T15" fmla="*/ 33 h 33"/>
              </a:gdLst>
              <a:ahLst/>
              <a:cxnLst>
                <a:cxn ang="T8">
                  <a:pos x="T0" y="T1"/>
                </a:cxn>
                <a:cxn ang="T9">
                  <a:pos x="T2" y="T3"/>
                </a:cxn>
                <a:cxn ang="T10">
                  <a:pos x="T4" y="T5"/>
                </a:cxn>
                <a:cxn ang="T11">
                  <a:pos x="T6" y="T7"/>
                </a:cxn>
              </a:cxnLst>
              <a:rect l="T12" t="T13" r="T14" b="T15"/>
              <a:pathLst>
                <a:path w="14" h="33">
                  <a:moveTo>
                    <a:pt x="11" y="0"/>
                  </a:moveTo>
                  <a:cubicBezTo>
                    <a:pt x="7" y="3"/>
                    <a:pt x="5" y="7"/>
                    <a:pt x="1" y="10"/>
                  </a:cubicBezTo>
                  <a:cubicBezTo>
                    <a:pt x="2" y="18"/>
                    <a:pt x="0" y="33"/>
                    <a:pt x="11" y="25"/>
                  </a:cubicBezTo>
                  <a:cubicBezTo>
                    <a:pt x="14" y="15"/>
                    <a:pt x="5" y="4"/>
                    <a:pt x="11" y="0"/>
                  </a:cubicBezTo>
                  <a:close/>
                </a:path>
              </a:pathLst>
            </a:custGeom>
            <a:solidFill>
              <a:srgbClr val="363046">
                <a:alpha val="20000"/>
              </a:srgbClr>
            </a:solidFill>
            <a:ln w="9525">
              <a:noFill/>
              <a:round/>
              <a:headEnd/>
              <a:tailEnd/>
            </a:ln>
          </p:spPr>
          <p:txBody>
            <a:bodyPr/>
            <a:lstStyle/>
            <a:p>
              <a:endParaRPr lang="zh-CN" altLang="en-US"/>
            </a:p>
          </p:txBody>
        </p:sp>
        <p:sp>
          <p:nvSpPr>
            <p:cNvPr id="28751" name="Freeform 65"/>
            <p:cNvSpPr>
              <a:spLocks noChangeArrowheads="1"/>
            </p:cNvSpPr>
            <p:nvPr/>
          </p:nvSpPr>
          <p:spPr bwMode="auto">
            <a:xfrm>
              <a:off x="4004" y="987"/>
              <a:ext cx="24" cy="45"/>
            </a:xfrm>
            <a:custGeom>
              <a:avLst/>
              <a:gdLst>
                <a:gd name="T0" fmla="*/ 4 w 28"/>
                <a:gd name="T1" fmla="*/ 0 h 64"/>
                <a:gd name="T2" fmla="*/ 9 w 28"/>
                <a:gd name="T3" fmla="*/ 10 h 64"/>
                <a:gd name="T4" fmla="*/ 17 w 28"/>
                <a:gd name="T5" fmla="*/ 15 h 64"/>
                <a:gd name="T6" fmla="*/ 7 w 28"/>
                <a:gd name="T7" fmla="*/ 27 h 64"/>
                <a:gd name="T8" fmla="*/ 0 w 28"/>
                <a:gd name="T9" fmla="*/ 39 h 64"/>
                <a:gd name="T10" fmla="*/ 9 w 28"/>
                <a:gd name="T11" fmla="*/ 40 h 64"/>
                <a:gd name="T12" fmla="*/ 22 w 28"/>
                <a:gd name="T13" fmla="*/ 18 h 64"/>
                <a:gd name="T14" fmla="*/ 4 w 28"/>
                <a:gd name="T15" fmla="*/ 0 h 6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64"/>
                <a:gd name="T26" fmla="*/ 28 w 28"/>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363046">
                <a:alpha val="20000"/>
              </a:srgbClr>
            </a:solidFill>
            <a:ln w="9525">
              <a:noFill/>
              <a:round/>
              <a:headEnd/>
              <a:tailEnd/>
            </a:ln>
          </p:spPr>
          <p:txBody>
            <a:bodyPr/>
            <a:lstStyle/>
            <a:p>
              <a:endParaRPr lang="zh-CN" altLang="en-US"/>
            </a:p>
          </p:txBody>
        </p:sp>
        <p:sp>
          <p:nvSpPr>
            <p:cNvPr id="28752" name="Freeform 66"/>
            <p:cNvSpPr>
              <a:spLocks noChangeArrowheads="1"/>
            </p:cNvSpPr>
            <p:nvPr/>
          </p:nvSpPr>
          <p:spPr bwMode="auto">
            <a:xfrm>
              <a:off x="3694" y="1052"/>
              <a:ext cx="14" cy="25"/>
            </a:xfrm>
            <a:custGeom>
              <a:avLst/>
              <a:gdLst>
                <a:gd name="T0" fmla="*/ 12 w 16"/>
                <a:gd name="T1" fmla="*/ 2 h 36"/>
                <a:gd name="T2" fmla="*/ 0 w 16"/>
                <a:gd name="T3" fmla="*/ 5 h 36"/>
                <a:gd name="T4" fmla="*/ 7 w 16"/>
                <a:gd name="T5" fmla="*/ 15 h 36"/>
                <a:gd name="T6" fmla="*/ 12 w 16"/>
                <a:gd name="T7" fmla="*/ 2 h 36"/>
                <a:gd name="T8" fmla="*/ 0 60000 65536"/>
                <a:gd name="T9" fmla="*/ 0 60000 65536"/>
                <a:gd name="T10" fmla="*/ 0 60000 65536"/>
                <a:gd name="T11" fmla="*/ 0 60000 65536"/>
                <a:gd name="T12" fmla="*/ 0 w 16"/>
                <a:gd name="T13" fmla="*/ 0 h 36"/>
                <a:gd name="T14" fmla="*/ 16 w 16"/>
                <a:gd name="T15" fmla="*/ 36 h 36"/>
              </a:gdLst>
              <a:ahLst/>
              <a:cxnLst>
                <a:cxn ang="T8">
                  <a:pos x="T0" y="T1"/>
                </a:cxn>
                <a:cxn ang="T9">
                  <a:pos x="T2" y="T3"/>
                </a:cxn>
                <a:cxn ang="T10">
                  <a:pos x="T4" y="T5"/>
                </a:cxn>
                <a:cxn ang="T11">
                  <a:pos x="T6" y="T7"/>
                </a:cxn>
              </a:cxnLst>
              <a:rect l="T12" t="T13" r="T14" b="T15"/>
              <a:pathLst>
                <a:path w="16" h="36">
                  <a:moveTo>
                    <a:pt x="14" y="3"/>
                  </a:moveTo>
                  <a:cubicBezTo>
                    <a:pt x="7" y="0"/>
                    <a:pt x="4" y="1"/>
                    <a:pt x="0" y="7"/>
                  </a:cubicBezTo>
                  <a:cubicBezTo>
                    <a:pt x="3" y="14"/>
                    <a:pt x="2" y="17"/>
                    <a:pt x="8" y="22"/>
                  </a:cubicBezTo>
                  <a:cubicBezTo>
                    <a:pt x="16" y="36"/>
                    <a:pt x="11" y="7"/>
                    <a:pt x="14" y="3"/>
                  </a:cubicBezTo>
                  <a:close/>
                </a:path>
              </a:pathLst>
            </a:custGeom>
            <a:solidFill>
              <a:srgbClr val="363046">
                <a:alpha val="20000"/>
              </a:srgbClr>
            </a:solidFill>
            <a:ln w="9525">
              <a:noFill/>
              <a:round/>
              <a:headEnd/>
              <a:tailEnd/>
            </a:ln>
          </p:spPr>
          <p:txBody>
            <a:bodyPr/>
            <a:lstStyle/>
            <a:p>
              <a:endParaRPr lang="zh-CN" altLang="en-US"/>
            </a:p>
          </p:txBody>
        </p:sp>
        <p:sp>
          <p:nvSpPr>
            <p:cNvPr id="28753" name="Freeform 67"/>
            <p:cNvSpPr>
              <a:spLocks noChangeArrowheads="1"/>
            </p:cNvSpPr>
            <p:nvPr/>
          </p:nvSpPr>
          <p:spPr bwMode="auto">
            <a:xfrm>
              <a:off x="3683" y="1030"/>
              <a:ext cx="11" cy="14"/>
            </a:xfrm>
            <a:custGeom>
              <a:avLst/>
              <a:gdLst>
                <a:gd name="T0" fmla="*/ 8 w 13"/>
                <a:gd name="T1" fmla="*/ 4 h 20"/>
                <a:gd name="T2" fmla="*/ 1 w 13"/>
                <a:gd name="T3" fmla="*/ 8 h 20"/>
                <a:gd name="T4" fmla="*/ 8 w 13"/>
                <a:gd name="T5" fmla="*/ 14 h 20"/>
                <a:gd name="T6" fmla="*/ 8 w 13"/>
                <a:gd name="T7" fmla="*/ 4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rgbClr val="363046">
                <a:alpha val="20000"/>
              </a:srgbClr>
            </a:solidFill>
            <a:ln w="9525">
              <a:noFill/>
              <a:round/>
              <a:headEnd/>
              <a:tailEnd/>
            </a:ln>
          </p:spPr>
          <p:txBody>
            <a:bodyPr/>
            <a:lstStyle/>
            <a:p>
              <a:endParaRPr lang="zh-CN" altLang="en-US"/>
            </a:p>
          </p:txBody>
        </p:sp>
        <p:sp>
          <p:nvSpPr>
            <p:cNvPr id="28754" name="Freeform 68"/>
            <p:cNvSpPr>
              <a:spLocks noChangeArrowheads="1"/>
            </p:cNvSpPr>
            <p:nvPr/>
          </p:nvSpPr>
          <p:spPr bwMode="auto">
            <a:xfrm>
              <a:off x="3678" y="1013"/>
              <a:ext cx="14" cy="14"/>
            </a:xfrm>
            <a:custGeom>
              <a:avLst/>
              <a:gdLst>
                <a:gd name="T0" fmla="*/ 9 w 16"/>
                <a:gd name="T1" fmla="*/ 4 h 19"/>
                <a:gd name="T2" fmla="*/ 0 w 16"/>
                <a:gd name="T3" fmla="*/ 7 h 19"/>
                <a:gd name="T4" fmla="*/ 10 w 16"/>
                <a:gd name="T5" fmla="*/ 14 h 19"/>
                <a:gd name="T6" fmla="*/ 9 w 16"/>
                <a:gd name="T7" fmla="*/ 4 h 19"/>
                <a:gd name="T8" fmla="*/ 0 60000 65536"/>
                <a:gd name="T9" fmla="*/ 0 60000 65536"/>
                <a:gd name="T10" fmla="*/ 0 60000 65536"/>
                <a:gd name="T11" fmla="*/ 0 60000 65536"/>
                <a:gd name="T12" fmla="*/ 0 w 16"/>
                <a:gd name="T13" fmla="*/ 0 h 19"/>
                <a:gd name="T14" fmla="*/ 16 w 16"/>
                <a:gd name="T15" fmla="*/ 19 h 19"/>
              </a:gdLst>
              <a:ahLst/>
              <a:cxnLst>
                <a:cxn ang="T8">
                  <a:pos x="T0" y="T1"/>
                </a:cxn>
                <a:cxn ang="T9">
                  <a:pos x="T2" y="T3"/>
                </a:cxn>
                <a:cxn ang="T10">
                  <a:pos x="T4" y="T5"/>
                </a:cxn>
                <a:cxn ang="T11">
                  <a:pos x="T6" y="T7"/>
                </a:cxn>
              </a:cxnLst>
              <a:rect l="T12" t="T13" r="T14" b="T15"/>
              <a:pathLst>
                <a:path w="16" h="19">
                  <a:moveTo>
                    <a:pt x="10" y="5"/>
                  </a:moveTo>
                  <a:cubicBezTo>
                    <a:pt x="4" y="0"/>
                    <a:pt x="1" y="3"/>
                    <a:pt x="0" y="10"/>
                  </a:cubicBezTo>
                  <a:cubicBezTo>
                    <a:pt x="4" y="15"/>
                    <a:pt x="7" y="16"/>
                    <a:pt x="12" y="19"/>
                  </a:cubicBezTo>
                  <a:cubicBezTo>
                    <a:pt x="16" y="12"/>
                    <a:pt x="14" y="12"/>
                    <a:pt x="10" y="5"/>
                  </a:cubicBezTo>
                  <a:close/>
                </a:path>
              </a:pathLst>
            </a:custGeom>
            <a:solidFill>
              <a:srgbClr val="363046">
                <a:alpha val="20000"/>
              </a:srgbClr>
            </a:solidFill>
            <a:ln w="9525">
              <a:noFill/>
              <a:round/>
              <a:headEnd/>
              <a:tailEnd/>
            </a:ln>
          </p:spPr>
          <p:txBody>
            <a:bodyPr/>
            <a:lstStyle/>
            <a:p>
              <a:endParaRPr lang="zh-CN" altLang="en-US"/>
            </a:p>
          </p:txBody>
        </p:sp>
        <p:sp>
          <p:nvSpPr>
            <p:cNvPr id="28755" name="Freeform 69"/>
            <p:cNvSpPr>
              <a:spLocks noChangeArrowheads="1"/>
            </p:cNvSpPr>
            <p:nvPr/>
          </p:nvSpPr>
          <p:spPr bwMode="auto">
            <a:xfrm>
              <a:off x="3664" y="976"/>
              <a:ext cx="13" cy="18"/>
            </a:xfrm>
            <a:custGeom>
              <a:avLst/>
              <a:gdLst>
                <a:gd name="T0" fmla="*/ 6 w 14"/>
                <a:gd name="T1" fmla="*/ 0 h 25"/>
                <a:gd name="T2" fmla="*/ 0 w 14"/>
                <a:gd name="T3" fmla="*/ 9 h 25"/>
                <a:gd name="T4" fmla="*/ 11 w 14"/>
                <a:gd name="T5" fmla="*/ 17 h 25"/>
                <a:gd name="T6" fmla="*/ 6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solidFill>
              <a:srgbClr val="363046">
                <a:alpha val="20000"/>
              </a:srgbClr>
            </a:solidFill>
            <a:ln w="9525">
              <a:noFill/>
              <a:round/>
              <a:headEnd/>
              <a:tailEnd/>
            </a:ln>
          </p:spPr>
          <p:txBody>
            <a:bodyPr/>
            <a:lstStyle/>
            <a:p>
              <a:endParaRPr lang="zh-CN" altLang="en-US"/>
            </a:p>
          </p:txBody>
        </p:sp>
        <p:sp>
          <p:nvSpPr>
            <p:cNvPr id="28756" name="Freeform 70"/>
            <p:cNvSpPr>
              <a:spLocks noChangeArrowheads="1"/>
            </p:cNvSpPr>
            <p:nvPr/>
          </p:nvSpPr>
          <p:spPr bwMode="auto">
            <a:xfrm>
              <a:off x="3667" y="999"/>
              <a:ext cx="18" cy="13"/>
            </a:xfrm>
            <a:custGeom>
              <a:avLst/>
              <a:gdLst>
                <a:gd name="T0" fmla="*/ 11 w 22"/>
                <a:gd name="T1" fmla="*/ 0 h 18"/>
                <a:gd name="T2" fmla="*/ 16 w 22"/>
                <a:gd name="T3" fmla="*/ 13 h 18"/>
                <a:gd name="T4" fmla="*/ 11 w 22"/>
                <a:gd name="T5" fmla="*/ 4 h 18"/>
                <a:gd name="T6" fmla="*/ 11 w 22"/>
                <a:gd name="T7" fmla="*/ 0 h 18"/>
                <a:gd name="T8" fmla="*/ 0 60000 65536"/>
                <a:gd name="T9" fmla="*/ 0 60000 65536"/>
                <a:gd name="T10" fmla="*/ 0 60000 65536"/>
                <a:gd name="T11" fmla="*/ 0 60000 65536"/>
                <a:gd name="T12" fmla="*/ 0 w 22"/>
                <a:gd name="T13" fmla="*/ 0 h 18"/>
                <a:gd name="T14" fmla="*/ 22 w 22"/>
                <a:gd name="T15" fmla="*/ 18 h 18"/>
              </a:gdLst>
              <a:ahLst/>
              <a:cxnLst>
                <a:cxn ang="T8">
                  <a:pos x="T0" y="T1"/>
                </a:cxn>
                <a:cxn ang="T9">
                  <a:pos x="T2" y="T3"/>
                </a:cxn>
                <a:cxn ang="T10">
                  <a:pos x="T4" y="T5"/>
                </a:cxn>
                <a:cxn ang="T11">
                  <a:pos x="T6" y="T7"/>
                </a:cxn>
              </a:cxnLst>
              <a:rect l="T12" t="T13" r="T14" b="T15"/>
              <a:pathLst>
                <a:path w="22" h="18">
                  <a:moveTo>
                    <a:pt x="13" y="0"/>
                  </a:moveTo>
                  <a:cubicBezTo>
                    <a:pt x="0" y="8"/>
                    <a:pt x="9" y="12"/>
                    <a:pt x="19" y="18"/>
                  </a:cubicBezTo>
                  <a:cubicBezTo>
                    <a:pt x="20" y="11"/>
                    <a:pt x="22" y="8"/>
                    <a:pt x="14" y="6"/>
                  </a:cubicBezTo>
                  <a:cubicBezTo>
                    <a:pt x="9" y="3"/>
                    <a:pt x="9" y="5"/>
                    <a:pt x="13" y="0"/>
                  </a:cubicBezTo>
                  <a:close/>
                </a:path>
              </a:pathLst>
            </a:custGeom>
            <a:solidFill>
              <a:srgbClr val="363046">
                <a:alpha val="20000"/>
              </a:srgbClr>
            </a:solidFill>
            <a:ln w="9525">
              <a:noFill/>
              <a:round/>
              <a:headEnd/>
              <a:tailEnd/>
            </a:ln>
          </p:spPr>
          <p:txBody>
            <a:bodyPr/>
            <a:lstStyle/>
            <a:p>
              <a:endParaRPr lang="zh-CN" altLang="en-US"/>
            </a:p>
          </p:txBody>
        </p:sp>
        <p:sp>
          <p:nvSpPr>
            <p:cNvPr id="28757" name="Freeform 71"/>
            <p:cNvSpPr>
              <a:spLocks noChangeArrowheads="1"/>
            </p:cNvSpPr>
            <p:nvPr/>
          </p:nvSpPr>
          <p:spPr bwMode="auto">
            <a:xfrm>
              <a:off x="4628" y="1582"/>
              <a:ext cx="52" cy="56"/>
            </a:xfrm>
            <a:custGeom>
              <a:avLst/>
              <a:gdLst>
                <a:gd name="T0" fmla="*/ 9 w 60"/>
                <a:gd name="T1" fmla="*/ 5 h 81"/>
                <a:gd name="T2" fmla="*/ 3 w 60"/>
                <a:gd name="T3" fmla="*/ 12 h 81"/>
                <a:gd name="T4" fmla="*/ 13 w 60"/>
                <a:gd name="T5" fmla="*/ 27 h 81"/>
                <a:gd name="T6" fmla="*/ 23 w 60"/>
                <a:gd name="T7" fmla="*/ 37 h 81"/>
                <a:gd name="T8" fmla="*/ 35 w 60"/>
                <a:gd name="T9" fmla="*/ 44 h 81"/>
                <a:gd name="T10" fmla="*/ 44 w 60"/>
                <a:gd name="T11" fmla="*/ 56 h 81"/>
                <a:gd name="T12" fmla="*/ 45 w 60"/>
                <a:gd name="T13" fmla="*/ 39 h 81"/>
                <a:gd name="T14" fmla="*/ 37 w 60"/>
                <a:gd name="T15" fmla="*/ 26 h 81"/>
                <a:gd name="T16" fmla="*/ 22 w 60"/>
                <a:gd name="T17" fmla="*/ 12 h 81"/>
                <a:gd name="T18" fmla="*/ 9 w 60"/>
                <a:gd name="T19" fmla="*/ 5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81"/>
                <a:gd name="T32" fmla="*/ 60 w 60"/>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363046">
                <a:alpha val="20000"/>
              </a:srgbClr>
            </a:solidFill>
            <a:ln w="9525">
              <a:noFill/>
              <a:round/>
              <a:headEnd/>
              <a:tailEnd/>
            </a:ln>
          </p:spPr>
          <p:txBody>
            <a:bodyPr/>
            <a:lstStyle/>
            <a:p>
              <a:endParaRPr lang="zh-CN" altLang="en-US"/>
            </a:p>
          </p:txBody>
        </p:sp>
        <p:sp>
          <p:nvSpPr>
            <p:cNvPr id="28758" name="Freeform 72"/>
            <p:cNvSpPr>
              <a:spLocks noChangeArrowheads="1"/>
            </p:cNvSpPr>
            <p:nvPr/>
          </p:nvSpPr>
          <p:spPr bwMode="auto">
            <a:xfrm>
              <a:off x="4894" y="1536"/>
              <a:ext cx="61" cy="43"/>
            </a:xfrm>
            <a:custGeom>
              <a:avLst/>
              <a:gdLst>
                <a:gd name="T0" fmla="*/ 24 w 71"/>
                <a:gd name="T1" fmla="*/ 16 h 61"/>
                <a:gd name="T2" fmla="*/ 11 w 71"/>
                <a:gd name="T3" fmla="*/ 23 h 61"/>
                <a:gd name="T4" fmla="*/ 1 w 71"/>
                <a:gd name="T5" fmla="*/ 31 h 61"/>
                <a:gd name="T6" fmla="*/ 11 w 71"/>
                <a:gd name="T7" fmla="*/ 42 h 61"/>
                <a:gd name="T8" fmla="*/ 24 w 71"/>
                <a:gd name="T9" fmla="*/ 31 h 61"/>
                <a:gd name="T10" fmla="*/ 34 w 71"/>
                <a:gd name="T11" fmla="*/ 16 h 61"/>
                <a:gd name="T12" fmla="*/ 47 w 71"/>
                <a:gd name="T13" fmla="*/ 0 h 61"/>
                <a:gd name="T14" fmla="*/ 61 w 71"/>
                <a:gd name="T15" fmla="*/ 8 h 61"/>
                <a:gd name="T16" fmla="*/ 30 w 71"/>
                <a:gd name="T17" fmla="*/ 16 h 61"/>
                <a:gd name="T18" fmla="*/ 24 w 71"/>
                <a:gd name="T19" fmla="*/ 16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
                <a:gd name="T31" fmla="*/ 0 h 61"/>
                <a:gd name="T32" fmla="*/ 71 w 71"/>
                <a:gd name="T33" fmla="*/ 61 h 6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363046">
                <a:alpha val="20000"/>
              </a:srgbClr>
            </a:solidFill>
            <a:ln w="9525">
              <a:noFill/>
              <a:round/>
              <a:headEnd/>
              <a:tailEnd/>
            </a:ln>
          </p:spPr>
          <p:txBody>
            <a:bodyPr/>
            <a:lstStyle/>
            <a:p>
              <a:endParaRPr lang="zh-CN" altLang="en-US"/>
            </a:p>
          </p:txBody>
        </p:sp>
        <p:sp>
          <p:nvSpPr>
            <p:cNvPr id="28759" name="Freeform 73"/>
            <p:cNvSpPr>
              <a:spLocks noChangeArrowheads="1"/>
            </p:cNvSpPr>
            <p:nvPr/>
          </p:nvSpPr>
          <p:spPr bwMode="auto">
            <a:xfrm>
              <a:off x="4710" y="1513"/>
              <a:ext cx="20" cy="21"/>
            </a:xfrm>
            <a:custGeom>
              <a:avLst/>
              <a:gdLst>
                <a:gd name="T0" fmla="*/ 8 w 23"/>
                <a:gd name="T1" fmla="*/ 0 h 30"/>
                <a:gd name="T2" fmla="*/ 0 w 23"/>
                <a:gd name="T3" fmla="*/ 10 h 30"/>
                <a:gd name="T4" fmla="*/ 10 w 23"/>
                <a:gd name="T5" fmla="*/ 21 h 30"/>
                <a:gd name="T6" fmla="*/ 8 w 23"/>
                <a:gd name="T7" fmla="*/ 0 h 30"/>
                <a:gd name="T8" fmla="*/ 0 60000 65536"/>
                <a:gd name="T9" fmla="*/ 0 60000 65536"/>
                <a:gd name="T10" fmla="*/ 0 60000 65536"/>
                <a:gd name="T11" fmla="*/ 0 60000 65536"/>
                <a:gd name="T12" fmla="*/ 0 w 23"/>
                <a:gd name="T13" fmla="*/ 0 h 30"/>
                <a:gd name="T14" fmla="*/ 23 w 23"/>
                <a:gd name="T15" fmla="*/ 30 h 30"/>
              </a:gdLst>
              <a:ahLst/>
              <a:cxnLst>
                <a:cxn ang="T8">
                  <a:pos x="T0" y="T1"/>
                </a:cxn>
                <a:cxn ang="T9">
                  <a:pos x="T2" y="T3"/>
                </a:cxn>
                <a:cxn ang="T10">
                  <a:pos x="T4" y="T5"/>
                </a:cxn>
                <a:cxn ang="T11">
                  <a:pos x="T6" y="T7"/>
                </a:cxn>
              </a:cxnLst>
              <a:rect l="T12" t="T13" r="T14" b="T15"/>
              <a:pathLst>
                <a:path w="23" h="30">
                  <a:moveTo>
                    <a:pt x="9" y="0"/>
                  </a:moveTo>
                  <a:cubicBezTo>
                    <a:pt x="8" y="7"/>
                    <a:pt x="3" y="8"/>
                    <a:pt x="0" y="14"/>
                  </a:cubicBezTo>
                  <a:cubicBezTo>
                    <a:pt x="3" y="21"/>
                    <a:pt x="8" y="24"/>
                    <a:pt x="12" y="30"/>
                  </a:cubicBezTo>
                  <a:cubicBezTo>
                    <a:pt x="23" y="15"/>
                    <a:pt x="4" y="9"/>
                    <a:pt x="9" y="0"/>
                  </a:cubicBezTo>
                  <a:close/>
                </a:path>
              </a:pathLst>
            </a:custGeom>
            <a:solidFill>
              <a:srgbClr val="363046">
                <a:alpha val="20000"/>
              </a:srgbClr>
            </a:solidFill>
            <a:ln w="9525">
              <a:noFill/>
              <a:round/>
              <a:headEnd/>
              <a:tailEnd/>
            </a:ln>
          </p:spPr>
          <p:txBody>
            <a:bodyPr/>
            <a:lstStyle/>
            <a:p>
              <a:endParaRPr lang="zh-CN" altLang="en-US"/>
            </a:p>
          </p:txBody>
        </p:sp>
        <p:sp>
          <p:nvSpPr>
            <p:cNvPr id="28760" name="Freeform 74"/>
            <p:cNvSpPr>
              <a:spLocks noChangeArrowheads="1"/>
            </p:cNvSpPr>
            <p:nvPr/>
          </p:nvSpPr>
          <p:spPr bwMode="auto">
            <a:xfrm>
              <a:off x="4701" y="1492"/>
              <a:ext cx="23" cy="16"/>
            </a:xfrm>
            <a:custGeom>
              <a:avLst/>
              <a:gdLst>
                <a:gd name="T0" fmla="*/ 17 w 26"/>
                <a:gd name="T1" fmla="*/ 0 h 23"/>
                <a:gd name="T2" fmla="*/ 0 w 26"/>
                <a:gd name="T3" fmla="*/ 10 h 23"/>
                <a:gd name="T4" fmla="*/ 19 w 26"/>
                <a:gd name="T5" fmla="*/ 14 h 23"/>
                <a:gd name="T6" fmla="*/ 17 w 26"/>
                <a:gd name="T7" fmla="*/ 0 h 23"/>
                <a:gd name="T8" fmla="*/ 0 60000 65536"/>
                <a:gd name="T9" fmla="*/ 0 60000 65536"/>
                <a:gd name="T10" fmla="*/ 0 60000 65536"/>
                <a:gd name="T11" fmla="*/ 0 60000 65536"/>
                <a:gd name="T12" fmla="*/ 0 w 26"/>
                <a:gd name="T13" fmla="*/ 0 h 23"/>
                <a:gd name="T14" fmla="*/ 26 w 26"/>
                <a:gd name="T15" fmla="*/ 23 h 23"/>
              </a:gdLst>
              <a:ahLst/>
              <a:cxnLst>
                <a:cxn ang="T8">
                  <a:pos x="T0" y="T1"/>
                </a:cxn>
                <a:cxn ang="T9">
                  <a:pos x="T2" y="T3"/>
                </a:cxn>
                <a:cxn ang="T10">
                  <a:pos x="T4" y="T5"/>
                </a:cxn>
                <a:cxn ang="T11">
                  <a:pos x="T6" y="T7"/>
                </a:cxn>
              </a:cxnLst>
              <a:rect l="T12" t="T13" r="T14" b="T15"/>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363046">
                <a:alpha val="20000"/>
              </a:srgbClr>
            </a:solidFill>
            <a:ln w="9525">
              <a:noFill/>
              <a:round/>
              <a:headEnd/>
              <a:tailEnd/>
            </a:ln>
          </p:spPr>
          <p:txBody>
            <a:bodyPr/>
            <a:lstStyle/>
            <a:p>
              <a:endParaRPr lang="zh-CN" altLang="en-US"/>
            </a:p>
          </p:txBody>
        </p:sp>
        <p:sp>
          <p:nvSpPr>
            <p:cNvPr id="28761" name="Freeform 75"/>
            <p:cNvSpPr>
              <a:spLocks noChangeArrowheads="1"/>
            </p:cNvSpPr>
            <p:nvPr/>
          </p:nvSpPr>
          <p:spPr bwMode="auto">
            <a:xfrm>
              <a:off x="4525" y="1311"/>
              <a:ext cx="27" cy="31"/>
            </a:xfrm>
            <a:custGeom>
              <a:avLst/>
              <a:gdLst>
                <a:gd name="T0" fmla="*/ 24 w 32"/>
                <a:gd name="T1" fmla="*/ 0 h 44"/>
                <a:gd name="T2" fmla="*/ 8 w 32"/>
                <a:gd name="T3" fmla="*/ 8 h 44"/>
                <a:gd name="T4" fmla="*/ 10 w 32"/>
                <a:gd name="T5" fmla="*/ 23 h 44"/>
                <a:gd name="T6" fmla="*/ 20 w 32"/>
                <a:gd name="T7" fmla="*/ 25 h 44"/>
                <a:gd name="T8" fmla="*/ 24 w 32"/>
                <a:gd name="T9" fmla="*/ 0 h 44"/>
                <a:gd name="T10" fmla="*/ 0 60000 65536"/>
                <a:gd name="T11" fmla="*/ 0 60000 65536"/>
                <a:gd name="T12" fmla="*/ 0 60000 65536"/>
                <a:gd name="T13" fmla="*/ 0 60000 65536"/>
                <a:gd name="T14" fmla="*/ 0 60000 65536"/>
                <a:gd name="T15" fmla="*/ 0 w 32"/>
                <a:gd name="T16" fmla="*/ 0 h 44"/>
                <a:gd name="T17" fmla="*/ 32 w 32"/>
                <a:gd name="T18" fmla="*/ 44 h 44"/>
              </a:gdLst>
              <a:ahLst/>
              <a:cxnLst>
                <a:cxn ang="T10">
                  <a:pos x="T0" y="T1"/>
                </a:cxn>
                <a:cxn ang="T11">
                  <a:pos x="T2" y="T3"/>
                </a:cxn>
                <a:cxn ang="T12">
                  <a:pos x="T4" y="T5"/>
                </a:cxn>
                <a:cxn ang="T13">
                  <a:pos x="T6" y="T7"/>
                </a:cxn>
                <a:cxn ang="T14">
                  <a:pos x="T8" y="T9"/>
                </a:cxn>
              </a:cxnLst>
              <a:rect l="T15" t="T16" r="T17" b="T18"/>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363046">
                <a:alpha val="20000"/>
              </a:srgbClr>
            </a:solidFill>
            <a:ln w="9525">
              <a:noFill/>
              <a:round/>
              <a:headEnd/>
              <a:tailEnd/>
            </a:ln>
          </p:spPr>
          <p:txBody>
            <a:bodyPr/>
            <a:lstStyle/>
            <a:p>
              <a:endParaRPr lang="zh-CN" altLang="en-US"/>
            </a:p>
          </p:txBody>
        </p:sp>
        <p:sp>
          <p:nvSpPr>
            <p:cNvPr id="28762" name="Freeform 76"/>
            <p:cNvSpPr>
              <a:spLocks noChangeArrowheads="1"/>
            </p:cNvSpPr>
            <p:nvPr/>
          </p:nvSpPr>
          <p:spPr bwMode="auto">
            <a:xfrm>
              <a:off x="4564" y="1351"/>
              <a:ext cx="30" cy="31"/>
            </a:xfrm>
            <a:custGeom>
              <a:avLst/>
              <a:gdLst>
                <a:gd name="T0" fmla="*/ 26 w 34"/>
                <a:gd name="T1" fmla="*/ 0 h 44"/>
                <a:gd name="T2" fmla="*/ 9 w 34"/>
                <a:gd name="T3" fmla="*/ 6 h 44"/>
                <a:gd name="T4" fmla="*/ 12 w 34"/>
                <a:gd name="T5" fmla="*/ 23 h 44"/>
                <a:gd name="T6" fmla="*/ 23 w 34"/>
                <a:gd name="T7" fmla="*/ 25 h 44"/>
                <a:gd name="T8" fmla="*/ 26 w 34"/>
                <a:gd name="T9" fmla="*/ 0 h 44"/>
                <a:gd name="T10" fmla="*/ 0 60000 65536"/>
                <a:gd name="T11" fmla="*/ 0 60000 65536"/>
                <a:gd name="T12" fmla="*/ 0 60000 65536"/>
                <a:gd name="T13" fmla="*/ 0 60000 65536"/>
                <a:gd name="T14" fmla="*/ 0 60000 65536"/>
                <a:gd name="T15" fmla="*/ 0 w 34"/>
                <a:gd name="T16" fmla="*/ 0 h 44"/>
                <a:gd name="T17" fmla="*/ 34 w 34"/>
                <a:gd name="T18" fmla="*/ 44 h 44"/>
              </a:gdLst>
              <a:ahLst/>
              <a:cxnLst>
                <a:cxn ang="T10">
                  <a:pos x="T0" y="T1"/>
                </a:cxn>
                <a:cxn ang="T11">
                  <a:pos x="T2" y="T3"/>
                </a:cxn>
                <a:cxn ang="T12">
                  <a:pos x="T4" y="T5"/>
                </a:cxn>
                <a:cxn ang="T13">
                  <a:pos x="T6" y="T7"/>
                </a:cxn>
                <a:cxn ang="T14">
                  <a:pos x="T8" y="T9"/>
                </a:cxn>
              </a:cxnLst>
              <a:rect l="T15" t="T16" r="T17" b="T18"/>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363046">
                <a:alpha val="20000"/>
              </a:srgbClr>
            </a:solidFill>
            <a:ln w="9525">
              <a:noFill/>
              <a:round/>
              <a:headEnd/>
              <a:tailEnd/>
            </a:ln>
          </p:spPr>
          <p:txBody>
            <a:bodyPr/>
            <a:lstStyle/>
            <a:p>
              <a:endParaRPr lang="zh-CN" altLang="en-US"/>
            </a:p>
          </p:txBody>
        </p:sp>
        <p:sp>
          <p:nvSpPr>
            <p:cNvPr id="28763" name="Freeform 77"/>
            <p:cNvSpPr>
              <a:spLocks noChangeArrowheads="1"/>
            </p:cNvSpPr>
            <p:nvPr/>
          </p:nvSpPr>
          <p:spPr bwMode="auto">
            <a:xfrm>
              <a:off x="4595" y="1410"/>
              <a:ext cx="32" cy="26"/>
            </a:xfrm>
            <a:custGeom>
              <a:avLst/>
              <a:gdLst>
                <a:gd name="T0" fmla="*/ 29 w 38"/>
                <a:gd name="T1" fmla="*/ 1 h 37"/>
                <a:gd name="T2" fmla="*/ 8 w 38"/>
                <a:gd name="T3" fmla="*/ 1 h 37"/>
                <a:gd name="T4" fmla="*/ 12 w 38"/>
                <a:gd name="T5" fmla="*/ 18 h 37"/>
                <a:gd name="T6" fmla="*/ 22 w 38"/>
                <a:gd name="T7" fmla="*/ 20 h 37"/>
                <a:gd name="T8" fmla="*/ 29 w 38"/>
                <a:gd name="T9" fmla="*/ 1 h 37"/>
                <a:gd name="T10" fmla="*/ 0 60000 65536"/>
                <a:gd name="T11" fmla="*/ 0 60000 65536"/>
                <a:gd name="T12" fmla="*/ 0 60000 65536"/>
                <a:gd name="T13" fmla="*/ 0 60000 65536"/>
                <a:gd name="T14" fmla="*/ 0 60000 65536"/>
                <a:gd name="T15" fmla="*/ 0 w 38"/>
                <a:gd name="T16" fmla="*/ 0 h 37"/>
                <a:gd name="T17" fmla="*/ 38 w 38"/>
                <a:gd name="T18" fmla="*/ 37 h 37"/>
              </a:gdLst>
              <a:ahLst/>
              <a:cxnLst>
                <a:cxn ang="T10">
                  <a:pos x="T0" y="T1"/>
                </a:cxn>
                <a:cxn ang="T11">
                  <a:pos x="T2" y="T3"/>
                </a:cxn>
                <a:cxn ang="T12">
                  <a:pos x="T4" y="T5"/>
                </a:cxn>
                <a:cxn ang="T13">
                  <a:pos x="T6" y="T7"/>
                </a:cxn>
                <a:cxn ang="T14">
                  <a:pos x="T8" y="T9"/>
                </a:cxn>
              </a:cxnLst>
              <a:rect l="T15" t="T16" r="T17" b="T18"/>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363046">
                <a:alpha val="20000"/>
              </a:srgbClr>
            </a:solidFill>
            <a:ln w="9525">
              <a:noFill/>
              <a:round/>
              <a:headEnd/>
              <a:tailEnd/>
            </a:ln>
          </p:spPr>
          <p:txBody>
            <a:bodyPr/>
            <a:lstStyle/>
            <a:p>
              <a:endParaRPr lang="zh-CN" altLang="en-US"/>
            </a:p>
          </p:txBody>
        </p:sp>
        <p:sp>
          <p:nvSpPr>
            <p:cNvPr id="28764" name="Freeform 78"/>
            <p:cNvSpPr>
              <a:spLocks noChangeArrowheads="1"/>
            </p:cNvSpPr>
            <p:nvPr/>
          </p:nvSpPr>
          <p:spPr bwMode="auto">
            <a:xfrm>
              <a:off x="4634" y="1400"/>
              <a:ext cx="32" cy="25"/>
            </a:xfrm>
            <a:custGeom>
              <a:avLst/>
              <a:gdLst>
                <a:gd name="T0" fmla="*/ 29 w 38"/>
                <a:gd name="T1" fmla="*/ 1 h 34"/>
                <a:gd name="T2" fmla="*/ 8 w 38"/>
                <a:gd name="T3" fmla="*/ 1 h 34"/>
                <a:gd name="T4" fmla="*/ 13 w 38"/>
                <a:gd name="T5" fmla="*/ 16 h 34"/>
                <a:gd name="T6" fmla="*/ 23 w 38"/>
                <a:gd name="T7" fmla="*/ 16 h 34"/>
                <a:gd name="T8" fmla="*/ 29 w 38"/>
                <a:gd name="T9" fmla="*/ 1 h 34"/>
                <a:gd name="T10" fmla="*/ 0 60000 65536"/>
                <a:gd name="T11" fmla="*/ 0 60000 65536"/>
                <a:gd name="T12" fmla="*/ 0 60000 65536"/>
                <a:gd name="T13" fmla="*/ 0 60000 65536"/>
                <a:gd name="T14" fmla="*/ 0 60000 65536"/>
                <a:gd name="T15" fmla="*/ 0 w 38"/>
                <a:gd name="T16" fmla="*/ 0 h 34"/>
                <a:gd name="T17" fmla="*/ 38 w 38"/>
                <a:gd name="T18" fmla="*/ 34 h 34"/>
              </a:gdLst>
              <a:ahLst/>
              <a:cxnLst>
                <a:cxn ang="T10">
                  <a:pos x="T0" y="T1"/>
                </a:cxn>
                <a:cxn ang="T11">
                  <a:pos x="T2" y="T3"/>
                </a:cxn>
                <a:cxn ang="T12">
                  <a:pos x="T4" y="T5"/>
                </a:cxn>
                <a:cxn ang="T13">
                  <a:pos x="T6" y="T7"/>
                </a:cxn>
                <a:cxn ang="T14">
                  <a:pos x="T8" y="T9"/>
                </a:cxn>
              </a:cxnLst>
              <a:rect l="T15" t="T16" r="T17" b="T18"/>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363046">
                <a:alpha val="20000"/>
              </a:srgbClr>
            </a:solidFill>
            <a:ln w="9525">
              <a:noFill/>
              <a:round/>
              <a:headEnd/>
              <a:tailEnd/>
            </a:ln>
          </p:spPr>
          <p:txBody>
            <a:bodyPr/>
            <a:lstStyle/>
            <a:p>
              <a:endParaRPr lang="zh-CN" altLang="en-US"/>
            </a:p>
          </p:txBody>
        </p:sp>
        <p:sp>
          <p:nvSpPr>
            <p:cNvPr id="28765" name="Freeform 79"/>
            <p:cNvSpPr>
              <a:spLocks noChangeArrowheads="1"/>
            </p:cNvSpPr>
            <p:nvPr/>
          </p:nvSpPr>
          <p:spPr bwMode="auto">
            <a:xfrm>
              <a:off x="4623" y="1367"/>
              <a:ext cx="30" cy="19"/>
            </a:xfrm>
            <a:custGeom>
              <a:avLst/>
              <a:gdLst>
                <a:gd name="T0" fmla="*/ 27 w 35"/>
                <a:gd name="T1" fmla="*/ 1 h 27"/>
                <a:gd name="T2" fmla="*/ 9 w 35"/>
                <a:gd name="T3" fmla="*/ 1 h 27"/>
                <a:gd name="T4" fmla="*/ 11 w 35"/>
                <a:gd name="T5" fmla="*/ 11 h 27"/>
                <a:gd name="T6" fmla="*/ 21 w 35"/>
                <a:gd name="T7" fmla="*/ 13 h 27"/>
                <a:gd name="T8" fmla="*/ 27 w 35"/>
                <a:gd name="T9" fmla="*/ 1 h 27"/>
                <a:gd name="T10" fmla="*/ 0 60000 65536"/>
                <a:gd name="T11" fmla="*/ 0 60000 65536"/>
                <a:gd name="T12" fmla="*/ 0 60000 65536"/>
                <a:gd name="T13" fmla="*/ 0 60000 65536"/>
                <a:gd name="T14" fmla="*/ 0 60000 65536"/>
                <a:gd name="T15" fmla="*/ 0 w 35"/>
                <a:gd name="T16" fmla="*/ 0 h 27"/>
                <a:gd name="T17" fmla="*/ 35 w 35"/>
                <a:gd name="T18" fmla="*/ 27 h 27"/>
              </a:gdLst>
              <a:ahLst/>
              <a:cxnLst>
                <a:cxn ang="T10">
                  <a:pos x="T0" y="T1"/>
                </a:cxn>
                <a:cxn ang="T11">
                  <a:pos x="T2" y="T3"/>
                </a:cxn>
                <a:cxn ang="T12">
                  <a:pos x="T4" y="T5"/>
                </a:cxn>
                <a:cxn ang="T13">
                  <a:pos x="T6" y="T7"/>
                </a:cxn>
                <a:cxn ang="T14">
                  <a:pos x="T8" y="T9"/>
                </a:cxn>
              </a:cxnLst>
              <a:rect l="T15" t="T16" r="T17" b="T18"/>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363046">
                <a:alpha val="20000"/>
              </a:srgbClr>
            </a:solidFill>
            <a:ln w="9525">
              <a:noFill/>
              <a:round/>
              <a:headEnd/>
              <a:tailEnd/>
            </a:ln>
          </p:spPr>
          <p:txBody>
            <a:bodyPr/>
            <a:lstStyle/>
            <a:p>
              <a:endParaRPr lang="zh-CN" altLang="en-US"/>
            </a:p>
          </p:txBody>
        </p:sp>
        <p:sp>
          <p:nvSpPr>
            <p:cNvPr id="28766" name="Freeform 80"/>
            <p:cNvSpPr>
              <a:spLocks noChangeArrowheads="1"/>
            </p:cNvSpPr>
            <p:nvPr/>
          </p:nvSpPr>
          <p:spPr bwMode="auto">
            <a:xfrm>
              <a:off x="4593" y="1343"/>
              <a:ext cx="30" cy="33"/>
            </a:xfrm>
            <a:custGeom>
              <a:avLst/>
              <a:gdLst>
                <a:gd name="T0" fmla="*/ 24 w 35"/>
                <a:gd name="T1" fmla="*/ 11 h 47"/>
                <a:gd name="T2" fmla="*/ 16 w 35"/>
                <a:gd name="T3" fmla="*/ 1 h 47"/>
                <a:gd name="T4" fmla="*/ 9 w 35"/>
                <a:gd name="T5" fmla="*/ 18 h 47"/>
                <a:gd name="T6" fmla="*/ 16 w 35"/>
                <a:gd name="T7" fmla="*/ 25 h 47"/>
                <a:gd name="T8" fmla="*/ 23 w 35"/>
                <a:gd name="T9" fmla="*/ 20 h 47"/>
                <a:gd name="T10" fmla="*/ 24 w 35"/>
                <a:gd name="T11" fmla="*/ 11 h 47"/>
                <a:gd name="T12" fmla="*/ 0 60000 65536"/>
                <a:gd name="T13" fmla="*/ 0 60000 65536"/>
                <a:gd name="T14" fmla="*/ 0 60000 65536"/>
                <a:gd name="T15" fmla="*/ 0 60000 65536"/>
                <a:gd name="T16" fmla="*/ 0 60000 65536"/>
                <a:gd name="T17" fmla="*/ 0 60000 65536"/>
                <a:gd name="T18" fmla="*/ 0 w 35"/>
                <a:gd name="T19" fmla="*/ 0 h 47"/>
                <a:gd name="T20" fmla="*/ 35 w 35"/>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363046">
                <a:alpha val="20000"/>
              </a:srgbClr>
            </a:solidFill>
            <a:ln w="9525">
              <a:noFill/>
              <a:round/>
              <a:headEnd/>
              <a:tailEnd/>
            </a:ln>
          </p:spPr>
          <p:txBody>
            <a:bodyPr/>
            <a:lstStyle/>
            <a:p>
              <a:endParaRPr lang="zh-CN" altLang="en-US"/>
            </a:p>
          </p:txBody>
        </p:sp>
        <p:sp>
          <p:nvSpPr>
            <p:cNvPr id="28767" name="Freeform 81"/>
            <p:cNvSpPr>
              <a:spLocks noChangeArrowheads="1"/>
            </p:cNvSpPr>
            <p:nvPr/>
          </p:nvSpPr>
          <p:spPr bwMode="auto">
            <a:xfrm>
              <a:off x="4556" y="1329"/>
              <a:ext cx="27" cy="24"/>
            </a:xfrm>
            <a:custGeom>
              <a:avLst/>
              <a:gdLst>
                <a:gd name="T0" fmla="*/ 19 w 32"/>
                <a:gd name="T1" fmla="*/ 7 h 35"/>
                <a:gd name="T2" fmla="*/ 8 w 32"/>
                <a:gd name="T3" fmla="*/ 1 h 35"/>
                <a:gd name="T4" fmla="*/ 10 w 32"/>
                <a:gd name="T5" fmla="*/ 16 h 35"/>
                <a:gd name="T6" fmla="*/ 20 w 32"/>
                <a:gd name="T7" fmla="*/ 19 h 35"/>
                <a:gd name="T8" fmla="*/ 19 w 32"/>
                <a:gd name="T9" fmla="*/ 7 h 35"/>
                <a:gd name="T10" fmla="*/ 0 60000 65536"/>
                <a:gd name="T11" fmla="*/ 0 60000 65536"/>
                <a:gd name="T12" fmla="*/ 0 60000 65536"/>
                <a:gd name="T13" fmla="*/ 0 60000 65536"/>
                <a:gd name="T14" fmla="*/ 0 60000 65536"/>
                <a:gd name="T15" fmla="*/ 0 w 32"/>
                <a:gd name="T16" fmla="*/ 0 h 35"/>
                <a:gd name="T17" fmla="*/ 32 w 32"/>
                <a:gd name="T18" fmla="*/ 35 h 35"/>
              </a:gdLst>
              <a:ahLst/>
              <a:cxnLst>
                <a:cxn ang="T10">
                  <a:pos x="T0" y="T1"/>
                </a:cxn>
                <a:cxn ang="T11">
                  <a:pos x="T2" y="T3"/>
                </a:cxn>
                <a:cxn ang="T12">
                  <a:pos x="T4" y="T5"/>
                </a:cxn>
                <a:cxn ang="T13">
                  <a:pos x="T6" y="T7"/>
                </a:cxn>
                <a:cxn ang="T14">
                  <a:pos x="T8" y="T9"/>
                </a:cxn>
              </a:cxnLst>
              <a:rect l="T15" t="T16" r="T17" b="T18"/>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363046">
                <a:alpha val="20000"/>
              </a:srgbClr>
            </a:solidFill>
            <a:ln w="9525">
              <a:noFill/>
              <a:round/>
              <a:headEnd/>
              <a:tailEnd/>
            </a:ln>
          </p:spPr>
          <p:txBody>
            <a:bodyPr/>
            <a:lstStyle/>
            <a:p>
              <a:endParaRPr lang="zh-CN" altLang="en-US"/>
            </a:p>
          </p:txBody>
        </p:sp>
        <p:sp>
          <p:nvSpPr>
            <p:cNvPr id="28768" name="Freeform 82"/>
            <p:cNvSpPr>
              <a:spLocks noChangeArrowheads="1"/>
            </p:cNvSpPr>
            <p:nvPr/>
          </p:nvSpPr>
          <p:spPr bwMode="auto">
            <a:xfrm>
              <a:off x="4602" y="1378"/>
              <a:ext cx="27" cy="24"/>
            </a:xfrm>
            <a:custGeom>
              <a:avLst/>
              <a:gdLst>
                <a:gd name="T0" fmla="*/ 19 w 32"/>
                <a:gd name="T1" fmla="*/ 7 h 35"/>
                <a:gd name="T2" fmla="*/ 8 w 32"/>
                <a:gd name="T3" fmla="*/ 1 h 35"/>
                <a:gd name="T4" fmla="*/ 10 w 32"/>
                <a:gd name="T5" fmla="*/ 16 h 35"/>
                <a:gd name="T6" fmla="*/ 20 w 32"/>
                <a:gd name="T7" fmla="*/ 19 h 35"/>
                <a:gd name="T8" fmla="*/ 19 w 32"/>
                <a:gd name="T9" fmla="*/ 7 h 35"/>
                <a:gd name="T10" fmla="*/ 0 60000 65536"/>
                <a:gd name="T11" fmla="*/ 0 60000 65536"/>
                <a:gd name="T12" fmla="*/ 0 60000 65536"/>
                <a:gd name="T13" fmla="*/ 0 60000 65536"/>
                <a:gd name="T14" fmla="*/ 0 60000 65536"/>
                <a:gd name="T15" fmla="*/ 0 w 32"/>
                <a:gd name="T16" fmla="*/ 0 h 35"/>
                <a:gd name="T17" fmla="*/ 32 w 32"/>
                <a:gd name="T18" fmla="*/ 35 h 35"/>
              </a:gdLst>
              <a:ahLst/>
              <a:cxnLst>
                <a:cxn ang="T10">
                  <a:pos x="T0" y="T1"/>
                </a:cxn>
                <a:cxn ang="T11">
                  <a:pos x="T2" y="T3"/>
                </a:cxn>
                <a:cxn ang="T12">
                  <a:pos x="T4" y="T5"/>
                </a:cxn>
                <a:cxn ang="T13">
                  <a:pos x="T6" y="T7"/>
                </a:cxn>
                <a:cxn ang="T14">
                  <a:pos x="T8" y="T9"/>
                </a:cxn>
              </a:cxnLst>
              <a:rect l="T15" t="T16" r="T17" b="T18"/>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363046">
                <a:alpha val="20000"/>
              </a:srgbClr>
            </a:solidFill>
            <a:ln w="9525">
              <a:noFill/>
              <a:round/>
              <a:headEnd/>
              <a:tailEnd/>
            </a:ln>
          </p:spPr>
          <p:txBody>
            <a:bodyPr/>
            <a:lstStyle/>
            <a:p>
              <a:endParaRPr lang="zh-CN" altLang="en-US"/>
            </a:p>
          </p:txBody>
        </p:sp>
        <p:sp>
          <p:nvSpPr>
            <p:cNvPr id="28769" name="Freeform 83"/>
            <p:cNvSpPr>
              <a:spLocks noChangeArrowheads="1"/>
            </p:cNvSpPr>
            <p:nvPr/>
          </p:nvSpPr>
          <p:spPr bwMode="auto">
            <a:xfrm>
              <a:off x="2750" y="93"/>
              <a:ext cx="162" cy="101"/>
            </a:xfrm>
            <a:custGeom>
              <a:avLst/>
              <a:gdLst>
                <a:gd name="T0" fmla="*/ 147 w 189"/>
                <a:gd name="T1" fmla="*/ 3 h 144"/>
                <a:gd name="T2" fmla="*/ 159 w 189"/>
                <a:gd name="T3" fmla="*/ 3 h 144"/>
                <a:gd name="T4" fmla="*/ 162 w 189"/>
                <a:gd name="T5" fmla="*/ 11 h 144"/>
                <a:gd name="T6" fmla="*/ 160 w 189"/>
                <a:gd name="T7" fmla="*/ 17 h 144"/>
                <a:gd name="T8" fmla="*/ 112 w 189"/>
                <a:gd name="T9" fmla="*/ 31 h 144"/>
                <a:gd name="T10" fmla="*/ 93 w 189"/>
                <a:gd name="T11" fmla="*/ 41 h 144"/>
                <a:gd name="T12" fmla="*/ 83 w 189"/>
                <a:gd name="T13" fmla="*/ 43 h 144"/>
                <a:gd name="T14" fmla="*/ 61 w 189"/>
                <a:gd name="T15" fmla="*/ 58 h 144"/>
                <a:gd name="T16" fmla="*/ 64 w 189"/>
                <a:gd name="T17" fmla="*/ 65 h 144"/>
                <a:gd name="T18" fmla="*/ 71 w 189"/>
                <a:gd name="T19" fmla="*/ 81 h 144"/>
                <a:gd name="T20" fmla="*/ 92 w 189"/>
                <a:gd name="T21" fmla="*/ 88 h 144"/>
                <a:gd name="T22" fmla="*/ 80 w 189"/>
                <a:gd name="T23" fmla="*/ 98 h 144"/>
                <a:gd name="T24" fmla="*/ 71 w 189"/>
                <a:gd name="T25" fmla="*/ 91 h 144"/>
                <a:gd name="T26" fmla="*/ 61 w 189"/>
                <a:gd name="T27" fmla="*/ 94 h 144"/>
                <a:gd name="T28" fmla="*/ 18 w 189"/>
                <a:gd name="T29" fmla="*/ 86 h 144"/>
                <a:gd name="T30" fmla="*/ 16 w 189"/>
                <a:gd name="T31" fmla="*/ 74 h 144"/>
                <a:gd name="T32" fmla="*/ 40 w 189"/>
                <a:gd name="T33" fmla="*/ 63 h 144"/>
                <a:gd name="T34" fmla="*/ 44 w 189"/>
                <a:gd name="T35" fmla="*/ 53 h 144"/>
                <a:gd name="T36" fmla="*/ 40 w 189"/>
                <a:gd name="T37" fmla="*/ 45 h 144"/>
                <a:gd name="T38" fmla="*/ 63 w 189"/>
                <a:gd name="T39" fmla="*/ 32 h 144"/>
                <a:gd name="T40" fmla="*/ 83 w 189"/>
                <a:gd name="T41" fmla="*/ 25 h 144"/>
                <a:gd name="T42" fmla="*/ 97 w 189"/>
                <a:gd name="T43" fmla="*/ 17 h 144"/>
                <a:gd name="T44" fmla="*/ 147 w 189"/>
                <a:gd name="T45" fmla="*/ 3 h 1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89"/>
                <a:gd name="T70" fmla="*/ 0 h 144"/>
                <a:gd name="T71" fmla="*/ 189 w 189"/>
                <a:gd name="T72" fmla="*/ 144 h 1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363046">
                <a:alpha val="20000"/>
              </a:srgbClr>
            </a:solidFill>
            <a:ln w="9525">
              <a:noFill/>
              <a:round/>
              <a:headEnd/>
              <a:tailEnd/>
            </a:ln>
          </p:spPr>
          <p:txBody>
            <a:bodyPr/>
            <a:lstStyle/>
            <a:p>
              <a:endParaRPr lang="zh-CN" altLang="en-US"/>
            </a:p>
          </p:txBody>
        </p:sp>
        <p:sp>
          <p:nvSpPr>
            <p:cNvPr id="28770" name="Freeform 84"/>
            <p:cNvSpPr>
              <a:spLocks noChangeArrowheads="1"/>
            </p:cNvSpPr>
            <p:nvPr/>
          </p:nvSpPr>
          <p:spPr bwMode="auto">
            <a:xfrm>
              <a:off x="2847" y="191"/>
              <a:ext cx="46" cy="11"/>
            </a:xfrm>
            <a:custGeom>
              <a:avLst/>
              <a:gdLst>
                <a:gd name="T0" fmla="*/ 21 w 53"/>
                <a:gd name="T1" fmla="*/ 0 h 17"/>
                <a:gd name="T2" fmla="*/ 10 w 53"/>
                <a:gd name="T3" fmla="*/ 1 h 17"/>
                <a:gd name="T4" fmla="*/ 28 w 53"/>
                <a:gd name="T5" fmla="*/ 10 h 17"/>
                <a:gd name="T6" fmla="*/ 38 w 53"/>
                <a:gd name="T7" fmla="*/ 9 h 17"/>
                <a:gd name="T8" fmla="*/ 21 w 53"/>
                <a:gd name="T9" fmla="*/ 0 h 17"/>
                <a:gd name="T10" fmla="*/ 0 60000 65536"/>
                <a:gd name="T11" fmla="*/ 0 60000 65536"/>
                <a:gd name="T12" fmla="*/ 0 60000 65536"/>
                <a:gd name="T13" fmla="*/ 0 60000 65536"/>
                <a:gd name="T14" fmla="*/ 0 60000 65536"/>
                <a:gd name="T15" fmla="*/ 0 w 53"/>
                <a:gd name="T16" fmla="*/ 0 h 17"/>
                <a:gd name="T17" fmla="*/ 53 w 53"/>
                <a:gd name="T18" fmla="*/ 17 h 17"/>
              </a:gdLst>
              <a:ahLst/>
              <a:cxnLst>
                <a:cxn ang="T10">
                  <a:pos x="T0" y="T1"/>
                </a:cxn>
                <a:cxn ang="T11">
                  <a:pos x="T2" y="T3"/>
                </a:cxn>
                <a:cxn ang="T12">
                  <a:pos x="T4" y="T5"/>
                </a:cxn>
                <a:cxn ang="T13">
                  <a:pos x="T6" y="T7"/>
                </a:cxn>
                <a:cxn ang="T14">
                  <a:pos x="T8" y="T9"/>
                </a:cxn>
              </a:cxnLst>
              <a:rect l="T15" t="T16" r="T17" b="T18"/>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363046">
                <a:alpha val="20000"/>
              </a:srgbClr>
            </a:solidFill>
            <a:ln w="9525">
              <a:noFill/>
              <a:round/>
              <a:headEnd/>
              <a:tailEnd/>
            </a:ln>
          </p:spPr>
          <p:txBody>
            <a:bodyPr/>
            <a:lstStyle/>
            <a:p>
              <a:endParaRPr lang="zh-CN" altLang="en-US"/>
            </a:p>
          </p:txBody>
        </p:sp>
        <p:sp>
          <p:nvSpPr>
            <p:cNvPr id="28771" name="Freeform 85"/>
            <p:cNvSpPr>
              <a:spLocks noChangeArrowheads="1"/>
            </p:cNvSpPr>
            <p:nvPr/>
          </p:nvSpPr>
          <p:spPr bwMode="auto">
            <a:xfrm>
              <a:off x="3082" y="45"/>
              <a:ext cx="49" cy="26"/>
            </a:xfrm>
            <a:custGeom>
              <a:avLst/>
              <a:gdLst>
                <a:gd name="T0" fmla="*/ 49 w 57"/>
                <a:gd name="T1" fmla="*/ 3 h 37"/>
                <a:gd name="T2" fmla="*/ 21 w 57"/>
                <a:gd name="T3" fmla="*/ 17 h 37"/>
                <a:gd name="T4" fmla="*/ 9 w 57"/>
                <a:gd name="T5" fmla="*/ 24 h 37"/>
                <a:gd name="T6" fmla="*/ 8 w 57"/>
                <a:gd name="T7" fmla="*/ 3 h 37"/>
                <a:gd name="T8" fmla="*/ 18 w 57"/>
                <a:gd name="T9" fmla="*/ 0 h 37"/>
                <a:gd name="T10" fmla="*/ 49 w 57"/>
                <a:gd name="T11" fmla="*/ 3 h 37"/>
                <a:gd name="T12" fmla="*/ 0 60000 65536"/>
                <a:gd name="T13" fmla="*/ 0 60000 65536"/>
                <a:gd name="T14" fmla="*/ 0 60000 65536"/>
                <a:gd name="T15" fmla="*/ 0 60000 65536"/>
                <a:gd name="T16" fmla="*/ 0 60000 65536"/>
                <a:gd name="T17" fmla="*/ 0 60000 65536"/>
                <a:gd name="T18" fmla="*/ 0 w 57"/>
                <a:gd name="T19" fmla="*/ 0 h 37"/>
                <a:gd name="T20" fmla="*/ 57 w 5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363046">
                <a:alpha val="20000"/>
              </a:srgbClr>
            </a:solidFill>
            <a:ln w="9525">
              <a:noFill/>
              <a:round/>
              <a:headEnd/>
              <a:tailEnd/>
            </a:ln>
          </p:spPr>
          <p:txBody>
            <a:bodyPr/>
            <a:lstStyle/>
            <a:p>
              <a:endParaRPr lang="zh-CN" altLang="en-US"/>
            </a:p>
          </p:txBody>
        </p:sp>
        <p:sp>
          <p:nvSpPr>
            <p:cNvPr id="28772" name="Freeform 86"/>
            <p:cNvSpPr>
              <a:spLocks noChangeArrowheads="1"/>
            </p:cNvSpPr>
            <p:nvPr/>
          </p:nvSpPr>
          <p:spPr bwMode="auto">
            <a:xfrm>
              <a:off x="3117" y="57"/>
              <a:ext cx="58" cy="19"/>
            </a:xfrm>
            <a:custGeom>
              <a:avLst/>
              <a:gdLst>
                <a:gd name="T0" fmla="*/ 25 w 68"/>
                <a:gd name="T1" fmla="*/ 0 h 26"/>
                <a:gd name="T2" fmla="*/ 9 w 68"/>
                <a:gd name="T3" fmla="*/ 4 h 26"/>
                <a:gd name="T4" fmla="*/ 49 w 68"/>
                <a:gd name="T5" fmla="*/ 19 h 26"/>
                <a:gd name="T6" fmla="*/ 54 w 68"/>
                <a:gd name="T7" fmla="*/ 18 h 26"/>
                <a:gd name="T8" fmla="*/ 25 w 68"/>
                <a:gd name="T9" fmla="*/ 0 h 26"/>
                <a:gd name="T10" fmla="*/ 0 60000 65536"/>
                <a:gd name="T11" fmla="*/ 0 60000 65536"/>
                <a:gd name="T12" fmla="*/ 0 60000 65536"/>
                <a:gd name="T13" fmla="*/ 0 60000 65536"/>
                <a:gd name="T14" fmla="*/ 0 60000 65536"/>
                <a:gd name="T15" fmla="*/ 0 w 68"/>
                <a:gd name="T16" fmla="*/ 0 h 26"/>
                <a:gd name="T17" fmla="*/ 68 w 68"/>
                <a:gd name="T18" fmla="*/ 26 h 26"/>
              </a:gdLst>
              <a:ahLst/>
              <a:cxnLst>
                <a:cxn ang="T10">
                  <a:pos x="T0" y="T1"/>
                </a:cxn>
                <a:cxn ang="T11">
                  <a:pos x="T2" y="T3"/>
                </a:cxn>
                <a:cxn ang="T12">
                  <a:pos x="T4" y="T5"/>
                </a:cxn>
                <a:cxn ang="T13">
                  <a:pos x="T6" y="T7"/>
                </a:cxn>
                <a:cxn ang="T14">
                  <a:pos x="T8" y="T9"/>
                </a:cxn>
              </a:cxnLst>
              <a:rect l="T15" t="T16" r="T17" b="T18"/>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363046">
                <a:alpha val="20000"/>
              </a:srgbClr>
            </a:solidFill>
            <a:ln w="9525">
              <a:noFill/>
              <a:round/>
              <a:headEnd/>
              <a:tailEnd/>
            </a:ln>
          </p:spPr>
          <p:txBody>
            <a:bodyPr/>
            <a:lstStyle/>
            <a:p>
              <a:endParaRPr lang="zh-CN" altLang="en-US"/>
            </a:p>
          </p:txBody>
        </p:sp>
        <p:sp>
          <p:nvSpPr>
            <p:cNvPr id="28773" name="Freeform 87"/>
            <p:cNvSpPr>
              <a:spLocks noChangeArrowheads="1"/>
            </p:cNvSpPr>
            <p:nvPr/>
          </p:nvSpPr>
          <p:spPr bwMode="auto">
            <a:xfrm>
              <a:off x="3179" y="60"/>
              <a:ext cx="58" cy="30"/>
            </a:xfrm>
            <a:custGeom>
              <a:avLst/>
              <a:gdLst>
                <a:gd name="T0" fmla="*/ 44 w 66"/>
                <a:gd name="T1" fmla="*/ 6 h 43"/>
                <a:gd name="T2" fmla="*/ 23 w 66"/>
                <a:gd name="T3" fmla="*/ 6 h 43"/>
                <a:gd name="T4" fmla="*/ 9 w 66"/>
                <a:gd name="T5" fmla="*/ 6 h 43"/>
                <a:gd name="T6" fmla="*/ 7 w 66"/>
                <a:gd name="T7" fmla="*/ 24 h 43"/>
                <a:gd name="T8" fmla="*/ 28 w 66"/>
                <a:gd name="T9" fmla="*/ 30 h 43"/>
                <a:gd name="T10" fmla="*/ 54 w 66"/>
                <a:gd name="T11" fmla="*/ 19 h 43"/>
                <a:gd name="T12" fmla="*/ 44 w 66"/>
                <a:gd name="T13" fmla="*/ 6 h 43"/>
                <a:gd name="T14" fmla="*/ 0 60000 65536"/>
                <a:gd name="T15" fmla="*/ 0 60000 65536"/>
                <a:gd name="T16" fmla="*/ 0 60000 65536"/>
                <a:gd name="T17" fmla="*/ 0 60000 65536"/>
                <a:gd name="T18" fmla="*/ 0 60000 65536"/>
                <a:gd name="T19" fmla="*/ 0 60000 65536"/>
                <a:gd name="T20" fmla="*/ 0 60000 65536"/>
                <a:gd name="T21" fmla="*/ 0 w 66"/>
                <a:gd name="T22" fmla="*/ 0 h 43"/>
                <a:gd name="T23" fmla="*/ 66 w 66"/>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363046">
                <a:alpha val="20000"/>
              </a:srgbClr>
            </a:solidFill>
            <a:ln w="9525">
              <a:noFill/>
              <a:round/>
              <a:headEnd/>
              <a:tailEnd/>
            </a:ln>
          </p:spPr>
          <p:txBody>
            <a:bodyPr/>
            <a:lstStyle/>
            <a:p>
              <a:endParaRPr lang="zh-CN" altLang="en-US"/>
            </a:p>
          </p:txBody>
        </p:sp>
        <p:sp>
          <p:nvSpPr>
            <p:cNvPr id="28774" name="Freeform 88"/>
            <p:cNvSpPr>
              <a:spLocks noChangeArrowheads="1"/>
            </p:cNvSpPr>
            <p:nvPr/>
          </p:nvSpPr>
          <p:spPr bwMode="auto">
            <a:xfrm>
              <a:off x="3581" y="85"/>
              <a:ext cx="101" cy="29"/>
            </a:xfrm>
            <a:custGeom>
              <a:avLst/>
              <a:gdLst>
                <a:gd name="T0" fmla="*/ 12 w 117"/>
                <a:gd name="T1" fmla="*/ 0 h 41"/>
                <a:gd name="T2" fmla="*/ 7 w 117"/>
                <a:gd name="T3" fmla="*/ 11 h 41"/>
                <a:gd name="T4" fmla="*/ 43 w 117"/>
                <a:gd name="T5" fmla="*/ 21 h 41"/>
                <a:gd name="T6" fmla="*/ 66 w 117"/>
                <a:gd name="T7" fmla="*/ 25 h 41"/>
                <a:gd name="T8" fmla="*/ 97 w 117"/>
                <a:gd name="T9" fmla="*/ 16 h 41"/>
                <a:gd name="T10" fmla="*/ 67 w 117"/>
                <a:gd name="T11" fmla="*/ 3 h 41"/>
                <a:gd name="T12" fmla="*/ 12 w 117"/>
                <a:gd name="T13" fmla="*/ 0 h 41"/>
                <a:gd name="T14" fmla="*/ 0 60000 65536"/>
                <a:gd name="T15" fmla="*/ 0 60000 65536"/>
                <a:gd name="T16" fmla="*/ 0 60000 65536"/>
                <a:gd name="T17" fmla="*/ 0 60000 65536"/>
                <a:gd name="T18" fmla="*/ 0 60000 65536"/>
                <a:gd name="T19" fmla="*/ 0 60000 65536"/>
                <a:gd name="T20" fmla="*/ 0 60000 65536"/>
                <a:gd name="T21" fmla="*/ 0 w 117"/>
                <a:gd name="T22" fmla="*/ 0 h 41"/>
                <a:gd name="T23" fmla="*/ 117 w 117"/>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363046">
                <a:alpha val="20000"/>
              </a:srgbClr>
            </a:solidFill>
            <a:ln w="9525">
              <a:noFill/>
              <a:round/>
              <a:headEnd/>
              <a:tailEnd/>
            </a:ln>
          </p:spPr>
          <p:txBody>
            <a:bodyPr/>
            <a:lstStyle/>
            <a:p>
              <a:endParaRPr lang="zh-CN" altLang="en-US"/>
            </a:p>
          </p:txBody>
        </p:sp>
        <p:sp>
          <p:nvSpPr>
            <p:cNvPr id="28775" name="Freeform 89"/>
            <p:cNvSpPr>
              <a:spLocks noChangeArrowheads="1"/>
            </p:cNvSpPr>
            <p:nvPr/>
          </p:nvSpPr>
          <p:spPr bwMode="auto">
            <a:xfrm>
              <a:off x="3684" y="84"/>
              <a:ext cx="53" cy="23"/>
            </a:xfrm>
            <a:custGeom>
              <a:avLst/>
              <a:gdLst>
                <a:gd name="T0" fmla="*/ 27 w 62"/>
                <a:gd name="T1" fmla="*/ 3 h 32"/>
                <a:gd name="T2" fmla="*/ 53 w 62"/>
                <a:gd name="T3" fmla="*/ 7 h 32"/>
                <a:gd name="T4" fmla="*/ 26 w 62"/>
                <a:gd name="T5" fmla="*/ 23 h 32"/>
                <a:gd name="T6" fmla="*/ 5 w 62"/>
                <a:gd name="T7" fmla="*/ 16 h 32"/>
                <a:gd name="T8" fmla="*/ 27 w 62"/>
                <a:gd name="T9" fmla="*/ 3 h 32"/>
                <a:gd name="T10" fmla="*/ 0 60000 65536"/>
                <a:gd name="T11" fmla="*/ 0 60000 65536"/>
                <a:gd name="T12" fmla="*/ 0 60000 65536"/>
                <a:gd name="T13" fmla="*/ 0 60000 65536"/>
                <a:gd name="T14" fmla="*/ 0 60000 65536"/>
                <a:gd name="T15" fmla="*/ 0 w 62"/>
                <a:gd name="T16" fmla="*/ 0 h 32"/>
                <a:gd name="T17" fmla="*/ 62 w 62"/>
                <a:gd name="T18" fmla="*/ 32 h 32"/>
              </a:gdLst>
              <a:ahLst/>
              <a:cxnLst>
                <a:cxn ang="T10">
                  <a:pos x="T0" y="T1"/>
                </a:cxn>
                <a:cxn ang="T11">
                  <a:pos x="T2" y="T3"/>
                </a:cxn>
                <a:cxn ang="T12">
                  <a:pos x="T4" y="T5"/>
                </a:cxn>
                <a:cxn ang="T13">
                  <a:pos x="T6" y="T7"/>
                </a:cxn>
                <a:cxn ang="T14">
                  <a:pos x="T8" y="T9"/>
                </a:cxn>
              </a:cxnLst>
              <a:rect l="T15" t="T16" r="T17" b="T18"/>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363046">
                <a:alpha val="20000"/>
              </a:srgbClr>
            </a:solidFill>
            <a:ln w="9525">
              <a:noFill/>
              <a:round/>
              <a:headEnd/>
              <a:tailEnd/>
            </a:ln>
          </p:spPr>
          <p:txBody>
            <a:bodyPr/>
            <a:lstStyle/>
            <a:p>
              <a:endParaRPr lang="zh-CN" altLang="en-US"/>
            </a:p>
          </p:txBody>
        </p:sp>
        <p:sp>
          <p:nvSpPr>
            <p:cNvPr id="28776" name="Freeform 90"/>
            <p:cNvSpPr>
              <a:spLocks noChangeArrowheads="1"/>
            </p:cNvSpPr>
            <p:nvPr/>
          </p:nvSpPr>
          <p:spPr bwMode="auto">
            <a:xfrm>
              <a:off x="3660" y="111"/>
              <a:ext cx="42" cy="16"/>
            </a:xfrm>
            <a:custGeom>
              <a:avLst/>
              <a:gdLst>
                <a:gd name="T0" fmla="*/ 17 w 49"/>
                <a:gd name="T1" fmla="*/ 1 h 23"/>
                <a:gd name="T2" fmla="*/ 5 w 49"/>
                <a:gd name="T3" fmla="*/ 3 h 23"/>
                <a:gd name="T4" fmla="*/ 33 w 49"/>
                <a:gd name="T5" fmla="*/ 16 h 23"/>
                <a:gd name="T6" fmla="*/ 17 w 49"/>
                <a:gd name="T7" fmla="*/ 1 h 23"/>
                <a:gd name="T8" fmla="*/ 0 60000 65536"/>
                <a:gd name="T9" fmla="*/ 0 60000 65536"/>
                <a:gd name="T10" fmla="*/ 0 60000 65536"/>
                <a:gd name="T11" fmla="*/ 0 60000 65536"/>
                <a:gd name="T12" fmla="*/ 0 w 49"/>
                <a:gd name="T13" fmla="*/ 0 h 23"/>
                <a:gd name="T14" fmla="*/ 49 w 49"/>
                <a:gd name="T15" fmla="*/ 23 h 23"/>
              </a:gdLst>
              <a:ahLst/>
              <a:cxnLst>
                <a:cxn ang="T8">
                  <a:pos x="T0" y="T1"/>
                </a:cxn>
                <a:cxn ang="T9">
                  <a:pos x="T2" y="T3"/>
                </a:cxn>
                <a:cxn ang="T10">
                  <a:pos x="T4" y="T5"/>
                </a:cxn>
                <a:cxn ang="T11">
                  <a:pos x="T6" y="T7"/>
                </a:cxn>
              </a:cxnLst>
              <a:rect l="T12" t="T13" r="T14" b="T15"/>
              <a:pathLst>
                <a:path w="49" h="23">
                  <a:moveTo>
                    <a:pt x="20" y="1"/>
                  </a:moveTo>
                  <a:cubicBezTo>
                    <a:pt x="15" y="2"/>
                    <a:pt x="8" y="0"/>
                    <a:pt x="6" y="5"/>
                  </a:cubicBezTo>
                  <a:cubicBezTo>
                    <a:pt x="0" y="19"/>
                    <a:pt x="32" y="21"/>
                    <a:pt x="38" y="23"/>
                  </a:cubicBezTo>
                  <a:cubicBezTo>
                    <a:pt x="49" y="6"/>
                    <a:pt x="35" y="3"/>
                    <a:pt x="20" y="1"/>
                  </a:cubicBezTo>
                  <a:close/>
                </a:path>
              </a:pathLst>
            </a:custGeom>
            <a:solidFill>
              <a:srgbClr val="363046">
                <a:alpha val="20000"/>
              </a:srgbClr>
            </a:solidFill>
            <a:ln w="9525">
              <a:noFill/>
              <a:round/>
              <a:headEnd/>
              <a:tailEnd/>
            </a:ln>
          </p:spPr>
          <p:txBody>
            <a:bodyPr/>
            <a:lstStyle/>
            <a:p>
              <a:endParaRPr lang="zh-CN" altLang="en-US"/>
            </a:p>
          </p:txBody>
        </p:sp>
        <p:sp>
          <p:nvSpPr>
            <p:cNvPr id="28777" name="Freeform 91"/>
            <p:cNvSpPr>
              <a:spLocks noChangeArrowheads="1"/>
            </p:cNvSpPr>
            <p:nvPr/>
          </p:nvSpPr>
          <p:spPr bwMode="auto">
            <a:xfrm>
              <a:off x="3950" y="321"/>
              <a:ext cx="87" cy="106"/>
            </a:xfrm>
            <a:custGeom>
              <a:avLst/>
              <a:gdLst>
                <a:gd name="T0" fmla="*/ 5 w 102"/>
                <a:gd name="T1" fmla="*/ 0 h 152"/>
                <a:gd name="T2" fmla="*/ 0 w 102"/>
                <a:gd name="T3" fmla="*/ 13 h 152"/>
                <a:gd name="T4" fmla="*/ 12 w 102"/>
                <a:gd name="T5" fmla="*/ 29 h 152"/>
                <a:gd name="T6" fmla="*/ 27 w 102"/>
                <a:gd name="T7" fmla="*/ 50 h 152"/>
                <a:gd name="T8" fmla="*/ 31 w 102"/>
                <a:gd name="T9" fmla="*/ 73 h 152"/>
                <a:gd name="T10" fmla="*/ 68 w 102"/>
                <a:gd name="T11" fmla="*/ 106 h 152"/>
                <a:gd name="T12" fmla="*/ 73 w 102"/>
                <a:gd name="T13" fmla="*/ 86 h 152"/>
                <a:gd name="T14" fmla="*/ 63 w 102"/>
                <a:gd name="T15" fmla="*/ 71 h 152"/>
                <a:gd name="T16" fmla="*/ 53 w 102"/>
                <a:gd name="T17" fmla="*/ 64 h 152"/>
                <a:gd name="T18" fmla="*/ 44 w 102"/>
                <a:gd name="T19" fmla="*/ 52 h 152"/>
                <a:gd name="T20" fmla="*/ 36 w 102"/>
                <a:gd name="T21" fmla="*/ 31 h 152"/>
                <a:gd name="T22" fmla="*/ 3 w 102"/>
                <a:gd name="T23" fmla="*/ 8 h 152"/>
                <a:gd name="T24" fmla="*/ 5 w 102"/>
                <a:gd name="T25" fmla="*/ 0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2"/>
                <a:gd name="T40" fmla="*/ 0 h 152"/>
                <a:gd name="T41" fmla="*/ 102 w 102"/>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363046">
                <a:alpha val="20000"/>
              </a:srgbClr>
            </a:solidFill>
            <a:ln w="9525">
              <a:noFill/>
              <a:round/>
              <a:headEnd/>
              <a:tailEnd/>
            </a:ln>
          </p:spPr>
          <p:txBody>
            <a:bodyPr/>
            <a:lstStyle/>
            <a:p>
              <a:endParaRPr lang="zh-CN" altLang="en-US"/>
            </a:p>
          </p:txBody>
        </p:sp>
        <p:sp>
          <p:nvSpPr>
            <p:cNvPr id="28778" name="Freeform 92"/>
            <p:cNvSpPr>
              <a:spLocks noChangeArrowheads="1"/>
            </p:cNvSpPr>
            <p:nvPr/>
          </p:nvSpPr>
          <p:spPr bwMode="auto">
            <a:xfrm>
              <a:off x="4020" y="431"/>
              <a:ext cx="63" cy="73"/>
            </a:xfrm>
            <a:custGeom>
              <a:avLst/>
              <a:gdLst>
                <a:gd name="T0" fmla="*/ 54 w 74"/>
                <a:gd name="T1" fmla="*/ 16 h 103"/>
                <a:gd name="T2" fmla="*/ 63 w 74"/>
                <a:gd name="T3" fmla="*/ 28 h 103"/>
                <a:gd name="T4" fmla="*/ 26 w 74"/>
                <a:gd name="T5" fmla="*/ 60 h 103"/>
                <a:gd name="T6" fmla="*/ 27 w 74"/>
                <a:gd name="T7" fmla="*/ 71 h 103"/>
                <a:gd name="T8" fmla="*/ 17 w 74"/>
                <a:gd name="T9" fmla="*/ 67 h 103"/>
                <a:gd name="T10" fmla="*/ 5 w 74"/>
                <a:gd name="T11" fmla="*/ 60 h 103"/>
                <a:gd name="T12" fmla="*/ 0 w 74"/>
                <a:gd name="T13" fmla="*/ 58 h 103"/>
                <a:gd name="T14" fmla="*/ 9 w 74"/>
                <a:gd name="T15" fmla="*/ 41 h 103"/>
                <a:gd name="T16" fmla="*/ 10 w 74"/>
                <a:gd name="T17" fmla="*/ 37 h 103"/>
                <a:gd name="T18" fmla="*/ 2 w 74"/>
                <a:gd name="T19" fmla="*/ 17 h 103"/>
                <a:gd name="T20" fmla="*/ 3 w 74"/>
                <a:gd name="T21" fmla="*/ 10 h 103"/>
                <a:gd name="T22" fmla="*/ 22 w 74"/>
                <a:gd name="T23" fmla="*/ 16 h 103"/>
                <a:gd name="T24" fmla="*/ 31 w 74"/>
                <a:gd name="T25" fmla="*/ 26 h 103"/>
                <a:gd name="T26" fmla="*/ 54 w 74"/>
                <a:gd name="T27" fmla="*/ 16 h 10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4"/>
                <a:gd name="T43" fmla="*/ 0 h 103"/>
                <a:gd name="T44" fmla="*/ 74 w 74"/>
                <a:gd name="T45" fmla="*/ 103 h 10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363046">
                <a:alpha val="20000"/>
              </a:srgbClr>
            </a:solidFill>
            <a:ln w="9525">
              <a:noFill/>
              <a:round/>
              <a:headEnd/>
              <a:tailEnd/>
            </a:ln>
          </p:spPr>
          <p:txBody>
            <a:bodyPr/>
            <a:lstStyle/>
            <a:p>
              <a:endParaRPr lang="zh-CN" altLang="en-US"/>
            </a:p>
          </p:txBody>
        </p:sp>
        <p:sp>
          <p:nvSpPr>
            <p:cNvPr id="28779" name="Freeform 93"/>
            <p:cNvSpPr>
              <a:spLocks noChangeArrowheads="1"/>
            </p:cNvSpPr>
            <p:nvPr/>
          </p:nvSpPr>
          <p:spPr bwMode="auto">
            <a:xfrm>
              <a:off x="3978" y="506"/>
              <a:ext cx="126" cy="176"/>
            </a:xfrm>
            <a:custGeom>
              <a:avLst/>
              <a:gdLst>
                <a:gd name="T0" fmla="*/ 71 w 146"/>
                <a:gd name="T1" fmla="*/ 70 h 252"/>
                <a:gd name="T2" fmla="*/ 57 w 146"/>
                <a:gd name="T3" fmla="*/ 74 h 252"/>
                <a:gd name="T4" fmla="*/ 55 w 146"/>
                <a:gd name="T5" fmla="*/ 92 h 252"/>
                <a:gd name="T6" fmla="*/ 19 w 146"/>
                <a:gd name="T7" fmla="*/ 102 h 252"/>
                <a:gd name="T8" fmla="*/ 7 w 146"/>
                <a:gd name="T9" fmla="*/ 117 h 252"/>
                <a:gd name="T10" fmla="*/ 17 w 146"/>
                <a:gd name="T11" fmla="*/ 127 h 252"/>
                <a:gd name="T12" fmla="*/ 7 w 146"/>
                <a:gd name="T13" fmla="*/ 138 h 252"/>
                <a:gd name="T14" fmla="*/ 21 w 146"/>
                <a:gd name="T15" fmla="*/ 176 h 252"/>
                <a:gd name="T16" fmla="*/ 24 w 146"/>
                <a:gd name="T17" fmla="*/ 149 h 252"/>
                <a:gd name="T18" fmla="*/ 19 w 146"/>
                <a:gd name="T19" fmla="*/ 134 h 252"/>
                <a:gd name="T20" fmla="*/ 36 w 146"/>
                <a:gd name="T21" fmla="*/ 123 h 252"/>
                <a:gd name="T22" fmla="*/ 45 w 146"/>
                <a:gd name="T23" fmla="*/ 110 h 252"/>
                <a:gd name="T24" fmla="*/ 57 w 146"/>
                <a:gd name="T25" fmla="*/ 122 h 252"/>
                <a:gd name="T26" fmla="*/ 38 w 146"/>
                <a:gd name="T27" fmla="*/ 133 h 252"/>
                <a:gd name="T28" fmla="*/ 48 w 146"/>
                <a:gd name="T29" fmla="*/ 140 h 252"/>
                <a:gd name="T30" fmla="*/ 59 w 146"/>
                <a:gd name="T31" fmla="*/ 124 h 252"/>
                <a:gd name="T32" fmla="*/ 72 w 146"/>
                <a:gd name="T33" fmla="*/ 129 h 252"/>
                <a:gd name="T34" fmla="*/ 90 w 146"/>
                <a:gd name="T35" fmla="*/ 103 h 252"/>
                <a:gd name="T36" fmla="*/ 98 w 146"/>
                <a:gd name="T37" fmla="*/ 109 h 252"/>
                <a:gd name="T38" fmla="*/ 117 w 146"/>
                <a:gd name="T39" fmla="*/ 103 h 252"/>
                <a:gd name="T40" fmla="*/ 126 w 146"/>
                <a:gd name="T41" fmla="*/ 91 h 252"/>
                <a:gd name="T42" fmla="*/ 123 w 146"/>
                <a:gd name="T43" fmla="*/ 77 h 252"/>
                <a:gd name="T44" fmla="*/ 116 w 146"/>
                <a:gd name="T45" fmla="*/ 68 h 252"/>
                <a:gd name="T46" fmla="*/ 105 w 146"/>
                <a:gd name="T47" fmla="*/ 28 h 252"/>
                <a:gd name="T48" fmla="*/ 81 w 146"/>
                <a:gd name="T49" fmla="*/ 0 h 252"/>
                <a:gd name="T50" fmla="*/ 67 w 146"/>
                <a:gd name="T51" fmla="*/ 8 h 252"/>
                <a:gd name="T52" fmla="*/ 83 w 146"/>
                <a:gd name="T53" fmla="*/ 24 h 252"/>
                <a:gd name="T54" fmla="*/ 83 w 146"/>
                <a:gd name="T55" fmla="*/ 45 h 252"/>
                <a:gd name="T56" fmla="*/ 71 w 146"/>
                <a:gd name="T57" fmla="*/ 7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6"/>
                <a:gd name="T88" fmla="*/ 0 h 252"/>
                <a:gd name="T89" fmla="*/ 146 w 146"/>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363046">
                <a:alpha val="20000"/>
              </a:srgbClr>
            </a:solidFill>
            <a:ln w="9525">
              <a:noFill/>
              <a:round/>
              <a:headEnd/>
              <a:tailEnd/>
            </a:ln>
          </p:spPr>
          <p:txBody>
            <a:bodyPr/>
            <a:lstStyle/>
            <a:p>
              <a:endParaRPr lang="zh-CN" altLang="en-US"/>
            </a:p>
          </p:txBody>
        </p:sp>
        <p:sp>
          <p:nvSpPr>
            <p:cNvPr id="28780" name="Freeform 94"/>
            <p:cNvSpPr>
              <a:spLocks noChangeArrowheads="1"/>
            </p:cNvSpPr>
            <p:nvPr/>
          </p:nvSpPr>
          <p:spPr bwMode="auto">
            <a:xfrm>
              <a:off x="2758" y="35"/>
              <a:ext cx="60" cy="28"/>
            </a:xfrm>
            <a:custGeom>
              <a:avLst/>
              <a:gdLst>
                <a:gd name="T0" fmla="*/ 51 w 70"/>
                <a:gd name="T1" fmla="*/ 0 h 40"/>
                <a:gd name="T2" fmla="*/ 56 w 70"/>
                <a:gd name="T3" fmla="*/ 14 h 40"/>
                <a:gd name="T4" fmla="*/ 35 w 70"/>
                <a:gd name="T5" fmla="*/ 17 h 40"/>
                <a:gd name="T6" fmla="*/ 27 w 70"/>
                <a:gd name="T7" fmla="*/ 28 h 40"/>
                <a:gd name="T8" fmla="*/ 6 w 70"/>
                <a:gd name="T9" fmla="*/ 27 h 40"/>
                <a:gd name="T10" fmla="*/ 1 w 70"/>
                <a:gd name="T11" fmla="*/ 25 h 40"/>
                <a:gd name="T12" fmla="*/ 28 w 70"/>
                <a:gd name="T13" fmla="*/ 14 h 40"/>
                <a:gd name="T14" fmla="*/ 51 w 70"/>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
                <a:gd name="T25" fmla="*/ 0 h 40"/>
                <a:gd name="T26" fmla="*/ 70 w 70"/>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363046">
                <a:alpha val="20000"/>
              </a:srgbClr>
            </a:solidFill>
            <a:ln w="9525">
              <a:noFill/>
              <a:round/>
              <a:headEnd/>
              <a:tailEnd/>
            </a:ln>
          </p:spPr>
          <p:txBody>
            <a:bodyPr/>
            <a:lstStyle/>
            <a:p>
              <a:endParaRPr lang="zh-CN" altLang="en-US"/>
            </a:p>
          </p:txBody>
        </p:sp>
        <p:sp>
          <p:nvSpPr>
            <p:cNvPr id="28781" name="Freeform 95"/>
            <p:cNvSpPr>
              <a:spLocks noChangeArrowheads="1"/>
            </p:cNvSpPr>
            <p:nvPr/>
          </p:nvSpPr>
          <p:spPr bwMode="auto">
            <a:xfrm>
              <a:off x="2635" y="43"/>
              <a:ext cx="22" cy="21"/>
            </a:xfrm>
            <a:custGeom>
              <a:avLst/>
              <a:gdLst>
                <a:gd name="T0" fmla="*/ 15 w 26"/>
                <a:gd name="T1" fmla="*/ 0 h 29"/>
                <a:gd name="T2" fmla="*/ 0 w 26"/>
                <a:gd name="T3" fmla="*/ 13 h 29"/>
                <a:gd name="T4" fmla="*/ 15 w 26"/>
                <a:gd name="T5" fmla="*/ 19 h 29"/>
                <a:gd name="T6" fmla="*/ 15 w 26"/>
                <a:gd name="T7" fmla="*/ 0 h 29"/>
                <a:gd name="T8" fmla="*/ 0 60000 65536"/>
                <a:gd name="T9" fmla="*/ 0 60000 65536"/>
                <a:gd name="T10" fmla="*/ 0 60000 65536"/>
                <a:gd name="T11" fmla="*/ 0 60000 65536"/>
                <a:gd name="T12" fmla="*/ 0 w 26"/>
                <a:gd name="T13" fmla="*/ 0 h 29"/>
                <a:gd name="T14" fmla="*/ 26 w 26"/>
                <a:gd name="T15" fmla="*/ 29 h 29"/>
              </a:gdLst>
              <a:ahLst/>
              <a:cxnLst>
                <a:cxn ang="T8">
                  <a:pos x="T0" y="T1"/>
                </a:cxn>
                <a:cxn ang="T9">
                  <a:pos x="T2" y="T3"/>
                </a:cxn>
                <a:cxn ang="T10">
                  <a:pos x="T4" y="T5"/>
                </a:cxn>
                <a:cxn ang="T11">
                  <a:pos x="T6" y="T7"/>
                </a:cxn>
              </a:cxnLst>
              <a:rect l="T12" t="T13" r="T14" b="T15"/>
              <a:pathLst>
                <a:path w="26" h="29">
                  <a:moveTo>
                    <a:pt x="18" y="0"/>
                  </a:moveTo>
                  <a:cubicBezTo>
                    <a:pt x="9" y="6"/>
                    <a:pt x="4" y="7"/>
                    <a:pt x="0" y="18"/>
                  </a:cubicBezTo>
                  <a:cubicBezTo>
                    <a:pt x="7" y="25"/>
                    <a:pt x="9" y="29"/>
                    <a:pt x="18" y="26"/>
                  </a:cubicBezTo>
                  <a:cubicBezTo>
                    <a:pt x="22" y="14"/>
                    <a:pt x="26" y="12"/>
                    <a:pt x="18" y="0"/>
                  </a:cubicBezTo>
                  <a:close/>
                </a:path>
              </a:pathLst>
            </a:custGeom>
            <a:solidFill>
              <a:srgbClr val="363046">
                <a:alpha val="20000"/>
              </a:srgbClr>
            </a:solidFill>
            <a:ln w="9525">
              <a:noFill/>
              <a:round/>
              <a:headEnd/>
              <a:tailEnd/>
            </a:ln>
          </p:spPr>
          <p:txBody>
            <a:bodyPr/>
            <a:lstStyle/>
            <a:p>
              <a:endParaRPr lang="zh-CN" altLang="en-US"/>
            </a:p>
          </p:txBody>
        </p:sp>
        <p:sp>
          <p:nvSpPr>
            <p:cNvPr id="28782" name="Freeform 96"/>
            <p:cNvSpPr>
              <a:spLocks noChangeArrowheads="1"/>
            </p:cNvSpPr>
            <p:nvPr/>
          </p:nvSpPr>
          <p:spPr bwMode="auto">
            <a:xfrm>
              <a:off x="2663" y="42"/>
              <a:ext cx="42" cy="25"/>
            </a:xfrm>
            <a:custGeom>
              <a:avLst/>
              <a:gdLst>
                <a:gd name="T0" fmla="*/ 12 w 49"/>
                <a:gd name="T1" fmla="*/ 4 h 36"/>
                <a:gd name="T2" fmla="*/ 0 w 49"/>
                <a:gd name="T3" fmla="*/ 13 h 36"/>
                <a:gd name="T4" fmla="*/ 5 w 49"/>
                <a:gd name="T5" fmla="*/ 22 h 36"/>
                <a:gd name="T6" fmla="*/ 15 w 49"/>
                <a:gd name="T7" fmla="*/ 25 h 36"/>
                <a:gd name="T8" fmla="*/ 34 w 49"/>
                <a:gd name="T9" fmla="*/ 18 h 36"/>
                <a:gd name="T10" fmla="*/ 12 w 49"/>
                <a:gd name="T11" fmla="*/ 4 h 36"/>
                <a:gd name="T12" fmla="*/ 0 60000 65536"/>
                <a:gd name="T13" fmla="*/ 0 60000 65536"/>
                <a:gd name="T14" fmla="*/ 0 60000 65536"/>
                <a:gd name="T15" fmla="*/ 0 60000 65536"/>
                <a:gd name="T16" fmla="*/ 0 60000 65536"/>
                <a:gd name="T17" fmla="*/ 0 60000 65536"/>
                <a:gd name="T18" fmla="*/ 0 w 49"/>
                <a:gd name="T19" fmla="*/ 0 h 36"/>
                <a:gd name="T20" fmla="*/ 49 w 4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363046">
                <a:alpha val="20000"/>
              </a:srgbClr>
            </a:solidFill>
            <a:ln w="9525">
              <a:noFill/>
              <a:round/>
              <a:headEnd/>
              <a:tailEnd/>
            </a:ln>
          </p:spPr>
          <p:txBody>
            <a:bodyPr/>
            <a:lstStyle/>
            <a:p>
              <a:endParaRPr lang="zh-CN" altLang="en-US"/>
            </a:p>
          </p:txBody>
        </p:sp>
        <p:sp>
          <p:nvSpPr>
            <p:cNvPr id="28783" name="Freeform 97"/>
            <p:cNvSpPr>
              <a:spLocks noChangeArrowheads="1"/>
            </p:cNvSpPr>
            <p:nvPr/>
          </p:nvSpPr>
          <p:spPr bwMode="auto">
            <a:xfrm>
              <a:off x="2733" y="34"/>
              <a:ext cx="23" cy="15"/>
            </a:xfrm>
            <a:custGeom>
              <a:avLst/>
              <a:gdLst>
                <a:gd name="T0" fmla="*/ 9 w 27"/>
                <a:gd name="T1" fmla="*/ 0 h 22"/>
                <a:gd name="T2" fmla="*/ 3 w 27"/>
                <a:gd name="T3" fmla="*/ 8 h 22"/>
                <a:gd name="T4" fmla="*/ 16 w 27"/>
                <a:gd name="T5" fmla="*/ 15 h 22"/>
                <a:gd name="T6" fmla="*/ 9 w 27"/>
                <a:gd name="T7" fmla="*/ 0 h 22"/>
                <a:gd name="T8" fmla="*/ 0 60000 65536"/>
                <a:gd name="T9" fmla="*/ 0 60000 65536"/>
                <a:gd name="T10" fmla="*/ 0 60000 65536"/>
                <a:gd name="T11" fmla="*/ 0 60000 65536"/>
                <a:gd name="T12" fmla="*/ 0 w 27"/>
                <a:gd name="T13" fmla="*/ 0 h 22"/>
                <a:gd name="T14" fmla="*/ 27 w 27"/>
                <a:gd name="T15" fmla="*/ 22 h 22"/>
              </a:gdLst>
              <a:ahLst/>
              <a:cxnLst>
                <a:cxn ang="T8">
                  <a:pos x="T0" y="T1"/>
                </a:cxn>
                <a:cxn ang="T9">
                  <a:pos x="T2" y="T3"/>
                </a:cxn>
                <a:cxn ang="T10">
                  <a:pos x="T4" y="T5"/>
                </a:cxn>
                <a:cxn ang="T11">
                  <a:pos x="T6" y="T7"/>
                </a:cxn>
              </a:cxnLst>
              <a:rect l="T12" t="T13" r="T14" b="T15"/>
              <a:pathLst>
                <a:path w="27" h="22">
                  <a:moveTo>
                    <a:pt x="11" y="0"/>
                  </a:moveTo>
                  <a:cubicBezTo>
                    <a:pt x="8" y="4"/>
                    <a:pt x="0" y="8"/>
                    <a:pt x="3" y="12"/>
                  </a:cubicBezTo>
                  <a:cubicBezTo>
                    <a:pt x="6" y="17"/>
                    <a:pt x="19" y="22"/>
                    <a:pt x="19" y="22"/>
                  </a:cubicBezTo>
                  <a:cubicBezTo>
                    <a:pt x="27" y="10"/>
                    <a:pt x="15" y="11"/>
                    <a:pt x="11" y="0"/>
                  </a:cubicBezTo>
                  <a:close/>
                </a:path>
              </a:pathLst>
            </a:custGeom>
            <a:solidFill>
              <a:srgbClr val="363046">
                <a:alpha val="20000"/>
              </a:srgbClr>
            </a:solidFill>
            <a:ln w="9525">
              <a:noFill/>
              <a:round/>
              <a:headEnd/>
              <a:tailEnd/>
            </a:ln>
          </p:spPr>
          <p:txBody>
            <a:bodyPr/>
            <a:lstStyle/>
            <a:p>
              <a:endParaRPr lang="zh-CN" altLang="en-US"/>
            </a:p>
          </p:txBody>
        </p:sp>
        <p:sp>
          <p:nvSpPr>
            <p:cNvPr id="28784" name="Freeform 98"/>
            <p:cNvSpPr>
              <a:spLocks noChangeArrowheads="1"/>
            </p:cNvSpPr>
            <p:nvPr/>
          </p:nvSpPr>
          <p:spPr bwMode="auto">
            <a:xfrm>
              <a:off x="2712" y="50"/>
              <a:ext cx="17" cy="13"/>
            </a:xfrm>
            <a:custGeom>
              <a:avLst/>
              <a:gdLst>
                <a:gd name="T0" fmla="*/ 9 w 20"/>
                <a:gd name="T1" fmla="*/ 0 h 18"/>
                <a:gd name="T2" fmla="*/ 8 w 20"/>
                <a:gd name="T3" fmla="*/ 13 h 18"/>
                <a:gd name="T4" fmla="*/ 9 w 20"/>
                <a:gd name="T5" fmla="*/ 0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1" y="0"/>
                  </a:moveTo>
                  <a:cubicBezTo>
                    <a:pt x="1" y="14"/>
                    <a:pt x="0" y="9"/>
                    <a:pt x="9" y="18"/>
                  </a:cubicBezTo>
                  <a:cubicBezTo>
                    <a:pt x="20" y="14"/>
                    <a:pt x="16" y="18"/>
                    <a:pt x="11" y="0"/>
                  </a:cubicBezTo>
                  <a:close/>
                </a:path>
              </a:pathLst>
            </a:custGeom>
            <a:solidFill>
              <a:srgbClr val="363046">
                <a:alpha val="20000"/>
              </a:srgbClr>
            </a:solidFill>
            <a:ln w="9525">
              <a:noFill/>
              <a:round/>
              <a:headEnd/>
              <a:tailEnd/>
            </a:ln>
          </p:spPr>
          <p:txBody>
            <a:bodyPr/>
            <a:lstStyle/>
            <a:p>
              <a:endParaRPr lang="zh-CN" altLang="en-US"/>
            </a:p>
          </p:txBody>
        </p:sp>
        <p:sp>
          <p:nvSpPr>
            <p:cNvPr id="28785" name="Freeform 99"/>
            <p:cNvSpPr>
              <a:spLocks noChangeArrowheads="1"/>
            </p:cNvSpPr>
            <p:nvPr/>
          </p:nvSpPr>
          <p:spPr bwMode="auto">
            <a:xfrm>
              <a:off x="4023" y="65"/>
              <a:ext cx="21" cy="31"/>
            </a:xfrm>
            <a:custGeom>
              <a:avLst/>
              <a:gdLst>
                <a:gd name="T0" fmla="*/ 21 w 24"/>
                <a:gd name="T1" fmla="*/ 0 h 44"/>
                <a:gd name="T2" fmla="*/ 7 w 24"/>
                <a:gd name="T3" fmla="*/ 11 h 44"/>
                <a:gd name="T4" fmla="*/ 0 w 24"/>
                <a:gd name="T5" fmla="*/ 24 h 44"/>
                <a:gd name="T6" fmla="*/ 14 w 24"/>
                <a:gd name="T7" fmla="*/ 28 h 44"/>
                <a:gd name="T8" fmla="*/ 21 w 24"/>
                <a:gd name="T9" fmla="*/ 0 h 44"/>
                <a:gd name="T10" fmla="*/ 0 60000 65536"/>
                <a:gd name="T11" fmla="*/ 0 60000 65536"/>
                <a:gd name="T12" fmla="*/ 0 60000 65536"/>
                <a:gd name="T13" fmla="*/ 0 60000 65536"/>
                <a:gd name="T14" fmla="*/ 0 60000 65536"/>
                <a:gd name="T15" fmla="*/ 0 w 24"/>
                <a:gd name="T16" fmla="*/ 0 h 44"/>
                <a:gd name="T17" fmla="*/ 24 w 24"/>
                <a:gd name="T18" fmla="*/ 44 h 44"/>
              </a:gdLst>
              <a:ahLst/>
              <a:cxnLst>
                <a:cxn ang="T10">
                  <a:pos x="T0" y="T1"/>
                </a:cxn>
                <a:cxn ang="T11">
                  <a:pos x="T2" y="T3"/>
                </a:cxn>
                <a:cxn ang="T12">
                  <a:pos x="T4" y="T5"/>
                </a:cxn>
                <a:cxn ang="T13">
                  <a:pos x="T6" y="T7"/>
                </a:cxn>
                <a:cxn ang="T14">
                  <a:pos x="T8" y="T9"/>
                </a:cxn>
              </a:cxnLst>
              <a:rect l="T15" t="T16" r="T17" b="T18"/>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363046">
                <a:alpha val="20000"/>
              </a:srgbClr>
            </a:solidFill>
            <a:ln w="9525">
              <a:noFill/>
              <a:round/>
              <a:headEnd/>
              <a:tailEnd/>
            </a:ln>
          </p:spPr>
          <p:txBody>
            <a:bodyPr/>
            <a:lstStyle/>
            <a:p>
              <a:endParaRPr lang="zh-CN" altLang="en-US"/>
            </a:p>
          </p:txBody>
        </p:sp>
        <p:sp>
          <p:nvSpPr>
            <p:cNvPr id="28786" name="Freeform 100"/>
            <p:cNvSpPr>
              <a:spLocks noChangeArrowheads="1"/>
            </p:cNvSpPr>
            <p:nvPr/>
          </p:nvSpPr>
          <p:spPr bwMode="auto">
            <a:xfrm>
              <a:off x="3007" y="1423"/>
              <a:ext cx="35" cy="17"/>
            </a:xfrm>
            <a:custGeom>
              <a:avLst/>
              <a:gdLst>
                <a:gd name="T0" fmla="*/ 26 w 41"/>
                <a:gd name="T1" fmla="*/ 0 h 24"/>
                <a:gd name="T2" fmla="*/ 22 w 41"/>
                <a:gd name="T3" fmla="*/ 17 h 24"/>
                <a:gd name="T4" fmla="*/ 26 w 41"/>
                <a:gd name="T5" fmla="*/ 0 h 24"/>
                <a:gd name="T6" fmla="*/ 0 60000 65536"/>
                <a:gd name="T7" fmla="*/ 0 60000 65536"/>
                <a:gd name="T8" fmla="*/ 0 60000 65536"/>
                <a:gd name="T9" fmla="*/ 0 w 41"/>
                <a:gd name="T10" fmla="*/ 0 h 24"/>
                <a:gd name="T11" fmla="*/ 41 w 41"/>
                <a:gd name="T12" fmla="*/ 24 h 24"/>
              </a:gdLst>
              <a:ahLst/>
              <a:cxnLst>
                <a:cxn ang="T6">
                  <a:pos x="T0" y="T1"/>
                </a:cxn>
                <a:cxn ang="T7">
                  <a:pos x="T2" y="T3"/>
                </a:cxn>
                <a:cxn ang="T8">
                  <a:pos x="T4" y="T5"/>
                </a:cxn>
              </a:cxnLst>
              <a:rect l="T9" t="T10" r="T11" b="T12"/>
              <a:pathLst>
                <a:path w="41" h="24">
                  <a:moveTo>
                    <a:pt x="30" y="0"/>
                  </a:moveTo>
                  <a:cubicBezTo>
                    <a:pt x="4" y="4"/>
                    <a:pt x="0" y="17"/>
                    <a:pt x="26" y="24"/>
                  </a:cubicBezTo>
                  <a:cubicBezTo>
                    <a:pt x="41" y="19"/>
                    <a:pt x="38" y="10"/>
                    <a:pt x="30" y="0"/>
                  </a:cubicBezTo>
                  <a:close/>
                </a:path>
              </a:pathLst>
            </a:custGeom>
            <a:solidFill>
              <a:srgbClr val="363046">
                <a:alpha val="20000"/>
              </a:srgbClr>
            </a:solidFill>
            <a:ln w="9525">
              <a:noFill/>
              <a:round/>
              <a:headEnd/>
              <a:tailEnd/>
            </a:ln>
          </p:spPr>
          <p:txBody>
            <a:bodyPr/>
            <a:lstStyle/>
            <a:p>
              <a:endParaRPr lang="zh-CN" altLang="en-US"/>
            </a:p>
          </p:txBody>
        </p:sp>
        <p:sp>
          <p:nvSpPr>
            <p:cNvPr id="28787" name="Freeform 101"/>
            <p:cNvSpPr>
              <a:spLocks noChangeArrowheads="1"/>
            </p:cNvSpPr>
            <p:nvPr/>
          </p:nvSpPr>
          <p:spPr bwMode="auto">
            <a:xfrm>
              <a:off x="3053" y="1416"/>
              <a:ext cx="11" cy="14"/>
            </a:xfrm>
            <a:custGeom>
              <a:avLst/>
              <a:gdLst>
                <a:gd name="T0" fmla="*/ 8 w 13"/>
                <a:gd name="T1" fmla="*/ 4 h 20"/>
                <a:gd name="T2" fmla="*/ 1 w 13"/>
                <a:gd name="T3" fmla="*/ 8 h 20"/>
                <a:gd name="T4" fmla="*/ 8 w 13"/>
                <a:gd name="T5" fmla="*/ 14 h 20"/>
                <a:gd name="T6" fmla="*/ 8 w 13"/>
                <a:gd name="T7" fmla="*/ 4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rgbClr val="363046">
                <a:alpha val="20000"/>
              </a:srgbClr>
            </a:solidFill>
            <a:ln w="9525">
              <a:noFill/>
              <a:round/>
              <a:headEnd/>
              <a:tailEnd/>
            </a:ln>
          </p:spPr>
          <p:txBody>
            <a:bodyPr/>
            <a:lstStyle/>
            <a:p>
              <a:endParaRPr lang="zh-CN" altLang="en-US"/>
            </a:p>
          </p:txBody>
        </p:sp>
        <p:sp>
          <p:nvSpPr>
            <p:cNvPr id="28788" name="Freeform 102"/>
            <p:cNvSpPr>
              <a:spLocks noChangeArrowheads="1"/>
            </p:cNvSpPr>
            <p:nvPr/>
          </p:nvSpPr>
          <p:spPr bwMode="auto">
            <a:xfrm>
              <a:off x="2976" y="1272"/>
              <a:ext cx="10" cy="14"/>
            </a:xfrm>
            <a:custGeom>
              <a:avLst/>
              <a:gdLst>
                <a:gd name="T0" fmla="*/ 8 w 13"/>
                <a:gd name="T1" fmla="*/ 4 h 20"/>
                <a:gd name="T2" fmla="*/ 1 w 13"/>
                <a:gd name="T3" fmla="*/ 8 h 20"/>
                <a:gd name="T4" fmla="*/ 7 w 13"/>
                <a:gd name="T5" fmla="*/ 14 h 20"/>
                <a:gd name="T6" fmla="*/ 8 w 13"/>
                <a:gd name="T7" fmla="*/ 4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rgbClr val="363046">
                <a:alpha val="20000"/>
              </a:srgbClr>
            </a:solidFill>
            <a:ln w="9525">
              <a:noFill/>
              <a:round/>
              <a:headEnd/>
              <a:tailEnd/>
            </a:ln>
          </p:spPr>
          <p:txBody>
            <a:bodyPr/>
            <a:lstStyle/>
            <a:p>
              <a:endParaRPr lang="zh-CN" altLang="en-US"/>
            </a:p>
          </p:txBody>
        </p:sp>
        <p:sp>
          <p:nvSpPr>
            <p:cNvPr id="28789" name="Freeform 103"/>
            <p:cNvSpPr>
              <a:spLocks noChangeArrowheads="1"/>
            </p:cNvSpPr>
            <p:nvPr/>
          </p:nvSpPr>
          <p:spPr bwMode="auto">
            <a:xfrm>
              <a:off x="3045" y="1204"/>
              <a:ext cx="12" cy="18"/>
            </a:xfrm>
            <a:custGeom>
              <a:avLst/>
              <a:gdLst>
                <a:gd name="T0" fmla="*/ 5 w 14"/>
                <a:gd name="T1" fmla="*/ 0 h 25"/>
                <a:gd name="T2" fmla="*/ 0 w 14"/>
                <a:gd name="T3" fmla="*/ 9 h 25"/>
                <a:gd name="T4" fmla="*/ 10 w 14"/>
                <a:gd name="T5" fmla="*/ 17 h 25"/>
                <a:gd name="T6" fmla="*/ 5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solidFill>
              <a:srgbClr val="363046">
                <a:alpha val="20000"/>
              </a:srgbClr>
            </a:solidFill>
            <a:ln w="9525">
              <a:noFill/>
              <a:round/>
              <a:headEnd/>
              <a:tailEnd/>
            </a:ln>
          </p:spPr>
          <p:txBody>
            <a:bodyPr/>
            <a:lstStyle/>
            <a:p>
              <a:endParaRPr lang="zh-CN" altLang="en-US"/>
            </a:p>
          </p:txBody>
        </p:sp>
        <p:sp>
          <p:nvSpPr>
            <p:cNvPr id="28790" name="Freeform 104"/>
            <p:cNvSpPr>
              <a:spLocks noChangeArrowheads="1"/>
            </p:cNvSpPr>
            <p:nvPr/>
          </p:nvSpPr>
          <p:spPr bwMode="auto">
            <a:xfrm>
              <a:off x="3017" y="1203"/>
              <a:ext cx="13" cy="18"/>
            </a:xfrm>
            <a:custGeom>
              <a:avLst/>
              <a:gdLst>
                <a:gd name="T0" fmla="*/ 6 w 14"/>
                <a:gd name="T1" fmla="*/ 0 h 25"/>
                <a:gd name="T2" fmla="*/ 0 w 14"/>
                <a:gd name="T3" fmla="*/ 9 h 25"/>
                <a:gd name="T4" fmla="*/ 11 w 14"/>
                <a:gd name="T5" fmla="*/ 17 h 25"/>
                <a:gd name="T6" fmla="*/ 6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solidFill>
              <a:srgbClr val="363046">
                <a:alpha val="20000"/>
              </a:srgbClr>
            </a:solidFill>
            <a:ln w="9525">
              <a:noFill/>
              <a:round/>
              <a:headEnd/>
              <a:tailEnd/>
            </a:ln>
          </p:spPr>
          <p:txBody>
            <a:bodyPr/>
            <a:lstStyle/>
            <a:p>
              <a:endParaRPr lang="zh-CN" altLang="en-US"/>
            </a:p>
          </p:txBody>
        </p:sp>
        <p:sp>
          <p:nvSpPr>
            <p:cNvPr id="28791" name="Freeform 105"/>
            <p:cNvSpPr>
              <a:spLocks noChangeArrowheads="1"/>
            </p:cNvSpPr>
            <p:nvPr/>
          </p:nvSpPr>
          <p:spPr bwMode="auto">
            <a:xfrm>
              <a:off x="3004" y="1224"/>
              <a:ext cx="12" cy="14"/>
            </a:xfrm>
            <a:custGeom>
              <a:avLst/>
              <a:gdLst>
                <a:gd name="T0" fmla="*/ 9 w 13"/>
                <a:gd name="T1" fmla="*/ 4 h 20"/>
                <a:gd name="T2" fmla="*/ 1 w 13"/>
                <a:gd name="T3" fmla="*/ 8 h 20"/>
                <a:gd name="T4" fmla="*/ 8 w 13"/>
                <a:gd name="T5" fmla="*/ 14 h 20"/>
                <a:gd name="T6" fmla="*/ 9 w 13"/>
                <a:gd name="T7" fmla="*/ 4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rgbClr val="363046">
                <a:alpha val="20000"/>
              </a:srgbClr>
            </a:solidFill>
            <a:ln w="9525">
              <a:noFill/>
              <a:round/>
              <a:headEnd/>
              <a:tailEnd/>
            </a:ln>
          </p:spPr>
          <p:txBody>
            <a:bodyPr/>
            <a:lstStyle/>
            <a:p>
              <a:endParaRPr lang="zh-CN" altLang="en-US"/>
            </a:p>
          </p:txBody>
        </p:sp>
        <p:sp>
          <p:nvSpPr>
            <p:cNvPr id="28792" name="Freeform 106"/>
            <p:cNvSpPr>
              <a:spLocks noChangeArrowheads="1"/>
            </p:cNvSpPr>
            <p:nvPr/>
          </p:nvSpPr>
          <p:spPr bwMode="auto">
            <a:xfrm>
              <a:off x="2976" y="1256"/>
              <a:ext cx="10" cy="14"/>
            </a:xfrm>
            <a:custGeom>
              <a:avLst/>
              <a:gdLst>
                <a:gd name="T0" fmla="*/ 8 w 13"/>
                <a:gd name="T1" fmla="*/ 4 h 20"/>
                <a:gd name="T2" fmla="*/ 1 w 13"/>
                <a:gd name="T3" fmla="*/ 8 h 20"/>
                <a:gd name="T4" fmla="*/ 7 w 13"/>
                <a:gd name="T5" fmla="*/ 14 h 20"/>
                <a:gd name="T6" fmla="*/ 8 w 13"/>
                <a:gd name="T7" fmla="*/ 4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rgbClr val="363046">
                <a:alpha val="20000"/>
              </a:srgbClr>
            </a:solidFill>
            <a:ln w="9525">
              <a:noFill/>
              <a:round/>
              <a:headEnd/>
              <a:tailEnd/>
            </a:ln>
          </p:spPr>
          <p:txBody>
            <a:bodyPr/>
            <a:lstStyle/>
            <a:p>
              <a:endParaRPr lang="zh-CN" altLang="en-US"/>
            </a:p>
          </p:txBody>
        </p:sp>
        <p:sp>
          <p:nvSpPr>
            <p:cNvPr id="28793" name="Freeform 107"/>
            <p:cNvSpPr>
              <a:spLocks noChangeArrowheads="1"/>
            </p:cNvSpPr>
            <p:nvPr/>
          </p:nvSpPr>
          <p:spPr bwMode="auto">
            <a:xfrm>
              <a:off x="2997" y="1243"/>
              <a:ext cx="12" cy="14"/>
            </a:xfrm>
            <a:custGeom>
              <a:avLst/>
              <a:gdLst>
                <a:gd name="T0" fmla="*/ 9 w 13"/>
                <a:gd name="T1" fmla="*/ 4 h 20"/>
                <a:gd name="T2" fmla="*/ 1 w 13"/>
                <a:gd name="T3" fmla="*/ 8 h 20"/>
                <a:gd name="T4" fmla="*/ 8 w 13"/>
                <a:gd name="T5" fmla="*/ 14 h 20"/>
                <a:gd name="T6" fmla="*/ 9 w 13"/>
                <a:gd name="T7" fmla="*/ 4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rgbClr val="363046">
                <a:alpha val="20000"/>
              </a:srgbClr>
            </a:solidFill>
            <a:ln w="9525">
              <a:noFill/>
              <a:round/>
              <a:headEnd/>
              <a:tailEnd/>
            </a:ln>
          </p:spPr>
          <p:txBody>
            <a:bodyPr/>
            <a:lstStyle/>
            <a:p>
              <a:endParaRPr lang="zh-CN" altLang="en-US"/>
            </a:p>
          </p:txBody>
        </p:sp>
        <p:sp>
          <p:nvSpPr>
            <p:cNvPr id="28794" name="Freeform 108"/>
            <p:cNvSpPr>
              <a:spLocks noChangeArrowheads="1"/>
            </p:cNvSpPr>
            <p:nvPr/>
          </p:nvSpPr>
          <p:spPr bwMode="auto">
            <a:xfrm>
              <a:off x="2154" y="320"/>
              <a:ext cx="12" cy="14"/>
            </a:xfrm>
            <a:custGeom>
              <a:avLst/>
              <a:gdLst>
                <a:gd name="T0" fmla="*/ 9 w 13"/>
                <a:gd name="T1" fmla="*/ 4 h 20"/>
                <a:gd name="T2" fmla="*/ 1 w 13"/>
                <a:gd name="T3" fmla="*/ 8 h 20"/>
                <a:gd name="T4" fmla="*/ 8 w 13"/>
                <a:gd name="T5" fmla="*/ 14 h 20"/>
                <a:gd name="T6" fmla="*/ 9 w 13"/>
                <a:gd name="T7" fmla="*/ 4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rgbClr val="231F2D">
                <a:alpha val="20000"/>
              </a:srgbClr>
            </a:solidFill>
            <a:ln w="9525">
              <a:noFill/>
              <a:round/>
              <a:headEnd/>
              <a:tailEnd/>
            </a:ln>
          </p:spPr>
          <p:txBody>
            <a:bodyPr/>
            <a:lstStyle/>
            <a:p>
              <a:endParaRPr lang="zh-CN" altLang="en-US"/>
            </a:p>
          </p:txBody>
        </p:sp>
        <p:sp>
          <p:nvSpPr>
            <p:cNvPr id="28795" name="Freeform 109"/>
            <p:cNvSpPr>
              <a:spLocks noChangeArrowheads="1"/>
            </p:cNvSpPr>
            <p:nvPr/>
          </p:nvSpPr>
          <p:spPr bwMode="auto">
            <a:xfrm>
              <a:off x="2084" y="288"/>
              <a:ext cx="12" cy="14"/>
            </a:xfrm>
            <a:custGeom>
              <a:avLst/>
              <a:gdLst>
                <a:gd name="T0" fmla="*/ 9 w 13"/>
                <a:gd name="T1" fmla="*/ 4 h 20"/>
                <a:gd name="T2" fmla="*/ 1 w 13"/>
                <a:gd name="T3" fmla="*/ 8 h 20"/>
                <a:gd name="T4" fmla="*/ 8 w 13"/>
                <a:gd name="T5" fmla="*/ 14 h 20"/>
                <a:gd name="T6" fmla="*/ 9 w 13"/>
                <a:gd name="T7" fmla="*/ 4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solidFill>
              <a:srgbClr val="231F2D">
                <a:alpha val="20000"/>
              </a:srgbClr>
            </a:solidFill>
            <a:ln w="9525">
              <a:noFill/>
              <a:round/>
              <a:headEnd/>
              <a:tailEnd/>
            </a:ln>
          </p:spPr>
          <p:txBody>
            <a:bodyPr/>
            <a:lstStyle/>
            <a:p>
              <a:endParaRPr lang="zh-CN" altLang="en-US"/>
            </a:p>
          </p:txBody>
        </p:sp>
        <p:sp>
          <p:nvSpPr>
            <p:cNvPr id="28796" name="Freeform 110"/>
            <p:cNvSpPr>
              <a:spLocks noChangeArrowheads="1"/>
            </p:cNvSpPr>
            <p:nvPr/>
          </p:nvSpPr>
          <p:spPr bwMode="auto">
            <a:xfrm>
              <a:off x="1810" y="85"/>
              <a:ext cx="2370" cy="1537"/>
            </a:xfrm>
            <a:custGeom>
              <a:avLst/>
              <a:gdLst>
                <a:gd name="T0" fmla="*/ 520 w 2060"/>
                <a:gd name="T1" fmla="*/ 610 h 1644"/>
                <a:gd name="T2" fmla="*/ 383 w 2060"/>
                <a:gd name="T3" fmla="*/ 556 h 1644"/>
                <a:gd name="T4" fmla="*/ 182 w 2060"/>
                <a:gd name="T5" fmla="*/ 603 h 1644"/>
                <a:gd name="T6" fmla="*/ 53 w 2060"/>
                <a:gd name="T7" fmla="*/ 710 h 1644"/>
                <a:gd name="T8" fmla="*/ 14 w 2060"/>
                <a:gd name="T9" fmla="*/ 880 h 1644"/>
                <a:gd name="T10" fmla="*/ 168 w 2060"/>
                <a:gd name="T11" fmla="*/ 990 h 1644"/>
                <a:gd name="T12" fmla="*/ 354 w 2060"/>
                <a:gd name="T13" fmla="*/ 973 h 1644"/>
                <a:gd name="T14" fmla="*/ 456 w 2060"/>
                <a:gd name="T15" fmla="*/ 1064 h 1644"/>
                <a:gd name="T16" fmla="*/ 520 w 2060"/>
                <a:gd name="T17" fmla="*/ 1353 h 1644"/>
                <a:gd name="T18" fmla="*/ 572 w 2060"/>
                <a:gd name="T19" fmla="*/ 1522 h 1644"/>
                <a:gd name="T20" fmla="*/ 810 w 2060"/>
                <a:gd name="T21" fmla="*/ 1472 h 1644"/>
                <a:gd name="T22" fmla="*/ 940 w 2060"/>
                <a:gd name="T23" fmla="*/ 1290 h 1644"/>
                <a:gd name="T24" fmla="*/ 1018 w 2060"/>
                <a:gd name="T25" fmla="*/ 1078 h 1644"/>
                <a:gd name="T26" fmla="*/ 1148 w 2060"/>
                <a:gd name="T27" fmla="*/ 934 h 1644"/>
                <a:gd name="T28" fmla="*/ 916 w 2060"/>
                <a:gd name="T29" fmla="*/ 800 h 1644"/>
                <a:gd name="T30" fmla="*/ 940 w 2060"/>
                <a:gd name="T31" fmla="*/ 766 h 1644"/>
                <a:gd name="T32" fmla="*/ 1154 w 2060"/>
                <a:gd name="T33" fmla="*/ 856 h 1644"/>
                <a:gd name="T34" fmla="*/ 1263 w 2060"/>
                <a:gd name="T35" fmla="*/ 740 h 1644"/>
                <a:gd name="T36" fmla="*/ 1203 w 2060"/>
                <a:gd name="T37" fmla="*/ 713 h 1644"/>
                <a:gd name="T38" fmla="*/ 1069 w 2060"/>
                <a:gd name="T39" fmla="*/ 669 h 1644"/>
                <a:gd name="T40" fmla="*/ 1313 w 2060"/>
                <a:gd name="T41" fmla="*/ 711 h 1644"/>
                <a:gd name="T42" fmla="*/ 1491 w 2060"/>
                <a:gd name="T43" fmla="*/ 797 h 1644"/>
                <a:gd name="T44" fmla="*/ 1580 w 2060"/>
                <a:gd name="T45" fmla="*/ 966 h 1644"/>
                <a:gd name="T46" fmla="*/ 1850 w 2060"/>
                <a:gd name="T47" fmla="*/ 792 h 1644"/>
                <a:gd name="T48" fmla="*/ 1960 w 2060"/>
                <a:gd name="T49" fmla="*/ 963 h 1644"/>
                <a:gd name="T50" fmla="*/ 1964 w 2060"/>
                <a:gd name="T51" fmla="*/ 817 h 1644"/>
                <a:gd name="T52" fmla="*/ 2024 w 2060"/>
                <a:gd name="T53" fmla="*/ 748 h 1644"/>
                <a:gd name="T54" fmla="*/ 2051 w 2060"/>
                <a:gd name="T55" fmla="*/ 509 h 1644"/>
                <a:gd name="T56" fmla="*/ 2098 w 2060"/>
                <a:gd name="T57" fmla="*/ 494 h 1644"/>
                <a:gd name="T58" fmla="*/ 2121 w 2060"/>
                <a:gd name="T59" fmla="*/ 399 h 1644"/>
                <a:gd name="T60" fmla="*/ 2077 w 2060"/>
                <a:gd name="T61" fmla="*/ 211 h 1644"/>
                <a:gd name="T62" fmla="*/ 2185 w 2060"/>
                <a:gd name="T63" fmla="*/ 101 h 1644"/>
                <a:gd name="T64" fmla="*/ 2240 w 2060"/>
                <a:gd name="T65" fmla="*/ 195 h 1644"/>
                <a:gd name="T66" fmla="*/ 2235 w 2060"/>
                <a:gd name="T67" fmla="*/ 115 h 1644"/>
                <a:gd name="T68" fmla="*/ 2272 w 2060"/>
                <a:gd name="T69" fmla="*/ 48 h 1644"/>
                <a:gd name="T70" fmla="*/ 2345 w 2060"/>
                <a:gd name="T71" fmla="*/ 0 h 1644"/>
                <a:gd name="T72" fmla="*/ 2094 w 2060"/>
                <a:gd name="T73" fmla="*/ 59 h 1644"/>
                <a:gd name="T74" fmla="*/ 1821 w 2060"/>
                <a:gd name="T75" fmla="*/ 78 h 1644"/>
                <a:gd name="T76" fmla="*/ 1552 w 2060"/>
                <a:gd name="T77" fmla="*/ 28 h 1644"/>
                <a:gd name="T78" fmla="*/ 1302 w 2060"/>
                <a:gd name="T79" fmla="*/ 61 h 1644"/>
                <a:gd name="T80" fmla="*/ 1197 w 2060"/>
                <a:gd name="T81" fmla="*/ 159 h 1644"/>
                <a:gd name="T82" fmla="*/ 1065 w 2060"/>
                <a:gd name="T83" fmla="*/ 128 h 1644"/>
                <a:gd name="T84" fmla="*/ 872 w 2060"/>
                <a:gd name="T85" fmla="*/ 171 h 1644"/>
                <a:gd name="T86" fmla="*/ 767 w 2060"/>
                <a:gd name="T87" fmla="*/ 131 h 1644"/>
                <a:gd name="T88" fmla="*/ 419 w 2060"/>
                <a:gd name="T89" fmla="*/ 232 h 1644"/>
                <a:gd name="T90" fmla="*/ 616 w 2060"/>
                <a:gd name="T91" fmla="*/ 199 h 1644"/>
                <a:gd name="T92" fmla="*/ 734 w 2060"/>
                <a:gd name="T93" fmla="*/ 258 h 1644"/>
                <a:gd name="T94" fmla="*/ 510 w 2060"/>
                <a:gd name="T95" fmla="*/ 334 h 1644"/>
                <a:gd name="T96" fmla="*/ 316 w 2060"/>
                <a:gd name="T97" fmla="*/ 389 h 1644"/>
                <a:gd name="T98" fmla="*/ 192 w 2060"/>
                <a:gd name="T99" fmla="*/ 502 h 1644"/>
                <a:gd name="T100" fmla="*/ 326 w 2060"/>
                <a:gd name="T101" fmla="*/ 516 h 1644"/>
                <a:gd name="T102" fmla="*/ 438 w 2060"/>
                <a:gd name="T103" fmla="*/ 536 h 1644"/>
                <a:gd name="T104" fmla="*/ 567 w 2060"/>
                <a:gd name="T105" fmla="*/ 552 h 1644"/>
                <a:gd name="T106" fmla="*/ 560 w 2060"/>
                <a:gd name="T107" fmla="*/ 479 h 1644"/>
                <a:gd name="T108" fmla="*/ 681 w 2060"/>
                <a:gd name="T109" fmla="*/ 512 h 1644"/>
                <a:gd name="T110" fmla="*/ 789 w 2060"/>
                <a:gd name="T111" fmla="*/ 439 h 1644"/>
                <a:gd name="T112" fmla="*/ 888 w 2060"/>
                <a:gd name="T113" fmla="*/ 449 h 1644"/>
                <a:gd name="T114" fmla="*/ 735 w 2060"/>
                <a:gd name="T115" fmla="*/ 559 h 16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060"/>
                <a:gd name="T175" fmla="*/ 0 h 1644"/>
                <a:gd name="T176" fmla="*/ 2060 w 2060"/>
                <a:gd name="T177" fmla="*/ 1644 h 16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363046">
                <a:alpha val="20000"/>
              </a:srgbClr>
            </a:solidFill>
            <a:ln w="9525">
              <a:noFill/>
              <a:round/>
              <a:headEnd/>
              <a:tailEnd/>
            </a:ln>
          </p:spPr>
          <p:txBody>
            <a:bodyPr/>
            <a:lstStyle/>
            <a:p>
              <a:endParaRPr lang="zh-CN" altLang="en-US"/>
            </a:p>
          </p:txBody>
        </p:sp>
      </p:grpSp>
      <p:sp>
        <p:nvSpPr>
          <p:cNvPr id="187" name="直接连接符 5"/>
          <p:cNvSpPr>
            <a:spLocks noChangeShapeType="1"/>
          </p:cNvSpPr>
          <p:nvPr/>
        </p:nvSpPr>
        <p:spPr bwMode="auto">
          <a:xfrm>
            <a:off x="2133600" y="2124075"/>
            <a:ext cx="869950" cy="423863"/>
          </a:xfrm>
          <a:prstGeom prst="line">
            <a:avLst/>
          </a:prstGeom>
          <a:noFill/>
          <a:ln w="9525">
            <a:solidFill>
              <a:srgbClr val="7F7F7F"/>
            </a:solidFill>
            <a:bevel/>
            <a:headEnd/>
            <a:tailEnd/>
          </a:ln>
        </p:spPr>
        <p:txBody>
          <a:bodyPr lIns="51437" tIns="25718" rIns="51437" bIns="25718"/>
          <a:lstStyle/>
          <a:p>
            <a:endParaRPr lang="zh-CN" altLang="en-US"/>
          </a:p>
        </p:txBody>
      </p:sp>
      <p:sp>
        <p:nvSpPr>
          <p:cNvPr id="188" name="直接连接符 158"/>
          <p:cNvSpPr>
            <a:spLocks noChangeShapeType="1"/>
          </p:cNvSpPr>
          <p:nvPr/>
        </p:nvSpPr>
        <p:spPr bwMode="auto">
          <a:xfrm flipV="1">
            <a:off x="3530600" y="2006600"/>
            <a:ext cx="936625" cy="581025"/>
          </a:xfrm>
          <a:prstGeom prst="line">
            <a:avLst/>
          </a:prstGeom>
          <a:noFill/>
          <a:ln w="9525">
            <a:solidFill>
              <a:srgbClr val="7F7F7F"/>
            </a:solidFill>
            <a:bevel/>
            <a:headEnd/>
            <a:tailEnd/>
          </a:ln>
        </p:spPr>
        <p:txBody>
          <a:bodyPr lIns="51437" tIns="25718" rIns="51437" bIns="25718"/>
          <a:lstStyle/>
          <a:p>
            <a:endParaRPr lang="zh-CN" altLang="en-US"/>
          </a:p>
        </p:txBody>
      </p:sp>
      <p:sp>
        <p:nvSpPr>
          <p:cNvPr id="189" name="直接连接符 159"/>
          <p:cNvSpPr>
            <a:spLocks noChangeShapeType="1"/>
          </p:cNvSpPr>
          <p:nvPr/>
        </p:nvSpPr>
        <p:spPr bwMode="auto">
          <a:xfrm>
            <a:off x="5105400" y="2006600"/>
            <a:ext cx="955675" cy="474663"/>
          </a:xfrm>
          <a:prstGeom prst="line">
            <a:avLst/>
          </a:prstGeom>
          <a:noFill/>
          <a:ln w="9525">
            <a:solidFill>
              <a:srgbClr val="7F7F7F"/>
            </a:solidFill>
            <a:bevel/>
            <a:headEnd/>
            <a:tailEnd/>
          </a:ln>
        </p:spPr>
        <p:txBody>
          <a:bodyPr lIns="51437" tIns="25718" rIns="51437" bIns="25718"/>
          <a:lstStyle/>
          <a:p>
            <a:endParaRPr lang="zh-CN" altLang="en-US"/>
          </a:p>
        </p:txBody>
      </p:sp>
      <p:grpSp>
        <p:nvGrpSpPr>
          <p:cNvPr id="190" name="组合 2"/>
          <p:cNvGrpSpPr/>
          <p:nvPr/>
        </p:nvGrpSpPr>
        <p:grpSpPr>
          <a:xfrm>
            <a:off x="1671690" y="1900774"/>
            <a:ext cx="568969" cy="599463"/>
            <a:chOff x="1370410" y="2278732"/>
            <a:chExt cx="647700" cy="682228"/>
          </a:xfrm>
          <a:solidFill>
            <a:srgbClr val="C00000"/>
          </a:solidFill>
        </p:grpSpPr>
        <p:sp>
          <p:nvSpPr>
            <p:cNvPr id="191" name="矩形 2"/>
            <p:cNvSpPr>
              <a:spLocks noChangeArrowheads="1"/>
            </p:cNvSpPr>
            <p:nvPr/>
          </p:nvSpPr>
          <p:spPr bwMode="auto">
            <a:xfrm>
              <a:off x="1370410" y="2278732"/>
              <a:ext cx="647700" cy="682228"/>
            </a:xfrm>
            <a:prstGeom prst="rect">
              <a:avLst/>
            </a:prstGeom>
            <a:grpFill/>
            <a:ln>
              <a:noFill/>
            </a:ln>
            <a:extLst>
              <a:ext uri="{91240B29-F687-4F45-9708-019B960494DF}"/>
            </a:extLst>
          </p:spPr>
          <p:txBody>
            <a:bodyPr lIns="68559" tIns="34279" rIns="68559" bIns="34279" anchor="ctr"/>
            <a:lstStyle/>
            <a:p>
              <a:pPr algn="ctr">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192" name="文本框 19"/>
            <p:cNvSpPr>
              <a:spLocks noChangeArrowheads="1"/>
            </p:cNvSpPr>
            <p:nvPr/>
          </p:nvSpPr>
          <p:spPr bwMode="auto">
            <a:xfrm>
              <a:off x="1482241" y="2462717"/>
              <a:ext cx="424040" cy="394028"/>
            </a:xfrm>
            <a:prstGeom prst="rect">
              <a:avLst/>
            </a:prstGeom>
            <a:grpFill/>
            <a:ln>
              <a:noFill/>
            </a:ln>
            <a:extLst>
              <a:ext uri="{91240B29-F687-4F45-9708-019B960494DF}"/>
            </a:extLst>
          </p:spPr>
          <p:txBody>
            <a:bodyPr wrap="none" lIns="68559" tIns="34279" rIns="68559" bIns="34279">
              <a:spAutoFit/>
            </a:bodyPr>
            <a:lstStyle/>
            <a:p>
              <a:pPr algn="ctr">
                <a:defRPr/>
              </a:pPr>
              <a:r>
                <a:rPr lang="en-US" altLang="zh-CN" b="1">
                  <a:solidFill>
                    <a:schemeClr val="bg1"/>
                  </a:solidFill>
                  <a:latin typeface="STHeiti Light" charset="-122"/>
                  <a:ea typeface="STHeiti Light" charset="-122"/>
                  <a:cs typeface="STHeiti Light" charset="-122"/>
                  <a:sym typeface="微软雅黑" panose="020B0503020204020204" pitchFamily="34" charset="-122"/>
                </a:rPr>
                <a:t>01</a:t>
              </a:r>
              <a:endParaRPr lang="zh-CN" altLang="en-US" b="1" dirty="0">
                <a:solidFill>
                  <a:schemeClr val="bg1"/>
                </a:solidFill>
                <a:latin typeface="STHeiti Light" charset="-122"/>
                <a:ea typeface="STHeiti Light" charset="-122"/>
                <a:cs typeface="STHeiti Light" charset="-122"/>
                <a:sym typeface="微软雅黑" panose="020B0503020204020204" pitchFamily="34" charset="-122"/>
              </a:endParaRPr>
            </a:p>
          </p:txBody>
        </p:sp>
      </p:grpSp>
      <p:grpSp>
        <p:nvGrpSpPr>
          <p:cNvPr id="193" name="组合 3"/>
          <p:cNvGrpSpPr/>
          <p:nvPr/>
        </p:nvGrpSpPr>
        <p:grpSpPr>
          <a:xfrm>
            <a:off x="2876351" y="2135698"/>
            <a:ext cx="778150" cy="820207"/>
            <a:chOff x="2976563" y="2591866"/>
            <a:chExt cx="885825" cy="933450"/>
          </a:xfrm>
          <a:solidFill>
            <a:srgbClr val="C00000"/>
          </a:solidFill>
        </p:grpSpPr>
        <p:sp>
          <p:nvSpPr>
            <p:cNvPr id="194" name="矩形 150"/>
            <p:cNvSpPr>
              <a:spLocks noChangeArrowheads="1"/>
            </p:cNvSpPr>
            <p:nvPr/>
          </p:nvSpPr>
          <p:spPr bwMode="auto">
            <a:xfrm>
              <a:off x="2976563" y="2591866"/>
              <a:ext cx="885825" cy="933450"/>
            </a:xfrm>
            <a:prstGeom prst="rect">
              <a:avLst/>
            </a:prstGeom>
            <a:grpFill/>
            <a:ln>
              <a:noFill/>
            </a:ln>
            <a:extLst>
              <a:ext uri="{91240B29-F687-4F45-9708-019B960494DF}"/>
            </a:extLst>
          </p:spPr>
          <p:txBody>
            <a:bodyPr lIns="68559" tIns="34279" rIns="68559" bIns="34279" anchor="ctr"/>
            <a:lstStyle/>
            <a:p>
              <a:pPr algn="ctr">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195" name="文本框 19"/>
            <p:cNvSpPr>
              <a:spLocks noChangeArrowheads="1"/>
            </p:cNvSpPr>
            <p:nvPr/>
          </p:nvSpPr>
          <p:spPr bwMode="auto">
            <a:xfrm>
              <a:off x="3146345" y="2821074"/>
              <a:ext cx="511630" cy="499109"/>
            </a:xfrm>
            <a:prstGeom prst="rect">
              <a:avLst/>
            </a:prstGeom>
            <a:grpFill/>
            <a:ln>
              <a:noFill/>
            </a:ln>
            <a:extLst>
              <a:ext uri="{91240B29-F687-4F45-9708-019B960494DF}"/>
            </a:extLst>
          </p:spPr>
          <p:txBody>
            <a:bodyPr wrap="none" lIns="68559" tIns="34279" rIns="68559" bIns="34279">
              <a:spAutoFit/>
            </a:bodyPr>
            <a:lstStyle/>
            <a:p>
              <a:pPr algn="ctr">
                <a:defRPr/>
              </a:pPr>
              <a:r>
                <a:rPr lang="en-US" altLang="zh-CN" sz="2400" b="1" dirty="0">
                  <a:solidFill>
                    <a:schemeClr val="bg1"/>
                  </a:solidFill>
                  <a:latin typeface="STHeiti Light" charset="-122"/>
                  <a:ea typeface="STHeiti Light" charset="-122"/>
                  <a:cs typeface="STHeiti Light" charset="-122"/>
                  <a:sym typeface="微软雅黑" panose="020B0503020204020204" pitchFamily="34" charset="-122"/>
                </a:rPr>
                <a:t>02</a:t>
              </a:r>
              <a:endParaRPr lang="zh-CN" altLang="en-US" sz="2400" b="1" dirty="0">
                <a:solidFill>
                  <a:schemeClr val="bg1"/>
                </a:solidFill>
                <a:latin typeface="STHeiti Light" charset="-122"/>
                <a:ea typeface="STHeiti Light" charset="-122"/>
                <a:cs typeface="STHeiti Light" charset="-122"/>
                <a:sym typeface="微软雅黑" panose="020B0503020204020204" pitchFamily="34" charset="-122"/>
              </a:endParaRPr>
            </a:p>
          </p:txBody>
        </p:sp>
      </p:grpSp>
      <p:grpSp>
        <p:nvGrpSpPr>
          <p:cNvPr id="196" name="组合 4"/>
          <p:cNvGrpSpPr/>
          <p:nvPr/>
        </p:nvGrpSpPr>
        <p:grpSpPr>
          <a:xfrm>
            <a:off x="4330161" y="1598858"/>
            <a:ext cx="907841" cy="957257"/>
            <a:chOff x="4914900" y="1876301"/>
            <a:chExt cx="1033463" cy="1089422"/>
          </a:xfrm>
          <a:solidFill>
            <a:srgbClr val="C00000"/>
          </a:solidFill>
        </p:grpSpPr>
        <p:sp>
          <p:nvSpPr>
            <p:cNvPr id="197" name="矩形 156"/>
            <p:cNvSpPr>
              <a:spLocks noChangeArrowheads="1"/>
            </p:cNvSpPr>
            <p:nvPr/>
          </p:nvSpPr>
          <p:spPr bwMode="auto">
            <a:xfrm>
              <a:off x="4914900" y="1876301"/>
              <a:ext cx="1033463" cy="1089422"/>
            </a:xfrm>
            <a:prstGeom prst="rect">
              <a:avLst/>
            </a:prstGeom>
            <a:grpFill/>
            <a:ln>
              <a:noFill/>
            </a:ln>
            <a:extLst>
              <a:ext uri="{91240B29-F687-4F45-9708-019B960494DF}"/>
            </a:extLst>
          </p:spPr>
          <p:txBody>
            <a:bodyPr lIns="68559" tIns="34279" rIns="68559" bIns="34279" anchor="ctr"/>
            <a:lstStyle/>
            <a:p>
              <a:pPr algn="ctr">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198" name="文本框 19"/>
            <p:cNvSpPr>
              <a:spLocks noChangeArrowheads="1"/>
            </p:cNvSpPr>
            <p:nvPr/>
          </p:nvSpPr>
          <p:spPr bwMode="auto">
            <a:xfrm>
              <a:off x="5123197" y="2132483"/>
              <a:ext cx="627454" cy="551650"/>
            </a:xfrm>
            <a:prstGeom prst="rect">
              <a:avLst/>
            </a:prstGeom>
            <a:grpFill/>
            <a:ln>
              <a:noFill/>
            </a:ln>
            <a:extLst>
              <a:ext uri="{91240B29-F687-4F45-9708-019B960494DF}"/>
            </a:extLst>
          </p:spPr>
          <p:txBody>
            <a:bodyPr lIns="68559" tIns="34279" rIns="68559" bIns="34279">
              <a:spAutoFit/>
            </a:bodyPr>
            <a:lstStyle/>
            <a:p>
              <a:pPr algn="ctr">
                <a:defRPr/>
              </a:pPr>
              <a:r>
                <a:rPr lang="en-US" altLang="zh-CN" sz="2700" b="1" dirty="0">
                  <a:solidFill>
                    <a:schemeClr val="bg1"/>
                  </a:solidFill>
                  <a:latin typeface="STHeiti Light" charset="-122"/>
                  <a:ea typeface="STHeiti Light" charset="-122"/>
                  <a:cs typeface="STHeiti Light" charset="-122"/>
                  <a:sym typeface="微软雅黑" panose="020B0503020204020204" pitchFamily="34" charset="-122"/>
                </a:rPr>
                <a:t>03</a:t>
              </a:r>
              <a:endParaRPr lang="zh-CN" altLang="en-US" sz="2700" b="1" dirty="0">
                <a:solidFill>
                  <a:schemeClr val="bg1"/>
                </a:solidFill>
                <a:latin typeface="STHeiti Light" charset="-122"/>
                <a:ea typeface="STHeiti Light" charset="-122"/>
                <a:cs typeface="STHeiti Light" charset="-122"/>
                <a:sym typeface="微软雅黑" panose="020B0503020204020204" pitchFamily="34" charset="-122"/>
              </a:endParaRPr>
            </a:p>
          </p:txBody>
        </p:sp>
      </p:grpSp>
      <p:grpSp>
        <p:nvGrpSpPr>
          <p:cNvPr id="199" name="组合 5"/>
          <p:cNvGrpSpPr/>
          <p:nvPr/>
        </p:nvGrpSpPr>
        <p:grpSpPr>
          <a:xfrm>
            <a:off x="5919706" y="2048160"/>
            <a:ext cx="778150" cy="820207"/>
            <a:chOff x="7034213" y="2475185"/>
            <a:chExt cx="885825" cy="933450"/>
          </a:xfrm>
          <a:solidFill>
            <a:srgbClr val="C00000"/>
          </a:solidFill>
        </p:grpSpPr>
        <p:sp>
          <p:nvSpPr>
            <p:cNvPr id="200" name="矩形 157"/>
            <p:cNvSpPr>
              <a:spLocks noChangeArrowheads="1"/>
            </p:cNvSpPr>
            <p:nvPr/>
          </p:nvSpPr>
          <p:spPr bwMode="auto">
            <a:xfrm>
              <a:off x="7034213" y="2475185"/>
              <a:ext cx="885825" cy="933450"/>
            </a:xfrm>
            <a:prstGeom prst="rect">
              <a:avLst/>
            </a:prstGeom>
            <a:grpFill/>
            <a:ln>
              <a:noFill/>
            </a:ln>
            <a:extLst>
              <a:ext uri="{91240B29-F687-4F45-9708-019B960494DF}"/>
            </a:extLst>
          </p:spPr>
          <p:txBody>
            <a:bodyPr lIns="68559" tIns="34279" rIns="68559" bIns="34279" anchor="ctr"/>
            <a:lstStyle/>
            <a:p>
              <a:pPr algn="ctr">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201" name="文本框 19"/>
            <p:cNvSpPr>
              <a:spLocks noChangeArrowheads="1"/>
            </p:cNvSpPr>
            <p:nvPr/>
          </p:nvSpPr>
          <p:spPr bwMode="auto">
            <a:xfrm>
              <a:off x="7228562" y="2710727"/>
              <a:ext cx="511630" cy="499109"/>
            </a:xfrm>
            <a:prstGeom prst="rect">
              <a:avLst/>
            </a:prstGeom>
            <a:grpFill/>
            <a:ln>
              <a:noFill/>
            </a:ln>
            <a:extLst>
              <a:ext uri="{91240B29-F687-4F45-9708-019B960494DF}"/>
            </a:extLst>
          </p:spPr>
          <p:txBody>
            <a:bodyPr wrap="none" lIns="68559" tIns="34279" rIns="68559" bIns="34279">
              <a:spAutoFit/>
            </a:bodyPr>
            <a:lstStyle/>
            <a:p>
              <a:pPr algn="ctr">
                <a:defRPr/>
              </a:pPr>
              <a:r>
                <a:rPr lang="en-US" altLang="zh-CN" sz="2400" b="1" dirty="0">
                  <a:solidFill>
                    <a:schemeClr val="bg1"/>
                  </a:solidFill>
                  <a:latin typeface="STHeiti Light" charset="-122"/>
                  <a:ea typeface="STHeiti Light" charset="-122"/>
                  <a:cs typeface="STHeiti Light" charset="-122"/>
                  <a:sym typeface="微软雅黑" panose="020B0503020204020204" pitchFamily="34" charset="-122"/>
                </a:rPr>
                <a:t>04</a:t>
              </a:r>
              <a:endParaRPr lang="zh-CN" altLang="en-US" sz="2400" b="1" dirty="0">
                <a:solidFill>
                  <a:schemeClr val="bg1"/>
                </a:solidFill>
                <a:latin typeface="STHeiti Light" charset="-122"/>
                <a:ea typeface="STHeiti Light" charset="-122"/>
                <a:cs typeface="STHeiti Light" charset="-122"/>
                <a:sym typeface="微软雅黑" panose="020B0503020204020204" pitchFamily="34" charset="-122"/>
              </a:endParaRPr>
            </a:p>
          </p:txBody>
        </p:sp>
      </p:grpSp>
      <p:sp>
        <p:nvSpPr>
          <p:cNvPr id="202" name="矩形 201"/>
          <p:cNvSpPr>
            <a:spLocks noChangeArrowheads="1"/>
          </p:cNvSpPr>
          <p:nvPr/>
        </p:nvSpPr>
        <p:spPr bwMode="auto">
          <a:xfrm>
            <a:off x="1382713" y="2713038"/>
            <a:ext cx="1228725" cy="330200"/>
          </a:xfrm>
          <a:prstGeom prst="rect">
            <a:avLst/>
          </a:prstGeom>
          <a:noFill/>
          <a:ln>
            <a:noFill/>
          </a:ln>
          <a:extLst>
            <a:ext uri="{909E8E84-426E-40DD-AFC4-6F175D3DCCD1}"/>
            <a:ext uri="{91240B29-F687-4F45-9708-019B960494DF}"/>
          </a:extLst>
        </p:spPr>
        <p:txBody>
          <a:bodyPr wrap="none" lIns="68589" tIns="34295" rIns="68589" bIns="34295">
            <a:spAutoFit/>
          </a:bodyPr>
          <a:lstStyle/>
          <a:p>
            <a:r>
              <a:rPr lang="zh-CN" altLang="en-US" sz="1700">
                <a:solidFill>
                  <a:srgbClr val="262626"/>
                </a:solidFill>
                <a:latin typeface="黑体" pitchFamily="2" charset="-122"/>
                <a:ea typeface="黑体" pitchFamily="2" charset="-122"/>
              </a:rPr>
              <a:t>什么是毒品</a:t>
            </a:r>
          </a:p>
        </p:txBody>
      </p:sp>
      <p:sp>
        <p:nvSpPr>
          <p:cNvPr id="203" name="矩形 202"/>
          <p:cNvSpPr>
            <a:spLocks noChangeArrowheads="1"/>
          </p:cNvSpPr>
          <p:nvPr/>
        </p:nvSpPr>
        <p:spPr bwMode="auto">
          <a:xfrm>
            <a:off x="2657475" y="3082925"/>
            <a:ext cx="1228725" cy="331788"/>
          </a:xfrm>
          <a:prstGeom prst="rect">
            <a:avLst/>
          </a:prstGeom>
          <a:noFill/>
          <a:ln>
            <a:noFill/>
          </a:ln>
          <a:extLst>
            <a:ext uri="{909E8E84-426E-40DD-AFC4-6F175D3DCCD1}"/>
            <a:ext uri="{91240B29-F687-4F45-9708-019B960494DF}"/>
          </a:extLst>
        </p:spPr>
        <p:txBody>
          <a:bodyPr wrap="none" lIns="68589" tIns="34295" rIns="68589" bIns="34295">
            <a:spAutoFit/>
          </a:bodyPr>
          <a:lstStyle/>
          <a:p>
            <a:r>
              <a:rPr lang="zh-CN" altLang="en-US" sz="1700">
                <a:solidFill>
                  <a:srgbClr val="262626"/>
                </a:solidFill>
                <a:latin typeface="黑体" pitchFamily="2" charset="-122"/>
                <a:ea typeface="黑体" pitchFamily="2" charset="-122"/>
              </a:rPr>
              <a:t>吸毒的概念</a:t>
            </a:r>
          </a:p>
        </p:txBody>
      </p:sp>
      <p:sp>
        <p:nvSpPr>
          <p:cNvPr id="204" name="矩形 203"/>
          <p:cNvSpPr>
            <a:spLocks noChangeArrowheads="1"/>
          </p:cNvSpPr>
          <p:nvPr/>
        </p:nvSpPr>
        <p:spPr bwMode="auto">
          <a:xfrm>
            <a:off x="4202113" y="2709863"/>
            <a:ext cx="1228725" cy="330200"/>
          </a:xfrm>
          <a:prstGeom prst="rect">
            <a:avLst/>
          </a:prstGeom>
          <a:noFill/>
          <a:ln>
            <a:noFill/>
          </a:ln>
          <a:extLst>
            <a:ext uri="{909E8E84-426E-40DD-AFC4-6F175D3DCCD1}"/>
            <a:ext uri="{91240B29-F687-4F45-9708-019B960494DF}"/>
          </a:extLst>
        </p:spPr>
        <p:txBody>
          <a:bodyPr wrap="none" lIns="68589" tIns="34295" rIns="68589" bIns="34295">
            <a:spAutoFit/>
          </a:bodyPr>
          <a:lstStyle/>
          <a:p>
            <a:r>
              <a:rPr lang="zh-CN" altLang="en-US" sz="1700">
                <a:solidFill>
                  <a:srgbClr val="262626"/>
                </a:solidFill>
                <a:latin typeface="黑体" pitchFamily="2" charset="-122"/>
                <a:ea typeface="黑体" pitchFamily="2" charset="-122"/>
              </a:rPr>
              <a:t>吸毒的危害</a:t>
            </a:r>
          </a:p>
        </p:txBody>
      </p:sp>
      <p:sp>
        <p:nvSpPr>
          <p:cNvPr id="205" name="矩形 204"/>
          <p:cNvSpPr>
            <a:spLocks noChangeArrowheads="1"/>
          </p:cNvSpPr>
          <p:nvPr/>
        </p:nvSpPr>
        <p:spPr bwMode="auto">
          <a:xfrm>
            <a:off x="5575300" y="2989263"/>
            <a:ext cx="1446213" cy="330200"/>
          </a:xfrm>
          <a:prstGeom prst="rect">
            <a:avLst/>
          </a:prstGeom>
          <a:noFill/>
          <a:ln>
            <a:noFill/>
          </a:ln>
          <a:extLst>
            <a:ext uri="{909E8E84-426E-40DD-AFC4-6F175D3DCCD1}"/>
            <a:ext uri="{91240B29-F687-4F45-9708-019B960494DF}"/>
          </a:extLst>
        </p:spPr>
        <p:txBody>
          <a:bodyPr wrap="none" lIns="68589" tIns="34295" rIns="68589" bIns="34295">
            <a:spAutoFit/>
          </a:bodyPr>
          <a:lstStyle/>
          <a:p>
            <a:r>
              <a:rPr lang="zh-CN" altLang="en-US" sz="1700">
                <a:solidFill>
                  <a:srgbClr val="262626"/>
                </a:solidFill>
                <a:latin typeface="黑体" pitchFamily="2" charset="-122"/>
                <a:ea typeface="黑体" pitchFamily="2" charset="-122"/>
              </a:rPr>
              <a:t>如何预防吸毒</a:t>
            </a:r>
          </a:p>
        </p:txBody>
      </p:sp>
      <p:pic>
        <p:nvPicPr>
          <p:cNvPr id="206" name="图片 205"/>
          <p:cNvPicPr>
            <a:picLocks noChangeAspect="1"/>
          </p:cNvPicPr>
          <p:nvPr/>
        </p:nvPicPr>
        <p:blipFill>
          <a:blip r:embed="rId4"/>
          <a:srcRect/>
          <a:stretch>
            <a:fillRect/>
          </a:stretch>
        </p:blipFill>
        <p:spPr bwMode="auto">
          <a:xfrm>
            <a:off x="7729538" y="9525"/>
            <a:ext cx="1230312" cy="965200"/>
          </a:xfrm>
          <a:prstGeom prst="rect">
            <a:avLst/>
          </a:prstGeom>
          <a:noFill/>
          <a:ln w="9525">
            <a:noFill/>
            <a:miter lim="800000"/>
            <a:headEnd/>
            <a:tailEnd/>
          </a:ln>
        </p:spPr>
      </p:pic>
    </p:spTree>
  </p:cSld>
  <p:clrMapOvr>
    <a:masterClrMapping/>
  </p:clrMapOvr>
  <p:transition advTm="8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ppt_x</p:attrName>
                                        </p:attrNameLst>
                                      </p:cBhvr>
                                      <p:tavLst>
                                        <p:tav tm="0">
                                          <p:val>
                                            <p:strVal val="#ppt_x"/>
                                          </p:val>
                                        </p:tav>
                                        <p:tav tm="100000">
                                          <p:val>
                                            <p:strVal val="#ppt_x"/>
                                          </p:val>
                                        </p:tav>
                                      </p:tavLst>
                                    </p:anim>
                                    <p:anim calcmode="lin" valueType="num">
                                      <p:cBhvr>
                                        <p:cTn id="8" dur="500" fill="hold"/>
                                        <p:tgtEl>
                                          <p:spTgt spid="7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childTnLst>
                                </p:cTn>
                              </p:par>
                            </p:childTnLst>
                          </p:cTn>
                        </p:par>
                        <p:par>
                          <p:cTn id="12" fill="hold">
                            <p:stCondLst>
                              <p:cond delay="500"/>
                            </p:stCondLst>
                            <p:childTnLst>
                              <p:par>
                                <p:cTn id="13" presetID="42" presetClass="entr" presetSubtype="0" fill="hold"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1000"/>
                                        <p:tgtEl>
                                          <p:spTgt spid="79"/>
                                        </p:tgtEl>
                                      </p:cBhvr>
                                    </p:animEffect>
                                    <p:anim calcmode="lin" valueType="num">
                                      <p:cBhvr>
                                        <p:cTn id="16" dur="1000" fill="hold"/>
                                        <p:tgtEl>
                                          <p:spTgt spid="79"/>
                                        </p:tgtEl>
                                        <p:attrNameLst>
                                          <p:attrName>ppt_x</p:attrName>
                                        </p:attrNameLst>
                                      </p:cBhvr>
                                      <p:tavLst>
                                        <p:tav tm="0">
                                          <p:val>
                                            <p:strVal val="#ppt_x"/>
                                          </p:val>
                                        </p:tav>
                                        <p:tav tm="100000">
                                          <p:val>
                                            <p:strVal val="#ppt_x"/>
                                          </p:val>
                                        </p:tav>
                                      </p:tavLst>
                                    </p:anim>
                                    <p:anim calcmode="lin" valueType="num">
                                      <p:cBhvr>
                                        <p:cTn id="17" dur="1000" fill="hold"/>
                                        <p:tgtEl>
                                          <p:spTgt spid="79"/>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90"/>
                                        </p:tgtEl>
                                        <p:attrNameLst>
                                          <p:attrName>style.visibility</p:attrName>
                                        </p:attrNameLst>
                                      </p:cBhvr>
                                      <p:to>
                                        <p:strVal val="visible"/>
                                      </p:to>
                                    </p:set>
                                    <p:anim calcmode="lin" valueType="num">
                                      <p:cBhvr>
                                        <p:cTn id="21" dur="500" fill="hold"/>
                                        <p:tgtEl>
                                          <p:spTgt spid="190"/>
                                        </p:tgtEl>
                                        <p:attrNameLst>
                                          <p:attrName>ppt_w</p:attrName>
                                        </p:attrNameLst>
                                      </p:cBhvr>
                                      <p:tavLst>
                                        <p:tav tm="0">
                                          <p:val>
                                            <p:fltVal val="0"/>
                                          </p:val>
                                        </p:tav>
                                        <p:tav tm="100000">
                                          <p:val>
                                            <p:strVal val="#ppt_w"/>
                                          </p:val>
                                        </p:tav>
                                      </p:tavLst>
                                    </p:anim>
                                    <p:anim calcmode="lin" valueType="num">
                                      <p:cBhvr>
                                        <p:cTn id="22" dur="500" fill="hold"/>
                                        <p:tgtEl>
                                          <p:spTgt spid="190"/>
                                        </p:tgtEl>
                                        <p:attrNameLst>
                                          <p:attrName>ppt_h</p:attrName>
                                        </p:attrNameLst>
                                      </p:cBhvr>
                                      <p:tavLst>
                                        <p:tav tm="0">
                                          <p:val>
                                            <p:fltVal val="0"/>
                                          </p:val>
                                        </p:tav>
                                        <p:tav tm="100000">
                                          <p:val>
                                            <p:strVal val="#ppt_h"/>
                                          </p:val>
                                        </p:tav>
                                      </p:tavLst>
                                    </p:anim>
                                    <p:animEffect transition="in" filter="fade">
                                      <p:cBhvr>
                                        <p:cTn id="23" dur="500"/>
                                        <p:tgtEl>
                                          <p:spTgt spid="190"/>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202"/>
                                        </p:tgtEl>
                                        <p:attrNameLst>
                                          <p:attrName>style.visibility</p:attrName>
                                        </p:attrNameLst>
                                      </p:cBhvr>
                                      <p:to>
                                        <p:strVal val="visible"/>
                                      </p:to>
                                    </p:set>
                                    <p:animEffect transition="in" filter="wipe(down)">
                                      <p:cBhvr>
                                        <p:cTn id="27" dur="500"/>
                                        <p:tgtEl>
                                          <p:spTgt spid="202"/>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87"/>
                                        </p:tgtEl>
                                        <p:attrNameLst>
                                          <p:attrName>style.visibility</p:attrName>
                                        </p:attrNameLst>
                                      </p:cBhvr>
                                      <p:to>
                                        <p:strVal val="visible"/>
                                      </p:to>
                                    </p:set>
                                    <p:animEffect transition="in" filter="wipe(left)">
                                      <p:cBhvr>
                                        <p:cTn id="31" dur="500"/>
                                        <p:tgtEl>
                                          <p:spTgt spid="187"/>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193"/>
                                        </p:tgtEl>
                                        <p:attrNameLst>
                                          <p:attrName>style.visibility</p:attrName>
                                        </p:attrNameLst>
                                      </p:cBhvr>
                                      <p:to>
                                        <p:strVal val="visible"/>
                                      </p:to>
                                    </p:set>
                                    <p:animEffect transition="in" filter="fade">
                                      <p:cBhvr>
                                        <p:cTn id="35" dur="500"/>
                                        <p:tgtEl>
                                          <p:spTgt spid="193"/>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188"/>
                                        </p:tgtEl>
                                        <p:attrNameLst>
                                          <p:attrName>style.visibility</p:attrName>
                                        </p:attrNameLst>
                                      </p:cBhvr>
                                      <p:to>
                                        <p:strVal val="visible"/>
                                      </p:to>
                                    </p:set>
                                    <p:animEffect transition="in" filter="wipe(down)">
                                      <p:cBhvr>
                                        <p:cTn id="39" dur="500"/>
                                        <p:tgtEl>
                                          <p:spTgt spid="188"/>
                                        </p:tgtEl>
                                      </p:cBhvr>
                                    </p:animEffect>
                                  </p:childTnLst>
                                </p:cTn>
                              </p:par>
                            </p:childTnLst>
                          </p:cTn>
                        </p:par>
                        <p:par>
                          <p:cTn id="40" fill="hold">
                            <p:stCondLst>
                              <p:cond delay="4000"/>
                            </p:stCondLst>
                            <p:childTnLst>
                              <p:par>
                                <p:cTn id="41" presetID="22" presetClass="entr" presetSubtype="4" fill="hold" grpId="0" nodeType="afterEffect">
                                  <p:stCondLst>
                                    <p:cond delay="0"/>
                                  </p:stCondLst>
                                  <p:childTnLst>
                                    <p:set>
                                      <p:cBhvr>
                                        <p:cTn id="42" dur="1" fill="hold">
                                          <p:stCondLst>
                                            <p:cond delay="0"/>
                                          </p:stCondLst>
                                        </p:cTn>
                                        <p:tgtEl>
                                          <p:spTgt spid="203"/>
                                        </p:tgtEl>
                                        <p:attrNameLst>
                                          <p:attrName>style.visibility</p:attrName>
                                        </p:attrNameLst>
                                      </p:cBhvr>
                                      <p:to>
                                        <p:strVal val="visible"/>
                                      </p:to>
                                    </p:set>
                                    <p:animEffect transition="in" filter="wipe(down)">
                                      <p:cBhvr>
                                        <p:cTn id="43" dur="500"/>
                                        <p:tgtEl>
                                          <p:spTgt spid="203"/>
                                        </p:tgtEl>
                                      </p:cBhvr>
                                    </p:animEffect>
                                  </p:childTnLst>
                                </p:cTn>
                              </p:par>
                            </p:childTnLst>
                          </p:cTn>
                        </p:par>
                        <p:par>
                          <p:cTn id="44" fill="hold">
                            <p:stCondLst>
                              <p:cond delay="4500"/>
                            </p:stCondLst>
                            <p:childTnLst>
                              <p:par>
                                <p:cTn id="45" presetID="10" presetClass="entr" presetSubtype="0" fill="hold" nodeType="afterEffect">
                                  <p:stCondLst>
                                    <p:cond delay="0"/>
                                  </p:stCondLst>
                                  <p:childTnLst>
                                    <p:set>
                                      <p:cBhvr>
                                        <p:cTn id="46" dur="1" fill="hold">
                                          <p:stCondLst>
                                            <p:cond delay="0"/>
                                          </p:stCondLst>
                                        </p:cTn>
                                        <p:tgtEl>
                                          <p:spTgt spid="196"/>
                                        </p:tgtEl>
                                        <p:attrNameLst>
                                          <p:attrName>style.visibility</p:attrName>
                                        </p:attrNameLst>
                                      </p:cBhvr>
                                      <p:to>
                                        <p:strVal val="visible"/>
                                      </p:to>
                                    </p:set>
                                    <p:animEffect transition="in" filter="fade">
                                      <p:cBhvr>
                                        <p:cTn id="47" dur="500"/>
                                        <p:tgtEl>
                                          <p:spTgt spid="196"/>
                                        </p:tgtEl>
                                      </p:cBhvr>
                                    </p:animEffect>
                                  </p:childTnLst>
                                </p:cTn>
                              </p:par>
                            </p:childTnLst>
                          </p:cTn>
                        </p:par>
                        <p:par>
                          <p:cTn id="48" fill="hold">
                            <p:stCondLst>
                              <p:cond delay="5000"/>
                            </p:stCondLst>
                            <p:childTnLst>
                              <p:par>
                                <p:cTn id="49" presetID="22" presetClass="entr" presetSubtype="1" fill="hold" grpId="0" nodeType="afterEffect">
                                  <p:stCondLst>
                                    <p:cond delay="0"/>
                                  </p:stCondLst>
                                  <p:childTnLst>
                                    <p:set>
                                      <p:cBhvr>
                                        <p:cTn id="50" dur="1" fill="hold">
                                          <p:stCondLst>
                                            <p:cond delay="0"/>
                                          </p:stCondLst>
                                        </p:cTn>
                                        <p:tgtEl>
                                          <p:spTgt spid="189"/>
                                        </p:tgtEl>
                                        <p:attrNameLst>
                                          <p:attrName>style.visibility</p:attrName>
                                        </p:attrNameLst>
                                      </p:cBhvr>
                                      <p:to>
                                        <p:strVal val="visible"/>
                                      </p:to>
                                    </p:set>
                                    <p:animEffect transition="in" filter="wipe(up)">
                                      <p:cBhvr>
                                        <p:cTn id="51" dur="500"/>
                                        <p:tgtEl>
                                          <p:spTgt spid="189"/>
                                        </p:tgtEl>
                                      </p:cBhvr>
                                    </p:animEffect>
                                  </p:childTnLst>
                                </p:cTn>
                              </p:par>
                            </p:childTnLst>
                          </p:cTn>
                        </p:par>
                        <p:par>
                          <p:cTn id="52" fill="hold">
                            <p:stCondLst>
                              <p:cond delay="5500"/>
                            </p:stCondLst>
                            <p:childTnLst>
                              <p:par>
                                <p:cTn id="53" presetID="22" presetClass="entr" presetSubtype="4" fill="hold" grpId="0" nodeType="afterEffect">
                                  <p:stCondLst>
                                    <p:cond delay="0"/>
                                  </p:stCondLst>
                                  <p:childTnLst>
                                    <p:set>
                                      <p:cBhvr>
                                        <p:cTn id="54" dur="1" fill="hold">
                                          <p:stCondLst>
                                            <p:cond delay="0"/>
                                          </p:stCondLst>
                                        </p:cTn>
                                        <p:tgtEl>
                                          <p:spTgt spid="204"/>
                                        </p:tgtEl>
                                        <p:attrNameLst>
                                          <p:attrName>style.visibility</p:attrName>
                                        </p:attrNameLst>
                                      </p:cBhvr>
                                      <p:to>
                                        <p:strVal val="visible"/>
                                      </p:to>
                                    </p:set>
                                    <p:animEffect transition="in" filter="wipe(down)">
                                      <p:cBhvr>
                                        <p:cTn id="55" dur="500"/>
                                        <p:tgtEl>
                                          <p:spTgt spid="204"/>
                                        </p:tgtEl>
                                      </p:cBhvr>
                                    </p:animEffect>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199"/>
                                        </p:tgtEl>
                                        <p:attrNameLst>
                                          <p:attrName>style.visibility</p:attrName>
                                        </p:attrNameLst>
                                      </p:cBhvr>
                                      <p:to>
                                        <p:strVal val="visible"/>
                                      </p:to>
                                    </p:set>
                                    <p:animEffect transition="in" filter="fade">
                                      <p:cBhvr>
                                        <p:cTn id="59" dur="500"/>
                                        <p:tgtEl>
                                          <p:spTgt spid="199"/>
                                        </p:tgtEl>
                                      </p:cBhvr>
                                    </p:animEffect>
                                  </p:childTnLst>
                                </p:cTn>
                              </p:par>
                            </p:childTnLst>
                          </p:cTn>
                        </p:par>
                        <p:par>
                          <p:cTn id="60" fill="hold">
                            <p:stCondLst>
                              <p:cond delay="6500"/>
                            </p:stCondLst>
                            <p:childTnLst>
                              <p:par>
                                <p:cTn id="61" presetID="22" presetClass="entr" presetSubtype="4" fill="hold" grpId="0" nodeType="afterEffect">
                                  <p:stCondLst>
                                    <p:cond delay="0"/>
                                  </p:stCondLst>
                                  <p:childTnLst>
                                    <p:set>
                                      <p:cBhvr>
                                        <p:cTn id="62" dur="1" fill="hold">
                                          <p:stCondLst>
                                            <p:cond delay="0"/>
                                          </p:stCondLst>
                                        </p:cTn>
                                        <p:tgtEl>
                                          <p:spTgt spid="205"/>
                                        </p:tgtEl>
                                        <p:attrNameLst>
                                          <p:attrName>style.visibility</p:attrName>
                                        </p:attrNameLst>
                                      </p:cBhvr>
                                      <p:to>
                                        <p:strVal val="visible"/>
                                      </p:to>
                                    </p:set>
                                    <p:animEffect transition="in" filter="wipe(down)">
                                      <p:cBhvr>
                                        <p:cTn id="63" dur="500"/>
                                        <p:tgtEl>
                                          <p:spTgt spid="205"/>
                                        </p:tgtEl>
                                      </p:cBhvr>
                                    </p:animEffect>
                                  </p:childTnLst>
                                </p:cTn>
                              </p:par>
                            </p:childTnLst>
                          </p:cTn>
                        </p:par>
                        <p:par>
                          <p:cTn id="64" fill="hold">
                            <p:stCondLst>
                              <p:cond delay="7000"/>
                            </p:stCondLst>
                            <p:childTnLst>
                              <p:par>
                                <p:cTn id="65" presetID="45" presetClass="entr" presetSubtype="0" fill="hold" nodeType="afterEffect">
                                  <p:stCondLst>
                                    <p:cond delay="0"/>
                                  </p:stCondLst>
                                  <p:childTnLst>
                                    <p:set>
                                      <p:cBhvr>
                                        <p:cTn id="66" dur="1" fill="hold">
                                          <p:stCondLst>
                                            <p:cond delay="0"/>
                                          </p:stCondLst>
                                        </p:cTn>
                                        <p:tgtEl>
                                          <p:spTgt spid="206"/>
                                        </p:tgtEl>
                                        <p:attrNameLst>
                                          <p:attrName>style.visibility</p:attrName>
                                        </p:attrNameLst>
                                      </p:cBhvr>
                                      <p:to>
                                        <p:strVal val="visible"/>
                                      </p:to>
                                    </p:set>
                                    <p:animEffect transition="in" filter="fade">
                                      <p:cBhvr>
                                        <p:cTn id="67" dur="2000"/>
                                        <p:tgtEl>
                                          <p:spTgt spid="206"/>
                                        </p:tgtEl>
                                      </p:cBhvr>
                                    </p:animEffect>
                                    <p:anim calcmode="lin" valueType="num">
                                      <p:cBhvr>
                                        <p:cTn id="68" dur="2000" fill="hold"/>
                                        <p:tgtEl>
                                          <p:spTgt spid="206"/>
                                        </p:tgtEl>
                                        <p:attrNameLst>
                                          <p:attrName>ppt_w</p:attrName>
                                        </p:attrNameLst>
                                      </p:cBhvr>
                                      <p:tavLst>
                                        <p:tav tm="0" fmla="#ppt_w*sin(2.5*pi*$)">
                                          <p:val>
                                            <p:fltVal val="0"/>
                                          </p:val>
                                        </p:tav>
                                        <p:tav tm="100000">
                                          <p:val>
                                            <p:fltVal val="1"/>
                                          </p:val>
                                        </p:tav>
                                      </p:tavLst>
                                    </p:anim>
                                    <p:anim calcmode="lin" valueType="num">
                                      <p:cBhvr>
                                        <p:cTn id="69" dur="2000" fill="hold"/>
                                        <p:tgtEl>
                                          <p:spTgt spid="20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p:bldP spid="187" grpId="0" animBg="1"/>
      <p:bldP spid="188" grpId="0" animBg="1"/>
      <p:bldP spid="189" grpId="0" animBg="1"/>
      <p:bldP spid="202" grpId="0"/>
      <p:bldP spid="203" grpId="0"/>
      <p:bldP spid="204" grpId="0"/>
      <p:bldP spid="20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等腰三角形 30"/>
          <p:cNvSpPr>
            <a:spLocks noChangeArrowheads="1"/>
          </p:cNvSpPr>
          <p:nvPr/>
        </p:nvSpPr>
        <p:spPr bwMode="auto">
          <a:xfrm>
            <a:off x="147638" y="269875"/>
            <a:ext cx="422275" cy="365125"/>
          </a:xfrm>
          <a:prstGeom prst="triangle">
            <a:avLst>
              <a:gd name="adj" fmla="val 50000"/>
            </a:avLst>
          </a:prstGeom>
          <a:solidFill>
            <a:srgbClr val="197519"/>
          </a:solidFill>
          <a:ln w="9525">
            <a:noFill/>
            <a:miter lim="800000"/>
            <a:headEnd/>
            <a:tailEnd/>
          </a:ln>
        </p:spPr>
        <p:txBody>
          <a:bodyPr/>
          <a:lstStyle/>
          <a:p>
            <a:endParaRPr lang="zh-CN" altLang="en-US"/>
          </a:p>
        </p:txBody>
      </p:sp>
      <p:sp>
        <p:nvSpPr>
          <p:cNvPr id="32" name="等腰三角形 31"/>
          <p:cNvSpPr>
            <a:spLocks noChangeArrowheads="1"/>
          </p:cNvSpPr>
          <p:nvPr/>
        </p:nvSpPr>
        <p:spPr bwMode="auto">
          <a:xfrm>
            <a:off x="569913" y="522288"/>
            <a:ext cx="200025" cy="171450"/>
          </a:xfrm>
          <a:prstGeom prst="triangle">
            <a:avLst>
              <a:gd name="adj" fmla="val 50000"/>
            </a:avLst>
          </a:prstGeom>
          <a:solidFill>
            <a:srgbClr val="197519">
              <a:alpha val="89018"/>
            </a:srgbClr>
          </a:solidFill>
          <a:ln w="9525">
            <a:noFill/>
            <a:miter lim="800000"/>
            <a:headEnd/>
            <a:tailEnd/>
          </a:ln>
        </p:spPr>
        <p:txBody>
          <a:bodyPr/>
          <a:lstStyle/>
          <a:p>
            <a:endParaRPr lang="zh-CN" altLang="en-US"/>
          </a:p>
        </p:txBody>
      </p:sp>
      <p:sp>
        <p:nvSpPr>
          <p:cNvPr id="33" name="等腰三角形 32"/>
          <p:cNvSpPr>
            <a:spLocks noChangeArrowheads="1"/>
          </p:cNvSpPr>
          <p:nvPr/>
        </p:nvSpPr>
        <p:spPr bwMode="auto">
          <a:xfrm flipH="1">
            <a:off x="473075" y="352425"/>
            <a:ext cx="63500" cy="55563"/>
          </a:xfrm>
          <a:prstGeom prst="triangle">
            <a:avLst>
              <a:gd name="adj" fmla="val 50000"/>
            </a:avLst>
          </a:prstGeom>
          <a:solidFill>
            <a:srgbClr val="197519">
              <a:alpha val="47058"/>
            </a:srgbClr>
          </a:solidFill>
          <a:ln w="9525">
            <a:noFill/>
            <a:miter lim="800000"/>
            <a:headEnd/>
            <a:tailEnd/>
          </a:ln>
        </p:spPr>
        <p:txBody>
          <a:bodyPr/>
          <a:lstStyle/>
          <a:p>
            <a:endParaRPr lang="zh-CN" altLang="en-US"/>
          </a:p>
        </p:txBody>
      </p:sp>
      <p:sp>
        <p:nvSpPr>
          <p:cNvPr id="34" name="等腰三角形 33"/>
          <p:cNvSpPr>
            <a:spLocks noChangeArrowheads="1"/>
          </p:cNvSpPr>
          <p:nvPr/>
        </p:nvSpPr>
        <p:spPr bwMode="auto">
          <a:xfrm>
            <a:off x="625475" y="368300"/>
            <a:ext cx="133350" cy="114300"/>
          </a:xfrm>
          <a:prstGeom prst="triangle">
            <a:avLst>
              <a:gd name="adj" fmla="val 50000"/>
            </a:avLst>
          </a:prstGeom>
          <a:solidFill>
            <a:srgbClr val="197519">
              <a:alpha val="72156"/>
            </a:srgbClr>
          </a:solidFill>
          <a:ln w="9525">
            <a:noFill/>
            <a:miter lim="800000"/>
            <a:headEnd/>
            <a:tailEnd/>
          </a:ln>
        </p:spPr>
        <p:txBody>
          <a:bodyPr/>
          <a:lstStyle/>
          <a:p>
            <a:endParaRPr lang="zh-CN" altLang="en-US"/>
          </a:p>
        </p:txBody>
      </p:sp>
      <p:pic>
        <p:nvPicPr>
          <p:cNvPr id="11" name="Picture 4" descr="lhh_13">
            <a:extLst>
              <a:ext uri="{FF2B5EF4-FFF2-40B4-BE49-F238E27FC236}"/>
            </a:extLst>
          </p:cNvPr>
          <p:cNvPicPr>
            <a:picLocks noChangeAspect="1" noChangeArrowheads="1"/>
          </p:cNvPicPr>
          <p:nvPr/>
        </p:nvPicPr>
        <p:blipFill>
          <a:blip r:embed="rId3">
            <a:extLst>
              <a:ext uri="{28A0092B-C50C-407E-A947-70E740481C1C}"/>
            </a:extLst>
          </a:blip>
          <a:srcRect/>
          <a:stretch>
            <a:fillRect/>
          </a:stretch>
        </p:blipFill>
        <p:spPr bwMode="auto">
          <a:xfrm>
            <a:off x="-108520" y="771550"/>
            <a:ext cx="4739536" cy="3579862"/>
          </a:xfrm>
          <a:prstGeom prst="rect">
            <a:avLst/>
          </a:prstGeom>
          <a:noFill/>
          <a:ln>
            <a:noFill/>
          </a:ln>
          <a:effectLst>
            <a:softEdge rad="317500"/>
          </a:effectLst>
          <a:extLst>
            <a:ext uri="{909E8E84-426E-40DD-AFC4-6F175D3DCCD1}"/>
            <a:ext uri="{91240B29-F687-4F45-9708-019B960494DF}"/>
          </a:extLst>
        </p:spPr>
      </p:pic>
      <p:sp>
        <p:nvSpPr>
          <p:cNvPr id="12" name="矩形 11">
            <a:extLst>
              <a:ext uri="{FF2B5EF4-FFF2-40B4-BE49-F238E27FC236}"/>
            </a:extLst>
          </p:cNvPr>
          <p:cNvSpPr/>
          <p:nvPr/>
        </p:nvSpPr>
        <p:spPr>
          <a:xfrm>
            <a:off x="4716463" y="1347788"/>
            <a:ext cx="4103687" cy="2960687"/>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just">
              <a:lnSpc>
                <a:spcPct val="130000"/>
              </a:lnSpc>
              <a:spcAft>
                <a:spcPts val="1200"/>
              </a:spcAft>
              <a:defRPr/>
            </a:pP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、树立正确的人生观，不盲目追求享受，不以好奇心为由侥幸去尝试，不受不良诱惑的影响。</a:t>
            </a:r>
          </a:p>
          <a:p>
            <a:pPr algn="just">
              <a:lnSpc>
                <a:spcPct val="130000"/>
              </a:lnSpc>
              <a:spcAft>
                <a:spcPts val="1200"/>
              </a:spcAft>
              <a:defRPr/>
            </a:pP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、不听信毒品能治病，毒品能解脱烦恼和痛苦，毒品能给人带来快乐等各种花言巧语。</a:t>
            </a:r>
          </a:p>
          <a:p>
            <a:pPr algn="just">
              <a:lnSpc>
                <a:spcPct val="130000"/>
              </a:lnSpc>
              <a:spcAft>
                <a:spcPts val="1200"/>
              </a:spcAft>
              <a:defRPr/>
            </a:pP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、不结交有吸毒、贩毒行为的人。如发现亲朋好友有吸、贩毒行为的人，一要劝阻，二要远离，三要报告公安机关。</a:t>
            </a:r>
          </a:p>
        </p:txBody>
      </p:sp>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0-#ppt_w/2"/>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ppt_x</p:attrName>
                                        </p:attrNameLst>
                                      </p:cBhvr>
                                      <p:tavLst>
                                        <p:tav tm="0">
                                          <p:val>
                                            <p:strVal val="0-#ppt_w/2"/>
                                          </p:val>
                                        </p:tav>
                                        <p:tav tm="100000">
                                          <p:val>
                                            <p:strVal val="#ppt_x"/>
                                          </p:val>
                                        </p:tav>
                                      </p:tavLst>
                                    </p:anim>
                                    <p:anim calcmode="lin" valueType="num">
                                      <p:cBhvr>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ppt_x</p:attrName>
                                        </p:attrNameLst>
                                      </p:cBhvr>
                                      <p:tavLst>
                                        <p:tav tm="0">
                                          <p:val>
                                            <p:strVal val="0-#ppt_w/2"/>
                                          </p:val>
                                        </p:tav>
                                        <p:tav tm="100000">
                                          <p:val>
                                            <p:strVal val="#ppt_x"/>
                                          </p:val>
                                        </p:tav>
                                      </p:tavLst>
                                    </p:anim>
                                    <p:anim calcmode="lin" valueType="num">
                                      <p:cBhvr>
                                        <p:cTn id="16" dur="500" fill="hold"/>
                                        <p:tgtEl>
                                          <p:spTgt spid="3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ppt_x</p:attrName>
                                        </p:attrNameLst>
                                      </p:cBhvr>
                                      <p:tavLst>
                                        <p:tav tm="0">
                                          <p:val>
                                            <p:strVal val="0-#ppt_w/2"/>
                                          </p:val>
                                        </p:tav>
                                        <p:tav tm="100000">
                                          <p:val>
                                            <p:strVal val="#ppt_x"/>
                                          </p:val>
                                        </p:tav>
                                      </p:tavLst>
                                    </p:anim>
                                    <p:anim calcmode="lin" valueType="num">
                                      <p:cBhvr>
                                        <p:cTn id="20" dur="500" fill="hold"/>
                                        <p:tgtEl>
                                          <p:spTgt spid="34"/>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31"/>
                                        </p:tgtEl>
                                        <p:attrNameLst>
                                          <p:attrName>r</p:attrName>
                                        </p:attrNameLst>
                                      </p:cBhvr>
                                    </p:animRot>
                                  </p:childTnLst>
                                </p:cTn>
                              </p:par>
                              <p:par>
                                <p:cTn id="23" presetID="8" presetClass="emph" presetSubtype="0" fill="hold" grpId="1" nodeType="withEffect">
                                  <p:stCondLst>
                                    <p:cond delay="0"/>
                                  </p:stCondLst>
                                  <p:childTnLst>
                                    <p:animRot by="21600000">
                                      <p:cBhvr>
                                        <p:cTn id="24" dur="500" fill="hold"/>
                                        <p:tgtEl>
                                          <p:spTgt spid="32"/>
                                        </p:tgtEl>
                                        <p:attrNameLst>
                                          <p:attrName>r</p:attrName>
                                        </p:attrNameLst>
                                      </p:cBhvr>
                                    </p:animRot>
                                  </p:childTnLst>
                                </p:cTn>
                              </p:par>
                              <p:par>
                                <p:cTn id="25" presetID="8" presetClass="emph" presetSubtype="0" fill="hold" grpId="1" nodeType="withEffect">
                                  <p:stCondLst>
                                    <p:cond delay="0"/>
                                  </p:stCondLst>
                                  <p:childTnLst>
                                    <p:animRot by="21600000">
                                      <p:cBhvr>
                                        <p:cTn id="26" dur="500" fill="hold"/>
                                        <p:tgtEl>
                                          <p:spTgt spid="33"/>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34"/>
                                        </p:tgtEl>
                                        <p:attrNameLst>
                                          <p:attrName>r</p:attrName>
                                        </p:attrNameLst>
                                      </p:cBhvr>
                                    </p:animRot>
                                  </p:childTnLst>
                                </p:cTn>
                              </p:par>
                            </p:childTnLst>
                          </p:cTn>
                        </p:par>
                        <p:par>
                          <p:cTn id="29" fill="hold">
                            <p:stCondLst>
                              <p:cond delay="500"/>
                            </p:stCondLst>
                            <p:childTnLst>
                              <p:par>
                                <p:cTn id="30" presetID="42" presetClass="entr" presetSubtype="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16" presetClass="entr" presetSubtype="37"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arn(outVertical)">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2" grpId="0" animBg="1"/>
      <p:bldP spid="32" grpId="1" animBg="1"/>
      <p:bldP spid="33" grpId="0" animBg="1"/>
      <p:bldP spid="33" grpId="1" animBg="1"/>
      <p:bldP spid="34" grpId="0" animBg="1"/>
      <p:bldP spid="34" grpId="1"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等腰三角形 44"/>
          <p:cNvSpPr>
            <a:spLocks noChangeArrowheads="1"/>
          </p:cNvSpPr>
          <p:nvPr/>
        </p:nvSpPr>
        <p:spPr bwMode="auto">
          <a:xfrm>
            <a:off x="147638" y="269875"/>
            <a:ext cx="422275" cy="365125"/>
          </a:xfrm>
          <a:prstGeom prst="triangle">
            <a:avLst>
              <a:gd name="adj" fmla="val 50000"/>
            </a:avLst>
          </a:prstGeom>
          <a:solidFill>
            <a:srgbClr val="197519"/>
          </a:solidFill>
          <a:ln w="9525">
            <a:noFill/>
            <a:miter lim="800000"/>
            <a:headEnd/>
            <a:tailEnd/>
          </a:ln>
        </p:spPr>
        <p:txBody>
          <a:bodyPr/>
          <a:lstStyle/>
          <a:p>
            <a:endParaRPr lang="zh-CN" altLang="en-US"/>
          </a:p>
        </p:txBody>
      </p:sp>
      <p:sp>
        <p:nvSpPr>
          <p:cNvPr id="46" name="等腰三角形 45"/>
          <p:cNvSpPr>
            <a:spLocks noChangeArrowheads="1"/>
          </p:cNvSpPr>
          <p:nvPr/>
        </p:nvSpPr>
        <p:spPr bwMode="auto">
          <a:xfrm>
            <a:off x="569913" y="522288"/>
            <a:ext cx="200025" cy="171450"/>
          </a:xfrm>
          <a:prstGeom prst="triangle">
            <a:avLst>
              <a:gd name="adj" fmla="val 50000"/>
            </a:avLst>
          </a:prstGeom>
          <a:solidFill>
            <a:srgbClr val="197519">
              <a:alpha val="89018"/>
            </a:srgbClr>
          </a:solidFill>
          <a:ln w="9525">
            <a:noFill/>
            <a:miter lim="800000"/>
            <a:headEnd/>
            <a:tailEnd/>
          </a:ln>
        </p:spPr>
        <p:txBody>
          <a:bodyPr/>
          <a:lstStyle/>
          <a:p>
            <a:endParaRPr lang="zh-CN" altLang="en-US"/>
          </a:p>
        </p:txBody>
      </p:sp>
      <p:sp>
        <p:nvSpPr>
          <p:cNvPr id="47" name="等腰三角形 46"/>
          <p:cNvSpPr>
            <a:spLocks noChangeArrowheads="1"/>
          </p:cNvSpPr>
          <p:nvPr/>
        </p:nvSpPr>
        <p:spPr bwMode="auto">
          <a:xfrm flipH="1">
            <a:off x="473075" y="352425"/>
            <a:ext cx="63500" cy="55563"/>
          </a:xfrm>
          <a:prstGeom prst="triangle">
            <a:avLst>
              <a:gd name="adj" fmla="val 50000"/>
            </a:avLst>
          </a:prstGeom>
          <a:solidFill>
            <a:srgbClr val="197519">
              <a:alpha val="47058"/>
            </a:srgbClr>
          </a:solidFill>
          <a:ln w="9525">
            <a:noFill/>
            <a:miter lim="800000"/>
            <a:headEnd/>
            <a:tailEnd/>
          </a:ln>
        </p:spPr>
        <p:txBody>
          <a:bodyPr/>
          <a:lstStyle/>
          <a:p>
            <a:endParaRPr lang="zh-CN" altLang="en-US"/>
          </a:p>
        </p:txBody>
      </p:sp>
      <p:sp>
        <p:nvSpPr>
          <p:cNvPr id="48" name="等腰三角形 47"/>
          <p:cNvSpPr>
            <a:spLocks noChangeArrowheads="1"/>
          </p:cNvSpPr>
          <p:nvPr/>
        </p:nvSpPr>
        <p:spPr bwMode="auto">
          <a:xfrm>
            <a:off x="625475" y="368300"/>
            <a:ext cx="133350" cy="114300"/>
          </a:xfrm>
          <a:prstGeom prst="triangle">
            <a:avLst>
              <a:gd name="adj" fmla="val 50000"/>
            </a:avLst>
          </a:prstGeom>
          <a:solidFill>
            <a:srgbClr val="197519">
              <a:alpha val="72156"/>
            </a:srgbClr>
          </a:solidFill>
          <a:ln w="9525">
            <a:noFill/>
            <a:miter lim="800000"/>
            <a:headEnd/>
            <a:tailEnd/>
          </a:ln>
        </p:spPr>
        <p:txBody>
          <a:bodyPr/>
          <a:lstStyle/>
          <a:p>
            <a:endParaRPr lang="zh-CN" altLang="en-US"/>
          </a:p>
        </p:txBody>
      </p:sp>
      <p:sp>
        <p:nvSpPr>
          <p:cNvPr id="28" name="矩形 27">
            <a:extLst>
              <a:ext uri="{FF2B5EF4-FFF2-40B4-BE49-F238E27FC236}"/>
            </a:extLst>
          </p:cNvPr>
          <p:cNvSpPr/>
          <p:nvPr/>
        </p:nvSpPr>
        <p:spPr>
          <a:xfrm>
            <a:off x="4716463" y="1924050"/>
            <a:ext cx="4248150" cy="216693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just">
              <a:lnSpc>
                <a:spcPct val="130000"/>
              </a:lnSpc>
              <a:spcAft>
                <a:spcPts val="1200"/>
              </a:spcAft>
              <a:defRPr/>
            </a:pP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、养成良好的行为，杜绝吸烟饮酒等不良嗜好，不涉足青少年不宜进入的场所，决不吸食摇头丸、</a:t>
            </a:r>
            <a:r>
              <a:rPr lang="en-US" altLang="zh-CN" sz="1600" dirty="0">
                <a:latin typeface="微软雅黑" panose="020B0503020204020204" pitchFamily="34" charset="-122"/>
                <a:ea typeface="微软雅黑" panose="020B0503020204020204" pitchFamily="34" charset="-122"/>
              </a:rPr>
              <a:t>K</a:t>
            </a:r>
            <a:r>
              <a:rPr lang="zh-CN" altLang="en-US" sz="1600" dirty="0">
                <a:latin typeface="微软雅黑" panose="020B0503020204020204" pitchFamily="34" charset="-122"/>
                <a:ea typeface="微软雅黑" panose="020B0503020204020204" pitchFamily="34" charset="-122"/>
              </a:rPr>
              <a:t>粉等兴奋剂。</a:t>
            </a:r>
          </a:p>
          <a:p>
            <a:pPr algn="just">
              <a:lnSpc>
                <a:spcPct val="130000"/>
              </a:lnSpc>
              <a:spcAft>
                <a:spcPts val="1200"/>
              </a:spcAft>
              <a:defRPr/>
            </a:pP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、即使自己在不知情的情况下，被引诱、欺骗吸毒一次，也要珍惜自己的生命，坚决不再吸第二次。</a:t>
            </a:r>
          </a:p>
        </p:txBody>
      </p:sp>
      <p:pic>
        <p:nvPicPr>
          <p:cNvPr id="29" name="图片 28" descr="图片包含 文字, 书籍&#10;&#10;已生成高可信度的说明"/>
          <p:cNvPicPr>
            <a:picLocks noChangeAspect="1"/>
          </p:cNvPicPr>
          <p:nvPr/>
        </p:nvPicPr>
        <p:blipFill>
          <a:blip r:embed="rId3"/>
          <a:srcRect/>
          <a:stretch>
            <a:fillRect/>
          </a:stretch>
        </p:blipFill>
        <p:spPr bwMode="auto">
          <a:xfrm>
            <a:off x="0" y="842963"/>
            <a:ext cx="4495800" cy="4495800"/>
          </a:xfrm>
          <a:prstGeom prst="rect">
            <a:avLst/>
          </a:prstGeom>
          <a:noFill/>
          <a:ln w="9525">
            <a:noFill/>
            <a:miter lim="800000"/>
            <a:headEnd/>
            <a:tailEnd/>
          </a:ln>
        </p:spPr>
      </p:pic>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0-#ppt_w/2"/>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0-#ppt_w/2"/>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p:cTn id="15" dur="500" fill="hold"/>
                                        <p:tgtEl>
                                          <p:spTgt spid="47"/>
                                        </p:tgtEl>
                                        <p:attrNameLst>
                                          <p:attrName>ppt_x</p:attrName>
                                        </p:attrNameLst>
                                      </p:cBhvr>
                                      <p:tavLst>
                                        <p:tav tm="0">
                                          <p:val>
                                            <p:strVal val="0-#ppt_w/2"/>
                                          </p:val>
                                        </p:tav>
                                        <p:tav tm="100000">
                                          <p:val>
                                            <p:strVal val="#ppt_x"/>
                                          </p:val>
                                        </p:tav>
                                      </p:tavLst>
                                    </p:anim>
                                    <p:anim calcmode="lin" valueType="num">
                                      <p:cBhvr>
                                        <p:cTn id="16" dur="500" fill="hold"/>
                                        <p:tgtEl>
                                          <p:spTgt spid="4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ppt_x</p:attrName>
                                        </p:attrNameLst>
                                      </p:cBhvr>
                                      <p:tavLst>
                                        <p:tav tm="0">
                                          <p:val>
                                            <p:strVal val="0-#ppt_w/2"/>
                                          </p:val>
                                        </p:tav>
                                        <p:tav tm="100000">
                                          <p:val>
                                            <p:strVal val="#ppt_x"/>
                                          </p:val>
                                        </p:tav>
                                      </p:tavLst>
                                    </p:anim>
                                    <p:anim calcmode="lin" valueType="num">
                                      <p:cBhvr>
                                        <p:cTn id="20" dur="500" fill="hold"/>
                                        <p:tgtEl>
                                          <p:spTgt spid="48"/>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45"/>
                                        </p:tgtEl>
                                        <p:attrNameLst>
                                          <p:attrName>r</p:attrName>
                                        </p:attrNameLst>
                                      </p:cBhvr>
                                    </p:animRot>
                                  </p:childTnLst>
                                </p:cTn>
                              </p:par>
                              <p:par>
                                <p:cTn id="23" presetID="8" presetClass="emph" presetSubtype="0" fill="hold" grpId="1" nodeType="withEffect">
                                  <p:stCondLst>
                                    <p:cond delay="0"/>
                                  </p:stCondLst>
                                  <p:childTnLst>
                                    <p:animRot by="21600000">
                                      <p:cBhvr>
                                        <p:cTn id="24" dur="500" fill="hold"/>
                                        <p:tgtEl>
                                          <p:spTgt spid="46"/>
                                        </p:tgtEl>
                                        <p:attrNameLst>
                                          <p:attrName>r</p:attrName>
                                        </p:attrNameLst>
                                      </p:cBhvr>
                                    </p:animRot>
                                  </p:childTnLst>
                                </p:cTn>
                              </p:par>
                              <p:par>
                                <p:cTn id="25" presetID="8" presetClass="emph" presetSubtype="0" fill="hold" grpId="1" nodeType="withEffect">
                                  <p:stCondLst>
                                    <p:cond delay="0"/>
                                  </p:stCondLst>
                                  <p:childTnLst>
                                    <p:animRot by="21600000">
                                      <p:cBhvr>
                                        <p:cTn id="26" dur="500" fill="hold"/>
                                        <p:tgtEl>
                                          <p:spTgt spid="47"/>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48"/>
                                        </p:tgtEl>
                                        <p:attrNameLst>
                                          <p:attrName>r</p:attrName>
                                        </p:attrNameLst>
                                      </p:cBhvr>
                                    </p:animRot>
                                  </p:childTnLst>
                                </p:cTn>
                              </p:par>
                            </p:childTnLst>
                          </p:cTn>
                        </p:par>
                        <p:par>
                          <p:cTn id="29" fill="hold">
                            <p:stCondLst>
                              <p:cond delay="500"/>
                            </p:stCondLst>
                            <p:childTnLst>
                              <p:par>
                                <p:cTn id="30" presetID="42"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42" presetClass="entr" presetSubtype="0"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5" grpId="1" animBg="1"/>
      <p:bldP spid="46" grpId="0" animBg="1"/>
      <p:bldP spid="46" grpId="1" animBg="1"/>
      <p:bldP spid="47" grpId="0" animBg="1"/>
      <p:bldP spid="47" grpId="1" animBg="1"/>
      <p:bldP spid="48" grpId="0" animBg="1"/>
      <p:bldP spid="48" grpId="1" animBg="1"/>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等腰三角形 77"/>
          <p:cNvSpPr>
            <a:spLocks noChangeArrowheads="1"/>
          </p:cNvSpPr>
          <p:nvPr/>
        </p:nvSpPr>
        <p:spPr bwMode="auto">
          <a:xfrm>
            <a:off x="147638" y="269875"/>
            <a:ext cx="422275" cy="365125"/>
          </a:xfrm>
          <a:prstGeom prst="triangle">
            <a:avLst>
              <a:gd name="adj" fmla="val 50000"/>
            </a:avLst>
          </a:prstGeom>
          <a:solidFill>
            <a:srgbClr val="197519"/>
          </a:solidFill>
          <a:ln w="9525">
            <a:noFill/>
            <a:miter lim="800000"/>
            <a:headEnd/>
            <a:tailEnd/>
          </a:ln>
        </p:spPr>
        <p:txBody>
          <a:bodyPr/>
          <a:lstStyle/>
          <a:p>
            <a:endParaRPr lang="zh-CN" altLang="en-US"/>
          </a:p>
        </p:txBody>
      </p:sp>
      <p:sp>
        <p:nvSpPr>
          <p:cNvPr id="79" name="等腰三角形 78"/>
          <p:cNvSpPr>
            <a:spLocks noChangeArrowheads="1"/>
          </p:cNvSpPr>
          <p:nvPr/>
        </p:nvSpPr>
        <p:spPr bwMode="auto">
          <a:xfrm>
            <a:off x="569913" y="522288"/>
            <a:ext cx="200025" cy="171450"/>
          </a:xfrm>
          <a:prstGeom prst="triangle">
            <a:avLst>
              <a:gd name="adj" fmla="val 50000"/>
            </a:avLst>
          </a:prstGeom>
          <a:solidFill>
            <a:srgbClr val="197519">
              <a:alpha val="89018"/>
            </a:srgbClr>
          </a:solidFill>
          <a:ln w="9525">
            <a:noFill/>
            <a:miter lim="800000"/>
            <a:headEnd/>
            <a:tailEnd/>
          </a:ln>
        </p:spPr>
        <p:txBody>
          <a:bodyPr/>
          <a:lstStyle/>
          <a:p>
            <a:endParaRPr lang="zh-CN" altLang="en-US"/>
          </a:p>
        </p:txBody>
      </p:sp>
      <p:sp>
        <p:nvSpPr>
          <p:cNvPr id="80" name="等腰三角形 79"/>
          <p:cNvSpPr>
            <a:spLocks noChangeArrowheads="1"/>
          </p:cNvSpPr>
          <p:nvPr/>
        </p:nvSpPr>
        <p:spPr bwMode="auto">
          <a:xfrm flipH="1">
            <a:off x="473075" y="352425"/>
            <a:ext cx="63500" cy="55563"/>
          </a:xfrm>
          <a:prstGeom prst="triangle">
            <a:avLst>
              <a:gd name="adj" fmla="val 50000"/>
            </a:avLst>
          </a:prstGeom>
          <a:solidFill>
            <a:srgbClr val="197519">
              <a:alpha val="47058"/>
            </a:srgbClr>
          </a:solidFill>
          <a:ln w="9525">
            <a:noFill/>
            <a:miter lim="800000"/>
            <a:headEnd/>
            <a:tailEnd/>
          </a:ln>
        </p:spPr>
        <p:txBody>
          <a:bodyPr/>
          <a:lstStyle/>
          <a:p>
            <a:endParaRPr lang="zh-CN" altLang="en-US"/>
          </a:p>
        </p:txBody>
      </p:sp>
      <p:sp>
        <p:nvSpPr>
          <p:cNvPr id="81" name="等腰三角形 80"/>
          <p:cNvSpPr>
            <a:spLocks noChangeArrowheads="1"/>
          </p:cNvSpPr>
          <p:nvPr/>
        </p:nvSpPr>
        <p:spPr bwMode="auto">
          <a:xfrm>
            <a:off x="625475" y="368300"/>
            <a:ext cx="133350" cy="114300"/>
          </a:xfrm>
          <a:prstGeom prst="triangle">
            <a:avLst>
              <a:gd name="adj" fmla="val 50000"/>
            </a:avLst>
          </a:prstGeom>
          <a:solidFill>
            <a:srgbClr val="197519">
              <a:alpha val="72156"/>
            </a:srgbClr>
          </a:solidFill>
          <a:ln w="9525">
            <a:noFill/>
            <a:miter lim="800000"/>
            <a:headEnd/>
            <a:tailEnd/>
          </a:ln>
        </p:spPr>
        <p:txBody>
          <a:bodyPr/>
          <a:lstStyle/>
          <a:p>
            <a:endParaRPr lang="zh-CN" altLang="en-US"/>
          </a:p>
        </p:txBody>
      </p:sp>
      <p:pic>
        <p:nvPicPr>
          <p:cNvPr id="35" name="图片 34" descr="图片包含 照片&#10;&#10;已生成高可信度的说明"/>
          <p:cNvPicPr>
            <a:picLocks noChangeAspect="1"/>
          </p:cNvPicPr>
          <p:nvPr/>
        </p:nvPicPr>
        <p:blipFill>
          <a:blip r:embed="rId3"/>
          <a:srcRect/>
          <a:stretch>
            <a:fillRect/>
          </a:stretch>
        </p:blipFill>
        <p:spPr bwMode="auto">
          <a:xfrm>
            <a:off x="4338638" y="417513"/>
            <a:ext cx="4572000" cy="2620962"/>
          </a:xfrm>
          <a:prstGeom prst="rect">
            <a:avLst/>
          </a:prstGeom>
          <a:noFill/>
          <a:ln w="9525">
            <a:noFill/>
            <a:miter lim="800000"/>
            <a:headEnd/>
            <a:tailEnd/>
          </a:ln>
        </p:spPr>
      </p:pic>
      <p:pic>
        <p:nvPicPr>
          <p:cNvPr id="36" name="图片 35" descr="图片包含 照片&#10;&#10;已生成高可信度的说明"/>
          <p:cNvPicPr>
            <a:picLocks noChangeAspect="1"/>
          </p:cNvPicPr>
          <p:nvPr/>
        </p:nvPicPr>
        <p:blipFill>
          <a:blip r:embed="rId4"/>
          <a:srcRect/>
          <a:stretch>
            <a:fillRect/>
          </a:stretch>
        </p:blipFill>
        <p:spPr bwMode="auto">
          <a:xfrm>
            <a:off x="179388" y="842963"/>
            <a:ext cx="4679950" cy="3616325"/>
          </a:xfrm>
          <a:prstGeom prst="rect">
            <a:avLst/>
          </a:prstGeom>
          <a:noFill/>
          <a:ln w="9525">
            <a:noFill/>
            <a:miter lim="800000"/>
            <a:headEnd/>
            <a:tailEnd/>
          </a:ln>
        </p:spPr>
      </p:pic>
      <p:pic>
        <p:nvPicPr>
          <p:cNvPr id="37" name="图片 36"/>
          <p:cNvPicPr>
            <a:picLocks noChangeAspect="1"/>
          </p:cNvPicPr>
          <p:nvPr/>
        </p:nvPicPr>
        <p:blipFill>
          <a:blip r:embed="rId5"/>
          <a:srcRect/>
          <a:stretch>
            <a:fillRect/>
          </a:stretch>
        </p:blipFill>
        <p:spPr bwMode="auto">
          <a:xfrm>
            <a:off x="7235825" y="3211513"/>
            <a:ext cx="1981200" cy="1931987"/>
          </a:xfrm>
          <a:prstGeom prst="rect">
            <a:avLst/>
          </a:prstGeom>
          <a:noFill/>
          <a:ln w="9525">
            <a:noFill/>
            <a:miter lim="800000"/>
            <a:headEnd/>
            <a:tailEnd/>
          </a:ln>
        </p:spPr>
      </p:pic>
      <p:pic>
        <p:nvPicPr>
          <p:cNvPr id="38" name="图片 37"/>
          <p:cNvPicPr>
            <a:picLocks noChangeAspect="1"/>
          </p:cNvPicPr>
          <p:nvPr/>
        </p:nvPicPr>
        <p:blipFill>
          <a:blip r:embed="rId5"/>
          <a:srcRect/>
          <a:stretch>
            <a:fillRect/>
          </a:stretch>
        </p:blipFill>
        <p:spPr bwMode="auto">
          <a:xfrm>
            <a:off x="5918200" y="3211513"/>
            <a:ext cx="1981200" cy="1931987"/>
          </a:xfrm>
          <a:prstGeom prst="rect">
            <a:avLst/>
          </a:prstGeom>
          <a:noFill/>
          <a:ln w="9525">
            <a:noFill/>
            <a:miter lim="800000"/>
            <a:headEnd/>
            <a:tailEnd/>
          </a:ln>
        </p:spPr>
      </p:pic>
      <p:pic>
        <p:nvPicPr>
          <p:cNvPr id="39" name="图片 38"/>
          <p:cNvPicPr>
            <a:picLocks noChangeAspect="1"/>
          </p:cNvPicPr>
          <p:nvPr/>
        </p:nvPicPr>
        <p:blipFill>
          <a:blip r:embed="rId5"/>
          <a:srcRect/>
          <a:stretch>
            <a:fillRect/>
          </a:stretch>
        </p:blipFill>
        <p:spPr bwMode="auto">
          <a:xfrm>
            <a:off x="4457700" y="3211513"/>
            <a:ext cx="1981200" cy="1931987"/>
          </a:xfrm>
          <a:prstGeom prst="rect">
            <a:avLst/>
          </a:prstGeom>
          <a:noFill/>
          <a:ln w="9525">
            <a:noFill/>
            <a:miter lim="800000"/>
            <a:headEnd/>
            <a:tailEnd/>
          </a:ln>
        </p:spPr>
      </p:pic>
      <p:sp>
        <p:nvSpPr>
          <p:cNvPr id="40" name="矩形 39">
            <a:extLst>
              <a:ext uri="{FF2B5EF4-FFF2-40B4-BE49-F238E27FC236}"/>
            </a:extLst>
          </p:cNvPr>
          <p:cNvSpPr/>
          <p:nvPr/>
        </p:nvSpPr>
        <p:spPr>
          <a:xfrm>
            <a:off x="3657600" y="407988"/>
            <a:ext cx="1911350" cy="442912"/>
          </a:xfrm>
          <a:prstGeom prst="rect">
            <a:avLst/>
          </a:prstGeom>
        </p:spPr>
        <p:txBody>
          <a:bodyPr wrap="none">
            <a:spAutoFit/>
          </a:bodyPr>
          <a:lstStyle/>
          <a:p>
            <a:pPr>
              <a:defRPr/>
            </a:pPr>
            <a:r>
              <a:rPr kumimoji="1" lang="zh-CN" altLang="en-US" sz="2276" b="1" dirty="0">
                <a:solidFill>
                  <a:schemeClr val="tx1">
                    <a:lumMod val="75000"/>
                    <a:lumOff val="25000"/>
                  </a:schemeClr>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张海山锐谐体" panose="02000000000000000000" pitchFamily="2" charset="-122"/>
                <a:ea typeface="张海山锐谐体" panose="02000000000000000000" pitchFamily="2" charset="-122"/>
              </a:rPr>
              <a:t>如何拒绝毒品</a:t>
            </a:r>
          </a:p>
        </p:txBody>
      </p:sp>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ppt_x</p:attrName>
                                        </p:attrNameLst>
                                      </p:cBhvr>
                                      <p:tavLst>
                                        <p:tav tm="0">
                                          <p:val>
                                            <p:strVal val="0-#ppt_w/2"/>
                                          </p:val>
                                        </p:tav>
                                        <p:tav tm="100000">
                                          <p:val>
                                            <p:strVal val="#ppt_x"/>
                                          </p:val>
                                        </p:tav>
                                      </p:tavLst>
                                    </p:anim>
                                    <p:anim calcmode="lin" valueType="num">
                                      <p:cBhvr>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p:cTn id="11" dur="500" fill="hold"/>
                                        <p:tgtEl>
                                          <p:spTgt spid="79"/>
                                        </p:tgtEl>
                                        <p:attrNameLst>
                                          <p:attrName>ppt_x</p:attrName>
                                        </p:attrNameLst>
                                      </p:cBhvr>
                                      <p:tavLst>
                                        <p:tav tm="0">
                                          <p:val>
                                            <p:strVal val="0-#ppt_w/2"/>
                                          </p:val>
                                        </p:tav>
                                        <p:tav tm="100000">
                                          <p:val>
                                            <p:strVal val="#ppt_x"/>
                                          </p:val>
                                        </p:tav>
                                      </p:tavLst>
                                    </p:anim>
                                    <p:anim calcmode="lin" valueType="num">
                                      <p:cBhvr>
                                        <p:cTn id="12" dur="500" fill="hold"/>
                                        <p:tgtEl>
                                          <p:spTgt spid="7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p:cTn id="15" dur="500" fill="hold"/>
                                        <p:tgtEl>
                                          <p:spTgt spid="80"/>
                                        </p:tgtEl>
                                        <p:attrNameLst>
                                          <p:attrName>ppt_x</p:attrName>
                                        </p:attrNameLst>
                                      </p:cBhvr>
                                      <p:tavLst>
                                        <p:tav tm="0">
                                          <p:val>
                                            <p:strVal val="0-#ppt_w/2"/>
                                          </p:val>
                                        </p:tav>
                                        <p:tav tm="100000">
                                          <p:val>
                                            <p:strVal val="#ppt_x"/>
                                          </p:val>
                                        </p:tav>
                                      </p:tavLst>
                                    </p:anim>
                                    <p:anim calcmode="lin" valueType="num">
                                      <p:cBhvr>
                                        <p:cTn id="16" dur="500" fill="hold"/>
                                        <p:tgtEl>
                                          <p:spTgt spid="8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p:cTn id="19" dur="500" fill="hold"/>
                                        <p:tgtEl>
                                          <p:spTgt spid="81"/>
                                        </p:tgtEl>
                                        <p:attrNameLst>
                                          <p:attrName>ppt_x</p:attrName>
                                        </p:attrNameLst>
                                      </p:cBhvr>
                                      <p:tavLst>
                                        <p:tav tm="0">
                                          <p:val>
                                            <p:strVal val="0-#ppt_w/2"/>
                                          </p:val>
                                        </p:tav>
                                        <p:tav tm="100000">
                                          <p:val>
                                            <p:strVal val="#ppt_x"/>
                                          </p:val>
                                        </p:tav>
                                      </p:tavLst>
                                    </p:anim>
                                    <p:anim calcmode="lin" valueType="num">
                                      <p:cBhvr>
                                        <p:cTn id="20" dur="500" fill="hold"/>
                                        <p:tgtEl>
                                          <p:spTgt spid="81"/>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78"/>
                                        </p:tgtEl>
                                        <p:attrNameLst>
                                          <p:attrName>r</p:attrName>
                                        </p:attrNameLst>
                                      </p:cBhvr>
                                    </p:animRot>
                                  </p:childTnLst>
                                </p:cTn>
                              </p:par>
                              <p:par>
                                <p:cTn id="23" presetID="8" presetClass="emph" presetSubtype="0" fill="hold" grpId="1" nodeType="withEffect">
                                  <p:stCondLst>
                                    <p:cond delay="0"/>
                                  </p:stCondLst>
                                  <p:childTnLst>
                                    <p:animRot by="21600000">
                                      <p:cBhvr>
                                        <p:cTn id="24" dur="500" fill="hold"/>
                                        <p:tgtEl>
                                          <p:spTgt spid="79"/>
                                        </p:tgtEl>
                                        <p:attrNameLst>
                                          <p:attrName>r</p:attrName>
                                        </p:attrNameLst>
                                      </p:cBhvr>
                                    </p:animRot>
                                  </p:childTnLst>
                                </p:cTn>
                              </p:par>
                              <p:par>
                                <p:cTn id="25" presetID="8" presetClass="emph" presetSubtype="0" fill="hold" grpId="1" nodeType="withEffect">
                                  <p:stCondLst>
                                    <p:cond delay="0"/>
                                  </p:stCondLst>
                                  <p:childTnLst>
                                    <p:animRot by="21600000">
                                      <p:cBhvr>
                                        <p:cTn id="26" dur="500" fill="hold"/>
                                        <p:tgtEl>
                                          <p:spTgt spid="80"/>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81"/>
                                        </p:tgtEl>
                                        <p:attrNameLst>
                                          <p:attrName>r</p:attrName>
                                        </p:attrNameLst>
                                      </p:cBhvr>
                                    </p:animRo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40">
                                            <p:txEl>
                                              <p:pRg st="0" end="0"/>
                                            </p:txEl>
                                          </p:spTgt>
                                        </p:tgtEl>
                                        <p:attrNameLst>
                                          <p:attrName>style.visibility</p:attrName>
                                        </p:attrNameLst>
                                      </p:cBhvr>
                                      <p:to>
                                        <p:strVal val="visible"/>
                                      </p:to>
                                    </p:set>
                                    <p:anim calcmode="lin" valueType="num">
                                      <p:cBhvr>
                                        <p:cTn id="31" dur="500" fill="hold"/>
                                        <p:tgtEl>
                                          <p:spTgt spid="4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40">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4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4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40">
                                            <p:txEl>
                                              <p:pRg st="0" end="0"/>
                                            </p:txEl>
                                          </p:spTgt>
                                        </p:tgtEl>
                                      </p:cBhvr>
                                    </p:animEffect>
                                  </p:childTnLst>
                                </p:cTn>
                              </p:par>
                            </p:childTnLst>
                          </p:cTn>
                        </p:par>
                        <p:par>
                          <p:cTn id="36" fill="hold">
                            <p:stCondLst>
                              <p:cond delay="750"/>
                            </p:stCondLst>
                            <p:childTnLst>
                              <p:par>
                                <p:cTn id="37" presetID="42" presetClass="entr" presetSubtype="0"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1000"/>
                                        <p:tgtEl>
                                          <p:spTgt spid="36"/>
                                        </p:tgtEl>
                                      </p:cBhvr>
                                    </p:animEffect>
                                    <p:anim calcmode="lin" valueType="num">
                                      <p:cBhvr>
                                        <p:cTn id="40" dur="1000" fill="hold"/>
                                        <p:tgtEl>
                                          <p:spTgt spid="36"/>
                                        </p:tgtEl>
                                        <p:attrNameLst>
                                          <p:attrName>ppt_x</p:attrName>
                                        </p:attrNameLst>
                                      </p:cBhvr>
                                      <p:tavLst>
                                        <p:tav tm="0">
                                          <p:val>
                                            <p:strVal val="#ppt_x"/>
                                          </p:val>
                                        </p:tav>
                                        <p:tav tm="100000">
                                          <p:val>
                                            <p:strVal val="#ppt_x"/>
                                          </p:val>
                                        </p:tav>
                                      </p:tavLst>
                                    </p:anim>
                                    <p:anim calcmode="lin" valueType="num">
                                      <p:cBhvr>
                                        <p:cTn id="41" dur="1000" fill="hold"/>
                                        <p:tgtEl>
                                          <p:spTgt spid="36"/>
                                        </p:tgtEl>
                                        <p:attrNameLst>
                                          <p:attrName>ppt_y</p:attrName>
                                        </p:attrNameLst>
                                      </p:cBhvr>
                                      <p:tavLst>
                                        <p:tav tm="0">
                                          <p:val>
                                            <p:strVal val="#ppt_y+.1"/>
                                          </p:val>
                                        </p:tav>
                                        <p:tav tm="100000">
                                          <p:val>
                                            <p:strVal val="#ppt_y"/>
                                          </p:val>
                                        </p:tav>
                                      </p:tavLst>
                                    </p:anim>
                                  </p:childTnLst>
                                </p:cTn>
                              </p:par>
                            </p:childTnLst>
                          </p:cTn>
                        </p:par>
                        <p:par>
                          <p:cTn id="42" fill="hold">
                            <p:stCondLst>
                              <p:cond delay="1750"/>
                            </p:stCondLst>
                            <p:childTnLst>
                              <p:par>
                                <p:cTn id="43" presetID="42" presetClass="entr" presetSubtype="0"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childTnLst>
                          </p:cTn>
                        </p:par>
                        <p:par>
                          <p:cTn id="48" fill="hold">
                            <p:stCondLst>
                              <p:cond delay="2750"/>
                            </p:stCondLst>
                            <p:childTnLst>
                              <p:par>
                                <p:cTn id="49" presetID="42" presetClass="entr" presetSubtype="0"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anim calcmode="lin" valueType="num">
                                      <p:cBhvr>
                                        <p:cTn id="52" dur="1000" fill="hold"/>
                                        <p:tgtEl>
                                          <p:spTgt spid="39"/>
                                        </p:tgtEl>
                                        <p:attrNameLst>
                                          <p:attrName>ppt_x</p:attrName>
                                        </p:attrNameLst>
                                      </p:cBhvr>
                                      <p:tavLst>
                                        <p:tav tm="0">
                                          <p:val>
                                            <p:strVal val="#ppt_x"/>
                                          </p:val>
                                        </p:tav>
                                        <p:tav tm="100000">
                                          <p:val>
                                            <p:strVal val="#ppt_x"/>
                                          </p:val>
                                        </p:tav>
                                      </p:tavLst>
                                    </p:anim>
                                    <p:anim calcmode="lin" valueType="num">
                                      <p:cBhvr>
                                        <p:cTn id="53" dur="1000" fill="hold"/>
                                        <p:tgtEl>
                                          <p:spTgt spid="39"/>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1000"/>
                                        <p:tgtEl>
                                          <p:spTgt spid="38"/>
                                        </p:tgtEl>
                                      </p:cBhvr>
                                    </p:animEffect>
                                    <p:anim calcmode="lin" valueType="num">
                                      <p:cBhvr>
                                        <p:cTn id="57" dur="1000" fill="hold"/>
                                        <p:tgtEl>
                                          <p:spTgt spid="38"/>
                                        </p:tgtEl>
                                        <p:attrNameLst>
                                          <p:attrName>ppt_x</p:attrName>
                                        </p:attrNameLst>
                                      </p:cBhvr>
                                      <p:tavLst>
                                        <p:tav tm="0">
                                          <p:val>
                                            <p:strVal val="#ppt_x"/>
                                          </p:val>
                                        </p:tav>
                                        <p:tav tm="100000">
                                          <p:val>
                                            <p:strVal val="#ppt_x"/>
                                          </p:val>
                                        </p:tav>
                                      </p:tavLst>
                                    </p:anim>
                                    <p:anim calcmode="lin" valueType="num">
                                      <p:cBhvr>
                                        <p:cTn id="58" dur="1000" fill="hold"/>
                                        <p:tgtEl>
                                          <p:spTgt spid="3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1000"/>
                                        <p:tgtEl>
                                          <p:spTgt spid="37"/>
                                        </p:tgtEl>
                                      </p:cBhvr>
                                    </p:animEffect>
                                    <p:anim calcmode="lin" valueType="num">
                                      <p:cBhvr>
                                        <p:cTn id="62" dur="1000" fill="hold"/>
                                        <p:tgtEl>
                                          <p:spTgt spid="37"/>
                                        </p:tgtEl>
                                        <p:attrNameLst>
                                          <p:attrName>ppt_x</p:attrName>
                                        </p:attrNameLst>
                                      </p:cBhvr>
                                      <p:tavLst>
                                        <p:tav tm="0">
                                          <p:val>
                                            <p:strVal val="#ppt_x"/>
                                          </p:val>
                                        </p:tav>
                                        <p:tav tm="100000">
                                          <p:val>
                                            <p:strVal val="#ppt_x"/>
                                          </p:val>
                                        </p:tav>
                                      </p:tavLst>
                                    </p:anim>
                                    <p:anim calcmode="lin" valueType="num">
                                      <p:cBhvr>
                                        <p:cTn id="6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8" grpId="1" animBg="1"/>
      <p:bldP spid="79" grpId="0" animBg="1"/>
      <p:bldP spid="79" grpId="1" animBg="1"/>
      <p:bldP spid="80" grpId="0" animBg="1"/>
      <p:bldP spid="80" grpId="1" animBg="1"/>
      <p:bldP spid="81" grpId="0" animBg="1"/>
      <p:bldP spid="81" grpId="1" animBg="1"/>
      <p:bldP spid="40" grpId="0"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11" name="文本框 10"/>
          <p:cNvSpPr txBox="1"/>
          <p:nvPr/>
        </p:nvSpPr>
        <p:spPr>
          <a:xfrm>
            <a:off x="0" y="0"/>
            <a:ext cx="9144000" cy="5145088"/>
          </a:xfrm>
          <a:prstGeom prst="rect">
            <a:avLst/>
          </a:prstGeom>
          <a:solidFill>
            <a:schemeClr val="bg1">
              <a:lumMod val="75000"/>
              <a:alpha val="60000"/>
            </a:schemeClr>
          </a:solidFill>
        </p:spPr>
        <p:txBody>
          <a:bodyPr>
            <a:spAutoFit/>
          </a:bodyPr>
          <a:lstStyle/>
          <a:p>
            <a:pPr>
              <a:defRPr/>
            </a:pPr>
            <a:endParaRPr lang="zh-CN" altLang="en-US" dirty="0">
              <a:latin typeface="Arial" pitchFamily="34" charset="0"/>
              <a:ea typeface="+mn-ea"/>
            </a:endParaRPr>
          </a:p>
        </p:txBody>
      </p:sp>
      <p:sp>
        <p:nvSpPr>
          <p:cNvPr id="71683" name="文本框 12"/>
          <p:cNvSpPr txBox="1">
            <a:spLocks noChangeArrowheads="1"/>
          </p:cNvSpPr>
          <p:nvPr/>
        </p:nvSpPr>
        <p:spPr bwMode="auto">
          <a:xfrm>
            <a:off x="4724400" y="2952750"/>
            <a:ext cx="3144838" cy="619125"/>
          </a:xfrm>
          <a:prstGeom prst="rect">
            <a:avLst/>
          </a:prstGeom>
          <a:noFill/>
          <a:ln w="9525">
            <a:noFill/>
            <a:miter lim="800000"/>
            <a:headEnd/>
            <a:tailEnd/>
          </a:ln>
        </p:spPr>
        <p:txBody>
          <a:bodyPr lIns="68589" tIns="34295" rIns="68589" bIns="34295">
            <a:spAutoFit/>
          </a:bodyPr>
          <a:lstStyle/>
          <a:p>
            <a:r>
              <a:rPr lang="zh-CN" altLang="en-US" b="1">
                <a:solidFill>
                  <a:srgbClr val="0000FF"/>
                </a:solidFill>
              </a:rPr>
              <a:t>宜昌高新区实验小学</a:t>
            </a:r>
            <a:r>
              <a:rPr lang="en-US" altLang="zh-CN" b="1">
                <a:solidFill>
                  <a:srgbClr val="0000FF"/>
                </a:solidFill>
              </a:rPr>
              <a:t>---</a:t>
            </a:r>
            <a:r>
              <a:rPr lang="zh-CN" altLang="en-US" b="1">
                <a:solidFill>
                  <a:srgbClr val="0000FF"/>
                </a:solidFill>
              </a:rPr>
              <a:t>崔家喜</a:t>
            </a:r>
          </a:p>
          <a:p>
            <a:r>
              <a:rPr lang="zh-CN" altLang="en-US" b="1">
                <a:solidFill>
                  <a:srgbClr val="0000FF"/>
                </a:solidFill>
              </a:rPr>
              <a:t>         </a:t>
            </a:r>
            <a:r>
              <a:rPr lang="en-US" altLang="zh-CN" b="1">
                <a:solidFill>
                  <a:srgbClr val="0000FF"/>
                </a:solidFill>
              </a:rPr>
              <a:t>15549333645</a:t>
            </a:r>
            <a:endParaRPr lang="zh-CN" altLang="en-US" sz="3200" b="1">
              <a:latin typeface="微软雅黑" pitchFamily="34" charset="-122"/>
              <a:ea typeface="微软雅黑" pitchFamily="34" charset="-122"/>
            </a:endParaRPr>
          </a:p>
        </p:txBody>
      </p:sp>
      <p:pic>
        <p:nvPicPr>
          <p:cNvPr id="12" name="图片 11"/>
          <p:cNvPicPr>
            <a:picLocks noChangeAspect="1"/>
          </p:cNvPicPr>
          <p:nvPr/>
        </p:nvPicPr>
        <p:blipFill>
          <a:blip r:embed="rId7"/>
          <a:srcRect/>
          <a:stretch>
            <a:fillRect/>
          </a:stretch>
        </p:blipFill>
        <p:spPr bwMode="auto">
          <a:xfrm>
            <a:off x="7818438" y="-166688"/>
            <a:ext cx="1350962" cy="1057276"/>
          </a:xfrm>
          <a:prstGeom prst="rect">
            <a:avLst/>
          </a:prstGeom>
          <a:noFill/>
          <a:ln w="9525">
            <a:noFill/>
            <a:miter lim="800000"/>
            <a:headEnd/>
            <a:tailEnd/>
          </a:ln>
        </p:spPr>
      </p:pic>
      <p:pic>
        <p:nvPicPr>
          <p:cNvPr id="13" name="图片 12"/>
          <p:cNvPicPr>
            <a:picLocks noChangeAspect="1"/>
          </p:cNvPicPr>
          <p:nvPr/>
        </p:nvPicPr>
        <p:blipFill>
          <a:blip r:embed="rId8"/>
          <a:srcRect l="18021" t="53513" r="20766" b="27933"/>
          <a:stretch>
            <a:fillRect/>
          </a:stretch>
        </p:blipFill>
        <p:spPr bwMode="auto">
          <a:xfrm>
            <a:off x="4343400" y="2444750"/>
            <a:ext cx="3824288" cy="652463"/>
          </a:xfrm>
          <a:prstGeom prst="rect">
            <a:avLst/>
          </a:prstGeom>
          <a:noFill/>
          <a:ln w="9525">
            <a:noFill/>
            <a:miter lim="800000"/>
            <a:headEnd/>
            <a:tailEnd/>
          </a:ln>
        </p:spPr>
      </p:pic>
      <p:pic>
        <p:nvPicPr>
          <p:cNvPr id="14" name="PA_图片 27"/>
          <p:cNvPicPr>
            <a:picLocks noChangeAspect="1"/>
          </p:cNvPicPr>
          <p:nvPr>
            <p:custDataLst>
              <p:tags r:id="rId1"/>
            </p:custDataLst>
          </p:nvPr>
        </p:nvPicPr>
        <p:blipFill>
          <a:blip r:embed="rId9"/>
          <a:srcRect/>
          <a:stretch>
            <a:fillRect/>
          </a:stretch>
        </p:blipFill>
        <p:spPr bwMode="auto">
          <a:xfrm>
            <a:off x="2895600" y="3455988"/>
            <a:ext cx="4375150" cy="1730375"/>
          </a:xfrm>
          <a:prstGeom prst="rect">
            <a:avLst/>
          </a:prstGeom>
          <a:noFill/>
          <a:ln w="9525">
            <a:noFill/>
            <a:miter lim="800000"/>
            <a:headEnd/>
            <a:tailEnd/>
          </a:ln>
        </p:spPr>
      </p:pic>
      <p:pic>
        <p:nvPicPr>
          <p:cNvPr id="15" name="PA_图片 6"/>
          <p:cNvPicPr>
            <a:picLocks noChangeAspect="1"/>
          </p:cNvPicPr>
          <p:nvPr>
            <p:custDataLst>
              <p:tags r:id="rId2"/>
            </p:custDataLst>
          </p:nvPr>
        </p:nvPicPr>
        <p:blipFill>
          <a:blip r:embed="rId10"/>
          <a:srcRect/>
          <a:stretch>
            <a:fillRect/>
          </a:stretch>
        </p:blipFill>
        <p:spPr bwMode="auto">
          <a:xfrm>
            <a:off x="115888" y="284163"/>
            <a:ext cx="5394325" cy="4556125"/>
          </a:xfrm>
          <a:prstGeom prst="rect">
            <a:avLst/>
          </a:prstGeom>
          <a:noFill/>
          <a:ln w="9525">
            <a:noFill/>
            <a:miter lim="800000"/>
            <a:headEnd/>
            <a:tailEnd/>
          </a:ln>
        </p:spPr>
      </p:pic>
      <p:pic>
        <p:nvPicPr>
          <p:cNvPr id="18" name="PA_图片 8"/>
          <p:cNvPicPr>
            <a:picLocks noChangeAspect="1"/>
          </p:cNvPicPr>
          <p:nvPr>
            <p:custDataLst>
              <p:tags r:id="rId3"/>
            </p:custDataLst>
          </p:nvPr>
        </p:nvPicPr>
        <p:blipFill>
          <a:blip r:embed="rId11"/>
          <a:srcRect/>
          <a:stretch>
            <a:fillRect/>
          </a:stretch>
        </p:blipFill>
        <p:spPr bwMode="auto">
          <a:xfrm>
            <a:off x="0" y="4060825"/>
            <a:ext cx="9145588" cy="1084263"/>
          </a:xfrm>
          <a:prstGeom prst="rect">
            <a:avLst/>
          </a:prstGeom>
          <a:noFill/>
          <a:ln w="9525">
            <a:noFill/>
            <a:miter lim="800000"/>
            <a:headEnd/>
            <a:tailEnd/>
          </a:ln>
        </p:spPr>
      </p:pic>
      <p:pic>
        <p:nvPicPr>
          <p:cNvPr id="19" name="图片 18"/>
          <p:cNvPicPr>
            <a:picLocks noChangeAspect="1"/>
          </p:cNvPicPr>
          <p:nvPr/>
        </p:nvPicPr>
        <p:blipFill>
          <a:blip r:embed="rId12"/>
          <a:srcRect l="36484" t="6474" r="4936" b="33958"/>
          <a:stretch>
            <a:fillRect/>
          </a:stretch>
        </p:blipFill>
        <p:spPr bwMode="auto">
          <a:xfrm>
            <a:off x="4343400" y="592138"/>
            <a:ext cx="4019550" cy="2043112"/>
          </a:xfrm>
          <a:prstGeom prst="rect">
            <a:avLst/>
          </a:prstGeom>
          <a:noFill/>
          <a:ln w="9525">
            <a:noFill/>
            <a:miter lim="800000"/>
            <a:headEnd/>
            <a:tailEnd/>
          </a:ln>
        </p:spPr>
      </p:pic>
      <p:pic>
        <p:nvPicPr>
          <p:cNvPr id="71690" name="图片 9"/>
          <p:cNvPicPr>
            <a:picLocks noChangeAspect="1"/>
          </p:cNvPicPr>
          <p:nvPr/>
        </p:nvPicPr>
        <p:blipFill>
          <a:blip r:embed="rId13"/>
          <a:srcRect/>
          <a:stretch>
            <a:fillRect/>
          </a:stretch>
        </p:blipFill>
        <p:spPr bwMode="auto">
          <a:xfrm>
            <a:off x="1039813" y="1090613"/>
            <a:ext cx="1544637" cy="1544637"/>
          </a:xfrm>
          <a:prstGeom prst="rect">
            <a:avLst/>
          </a:prstGeom>
          <a:noFill/>
          <a:ln w="9525">
            <a:noFill/>
            <a:miter lim="800000"/>
            <a:headEnd/>
            <a:tailEnd/>
          </a:ln>
        </p:spPr>
      </p:pic>
    </p:spTree>
  </p:cSld>
  <p:clrMapOvr>
    <a:masterClrMapping/>
  </p:clrMapOvr>
  <p:transition advTm="5000">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2000"/>
                                        <p:tgtEl>
                                          <p:spTgt spid="18"/>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2000"/>
                                        <p:tgtEl>
                                          <p:spTgt spid="15"/>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2000"/>
                                        <p:tgtEl>
                                          <p:spTgt spid="14"/>
                                        </p:tgtEl>
                                      </p:cBhvr>
                                    </p:animEffect>
                                  </p:childTnLst>
                                </p:cTn>
                              </p:par>
                            </p:childTnLst>
                          </p:cTn>
                        </p:par>
                        <p:par>
                          <p:cTn id="16" fill="hold">
                            <p:stCondLst>
                              <p:cond delay="6000"/>
                            </p:stCondLst>
                            <p:childTnLst>
                              <p:par>
                                <p:cTn id="17" presetID="53" presetClass="entr" presetSubtype="16"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2000" fill="hold"/>
                                        <p:tgtEl>
                                          <p:spTgt spid="19"/>
                                        </p:tgtEl>
                                        <p:attrNameLst>
                                          <p:attrName>ppt_w</p:attrName>
                                        </p:attrNameLst>
                                      </p:cBhvr>
                                      <p:tavLst>
                                        <p:tav tm="0">
                                          <p:val>
                                            <p:fltVal val="0"/>
                                          </p:val>
                                        </p:tav>
                                        <p:tav tm="100000">
                                          <p:val>
                                            <p:strVal val="#ppt_w"/>
                                          </p:val>
                                        </p:tav>
                                      </p:tavLst>
                                    </p:anim>
                                    <p:anim calcmode="lin" valueType="num">
                                      <p:cBhvr>
                                        <p:cTn id="20" dur="2000" fill="hold"/>
                                        <p:tgtEl>
                                          <p:spTgt spid="19"/>
                                        </p:tgtEl>
                                        <p:attrNameLst>
                                          <p:attrName>ppt_h</p:attrName>
                                        </p:attrNameLst>
                                      </p:cBhvr>
                                      <p:tavLst>
                                        <p:tav tm="0">
                                          <p:val>
                                            <p:fltVal val="0"/>
                                          </p:val>
                                        </p:tav>
                                        <p:tav tm="100000">
                                          <p:val>
                                            <p:strVal val="#ppt_h"/>
                                          </p:val>
                                        </p:tav>
                                      </p:tavLst>
                                    </p:anim>
                                    <p:animEffect transition="in" filter="fade">
                                      <p:cBhvr>
                                        <p:cTn id="21" dur="2000"/>
                                        <p:tgtEl>
                                          <p:spTgt spid="19"/>
                                        </p:tgtEl>
                                      </p:cBhvr>
                                    </p:animEffect>
                                  </p:childTnLst>
                                </p:cTn>
                              </p:par>
                            </p:childTnLst>
                          </p:cTn>
                        </p:par>
                        <p:par>
                          <p:cTn id="22" fill="hold">
                            <p:stCondLst>
                              <p:cond delay="8000"/>
                            </p:stCondLst>
                            <p:childTnLst>
                              <p:par>
                                <p:cTn id="23" presetID="45"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2000"/>
                                        <p:tgtEl>
                                          <p:spTgt spid="12"/>
                                        </p:tgtEl>
                                      </p:cBhvr>
                                    </p:animEffect>
                                    <p:anim calcmode="lin" valueType="num">
                                      <p:cBhvr>
                                        <p:cTn id="26" dur="2000" fill="hold"/>
                                        <p:tgtEl>
                                          <p:spTgt spid="12"/>
                                        </p:tgtEl>
                                        <p:attrNameLst>
                                          <p:attrName>ppt_w</p:attrName>
                                        </p:attrNameLst>
                                      </p:cBhvr>
                                      <p:tavLst>
                                        <p:tav tm="0" fmla="#ppt_w*sin(2.5*pi*$)">
                                          <p:val>
                                            <p:fltVal val="0"/>
                                          </p:val>
                                        </p:tav>
                                        <p:tav tm="100000">
                                          <p:val>
                                            <p:fltVal val="1"/>
                                          </p:val>
                                        </p:tav>
                                      </p:tavLst>
                                    </p:anim>
                                    <p:anim calcmode="lin" valueType="num">
                                      <p:cBhvr>
                                        <p:cTn id="27" dur="2000" fill="hold"/>
                                        <p:tgtEl>
                                          <p:spTgt spid="12"/>
                                        </p:tgtEl>
                                        <p:attrNameLst>
                                          <p:attrName>ppt_h</p:attrName>
                                        </p:attrNameLst>
                                      </p:cBhvr>
                                      <p:tavLst>
                                        <p:tav tm="0">
                                          <p:val>
                                            <p:strVal val="#ppt_h"/>
                                          </p:val>
                                        </p:tav>
                                        <p:tav tm="100000">
                                          <p:val>
                                            <p:strVal val="#ppt_h"/>
                                          </p:val>
                                        </p:tav>
                                      </p:tavLst>
                                    </p:anim>
                                  </p:childTnLst>
                                </p:cTn>
                              </p:par>
                            </p:childTnLst>
                          </p:cTn>
                        </p:par>
                        <p:par>
                          <p:cTn id="28" fill="hold">
                            <p:stCondLst>
                              <p:cond delay="10000"/>
                            </p:stCondLst>
                            <p:childTnLst>
                              <p:par>
                                <p:cTn id="29" presetID="42"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000"/>
                                        <p:tgtEl>
                                          <p:spTgt spid="13"/>
                                        </p:tgtEl>
                                      </p:cBhvr>
                                    </p:animEffect>
                                    <p:anim calcmode="lin" valueType="num">
                                      <p:cBhvr>
                                        <p:cTn id="32" dur="2000" fill="hold"/>
                                        <p:tgtEl>
                                          <p:spTgt spid="13"/>
                                        </p:tgtEl>
                                        <p:attrNameLst>
                                          <p:attrName>ppt_x</p:attrName>
                                        </p:attrNameLst>
                                      </p:cBhvr>
                                      <p:tavLst>
                                        <p:tav tm="0">
                                          <p:val>
                                            <p:strVal val="#ppt_x"/>
                                          </p:val>
                                        </p:tav>
                                        <p:tav tm="100000">
                                          <p:val>
                                            <p:strVal val="#ppt_x"/>
                                          </p:val>
                                        </p:tav>
                                      </p:tavLst>
                                    </p:anim>
                                    <p:anim calcmode="lin" valueType="num">
                                      <p:cBhvr>
                                        <p:cTn id="33" dur="2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12000"/>
                            </p:stCondLst>
                            <p:childTnLst>
                              <p:par>
                                <p:cTn id="35" presetID="14" presetClass="entr" presetSubtype="10" fill="hold" grpId="0" nodeType="afterEffect">
                                  <p:stCondLst>
                                    <p:cond delay="0"/>
                                  </p:stCondLst>
                                  <p:childTnLst>
                                    <p:set>
                                      <p:cBhvr>
                                        <p:cTn id="36" dur="1" fill="hold">
                                          <p:stCondLst>
                                            <p:cond delay="0"/>
                                          </p:stCondLst>
                                        </p:cTn>
                                        <p:tgtEl>
                                          <p:spTgt spid="71683"/>
                                        </p:tgtEl>
                                        <p:attrNameLst>
                                          <p:attrName>style.visibility</p:attrName>
                                        </p:attrNameLst>
                                      </p:cBhvr>
                                      <p:to>
                                        <p:strVal val="visible"/>
                                      </p:to>
                                    </p:set>
                                    <p:animEffect transition="in" filter="randombar(horizontal)">
                                      <p:cBhvr>
                                        <p:cTn id="37" dur="2000"/>
                                        <p:tgtEl>
                                          <p:spTgt spid="71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5">
            <a:lum/>
          </a:blip>
          <a:srcRect/>
          <a:stretch>
            <a:fillRect l="-1000" r="-1000"/>
          </a:stretch>
        </a:blipFill>
        <a:effectLst/>
      </p:bgPr>
    </p:bg>
    <p:spTree>
      <p:nvGrpSpPr>
        <p:cNvPr id="1" name=""/>
        <p:cNvGrpSpPr/>
        <p:nvPr/>
      </p:nvGrpSpPr>
      <p:grpSpPr>
        <a:xfrm>
          <a:off x="0" y="0"/>
          <a:ext cx="0" cy="0"/>
          <a:chOff x="0" y="0"/>
          <a:chExt cx="0" cy="0"/>
        </a:xfrm>
      </p:grpSpPr>
      <p:pic>
        <p:nvPicPr>
          <p:cNvPr id="19" name="图片 18"/>
          <p:cNvPicPr>
            <a:picLocks noChangeAspect="1"/>
          </p:cNvPicPr>
          <p:nvPr/>
        </p:nvPicPr>
        <p:blipFill>
          <a:blip r:embed="rId6"/>
          <a:srcRect l="37312" r="32344" b="40239"/>
          <a:stretch>
            <a:fillRect/>
          </a:stretch>
        </p:blipFill>
        <p:spPr bwMode="auto">
          <a:xfrm>
            <a:off x="2711450" y="474663"/>
            <a:ext cx="1252538" cy="2144712"/>
          </a:xfrm>
          <a:prstGeom prst="rect">
            <a:avLst/>
          </a:prstGeom>
          <a:noFill/>
          <a:ln w="9525">
            <a:noFill/>
            <a:miter lim="800000"/>
            <a:headEnd/>
            <a:tailEnd/>
          </a:ln>
        </p:spPr>
      </p:pic>
      <p:sp>
        <p:nvSpPr>
          <p:cNvPr id="20" name="直角三角形 19"/>
          <p:cNvSpPr/>
          <p:nvPr/>
        </p:nvSpPr>
        <p:spPr>
          <a:xfrm>
            <a:off x="2735263" y="2513013"/>
            <a:ext cx="4051300" cy="277812"/>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defRPr/>
            </a:pPr>
            <a:endParaRPr kumimoji="1" lang="zh-CN" altLang="en-US"/>
          </a:p>
        </p:txBody>
      </p:sp>
      <p:sp>
        <p:nvSpPr>
          <p:cNvPr id="21" name="矩形 20"/>
          <p:cNvSpPr>
            <a:spLocks noChangeArrowheads="1"/>
          </p:cNvSpPr>
          <p:nvPr/>
        </p:nvSpPr>
        <p:spPr bwMode="auto">
          <a:xfrm>
            <a:off x="4035425" y="1911350"/>
            <a:ext cx="2832100" cy="608013"/>
          </a:xfrm>
          <a:prstGeom prst="rect">
            <a:avLst/>
          </a:prstGeom>
          <a:noFill/>
          <a:ln>
            <a:noFill/>
          </a:ln>
          <a:extLst>
            <a:ext uri="{909E8E84-426E-40DD-AFC4-6F175D3DCCD1}"/>
            <a:ext uri="{91240B29-F687-4F45-9708-019B960494DF}"/>
          </a:extLst>
        </p:spPr>
        <p:txBody>
          <a:bodyPr wrap="none" lIns="68589" tIns="34295" rIns="68589" bIns="34295">
            <a:spAutoFit/>
          </a:bodyPr>
          <a:lstStyle/>
          <a:p>
            <a:r>
              <a:rPr lang="zh-CN" altLang="en-US" sz="3500">
                <a:solidFill>
                  <a:srgbClr val="262626"/>
                </a:solidFill>
                <a:latin typeface="黑体" pitchFamily="2" charset="-122"/>
                <a:ea typeface="黑体" pitchFamily="2" charset="-122"/>
              </a:rPr>
              <a:t>什么是毒品？</a:t>
            </a:r>
          </a:p>
        </p:txBody>
      </p:sp>
      <p:pic>
        <p:nvPicPr>
          <p:cNvPr id="22" name="图片 21"/>
          <p:cNvPicPr>
            <a:picLocks noChangeAspect="1"/>
          </p:cNvPicPr>
          <p:nvPr/>
        </p:nvPicPr>
        <p:blipFill>
          <a:blip r:embed="rId7"/>
          <a:srcRect/>
          <a:stretch>
            <a:fillRect/>
          </a:stretch>
        </p:blipFill>
        <p:spPr bwMode="auto">
          <a:xfrm>
            <a:off x="7729538" y="9525"/>
            <a:ext cx="1230312" cy="965200"/>
          </a:xfrm>
          <a:prstGeom prst="rect">
            <a:avLst/>
          </a:prstGeom>
          <a:noFill/>
          <a:ln w="9525">
            <a:noFill/>
            <a:miter lim="800000"/>
            <a:headEnd/>
            <a:tailEnd/>
          </a:ln>
        </p:spPr>
      </p:pic>
      <p:pic>
        <p:nvPicPr>
          <p:cNvPr id="6" name="PA_图片 27"/>
          <p:cNvPicPr>
            <a:picLocks noChangeAspect="1"/>
          </p:cNvPicPr>
          <p:nvPr>
            <p:custDataLst>
              <p:tags r:id="rId1"/>
            </p:custDataLst>
          </p:nvPr>
        </p:nvPicPr>
        <p:blipFill>
          <a:blip r:embed="rId8"/>
          <a:srcRect/>
          <a:stretch>
            <a:fillRect/>
          </a:stretch>
        </p:blipFill>
        <p:spPr bwMode="auto">
          <a:xfrm>
            <a:off x="2895600" y="3455988"/>
            <a:ext cx="4375150" cy="1730375"/>
          </a:xfrm>
          <a:prstGeom prst="rect">
            <a:avLst/>
          </a:prstGeom>
          <a:noFill/>
          <a:ln w="9525">
            <a:noFill/>
            <a:miter lim="800000"/>
            <a:headEnd/>
            <a:tailEnd/>
          </a:ln>
        </p:spPr>
      </p:pic>
      <p:pic>
        <p:nvPicPr>
          <p:cNvPr id="7" name="PA_图片 8"/>
          <p:cNvPicPr>
            <a:picLocks noChangeAspect="1"/>
          </p:cNvPicPr>
          <p:nvPr>
            <p:custDataLst>
              <p:tags r:id="rId2"/>
            </p:custDataLst>
          </p:nvPr>
        </p:nvPicPr>
        <p:blipFill>
          <a:blip r:embed="rId9"/>
          <a:srcRect/>
          <a:stretch>
            <a:fillRect/>
          </a:stretch>
        </p:blipFill>
        <p:spPr bwMode="auto">
          <a:xfrm>
            <a:off x="0" y="4060825"/>
            <a:ext cx="9145588" cy="1084263"/>
          </a:xfrm>
          <a:prstGeom prst="rect">
            <a:avLst/>
          </a:prstGeom>
          <a:noFill/>
          <a:ln w="9525">
            <a:noFill/>
            <a:miter lim="800000"/>
            <a:headEnd/>
            <a:tailEnd/>
          </a:ln>
        </p:spPr>
      </p:pic>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2000"/>
                                        <p:tgtEl>
                                          <p:spTgt spid="7"/>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par>
                          <p:cTn id="12" fill="hold">
                            <p:stCondLst>
                              <p:cond delay="4000"/>
                            </p:stCondLst>
                            <p:childTnLst>
                              <p:par>
                                <p:cTn id="13" presetID="42"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5000"/>
                            </p:stCondLst>
                            <p:childTnLst>
                              <p:par>
                                <p:cTn id="24" presetID="22" presetClass="entr" presetSubtype="4"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par>
                          <p:cTn id="27" fill="hold">
                            <p:stCondLst>
                              <p:cond delay="5500"/>
                            </p:stCondLst>
                            <p:childTnLst>
                              <p:par>
                                <p:cTn id="28" presetID="45" presetClass="entr" presetSubtype="0"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2000"/>
                                        <p:tgtEl>
                                          <p:spTgt spid="22"/>
                                        </p:tgtEl>
                                      </p:cBhvr>
                                    </p:animEffect>
                                    <p:anim calcmode="lin" valueType="num">
                                      <p:cBhvr>
                                        <p:cTn id="31" dur="2000" fill="hold"/>
                                        <p:tgtEl>
                                          <p:spTgt spid="22"/>
                                        </p:tgtEl>
                                        <p:attrNameLst>
                                          <p:attrName>ppt_w</p:attrName>
                                        </p:attrNameLst>
                                      </p:cBhvr>
                                      <p:tavLst>
                                        <p:tav tm="0" fmla="#ppt_w*sin(2.5*pi*$)">
                                          <p:val>
                                            <p:fltVal val="0"/>
                                          </p:val>
                                        </p:tav>
                                        <p:tav tm="100000">
                                          <p:val>
                                            <p:fltVal val="1"/>
                                          </p:val>
                                        </p:tav>
                                      </p:tavLst>
                                    </p:anim>
                                    <p:anim calcmode="lin" valueType="num">
                                      <p:cBhvr>
                                        <p:cTn id="32" dur="20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等腰三角形 17"/>
          <p:cNvSpPr>
            <a:spLocks noChangeArrowheads="1"/>
          </p:cNvSpPr>
          <p:nvPr/>
        </p:nvSpPr>
        <p:spPr bwMode="auto">
          <a:xfrm>
            <a:off x="147638" y="269875"/>
            <a:ext cx="422275" cy="365125"/>
          </a:xfrm>
          <a:prstGeom prst="triangle">
            <a:avLst>
              <a:gd name="adj" fmla="val 50000"/>
            </a:avLst>
          </a:prstGeom>
          <a:solidFill>
            <a:srgbClr val="197519"/>
          </a:solidFill>
          <a:ln w="9525">
            <a:noFill/>
            <a:miter lim="800000"/>
            <a:headEnd/>
            <a:tailEnd/>
          </a:ln>
        </p:spPr>
        <p:txBody>
          <a:bodyPr/>
          <a:lstStyle/>
          <a:p>
            <a:endParaRPr lang="zh-CN" altLang="en-US"/>
          </a:p>
        </p:txBody>
      </p:sp>
      <p:sp>
        <p:nvSpPr>
          <p:cNvPr id="19" name="等腰三角形 18"/>
          <p:cNvSpPr>
            <a:spLocks noChangeArrowheads="1"/>
          </p:cNvSpPr>
          <p:nvPr/>
        </p:nvSpPr>
        <p:spPr bwMode="auto">
          <a:xfrm>
            <a:off x="569913" y="522288"/>
            <a:ext cx="200025" cy="171450"/>
          </a:xfrm>
          <a:prstGeom prst="triangle">
            <a:avLst>
              <a:gd name="adj" fmla="val 50000"/>
            </a:avLst>
          </a:prstGeom>
          <a:solidFill>
            <a:srgbClr val="197519">
              <a:alpha val="89018"/>
            </a:srgbClr>
          </a:solidFill>
          <a:ln w="9525">
            <a:noFill/>
            <a:miter lim="800000"/>
            <a:headEnd/>
            <a:tailEnd/>
          </a:ln>
        </p:spPr>
        <p:txBody>
          <a:bodyPr/>
          <a:lstStyle/>
          <a:p>
            <a:endParaRPr lang="zh-CN" altLang="en-US"/>
          </a:p>
        </p:txBody>
      </p:sp>
      <p:sp>
        <p:nvSpPr>
          <p:cNvPr id="20" name="等腰三角形 19"/>
          <p:cNvSpPr>
            <a:spLocks noChangeArrowheads="1"/>
          </p:cNvSpPr>
          <p:nvPr/>
        </p:nvSpPr>
        <p:spPr bwMode="auto">
          <a:xfrm flipH="1">
            <a:off x="473075" y="352425"/>
            <a:ext cx="63500" cy="55563"/>
          </a:xfrm>
          <a:prstGeom prst="triangle">
            <a:avLst>
              <a:gd name="adj" fmla="val 50000"/>
            </a:avLst>
          </a:prstGeom>
          <a:solidFill>
            <a:srgbClr val="197519">
              <a:alpha val="47058"/>
            </a:srgbClr>
          </a:solidFill>
          <a:ln w="9525">
            <a:noFill/>
            <a:miter lim="800000"/>
            <a:headEnd/>
            <a:tailEnd/>
          </a:ln>
        </p:spPr>
        <p:txBody>
          <a:bodyPr/>
          <a:lstStyle/>
          <a:p>
            <a:endParaRPr lang="zh-CN" altLang="en-US"/>
          </a:p>
        </p:txBody>
      </p:sp>
      <p:sp>
        <p:nvSpPr>
          <p:cNvPr id="21" name="等腰三角形 20"/>
          <p:cNvSpPr>
            <a:spLocks noChangeArrowheads="1"/>
          </p:cNvSpPr>
          <p:nvPr/>
        </p:nvSpPr>
        <p:spPr bwMode="auto">
          <a:xfrm>
            <a:off x="625475" y="368300"/>
            <a:ext cx="133350" cy="114300"/>
          </a:xfrm>
          <a:prstGeom prst="triangle">
            <a:avLst>
              <a:gd name="adj" fmla="val 50000"/>
            </a:avLst>
          </a:prstGeom>
          <a:solidFill>
            <a:srgbClr val="197519">
              <a:alpha val="72156"/>
            </a:srgbClr>
          </a:solidFill>
          <a:ln w="9525">
            <a:noFill/>
            <a:miter lim="800000"/>
            <a:headEnd/>
            <a:tailEnd/>
          </a:ln>
        </p:spPr>
        <p:txBody>
          <a:bodyPr/>
          <a:lstStyle/>
          <a:p>
            <a:endParaRPr lang="zh-CN" altLang="en-US"/>
          </a:p>
        </p:txBody>
      </p:sp>
      <p:pic>
        <p:nvPicPr>
          <p:cNvPr id="16" name="图片 15" descr="图片包含 玩具, 玩偶, LEGO&#10;&#10;已生成极高可信度的说明"/>
          <p:cNvPicPr>
            <a:picLocks noChangeAspect="1"/>
          </p:cNvPicPr>
          <p:nvPr/>
        </p:nvPicPr>
        <p:blipFill>
          <a:blip r:embed="rId3"/>
          <a:srcRect/>
          <a:stretch>
            <a:fillRect/>
          </a:stretch>
        </p:blipFill>
        <p:spPr bwMode="auto">
          <a:xfrm>
            <a:off x="6227763" y="1454150"/>
            <a:ext cx="2632075" cy="3622675"/>
          </a:xfrm>
          <a:prstGeom prst="rect">
            <a:avLst/>
          </a:prstGeom>
          <a:noFill/>
          <a:ln w="9525">
            <a:noFill/>
            <a:miter lim="800000"/>
            <a:headEnd/>
            <a:tailEnd/>
          </a:ln>
        </p:spPr>
      </p:pic>
      <p:grpSp>
        <p:nvGrpSpPr>
          <p:cNvPr id="22" name="组合 21"/>
          <p:cNvGrpSpPr>
            <a:grpSpLocks/>
          </p:cNvGrpSpPr>
          <p:nvPr/>
        </p:nvGrpSpPr>
        <p:grpSpPr bwMode="auto">
          <a:xfrm>
            <a:off x="1547813" y="-92075"/>
            <a:ext cx="5111750" cy="4392613"/>
            <a:chOff x="1547664" y="-92546"/>
            <a:chExt cx="5112568" cy="4392488"/>
          </a:xfrm>
        </p:grpSpPr>
        <p:pic>
          <p:nvPicPr>
            <p:cNvPr id="32777" name="图片 22" descr="图片包含 镜子, 汽车, 室内, 反射&#10;&#10;已生成高可信度的说明"/>
            <p:cNvPicPr>
              <a:picLocks noChangeAspect="1"/>
            </p:cNvPicPr>
            <p:nvPr/>
          </p:nvPicPr>
          <p:blipFill>
            <a:blip r:embed="rId4"/>
            <a:srcRect/>
            <a:stretch>
              <a:fillRect/>
            </a:stretch>
          </p:blipFill>
          <p:spPr bwMode="auto">
            <a:xfrm>
              <a:off x="1547664" y="-92546"/>
              <a:ext cx="5112568" cy="4392488"/>
            </a:xfrm>
            <a:prstGeom prst="rect">
              <a:avLst/>
            </a:prstGeom>
            <a:noFill/>
            <a:ln w="9525">
              <a:noFill/>
              <a:miter lim="800000"/>
              <a:headEnd/>
              <a:tailEnd/>
            </a:ln>
          </p:spPr>
        </p:pic>
        <p:sp>
          <p:nvSpPr>
            <p:cNvPr id="32778" name="文本框 7"/>
            <p:cNvSpPr txBox="1">
              <a:spLocks noChangeArrowheads="1"/>
            </p:cNvSpPr>
            <p:nvPr/>
          </p:nvSpPr>
          <p:spPr bwMode="auto">
            <a:xfrm>
              <a:off x="2756470" y="1526745"/>
              <a:ext cx="3240360" cy="1153906"/>
            </a:xfrm>
            <a:prstGeom prst="rect">
              <a:avLst/>
            </a:prstGeom>
            <a:noFill/>
            <a:ln w="9525">
              <a:noFill/>
              <a:miter lim="800000"/>
              <a:headEnd/>
              <a:tailEnd/>
            </a:ln>
          </p:spPr>
          <p:txBody>
            <a:bodyPr>
              <a:spAutoFit/>
            </a:bodyPr>
            <a:lstStyle/>
            <a:p>
              <a:pPr>
                <a:lnSpc>
                  <a:spcPct val="130000"/>
                </a:lnSpc>
              </a:pPr>
              <a:r>
                <a:rPr lang="zh-CN" altLang="en-US" sz="2800">
                  <a:latin typeface="庞门正道标题体"/>
                  <a:ea typeface="庞门正道标题体"/>
                  <a:cs typeface="庞门正道标题体"/>
                </a:rPr>
                <a:t>青少年朋友们，你们知道什么是毒品吗？</a:t>
              </a:r>
            </a:p>
          </p:txBody>
        </p:sp>
      </p:grpSp>
      <p:pic>
        <p:nvPicPr>
          <p:cNvPr id="25" name="图片 24" descr="图片包含 室内&#10;&#10;已生成高可信度的说明"/>
          <p:cNvPicPr>
            <a:picLocks noChangeAspect="1"/>
          </p:cNvPicPr>
          <p:nvPr/>
        </p:nvPicPr>
        <p:blipFill>
          <a:blip r:embed="rId5"/>
          <a:srcRect/>
          <a:stretch>
            <a:fillRect/>
          </a:stretch>
        </p:blipFill>
        <p:spPr bwMode="auto">
          <a:xfrm>
            <a:off x="34925" y="1203325"/>
            <a:ext cx="2479675" cy="4135438"/>
          </a:xfrm>
          <a:prstGeom prst="rect">
            <a:avLst/>
          </a:prstGeom>
          <a:noFill/>
          <a:ln w="9525">
            <a:noFill/>
            <a:miter lim="800000"/>
            <a:headEnd/>
            <a:tailEnd/>
          </a:ln>
        </p:spPr>
      </p:pic>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0-#ppt_w/2"/>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ppt_x</p:attrName>
                                        </p:attrNameLst>
                                      </p:cBhvr>
                                      <p:tavLst>
                                        <p:tav tm="0">
                                          <p:val>
                                            <p:strVal val="0-#ppt_w/2"/>
                                          </p:val>
                                        </p:tav>
                                        <p:tav tm="100000">
                                          <p:val>
                                            <p:strVal val="#ppt_x"/>
                                          </p:val>
                                        </p:tav>
                                      </p:tavLst>
                                    </p:anim>
                                    <p:anim calcmode="lin" valueType="num">
                                      <p:cBhvr>
                                        <p:cTn id="12" dur="5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0-#ppt_w/2"/>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ppt_x</p:attrName>
                                        </p:attrNameLst>
                                      </p:cBhvr>
                                      <p:tavLst>
                                        <p:tav tm="0">
                                          <p:val>
                                            <p:strVal val="0-#ppt_w/2"/>
                                          </p:val>
                                        </p:tav>
                                        <p:tav tm="100000">
                                          <p:val>
                                            <p:strVal val="#ppt_x"/>
                                          </p:val>
                                        </p:tav>
                                      </p:tavLst>
                                    </p:anim>
                                    <p:anim calcmode="lin" valueType="num">
                                      <p:cBhvr>
                                        <p:cTn id="20" dur="500" fill="hold"/>
                                        <p:tgtEl>
                                          <p:spTgt spid="21"/>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18"/>
                                        </p:tgtEl>
                                        <p:attrNameLst>
                                          <p:attrName>r</p:attrName>
                                        </p:attrNameLst>
                                      </p:cBhvr>
                                    </p:animRot>
                                  </p:childTnLst>
                                </p:cTn>
                              </p:par>
                              <p:par>
                                <p:cTn id="23" presetID="8" presetClass="emph" presetSubtype="0" fill="hold" grpId="1" nodeType="withEffect">
                                  <p:stCondLst>
                                    <p:cond delay="0"/>
                                  </p:stCondLst>
                                  <p:childTnLst>
                                    <p:animRot by="21600000">
                                      <p:cBhvr>
                                        <p:cTn id="24" dur="500" fill="hold"/>
                                        <p:tgtEl>
                                          <p:spTgt spid="19"/>
                                        </p:tgtEl>
                                        <p:attrNameLst>
                                          <p:attrName>r</p:attrName>
                                        </p:attrNameLst>
                                      </p:cBhvr>
                                    </p:animRot>
                                  </p:childTnLst>
                                </p:cTn>
                              </p:par>
                              <p:par>
                                <p:cTn id="25" presetID="8" presetClass="emph" presetSubtype="0" fill="hold" grpId="1" nodeType="withEffect">
                                  <p:stCondLst>
                                    <p:cond delay="0"/>
                                  </p:stCondLst>
                                  <p:childTnLst>
                                    <p:animRot by="21600000">
                                      <p:cBhvr>
                                        <p:cTn id="26" dur="500" fill="hold"/>
                                        <p:tgtEl>
                                          <p:spTgt spid="20"/>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21"/>
                                        </p:tgtEl>
                                        <p:attrNameLst>
                                          <p:attrName>r</p:attrName>
                                        </p:attrNameLst>
                                      </p:cBhvr>
                                    </p:animRot>
                                  </p:childTnLst>
                                </p:cTn>
                              </p:par>
                              <p:par>
                                <p:cTn id="29" presetID="42"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anim calcmode="lin" valueType="num">
                                      <p:cBhvr>
                                        <p:cTn id="32" dur="1000" fill="hold"/>
                                        <p:tgtEl>
                                          <p:spTgt spid="25"/>
                                        </p:tgtEl>
                                        <p:attrNameLst>
                                          <p:attrName>ppt_x</p:attrName>
                                        </p:attrNameLst>
                                      </p:cBhvr>
                                      <p:tavLst>
                                        <p:tav tm="0">
                                          <p:val>
                                            <p:strVal val="#ppt_x"/>
                                          </p:val>
                                        </p:tav>
                                        <p:tav tm="100000">
                                          <p:val>
                                            <p:strVal val="#ppt_x"/>
                                          </p:val>
                                        </p:tav>
                                      </p:tavLst>
                                    </p:anim>
                                    <p:anim calcmode="lin" valueType="num">
                                      <p:cBhvr>
                                        <p:cTn id="33" dur="1000" fill="hold"/>
                                        <p:tgtEl>
                                          <p:spTgt spid="25"/>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31"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fltVal val="0"/>
                                          </p:val>
                                        </p:tav>
                                        <p:tav tm="100000">
                                          <p:val>
                                            <p:strVal val="#ppt_w"/>
                                          </p:val>
                                        </p:tav>
                                      </p:tavLst>
                                    </p:anim>
                                    <p:anim calcmode="lin" valueType="num">
                                      <p:cBhvr>
                                        <p:cTn id="38" dur="1000" fill="hold"/>
                                        <p:tgtEl>
                                          <p:spTgt spid="16"/>
                                        </p:tgtEl>
                                        <p:attrNameLst>
                                          <p:attrName>ppt_h</p:attrName>
                                        </p:attrNameLst>
                                      </p:cBhvr>
                                      <p:tavLst>
                                        <p:tav tm="0">
                                          <p:val>
                                            <p:fltVal val="0"/>
                                          </p:val>
                                        </p:tav>
                                        <p:tav tm="100000">
                                          <p:val>
                                            <p:strVal val="#ppt_h"/>
                                          </p:val>
                                        </p:tav>
                                      </p:tavLst>
                                    </p:anim>
                                    <p:anim calcmode="lin" valueType="num">
                                      <p:cBhvr>
                                        <p:cTn id="39" dur="1000" fill="hold"/>
                                        <p:tgtEl>
                                          <p:spTgt spid="16"/>
                                        </p:tgtEl>
                                        <p:attrNameLst>
                                          <p:attrName>style.rotation</p:attrName>
                                        </p:attrNameLst>
                                      </p:cBhvr>
                                      <p:tavLst>
                                        <p:tav tm="0">
                                          <p:val>
                                            <p:fltVal val="90"/>
                                          </p:val>
                                        </p:tav>
                                        <p:tav tm="100000">
                                          <p:val>
                                            <p:fltVal val="0"/>
                                          </p:val>
                                        </p:tav>
                                      </p:tavLst>
                                    </p:anim>
                                    <p:animEffect transition="in" filter="fade">
                                      <p:cBhvr>
                                        <p:cTn id="40" dur="1000"/>
                                        <p:tgtEl>
                                          <p:spTgt spid="16"/>
                                        </p:tgtEl>
                                      </p:cBhvr>
                                    </p:animEffect>
                                  </p:childTnLst>
                                </p:cTn>
                              </p:par>
                            </p:childTnLst>
                          </p:cTn>
                        </p:par>
                        <p:par>
                          <p:cTn id="41" fill="hold">
                            <p:stCondLst>
                              <p:cond delay="2000"/>
                            </p:stCondLst>
                            <p:childTnLst>
                              <p:par>
                                <p:cTn id="42" presetID="23" presetClass="entr" presetSubtype="16"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等腰三角形 77"/>
          <p:cNvSpPr>
            <a:spLocks noChangeArrowheads="1"/>
          </p:cNvSpPr>
          <p:nvPr/>
        </p:nvSpPr>
        <p:spPr bwMode="auto">
          <a:xfrm>
            <a:off x="147638" y="103188"/>
            <a:ext cx="422275" cy="365125"/>
          </a:xfrm>
          <a:prstGeom prst="triangle">
            <a:avLst>
              <a:gd name="adj" fmla="val 50000"/>
            </a:avLst>
          </a:prstGeom>
          <a:solidFill>
            <a:srgbClr val="197519"/>
          </a:solidFill>
          <a:ln w="9525">
            <a:noFill/>
            <a:miter lim="800000"/>
            <a:headEnd/>
            <a:tailEnd/>
          </a:ln>
        </p:spPr>
        <p:txBody>
          <a:bodyPr/>
          <a:lstStyle/>
          <a:p>
            <a:endParaRPr lang="zh-CN" altLang="en-US"/>
          </a:p>
        </p:txBody>
      </p:sp>
      <p:sp>
        <p:nvSpPr>
          <p:cNvPr id="79" name="等腰三角形 78"/>
          <p:cNvSpPr>
            <a:spLocks noChangeArrowheads="1"/>
          </p:cNvSpPr>
          <p:nvPr/>
        </p:nvSpPr>
        <p:spPr bwMode="auto">
          <a:xfrm>
            <a:off x="569913" y="355600"/>
            <a:ext cx="200025" cy="171450"/>
          </a:xfrm>
          <a:prstGeom prst="triangle">
            <a:avLst>
              <a:gd name="adj" fmla="val 50000"/>
            </a:avLst>
          </a:prstGeom>
          <a:solidFill>
            <a:srgbClr val="197519">
              <a:alpha val="89018"/>
            </a:srgbClr>
          </a:solidFill>
          <a:ln w="9525">
            <a:noFill/>
            <a:miter lim="800000"/>
            <a:headEnd/>
            <a:tailEnd/>
          </a:ln>
        </p:spPr>
        <p:txBody>
          <a:bodyPr/>
          <a:lstStyle/>
          <a:p>
            <a:endParaRPr lang="zh-CN" altLang="en-US"/>
          </a:p>
        </p:txBody>
      </p:sp>
      <p:sp>
        <p:nvSpPr>
          <p:cNvPr id="80" name="等腰三角形 79"/>
          <p:cNvSpPr>
            <a:spLocks noChangeArrowheads="1"/>
          </p:cNvSpPr>
          <p:nvPr/>
        </p:nvSpPr>
        <p:spPr bwMode="auto">
          <a:xfrm flipH="1">
            <a:off x="473075" y="185738"/>
            <a:ext cx="63500" cy="55562"/>
          </a:xfrm>
          <a:prstGeom prst="triangle">
            <a:avLst>
              <a:gd name="adj" fmla="val 50000"/>
            </a:avLst>
          </a:prstGeom>
          <a:solidFill>
            <a:srgbClr val="197519">
              <a:alpha val="47058"/>
            </a:srgbClr>
          </a:solidFill>
          <a:ln w="9525">
            <a:noFill/>
            <a:miter lim="800000"/>
            <a:headEnd/>
            <a:tailEnd/>
          </a:ln>
        </p:spPr>
        <p:txBody>
          <a:bodyPr/>
          <a:lstStyle/>
          <a:p>
            <a:endParaRPr lang="zh-CN" altLang="en-US"/>
          </a:p>
        </p:txBody>
      </p:sp>
      <p:sp>
        <p:nvSpPr>
          <p:cNvPr id="81" name="等腰三角形 80"/>
          <p:cNvSpPr>
            <a:spLocks noChangeArrowheads="1"/>
          </p:cNvSpPr>
          <p:nvPr/>
        </p:nvSpPr>
        <p:spPr bwMode="auto">
          <a:xfrm>
            <a:off x="625475" y="201613"/>
            <a:ext cx="133350" cy="114300"/>
          </a:xfrm>
          <a:prstGeom prst="triangle">
            <a:avLst>
              <a:gd name="adj" fmla="val 50000"/>
            </a:avLst>
          </a:prstGeom>
          <a:solidFill>
            <a:srgbClr val="197519">
              <a:alpha val="72156"/>
            </a:srgbClr>
          </a:solidFill>
          <a:ln w="9525">
            <a:noFill/>
            <a:miter lim="800000"/>
            <a:headEnd/>
            <a:tailEnd/>
          </a:ln>
        </p:spPr>
        <p:txBody>
          <a:bodyPr/>
          <a:lstStyle/>
          <a:p>
            <a:endParaRPr lang="zh-CN" altLang="en-US"/>
          </a:p>
        </p:txBody>
      </p:sp>
      <p:sp>
        <p:nvSpPr>
          <p:cNvPr id="24" name="标题 1"/>
          <p:cNvSpPr txBox="1"/>
          <p:nvPr/>
        </p:nvSpPr>
        <p:spPr>
          <a:xfrm>
            <a:off x="712788" y="1265238"/>
            <a:ext cx="3492500" cy="2586037"/>
          </a:xfrm>
          <a:prstGeom prst="rect">
            <a:avLst/>
          </a:prstGeom>
        </p:spPr>
        <p:txBody>
          <a:bodyPr lIns="0" tIns="0" rIns="0" bIns="0" anchor="ctr">
            <a:spAutoFit/>
          </a:bodyPr>
          <a:lstStyle/>
          <a:p>
            <a:pPr>
              <a:lnSpc>
                <a:spcPct val="200000"/>
              </a:lnSpc>
              <a:defRPr/>
            </a:pPr>
            <a:r>
              <a:rPr lang="zh-CN" altLang="en-US" sz="1200" dirty="0">
                <a:solidFill>
                  <a:schemeClr val="tx1">
                    <a:lumMod val="75000"/>
                    <a:lumOff val="25000"/>
                  </a:schemeClr>
                </a:solidFill>
                <a:latin typeface="微软雅黑" charset="-122"/>
                <a:ea typeface="微软雅黑" charset="-122"/>
              </a:rPr>
              <a:t>毒品是指鸦片、海洛因、吗啡、大麻、可卡因以及国务院规定管制的其他能够使人形成严重依赖性的及国务院规定管制的其他能够使人形成严重依赖性的麻醉品和精神药品。目前，我国吸毒者常用的毒品是：</a:t>
            </a:r>
            <a:r>
              <a:rPr lang="zh-CN" altLang="en-US" b="1" dirty="0">
                <a:solidFill>
                  <a:srgbClr val="C00000"/>
                </a:solidFill>
                <a:latin typeface="微软雅黑" charset="-122"/>
                <a:ea typeface="微软雅黑" charset="-122"/>
              </a:rPr>
              <a:t>海洛因、鸦片、大麻、冰毒、摇头丸</a:t>
            </a:r>
            <a:r>
              <a:rPr lang="zh-CN" altLang="en-US" sz="1200" dirty="0">
                <a:solidFill>
                  <a:schemeClr val="tx1">
                    <a:lumMod val="75000"/>
                    <a:lumOff val="25000"/>
                  </a:schemeClr>
                </a:solidFill>
                <a:latin typeface="微软雅黑" charset="-122"/>
                <a:ea typeface="微软雅黑" charset="-122"/>
              </a:rPr>
              <a:t>等。</a:t>
            </a:r>
          </a:p>
        </p:txBody>
      </p:sp>
      <p:pic>
        <p:nvPicPr>
          <p:cNvPr id="25" name="图片 4"/>
          <p:cNvPicPr>
            <a:picLocks noChangeAspect="1" noChangeArrowheads="1"/>
          </p:cNvPicPr>
          <p:nvPr/>
        </p:nvPicPr>
        <p:blipFill>
          <a:blip r:embed="rId3"/>
          <a:srcRect/>
          <a:stretch>
            <a:fillRect/>
          </a:stretch>
        </p:blipFill>
        <p:spPr bwMode="auto">
          <a:xfrm>
            <a:off x="4802188" y="819150"/>
            <a:ext cx="3898900" cy="3900488"/>
          </a:xfrm>
          <a:prstGeom prst="rect">
            <a:avLst/>
          </a:prstGeom>
          <a:noFill/>
          <a:ln w="9525">
            <a:noFill/>
            <a:miter lim="800000"/>
            <a:headEnd/>
            <a:tailEnd/>
          </a:ln>
        </p:spPr>
      </p:pic>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ppt_x</p:attrName>
                                        </p:attrNameLst>
                                      </p:cBhvr>
                                      <p:tavLst>
                                        <p:tav tm="0">
                                          <p:val>
                                            <p:strVal val="0-#ppt_w/2"/>
                                          </p:val>
                                        </p:tav>
                                        <p:tav tm="100000">
                                          <p:val>
                                            <p:strVal val="#ppt_x"/>
                                          </p:val>
                                        </p:tav>
                                      </p:tavLst>
                                    </p:anim>
                                    <p:anim calcmode="lin" valueType="num">
                                      <p:cBhvr>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p:cTn id="11" dur="500" fill="hold"/>
                                        <p:tgtEl>
                                          <p:spTgt spid="79"/>
                                        </p:tgtEl>
                                        <p:attrNameLst>
                                          <p:attrName>ppt_x</p:attrName>
                                        </p:attrNameLst>
                                      </p:cBhvr>
                                      <p:tavLst>
                                        <p:tav tm="0">
                                          <p:val>
                                            <p:strVal val="0-#ppt_w/2"/>
                                          </p:val>
                                        </p:tav>
                                        <p:tav tm="100000">
                                          <p:val>
                                            <p:strVal val="#ppt_x"/>
                                          </p:val>
                                        </p:tav>
                                      </p:tavLst>
                                    </p:anim>
                                    <p:anim calcmode="lin" valueType="num">
                                      <p:cBhvr>
                                        <p:cTn id="12" dur="500" fill="hold"/>
                                        <p:tgtEl>
                                          <p:spTgt spid="7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p:cTn id="15" dur="500" fill="hold"/>
                                        <p:tgtEl>
                                          <p:spTgt spid="80"/>
                                        </p:tgtEl>
                                        <p:attrNameLst>
                                          <p:attrName>ppt_x</p:attrName>
                                        </p:attrNameLst>
                                      </p:cBhvr>
                                      <p:tavLst>
                                        <p:tav tm="0">
                                          <p:val>
                                            <p:strVal val="0-#ppt_w/2"/>
                                          </p:val>
                                        </p:tav>
                                        <p:tav tm="100000">
                                          <p:val>
                                            <p:strVal val="#ppt_x"/>
                                          </p:val>
                                        </p:tav>
                                      </p:tavLst>
                                    </p:anim>
                                    <p:anim calcmode="lin" valueType="num">
                                      <p:cBhvr>
                                        <p:cTn id="16" dur="500" fill="hold"/>
                                        <p:tgtEl>
                                          <p:spTgt spid="8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p:cTn id="19" dur="500" fill="hold"/>
                                        <p:tgtEl>
                                          <p:spTgt spid="81"/>
                                        </p:tgtEl>
                                        <p:attrNameLst>
                                          <p:attrName>ppt_x</p:attrName>
                                        </p:attrNameLst>
                                      </p:cBhvr>
                                      <p:tavLst>
                                        <p:tav tm="0">
                                          <p:val>
                                            <p:strVal val="0-#ppt_w/2"/>
                                          </p:val>
                                        </p:tav>
                                        <p:tav tm="100000">
                                          <p:val>
                                            <p:strVal val="#ppt_x"/>
                                          </p:val>
                                        </p:tav>
                                      </p:tavLst>
                                    </p:anim>
                                    <p:anim calcmode="lin" valueType="num">
                                      <p:cBhvr>
                                        <p:cTn id="20" dur="500" fill="hold"/>
                                        <p:tgtEl>
                                          <p:spTgt spid="81"/>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78"/>
                                        </p:tgtEl>
                                        <p:attrNameLst>
                                          <p:attrName>r</p:attrName>
                                        </p:attrNameLst>
                                      </p:cBhvr>
                                    </p:animRot>
                                  </p:childTnLst>
                                </p:cTn>
                              </p:par>
                              <p:par>
                                <p:cTn id="23" presetID="8" presetClass="emph" presetSubtype="0" fill="hold" grpId="1" nodeType="withEffect">
                                  <p:stCondLst>
                                    <p:cond delay="0"/>
                                  </p:stCondLst>
                                  <p:childTnLst>
                                    <p:animRot by="21600000">
                                      <p:cBhvr>
                                        <p:cTn id="24" dur="500" fill="hold"/>
                                        <p:tgtEl>
                                          <p:spTgt spid="79"/>
                                        </p:tgtEl>
                                        <p:attrNameLst>
                                          <p:attrName>r</p:attrName>
                                        </p:attrNameLst>
                                      </p:cBhvr>
                                    </p:animRot>
                                  </p:childTnLst>
                                </p:cTn>
                              </p:par>
                              <p:par>
                                <p:cTn id="25" presetID="8" presetClass="emph" presetSubtype="0" fill="hold" grpId="1" nodeType="withEffect">
                                  <p:stCondLst>
                                    <p:cond delay="0"/>
                                  </p:stCondLst>
                                  <p:childTnLst>
                                    <p:animRot by="21600000">
                                      <p:cBhvr>
                                        <p:cTn id="26" dur="500" fill="hold"/>
                                        <p:tgtEl>
                                          <p:spTgt spid="80"/>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81"/>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4"/>
                                        </p:tgtEl>
                                        <p:attrNameLst>
                                          <p:attrName>ppt_y</p:attrName>
                                        </p:attrNameLst>
                                      </p:cBhvr>
                                      <p:tavLst>
                                        <p:tav tm="0">
                                          <p:val>
                                            <p:strVal val="#ppt_y"/>
                                          </p:val>
                                        </p:tav>
                                        <p:tav tm="100000">
                                          <p:val>
                                            <p:strVal val="#ppt_y"/>
                                          </p:val>
                                        </p:tav>
                                      </p:tavLst>
                                    </p:anim>
                                    <p:anim calcmode="lin" valueType="num">
                                      <p:cBhvr>
                                        <p:cTn id="40"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8" grpId="1" animBg="1"/>
      <p:bldP spid="79" grpId="0" animBg="1"/>
      <p:bldP spid="79" grpId="1" animBg="1"/>
      <p:bldP spid="80" grpId="0" animBg="1"/>
      <p:bldP spid="80" grpId="1" animBg="1"/>
      <p:bldP spid="81" grpId="0" animBg="1"/>
      <p:bldP spid="81" grpId="1" animBg="1"/>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等腰三角形 221"/>
          <p:cNvSpPr>
            <a:spLocks noChangeArrowheads="1"/>
          </p:cNvSpPr>
          <p:nvPr/>
        </p:nvSpPr>
        <p:spPr bwMode="auto">
          <a:xfrm>
            <a:off x="147638" y="269875"/>
            <a:ext cx="422275" cy="365125"/>
          </a:xfrm>
          <a:prstGeom prst="triangle">
            <a:avLst>
              <a:gd name="adj" fmla="val 50000"/>
            </a:avLst>
          </a:prstGeom>
          <a:solidFill>
            <a:srgbClr val="197519"/>
          </a:solidFill>
          <a:ln w="9525">
            <a:noFill/>
            <a:miter lim="800000"/>
            <a:headEnd/>
            <a:tailEnd/>
          </a:ln>
        </p:spPr>
        <p:txBody>
          <a:bodyPr/>
          <a:lstStyle/>
          <a:p>
            <a:endParaRPr lang="zh-CN" altLang="en-US"/>
          </a:p>
        </p:txBody>
      </p:sp>
      <p:sp>
        <p:nvSpPr>
          <p:cNvPr id="223" name="等腰三角形 222"/>
          <p:cNvSpPr>
            <a:spLocks noChangeArrowheads="1"/>
          </p:cNvSpPr>
          <p:nvPr/>
        </p:nvSpPr>
        <p:spPr bwMode="auto">
          <a:xfrm>
            <a:off x="569913" y="522288"/>
            <a:ext cx="200025" cy="171450"/>
          </a:xfrm>
          <a:prstGeom prst="triangle">
            <a:avLst>
              <a:gd name="adj" fmla="val 50000"/>
            </a:avLst>
          </a:prstGeom>
          <a:solidFill>
            <a:srgbClr val="197519">
              <a:alpha val="89018"/>
            </a:srgbClr>
          </a:solidFill>
          <a:ln w="9525">
            <a:noFill/>
            <a:miter lim="800000"/>
            <a:headEnd/>
            <a:tailEnd/>
          </a:ln>
        </p:spPr>
        <p:txBody>
          <a:bodyPr/>
          <a:lstStyle/>
          <a:p>
            <a:endParaRPr lang="zh-CN" altLang="en-US"/>
          </a:p>
        </p:txBody>
      </p:sp>
      <p:sp>
        <p:nvSpPr>
          <p:cNvPr id="224" name="等腰三角形 223"/>
          <p:cNvSpPr>
            <a:spLocks noChangeArrowheads="1"/>
          </p:cNvSpPr>
          <p:nvPr/>
        </p:nvSpPr>
        <p:spPr bwMode="auto">
          <a:xfrm flipH="1">
            <a:off x="473075" y="352425"/>
            <a:ext cx="63500" cy="55563"/>
          </a:xfrm>
          <a:prstGeom prst="triangle">
            <a:avLst>
              <a:gd name="adj" fmla="val 50000"/>
            </a:avLst>
          </a:prstGeom>
          <a:solidFill>
            <a:srgbClr val="197519">
              <a:alpha val="47058"/>
            </a:srgbClr>
          </a:solidFill>
          <a:ln w="9525">
            <a:noFill/>
            <a:miter lim="800000"/>
            <a:headEnd/>
            <a:tailEnd/>
          </a:ln>
        </p:spPr>
        <p:txBody>
          <a:bodyPr/>
          <a:lstStyle/>
          <a:p>
            <a:endParaRPr lang="zh-CN" altLang="en-US"/>
          </a:p>
        </p:txBody>
      </p:sp>
      <p:sp>
        <p:nvSpPr>
          <p:cNvPr id="225" name="等腰三角形 224"/>
          <p:cNvSpPr>
            <a:spLocks noChangeArrowheads="1"/>
          </p:cNvSpPr>
          <p:nvPr/>
        </p:nvSpPr>
        <p:spPr bwMode="auto">
          <a:xfrm>
            <a:off x="625475" y="368300"/>
            <a:ext cx="133350" cy="114300"/>
          </a:xfrm>
          <a:prstGeom prst="triangle">
            <a:avLst>
              <a:gd name="adj" fmla="val 50000"/>
            </a:avLst>
          </a:prstGeom>
          <a:solidFill>
            <a:srgbClr val="197519">
              <a:alpha val="72156"/>
            </a:srgbClr>
          </a:solidFill>
          <a:ln w="9525">
            <a:noFill/>
            <a:miter lim="800000"/>
            <a:headEnd/>
            <a:tailEnd/>
          </a:ln>
        </p:spPr>
        <p:txBody>
          <a:bodyPr/>
          <a:lstStyle/>
          <a:p>
            <a:endParaRPr lang="zh-CN" altLang="en-US"/>
          </a:p>
        </p:txBody>
      </p:sp>
      <p:sp>
        <p:nvSpPr>
          <p:cNvPr id="29" name="标题 1"/>
          <p:cNvSpPr txBox="1">
            <a:spLocks noChangeArrowheads="1"/>
          </p:cNvSpPr>
          <p:nvPr/>
        </p:nvSpPr>
        <p:spPr bwMode="auto">
          <a:xfrm>
            <a:off x="695325" y="771525"/>
            <a:ext cx="4168775" cy="2355850"/>
          </a:xfrm>
          <a:prstGeom prst="rect">
            <a:avLst/>
          </a:prstGeom>
          <a:noFill/>
          <a:ln>
            <a:noFill/>
          </a:ln>
          <a:extLst>
            <a:ext uri="{909E8E84-426E-40DD-AFC4-6F175D3DCCD1}"/>
            <a:ext uri="{91240B29-F687-4F45-9708-019B960494DF}"/>
          </a:extLst>
        </p:spPr>
        <p:txBody>
          <a:bodyPr lIns="0" tIns="0" rIns="0" bIns="0" anchor="ctr">
            <a:spAutoFit/>
          </a:bodyPr>
          <a:lstStyle/>
          <a:p>
            <a:pPr>
              <a:lnSpc>
                <a:spcPct val="150000"/>
              </a:lnSpc>
              <a:defRPr/>
            </a:pPr>
            <a:r>
              <a:rPr lang="zh-CN" altLang="en-US" dirty="0">
                <a:solidFill>
                  <a:srgbClr val="D50001"/>
                </a:solidFill>
                <a:latin typeface="微软雅黑" charset="-122"/>
                <a:ea typeface="微软雅黑" charset="-122"/>
              </a:rPr>
              <a:t>毒品</a:t>
            </a:r>
            <a:r>
              <a:rPr lang="zh-CN" altLang="en-US" sz="1100" dirty="0">
                <a:solidFill>
                  <a:schemeClr val="tx1">
                    <a:lumMod val="85000"/>
                    <a:lumOff val="15000"/>
                  </a:schemeClr>
                </a:solidFill>
                <a:latin typeface="微软雅黑" charset="-122"/>
                <a:ea typeface="微软雅黑" charset="-122"/>
              </a:rPr>
              <a:t>，既可以从广义上泛指可以对人体造成伤害的化学物质（特别是一些剧毒药物如</a:t>
            </a:r>
            <a:r>
              <a:rPr lang="en-US" altLang="zh-CN" sz="1100" dirty="0">
                <a:solidFill>
                  <a:schemeClr val="tx1">
                    <a:lumMod val="85000"/>
                    <a:lumOff val="15000"/>
                  </a:schemeClr>
                </a:solidFill>
                <a:latin typeface="微软雅黑" charset="-122"/>
                <a:ea typeface="微软雅黑" charset="-122"/>
              </a:rPr>
              <a:t>KCN</a:t>
            </a:r>
            <a:r>
              <a:rPr lang="zh-CN" altLang="en-US" sz="1100" dirty="0">
                <a:solidFill>
                  <a:schemeClr val="tx1">
                    <a:lumMod val="85000"/>
                    <a:lumOff val="15000"/>
                  </a:schemeClr>
                </a:solidFill>
                <a:latin typeface="微软雅黑" charset="-122"/>
                <a:ea typeface="微软雅黑" charset="-122"/>
              </a:rPr>
              <a:t>），在日常生活中也可以特指被人类当做嗜好品所滥用的功能性药物，多为精神药品或麻醉药品。因滥用这类药品会害身心健康之，所以中文称之为毒品。通常使用毒品只是为了产生身体或心理上的娱乐目的，而非用来作生理或心理治疗之用，因此西方称之为娱乐性药物。毒品通常具有成瘾性，随着使用时间的推移，身体对于药物的剂量需求也会不断提高。人在吸食毒品之后除了产生幻觉及可能会造成行为异常外，过量摄入毒品将造成死亡。各国对使用毒品均制定相关法律进行严格管制。</a:t>
            </a:r>
          </a:p>
        </p:txBody>
      </p:sp>
      <p:pic>
        <p:nvPicPr>
          <p:cNvPr id="30" name="图片 29"/>
          <p:cNvPicPr>
            <a:picLocks noChangeAspect="1"/>
          </p:cNvPicPr>
          <p:nvPr/>
        </p:nvPicPr>
        <p:blipFill rotWithShape="1">
          <a:blip r:embed="rId3" cstate="print">
            <a:extLst>
              <a:ext uri="{28A0092B-C50C-407E-A947-70E740481C1C}"/>
            </a:extLst>
          </a:blip>
          <a:srcRect l="16458" r="16458"/>
          <a:stretch/>
        </p:blipFill>
        <p:spPr>
          <a:xfrm>
            <a:off x="4148893" y="3283854"/>
            <a:ext cx="1518023" cy="1518228"/>
          </a:xfrm>
          <a:prstGeom prst="ellipse">
            <a:avLst/>
          </a:prstGeom>
          <a:ln>
            <a:solidFill>
              <a:schemeClr val="bg1"/>
            </a:solidFill>
          </a:ln>
        </p:spPr>
      </p:pic>
      <p:pic>
        <p:nvPicPr>
          <p:cNvPr id="31" name="图片 30"/>
          <p:cNvPicPr>
            <a:picLocks noChangeAspect="1"/>
          </p:cNvPicPr>
          <p:nvPr/>
        </p:nvPicPr>
        <p:blipFill rotWithShape="1">
          <a:blip r:embed="rId4" cstate="print">
            <a:extLst>
              <a:ext uri="{28A0092B-C50C-407E-A947-70E740481C1C}"/>
            </a:extLst>
          </a:blip>
          <a:srcRect l="16892" r="16892"/>
          <a:stretch/>
        </p:blipFill>
        <p:spPr>
          <a:xfrm>
            <a:off x="4863497" y="2535694"/>
            <a:ext cx="1834942" cy="1835189"/>
          </a:xfrm>
          <a:prstGeom prst="ellipse">
            <a:avLst/>
          </a:prstGeom>
          <a:ln>
            <a:solidFill>
              <a:schemeClr val="bg1"/>
            </a:solidFill>
          </a:ln>
        </p:spPr>
      </p:pic>
      <p:pic>
        <p:nvPicPr>
          <p:cNvPr id="32" name="图片 31"/>
          <p:cNvPicPr>
            <a:picLocks noChangeAspect="1"/>
          </p:cNvPicPr>
          <p:nvPr/>
        </p:nvPicPr>
        <p:blipFill rotWithShape="1">
          <a:blip r:embed="rId5" cstate="print">
            <a:extLst>
              <a:ext uri="{28A0092B-C50C-407E-A947-70E740481C1C}"/>
            </a:extLst>
          </a:blip>
          <a:srcRect l="12500" r="12500"/>
          <a:stretch/>
        </p:blipFill>
        <p:spPr>
          <a:xfrm>
            <a:off x="6232846" y="2667167"/>
            <a:ext cx="1627672" cy="1627892"/>
          </a:xfrm>
          <a:prstGeom prst="ellipse">
            <a:avLst/>
          </a:prstGeom>
          <a:ln>
            <a:solidFill>
              <a:schemeClr val="bg1"/>
            </a:solidFill>
          </a:ln>
        </p:spPr>
      </p:pic>
      <p:pic>
        <p:nvPicPr>
          <p:cNvPr id="33" name="图片 32"/>
          <p:cNvPicPr>
            <a:picLocks noChangeAspect="1"/>
          </p:cNvPicPr>
          <p:nvPr/>
        </p:nvPicPr>
        <p:blipFill rotWithShape="1">
          <a:blip r:embed="rId6" cstate="print">
            <a:extLst>
              <a:ext uri="{28A0092B-C50C-407E-A947-70E740481C1C}"/>
            </a:extLst>
          </a:blip>
          <a:srcRect l="6897" r="6897"/>
          <a:stretch/>
        </p:blipFill>
        <p:spPr>
          <a:xfrm>
            <a:off x="7392345" y="3417127"/>
            <a:ext cx="1380642" cy="1380829"/>
          </a:xfrm>
          <a:prstGeom prst="ellipse">
            <a:avLst/>
          </a:prstGeom>
          <a:ln>
            <a:solidFill>
              <a:schemeClr val="bg1"/>
            </a:solidFill>
          </a:ln>
        </p:spPr>
      </p:pic>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2"/>
                                        </p:tgtEl>
                                        <p:attrNameLst>
                                          <p:attrName>style.visibility</p:attrName>
                                        </p:attrNameLst>
                                      </p:cBhvr>
                                      <p:to>
                                        <p:strVal val="visible"/>
                                      </p:to>
                                    </p:set>
                                    <p:anim calcmode="lin" valueType="num">
                                      <p:cBhvr>
                                        <p:cTn id="7" dur="500" fill="hold"/>
                                        <p:tgtEl>
                                          <p:spTgt spid="222"/>
                                        </p:tgtEl>
                                        <p:attrNameLst>
                                          <p:attrName>ppt_x</p:attrName>
                                        </p:attrNameLst>
                                      </p:cBhvr>
                                      <p:tavLst>
                                        <p:tav tm="0">
                                          <p:val>
                                            <p:strVal val="0-#ppt_w/2"/>
                                          </p:val>
                                        </p:tav>
                                        <p:tav tm="100000">
                                          <p:val>
                                            <p:strVal val="#ppt_x"/>
                                          </p:val>
                                        </p:tav>
                                      </p:tavLst>
                                    </p:anim>
                                    <p:anim calcmode="lin" valueType="num">
                                      <p:cBhvr>
                                        <p:cTn id="8" dur="500" fill="hold"/>
                                        <p:tgtEl>
                                          <p:spTgt spid="2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3"/>
                                        </p:tgtEl>
                                        <p:attrNameLst>
                                          <p:attrName>style.visibility</p:attrName>
                                        </p:attrNameLst>
                                      </p:cBhvr>
                                      <p:to>
                                        <p:strVal val="visible"/>
                                      </p:to>
                                    </p:set>
                                    <p:anim calcmode="lin" valueType="num">
                                      <p:cBhvr>
                                        <p:cTn id="11" dur="500" fill="hold"/>
                                        <p:tgtEl>
                                          <p:spTgt spid="223"/>
                                        </p:tgtEl>
                                        <p:attrNameLst>
                                          <p:attrName>ppt_x</p:attrName>
                                        </p:attrNameLst>
                                      </p:cBhvr>
                                      <p:tavLst>
                                        <p:tav tm="0">
                                          <p:val>
                                            <p:strVal val="0-#ppt_w/2"/>
                                          </p:val>
                                        </p:tav>
                                        <p:tav tm="100000">
                                          <p:val>
                                            <p:strVal val="#ppt_x"/>
                                          </p:val>
                                        </p:tav>
                                      </p:tavLst>
                                    </p:anim>
                                    <p:anim calcmode="lin" valueType="num">
                                      <p:cBhvr>
                                        <p:cTn id="12" dur="500" fill="hold"/>
                                        <p:tgtEl>
                                          <p:spTgt spid="22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24"/>
                                        </p:tgtEl>
                                        <p:attrNameLst>
                                          <p:attrName>style.visibility</p:attrName>
                                        </p:attrNameLst>
                                      </p:cBhvr>
                                      <p:to>
                                        <p:strVal val="visible"/>
                                      </p:to>
                                    </p:set>
                                    <p:anim calcmode="lin" valueType="num">
                                      <p:cBhvr>
                                        <p:cTn id="15" dur="500" fill="hold"/>
                                        <p:tgtEl>
                                          <p:spTgt spid="224"/>
                                        </p:tgtEl>
                                        <p:attrNameLst>
                                          <p:attrName>ppt_x</p:attrName>
                                        </p:attrNameLst>
                                      </p:cBhvr>
                                      <p:tavLst>
                                        <p:tav tm="0">
                                          <p:val>
                                            <p:strVal val="0-#ppt_w/2"/>
                                          </p:val>
                                        </p:tav>
                                        <p:tav tm="100000">
                                          <p:val>
                                            <p:strVal val="#ppt_x"/>
                                          </p:val>
                                        </p:tav>
                                      </p:tavLst>
                                    </p:anim>
                                    <p:anim calcmode="lin" valueType="num">
                                      <p:cBhvr>
                                        <p:cTn id="16" dur="500" fill="hold"/>
                                        <p:tgtEl>
                                          <p:spTgt spid="22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25"/>
                                        </p:tgtEl>
                                        <p:attrNameLst>
                                          <p:attrName>style.visibility</p:attrName>
                                        </p:attrNameLst>
                                      </p:cBhvr>
                                      <p:to>
                                        <p:strVal val="visible"/>
                                      </p:to>
                                    </p:set>
                                    <p:anim calcmode="lin" valueType="num">
                                      <p:cBhvr>
                                        <p:cTn id="19" dur="500" fill="hold"/>
                                        <p:tgtEl>
                                          <p:spTgt spid="225"/>
                                        </p:tgtEl>
                                        <p:attrNameLst>
                                          <p:attrName>ppt_x</p:attrName>
                                        </p:attrNameLst>
                                      </p:cBhvr>
                                      <p:tavLst>
                                        <p:tav tm="0">
                                          <p:val>
                                            <p:strVal val="0-#ppt_w/2"/>
                                          </p:val>
                                        </p:tav>
                                        <p:tav tm="100000">
                                          <p:val>
                                            <p:strVal val="#ppt_x"/>
                                          </p:val>
                                        </p:tav>
                                      </p:tavLst>
                                    </p:anim>
                                    <p:anim calcmode="lin" valueType="num">
                                      <p:cBhvr>
                                        <p:cTn id="20" dur="500" fill="hold"/>
                                        <p:tgtEl>
                                          <p:spTgt spid="225"/>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222"/>
                                        </p:tgtEl>
                                        <p:attrNameLst>
                                          <p:attrName>r</p:attrName>
                                        </p:attrNameLst>
                                      </p:cBhvr>
                                    </p:animRot>
                                  </p:childTnLst>
                                </p:cTn>
                              </p:par>
                              <p:par>
                                <p:cTn id="23" presetID="8" presetClass="emph" presetSubtype="0" fill="hold" grpId="1" nodeType="withEffect">
                                  <p:stCondLst>
                                    <p:cond delay="0"/>
                                  </p:stCondLst>
                                  <p:childTnLst>
                                    <p:animRot by="21600000">
                                      <p:cBhvr>
                                        <p:cTn id="24" dur="500" fill="hold"/>
                                        <p:tgtEl>
                                          <p:spTgt spid="223"/>
                                        </p:tgtEl>
                                        <p:attrNameLst>
                                          <p:attrName>r</p:attrName>
                                        </p:attrNameLst>
                                      </p:cBhvr>
                                    </p:animRot>
                                  </p:childTnLst>
                                </p:cTn>
                              </p:par>
                              <p:par>
                                <p:cTn id="25" presetID="8" presetClass="emph" presetSubtype="0" fill="hold" grpId="1" nodeType="withEffect">
                                  <p:stCondLst>
                                    <p:cond delay="0"/>
                                  </p:stCondLst>
                                  <p:childTnLst>
                                    <p:animRot by="21600000">
                                      <p:cBhvr>
                                        <p:cTn id="26" dur="500" fill="hold"/>
                                        <p:tgtEl>
                                          <p:spTgt spid="224"/>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225"/>
                                        </p:tgtEl>
                                        <p:attrNameLst>
                                          <p:attrName>r</p:attrName>
                                        </p:attrNameLst>
                                      </p:cBhvr>
                                    </p:animRot>
                                  </p:childTnLst>
                                </p:cTn>
                              </p:par>
                            </p:childTnLst>
                          </p:cTn>
                        </p:par>
                        <p:par>
                          <p:cTn id="29" fill="hold">
                            <p:stCondLst>
                              <p:cond delay="500"/>
                            </p:stCondLst>
                            <p:childTnLst>
                              <p:par>
                                <p:cTn id="30" presetID="52"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Scale>
                                      <p:cBhvr>
                                        <p:cTn id="32"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3"/>
                                        </p:tgtEl>
                                        <p:attrNameLst>
                                          <p:attrName>ppt_x</p:attrName>
                                          <p:attrName>ppt_y</p:attrName>
                                        </p:attrNameLst>
                                      </p:cBhvr>
                                    </p:animMotion>
                                    <p:animEffect transition="in" filter="fade">
                                      <p:cBhvr>
                                        <p:cTn id="34" dur="1000"/>
                                        <p:tgtEl>
                                          <p:spTgt spid="33"/>
                                        </p:tgtEl>
                                      </p:cBhvr>
                                    </p:animEffect>
                                  </p:childTnLst>
                                </p:cTn>
                              </p:par>
                            </p:childTnLst>
                          </p:cTn>
                        </p:par>
                        <p:par>
                          <p:cTn id="35" fill="hold">
                            <p:stCondLst>
                              <p:cond delay="1500"/>
                            </p:stCondLst>
                            <p:childTnLst>
                              <p:par>
                                <p:cTn id="36" presetID="52"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Scale>
                                      <p:cBhvr>
                                        <p:cTn id="38"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32"/>
                                        </p:tgtEl>
                                        <p:attrNameLst>
                                          <p:attrName>ppt_x</p:attrName>
                                          <p:attrName>ppt_y</p:attrName>
                                        </p:attrNameLst>
                                      </p:cBhvr>
                                    </p:animMotion>
                                    <p:animEffect transition="in" filter="fade">
                                      <p:cBhvr>
                                        <p:cTn id="40" dur="1000"/>
                                        <p:tgtEl>
                                          <p:spTgt spid="32"/>
                                        </p:tgtEl>
                                      </p:cBhvr>
                                    </p:animEffect>
                                  </p:childTnLst>
                                </p:cTn>
                              </p:par>
                            </p:childTnLst>
                          </p:cTn>
                        </p:par>
                        <p:par>
                          <p:cTn id="41" fill="hold">
                            <p:stCondLst>
                              <p:cond delay="2500"/>
                            </p:stCondLst>
                            <p:childTnLst>
                              <p:par>
                                <p:cTn id="42" presetID="52" presetClass="entr" presetSubtype="0" fill="hold" nodeType="afterEffect">
                                  <p:stCondLst>
                                    <p:cond delay="0"/>
                                  </p:stCondLst>
                                  <p:childTnLst>
                                    <p:set>
                                      <p:cBhvr>
                                        <p:cTn id="43" dur="1" fill="hold">
                                          <p:stCondLst>
                                            <p:cond delay="0"/>
                                          </p:stCondLst>
                                        </p:cTn>
                                        <p:tgtEl>
                                          <p:spTgt spid="31"/>
                                        </p:tgtEl>
                                        <p:attrNameLst>
                                          <p:attrName>style.visibility</p:attrName>
                                        </p:attrNameLst>
                                      </p:cBhvr>
                                      <p:to>
                                        <p:strVal val="visible"/>
                                      </p:to>
                                    </p:set>
                                    <p:animScale>
                                      <p:cBhvr>
                                        <p:cTn id="4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31"/>
                                        </p:tgtEl>
                                        <p:attrNameLst>
                                          <p:attrName>ppt_x</p:attrName>
                                          <p:attrName>ppt_y</p:attrName>
                                        </p:attrNameLst>
                                      </p:cBhvr>
                                    </p:animMotion>
                                    <p:animEffect transition="in" filter="fade">
                                      <p:cBhvr>
                                        <p:cTn id="46" dur="1000"/>
                                        <p:tgtEl>
                                          <p:spTgt spid="31"/>
                                        </p:tgtEl>
                                      </p:cBhvr>
                                    </p:animEffect>
                                  </p:childTnLst>
                                </p:cTn>
                              </p:par>
                            </p:childTnLst>
                          </p:cTn>
                        </p:par>
                        <p:par>
                          <p:cTn id="47" fill="hold">
                            <p:stCondLst>
                              <p:cond delay="3500"/>
                            </p:stCondLst>
                            <p:childTnLst>
                              <p:par>
                                <p:cTn id="48" presetID="52" presetClass="entr" presetSubtype="0"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Scale>
                                      <p:cBhvr>
                                        <p:cTn id="50"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30"/>
                                        </p:tgtEl>
                                        <p:attrNameLst>
                                          <p:attrName>ppt_x</p:attrName>
                                          <p:attrName>ppt_y</p:attrName>
                                        </p:attrNameLst>
                                      </p:cBhvr>
                                    </p:animMotion>
                                    <p:animEffect transition="in" filter="fade">
                                      <p:cBhvr>
                                        <p:cTn id="52" dur="1000"/>
                                        <p:tgtEl>
                                          <p:spTgt spid="30"/>
                                        </p:tgtEl>
                                      </p:cBhvr>
                                    </p:animEffect>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 grpId="0" animBg="1"/>
      <p:bldP spid="222" grpId="1" animBg="1"/>
      <p:bldP spid="223" grpId="0" animBg="1"/>
      <p:bldP spid="223" grpId="1" animBg="1"/>
      <p:bldP spid="224" grpId="0" animBg="1"/>
      <p:bldP spid="224" grpId="1" animBg="1"/>
      <p:bldP spid="225" grpId="0" animBg="1"/>
      <p:bldP spid="225" grpId="1" animBg="1"/>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等腰三角形 52"/>
          <p:cNvSpPr>
            <a:spLocks noChangeArrowheads="1"/>
          </p:cNvSpPr>
          <p:nvPr/>
        </p:nvSpPr>
        <p:spPr bwMode="auto">
          <a:xfrm>
            <a:off x="147638" y="103188"/>
            <a:ext cx="422275" cy="365125"/>
          </a:xfrm>
          <a:prstGeom prst="triangle">
            <a:avLst>
              <a:gd name="adj" fmla="val 50000"/>
            </a:avLst>
          </a:prstGeom>
          <a:solidFill>
            <a:srgbClr val="197519"/>
          </a:solidFill>
          <a:ln w="9525">
            <a:noFill/>
            <a:miter lim="800000"/>
            <a:headEnd/>
            <a:tailEnd/>
          </a:ln>
        </p:spPr>
        <p:txBody>
          <a:bodyPr/>
          <a:lstStyle/>
          <a:p>
            <a:endParaRPr lang="zh-CN" altLang="en-US"/>
          </a:p>
        </p:txBody>
      </p:sp>
      <p:sp>
        <p:nvSpPr>
          <p:cNvPr id="54" name="等腰三角形 53"/>
          <p:cNvSpPr>
            <a:spLocks noChangeArrowheads="1"/>
          </p:cNvSpPr>
          <p:nvPr/>
        </p:nvSpPr>
        <p:spPr bwMode="auto">
          <a:xfrm>
            <a:off x="569913" y="355600"/>
            <a:ext cx="200025" cy="171450"/>
          </a:xfrm>
          <a:prstGeom prst="triangle">
            <a:avLst>
              <a:gd name="adj" fmla="val 50000"/>
            </a:avLst>
          </a:prstGeom>
          <a:solidFill>
            <a:srgbClr val="197519">
              <a:alpha val="89018"/>
            </a:srgbClr>
          </a:solidFill>
          <a:ln w="9525">
            <a:noFill/>
            <a:miter lim="800000"/>
            <a:headEnd/>
            <a:tailEnd/>
          </a:ln>
        </p:spPr>
        <p:txBody>
          <a:bodyPr/>
          <a:lstStyle/>
          <a:p>
            <a:endParaRPr lang="zh-CN" altLang="en-US"/>
          </a:p>
        </p:txBody>
      </p:sp>
      <p:sp>
        <p:nvSpPr>
          <p:cNvPr id="55" name="等腰三角形 54"/>
          <p:cNvSpPr>
            <a:spLocks noChangeArrowheads="1"/>
          </p:cNvSpPr>
          <p:nvPr/>
        </p:nvSpPr>
        <p:spPr bwMode="auto">
          <a:xfrm flipH="1">
            <a:off x="473075" y="185738"/>
            <a:ext cx="63500" cy="55562"/>
          </a:xfrm>
          <a:prstGeom prst="triangle">
            <a:avLst>
              <a:gd name="adj" fmla="val 50000"/>
            </a:avLst>
          </a:prstGeom>
          <a:solidFill>
            <a:srgbClr val="197519">
              <a:alpha val="47058"/>
            </a:srgbClr>
          </a:solidFill>
          <a:ln w="9525">
            <a:noFill/>
            <a:miter lim="800000"/>
            <a:headEnd/>
            <a:tailEnd/>
          </a:ln>
        </p:spPr>
        <p:txBody>
          <a:bodyPr/>
          <a:lstStyle/>
          <a:p>
            <a:endParaRPr lang="zh-CN" altLang="en-US"/>
          </a:p>
        </p:txBody>
      </p:sp>
      <p:sp>
        <p:nvSpPr>
          <p:cNvPr id="56" name="等腰三角形 55"/>
          <p:cNvSpPr>
            <a:spLocks noChangeArrowheads="1"/>
          </p:cNvSpPr>
          <p:nvPr/>
        </p:nvSpPr>
        <p:spPr bwMode="auto">
          <a:xfrm>
            <a:off x="625475" y="201613"/>
            <a:ext cx="133350" cy="114300"/>
          </a:xfrm>
          <a:prstGeom prst="triangle">
            <a:avLst>
              <a:gd name="adj" fmla="val 50000"/>
            </a:avLst>
          </a:prstGeom>
          <a:solidFill>
            <a:srgbClr val="197519">
              <a:alpha val="72156"/>
            </a:srgbClr>
          </a:solidFill>
          <a:ln w="9525">
            <a:noFill/>
            <a:miter lim="800000"/>
            <a:headEnd/>
            <a:tailEnd/>
          </a:ln>
        </p:spPr>
        <p:txBody>
          <a:bodyPr/>
          <a:lstStyle/>
          <a:p>
            <a:endParaRPr lang="zh-CN" altLang="en-US"/>
          </a:p>
        </p:txBody>
      </p:sp>
      <p:pic>
        <p:nvPicPr>
          <p:cNvPr id="28" name="图片 51"/>
          <p:cNvPicPr>
            <a:picLocks noChangeAspect="1" noChangeArrowheads="1"/>
          </p:cNvPicPr>
          <p:nvPr/>
        </p:nvPicPr>
        <p:blipFill>
          <a:blip r:embed="rId3"/>
          <a:srcRect/>
          <a:stretch>
            <a:fillRect/>
          </a:stretch>
        </p:blipFill>
        <p:spPr bwMode="auto">
          <a:xfrm>
            <a:off x="1082675" y="3148013"/>
            <a:ext cx="1982788" cy="989012"/>
          </a:xfrm>
          <a:prstGeom prst="rect">
            <a:avLst/>
          </a:prstGeom>
          <a:noFill/>
          <a:ln w="9525">
            <a:solidFill>
              <a:schemeClr val="bg1"/>
            </a:solidFill>
            <a:miter lim="800000"/>
            <a:headEnd/>
            <a:tailEnd/>
          </a:ln>
        </p:spPr>
      </p:pic>
      <p:pic>
        <p:nvPicPr>
          <p:cNvPr id="29" name="图片占位符 17"/>
          <p:cNvPicPr>
            <a:picLocks noChangeAspect="1" noChangeArrowheads="1"/>
          </p:cNvPicPr>
          <p:nvPr/>
        </p:nvPicPr>
        <p:blipFill>
          <a:blip r:embed="rId4"/>
          <a:srcRect/>
          <a:stretch>
            <a:fillRect/>
          </a:stretch>
        </p:blipFill>
        <p:spPr bwMode="auto">
          <a:xfrm>
            <a:off x="3667125" y="1919288"/>
            <a:ext cx="1993900" cy="982662"/>
          </a:xfrm>
          <a:prstGeom prst="rect">
            <a:avLst/>
          </a:prstGeom>
          <a:noFill/>
          <a:ln w="9525">
            <a:solidFill>
              <a:schemeClr val="bg1"/>
            </a:solidFill>
            <a:miter lim="800000"/>
            <a:headEnd/>
            <a:tailEnd/>
          </a:ln>
        </p:spPr>
      </p:pic>
      <p:pic>
        <p:nvPicPr>
          <p:cNvPr id="30" name="图片占位符 19"/>
          <p:cNvPicPr>
            <a:picLocks noChangeAspect="1" noChangeArrowheads="1"/>
          </p:cNvPicPr>
          <p:nvPr/>
        </p:nvPicPr>
        <p:blipFill>
          <a:blip r:embed="rId5"/>
          <a:srcRect/>
          <a:stretch>
            <a:fillRect/>
          </a:stretch>
        </p:blipFill>
        <p:spPr bwMode="auto">
          <a:xfrm>
            <a:off x="6230938" y="1919288"/>
            <a:ext cx="1982787" cy="982662"/>
          </a:xfrm>
          <a:prstGeom prst="rect">
            <a:avLst/>
          </a:prstGeom>
          <a:noFill/>
          <a:ln w="9525">
            <a:solidFill>
              <a:schemeClr val="bg1"/>
            </a:solidFill>
            <a:miter lim="800000"/>
            <a:headEnd/>
            <a:tailEnd/>
          </a:ln>
        </p:spPr>
      </p:pic>
      <p:pic>
        <p:nvPicPr>
          <p:cNvPr id="31" name="图片占位符 22"/>
          <p:cNvPicPr>
            <a:picLocks noChangeAspect="1" noChangeArrowheads="1"/>
          </p:cNvPicPr>
          <p:nvPr/>
        </p:nvPicPr>
        <p:blipFill>
          <a:blip r:embed="rId6"/>
          <a:srcRect/>
          <a:stretch>
            <a:fillRect/>
          </a:stretch>
        </p:blipFill>
        <p:spPr bwMode="auto">
          <a:xfrm>
            <a:off x="6240463" y="3151188"/>
            <a:ext cx="1963737" cy="982662"/>
          </a:xfrm>
          <a:prstGeom prst="rect">
            <a:avLst/>
          </a:prstGeom>
          <a:noFill/>
          <a:ln w="9525">
            <a:solidFill>
              <a:schemeClr val="bg1"/>
            </a:solidFill>
            <a:miter lim="800000"/>
            <a:headEnd/>
            <a:tailEnd/>
          </a:ln>
        </p:spPr>
      </p:pic>
      <p:pic>
        <p:nvPicPr>
          <p:cNvPr id="32" name="图片占位符 21"/>
          <p:cNvPicPr>
            <a:picLocks noChangeAspect="1" noChangeArrowheads="1"/>
          </p:cNvPicPr>
          <p:nvPr/>
        </p:nvPicPr>
        <p:blipFill>
          <a:blip r:embed="rId7"/>
          <a:srcRect/>
          <a:stretch>
            <a:fillRect/>
          </a:stretch>
        </p:blipFill>
        <p:spPr bwMode="auto">
          <a:xfrm>
            <a:off x="3667125" y="3151188"/>
            <a:ext cx="1993900" cy="982662"/>
          </a:xfrm>
          <a:prstGeom prst="rect">
            <a:avLst/>
          </a:prstGeom>
          <a:noFill/>
          <a:ln w="9525">
            <a:solidFill>
              <a:schemeClr val="bg1"/>
            </a:solidFill>
            <a:miter lim="800000"/>
            <a:headEnd/>
            <a:tailEnd/>
          </a:ln>
        </p:spPr>
      </p:pic>
      <p:pic>
        <p:nvPicPr>
          <p:cNvPr id="33" name="图片占位符 16"/>
          <p:cNvPicPr>
            <a:picLocks noChangeAspect="1" noChangeArrowheads="1"/>
          </p:cNvPicPr>
          <p:nvPr/>
        </p:nvPicPr>
        <p:blipFill>
          <a:blip r:embed="rId8"/>
          <a:srcRect/>
          <a:stretch>
            <a:fillRect/>
          </a:stretch>
        </p:blipFill>
        <p:spPr bwMode="auto">
          <a:xfrm>
            <a:off x="1082675" y="1919288"/>
            <a:ext cx="1982788" cy="982662"/>
          </a:xfrm>
          <a:prstGeom prst="rect">
            <a:avLst/>
          </a:prstGeom>
          <a:noFill/>
          <a:ln w="9525">
            <a:solidFill>
              <a:schemeClr val="bg1"/>
            </a:solidFill>
            <a:miter lim="800000"/>
            <a:headEnd/>
            <a:tailEnd/>
          </a:ln>
        </p:spPr>
      </p:pic>
      <p:sp>
        <p:nvSpPr>
          <p:cNvPr id="34" name="标题 1"/>
          <p:cNvSpPr txBox="1">
            <a:spLocks noChangeArrowheads="1"/>
          </p:cNvSpPr>
          <p:nvPr/>
        </p:nvSpPr>
        <p:spPr bwMode="auto">
          <a:xfrm>
            <a:off x="4110038" y="4413250"/>
            <a:ext cx="766762" cy="184150"/>
          </a:xfrm>
          <a:prstGeom prst="rect">
            <a:avLst/>
          </a:prstGeom>
          <a:noFill/>
          <a:ln>
            <a:noFill/>
          </a:ln>
          <a:extLst>
            <a:ext uri="{909E8E84-426E-40DD-AFC4-6F175D3DCCD1}"/>
            <a:ext uri="{91240B29-F687-4F45-9708-019B960494DF}"/>
          </a:extLst>
        </p:spPr>
        <p:txBody>
          <a:bodyPr lIns="0" tIns="0" rIns="0" bIns="0" anchor="ctr">
            <a:spAutoFit/>
          </a:bodyPr>
          <a:lstStyle/>
          <a:p>
            <a:pPr algn="ctr">
              <a:defRPr/>
            </a:pPr>
            <a:r>
              <a:rPr lang="zh-CN" altLang="en-US" sz="1200" dirty="0">
                <a:solidFill>
                  <a:schemeClr val="tx1">
                    <a:lumMod val="85000"/>
                    <a:lumOff val="15000"/>
                  </a:schemeClr>
                </a:solidFill>
                <a:latin typeface="微软雅黑" charset="-122"/>
                <a:ea typeface="微软雅黑" charset="-122"/>
              </a:rPr>
              <a:t>鸦</a:t>
            </a:r>
            <a:r>
              <a:rPr lang="en-US" altLang="zh-CN" sz="1200" dirty="0">
                <a:solidFill>
                  <a:schemeClr val="tx1">
                    <a:lumMod val="85000"/>
                    <a:lumOff val="15000"/>
                  </a:schemeClr>
                </a:solidFill>
                <a:latin typeface="微软雅黑" charset="-122"/>
                <a:ea typeface="微软雅黑" charset="-122"/>
              </a:rPr>
              <a:t> </a:t>
            </a:r>
            <a:r>
              <a:rPr lang="zh-CN" altLang="en-US" sz="1200" dirty="0">
                <a:solidFill>
                  <a:schemeClr val="tx1">
                    <a:lumMod val="85000"/>
                    <a:lumOff val="15000"/>
                  </a:schemeClr>
                </a:solidFill>
                <a:latin typeface="微软雅黑" charset="-122"/>
                <a:ea typeface="微软雅黑" charset="-122"/>
              </a:rPr>
              <a:t>片</a:t>
            </a:r>
          </a:p>
        </p:txBody>
      </p:sp>
      <p:sp>
        <p:nvSpPr>
          <p:cNvPr id="35" name="标题 1"/>
          <p:cNvSpPr txBox="1">
            <a:spLocks noChangeArrowheads="1"/>
          </p:cNvSpPr>
          <p:nvPr/>
        </p:nvSpPr>
        <p:spPr bwMode="auto">
          <a:xfrm>
            <a:off x="6891338" y="1597025"/>
            <a:ext cx="908050" cy="184150"/>
          </a:xfrm>
          <a:prstGeom prst="rect">
            <a:avLst/>
          </a:prstGeom>
          <a:noFill/>
          <a:ln>
            <a:noFill/>
          </a:ln>
          <a:extLst>
            <a:ext uri="{909E8E84-426E-40DD-AFC4-6F175D3DCCD1}"/>
            <a:ext uri="{91240B29-F687-4F45-9708-019B960494DF}"/>
          </a:extLst>
        </p:spPr>
        <p:txBody>
          <a:bodyPr lIns="0" tIns="0" rIns="0" bIns="0" anchor="ctr">
            <a:spAutoFit/>
          </a:bodyPr>
          <a:lstStyle/>
          <a:p>
            <a:pPr algn="ctr">
              <a:defRPr/>
            </a:pPr>
            <a:r>
              <a:rPr lang="zh-CN" altLang="en-US" sz="1200">
                <a:solidFill>
                  <a:schemeClr val="tx1">
                    <a:lumMod val="85000"/>
                    <a:lumOff val="15000"/>
                  </a:schemeClr>
                </a:solidFill>
                <a:latin typeface="微软雅黑" charset="-122"/>
                <a:ea typeface="微软雅黑" charset="-122"/>
              </a:rPr>
              <a:t>吗</a:t>
            </a:r>
            <a:r>
              <a:rPr lang="en-US" altLang="zh-CN" sz="1200" dirty="0">
                <a:solidFill>
                  <a:schemeClr val="tx1">
                    <a:lumMod val="85000"/>
                    <a:lumOff val="15000"/>
                  </a:schemeClr>
                </a:solidFill>
                <a:latin typeface="微软雅黑" charset="-122"/>
                <a:ea typeface="微软雅黑" charset="-122"/>
              </a:rPr>
              <a:t> </a:t>
            </a:r>
            <a:r>
              <a:rPr lang="zh-CN" altLang="en-US" sz="1200" dirty="0">
                <a:solidFill>
                  <a:schemeClr val="tx1">
                    <a:lumMod val="85000"/>
                    <a:lumOff val="15000"/>
                  </a:schemeClr>
                </a:solidFill>
                <a:latin typeface="微软雅黑" charset="-122"/>
                <a:ea typeface="微软雅黑" charset="-122"/>
              </a:rPr>
              <a:t>啡</a:t>
            </a:r>
          </a:p>
        </p:txBody>
      </p:sp>
      <p:sp>
        <p:nvSpPr>
          <p:cNvPr id="36" name="标题 1"/>
          <p:cNvSpPr txBox="1">
            <a:spLocks noChangeArrowheads="1"/>
          </p:cNvSpPr>
          <p:nvPr/>
        </p:nvSpPr>
        <p:spPr bwMode="auto">
          <a:xfrm>
            <a:off x="1666875" y="1597025"/>
            <a:ext cx="908050" cy="184150"/>
          </a:xfrm>
          <a:prstGeom prst="rect">
            <a:avLst/>
          </a:prstGeom>
          <a:noFill/>
          <a:ln>
            <a:noFill/>
          </a:ln>
          <a:extLst>
            <a:ext uri="{909E8E84-426E-40DD-AFC4-6F175D3DCCD1}"/>
            <a:ext uri="{91240B29-F687-4F45-9708-019B960494DF}"/>
          </a:extLst>
        </p:spPr>
        <p:txBody>
          <a:bodyPr lIns="0" tIns="0" rIns="0" bIns="0" anchor="ctr">
            <a:spAutoFit/>
          </a:bodyPr>
          <a:lstStyle/>
          <a:p>
            <a:pPr algn="ctr">
              <a:defRPr/>
            </a:pPr>
            <a:r>
              <a:rPr lang="zh-CN" altLang="en-US" sz="1200" dirty="0">
                <a:solidFill>
                  <a:schemeClr val="tx1">
                    <a:lumMod val="85000"/>
                    <a:lumOff val="15000"/>
                  </a:schemeClr>
                </a:solidFill>
                <a:latin typeface="微软雅黑" charset="-122"/>
                <a:ea typeface="微软雅黑" charset="-122"/>
              </a:rPr>
              <a:t>大</a:t>
            </a:r>
            <a:r>
              <a:rPr lang="en-US" altLang="zh-CN" sz="1200" dirty="0">
                <a:solidFill>
                  <a:schemeClr val="tx1">
                    <a:lumMod val="85000"/>
                    <a:lumOff val="15000"/>
                  </a:schemeClr>
                </a:solidFill>
                <a:latin typeface="微软雅黑" charset="-122"/>
                <a:ea typeface="微软雅黑" charset="-122"/>
              </a:rPr>
              <a:t> </a:t>
            </a:r>
            <a:r>
              <a:rPr lang="zh-CN" altLang="en-US" sz="1200" dirty="0">
                <a:solidFill>
                  <a:schemeClr val="tx1">
                    <a:lumMod val="85000"/>
                    <a:lumOff val="15000"/>
                  </a:schemeClr>
                </a:solidFill>
                <a:latin typeface="微软雅黑" charset="-122"/>
                <a:ea typeface="微软雅黑" charset="-122"/>
              </a:rPr>
              <a:t>麻</a:t>
            </a:r>
            <a:r>
              <a:rPr lang="en-US" altLang="zh-CN" sz="1200" dirty="0">
                <a:solidFill>
                  <a:schemeClr val="tx1">
                    <a:lumMod val="85000"/>
                    <a:lumOff val="15000"/>
                  </a:schemeClr>
                </a:solidFill>
                <a:latin typeface="微软雅黑" charset="-122"/>
                <a:ea typeface="微软雅黑" charset="-122"/>
              </a:rPr>
              <a:t> </a:t>
            </a:r>
            <a:endParaRPr lang="zh-CN" altLang="en-US" sz="1200" dirty="0">
              <a:solidFill>
                <a:schemeClr val="tx1">
                  <a:lumMod val="85000"/>
                  <a:lumOff val="15000"/>
                </a:schemeClr>
              </a:solidFill>
              <a:latin typeface="微软雅黑" charset="-122"/>
              <a:ea typeface="微软雅黑" charset="-122"/>
            </a:endParaRPr>
          </a:p>
        </p:txBody>
      </p:sp>
      <p:sp>
        <p:nvSpPr>
          <p:cNvPr id="37" name="标题 1"/>
          <p:cNvSpPr txBox="1">
            <a:spLocks noChangeArrowheads="1"/>
          </p:cNvSpPr>
          <p:nvPr/>
        </p:nvSpPr>
        <p:spPr bwMode="auto">
          <a:xfrm>
            <a:off x="4205288" y="1597025"/>
            <a:ext cx="908050" cy="184150"/>
          </a:xfrm>
          <a:prstGeom prst="rect">
            <a:avLst/>
          </a:prstGeom>
          <a:noFill/>
          <a:ln>
            <a:noFill/>
          </a:ln>
          <a:extLst>
            <a:ext uri="{909E8E84-426E-40DD-AFC4-6F175D3DCCD1}"/>
            <a:ext uri="{91240B29-F687-4F45-9708-019B960494DF}"/>
          </a:extLst>
        </p:spPr>
        <p:txBody>
          <a:bodyPr lIns="0" tIns="0" rIns="0" bIns="0" anchor="ctr">
            <a:spAutoFit/>
          </a:bodyPr>
          <a:lstStyle/>
          <a:p>
            <a:pPr algn="ctr">
              <a:defRPr/>
            </a:pPr>
            <a:r>
              <a:rPr lang="zh-CN" altLang="en-US" sz="1200">
                <a:solidFill>
                  <a:schemeClr val="tx1">
                    <a:lumMod val="85000"/>
                    <a:lumOff val="15000"/>
                  </a:schemeClr>
                </a:solidFill>
                <a:latin typeface="微软雅黑" charset="-122"/>
                <a:ea typeface="微软雅黑" charset="-122"/>
              </a:rPr>
              <a:t>海洛因</a:t>
            </a:r>
          </a:p>
        </p:txBody>
      </p:sp>
      <p:sp>
        <p:nvSpPr>
          <p:cNvPr id="38" name="标题 1"/>
          <p:cNvSpPr txBox="1">
            <a:spLocks noChangeArrowheads="1"/>
          </p:cNvSpPr>
          <p:nvPr/>
        </p:nvSpPr>
        <p:spPr bwMode="auto">
          <a:xfrm>
            <a:off x="1046163" y="923925"/>
            <a:ext cx="7326312" cy="277813"/>
          </a:xfrm>
          <a:prstGeom prst="rect">
            <a:avLst/>
          </a:prstGeom>
          <a:noFill/>
          <a:ln>
            <a:noFill/>
          </a:ln>
          <a:extLst>
            <a:ext uri="{909E8E84-426E-40DD-AFC4-6F175D3DCCD1}"/>
            <a:ext uri="{91240B29-F687-4F45-9708-019B960494DF}"/>
          </a:extLst>
        </p:spPr>
        <p:txBody>
          <a:bodyPr lIns="0" tIns="0" rIns="0" bIns="0" anchor="ctr">
            <a:spAutoFit/>
          </a:bodyPr>
          <a:lstStyle/>
          <a:p>
            <a:pPr algn="ctr">
              <a:lnSpc>
                <a:spcPct val="150000"/>
              </a:lnSpc>
              <a:defRPr/>
            </a:pPr>
            <a:r>
              <a:rPr lang="zh-CN" altLang="en-US" sz="1200">
                <a:solidFill>
                  <a:schemeClr val="tx1">
                    <a:lumMod val="85000"/>
                    <a:lumOff val="15000"/>
                  </a:schemeClr>
                </a:solidFill>
                <a:latin typeface="STHeiti Light" charset="-122"/>
                <a:ea typeface="STHeiti Light" charset="-122"/>
                <a:cs typeface="STHeiti Light" charset="-122"/>
              </a:rPr>
              <a:t>毒品种类很多，范围很广，分类方法也不尽相同。常见的有大麻，海洛因，吗啡，杜冷丁，鸦片，可卡因等。</a:t>
            </a:r>
          </a:p>
        </p:txBody>
      </p:sp>
      <p:sp>
        <p:nvSpPr>
          <p:cNvPr id="39" name="标题 1"/>
          <p:cNvSpPr txBox="1">
            <a:spLocks noChangeArrowheads="1"/>
          </p:cNvSpPr>
          <p:nvPr/>
        </p:nvSpPr>
        <p:spPr bwMode="auto">
          <a:xfrm>
            <a:off x="1690688" y="4413250"/>
            <a:ext cx="766762" cy="184150"/>
          </a:xfrm>
          <a:prstGeom prst="rect">
            <a:avLst/>
          </a:prstGeom>
          <a:noFill/>
          <a:ln>
            <a:noFill/>
          </a:ln>
          <a:extLst>
            <a:ext uri="{909E8E84-426E-40DD-AFC4-6F175D3DCCD1}"/>
            <a:ext uri="{91240B29-F687-4F45-9708-019B960494DF}"/>
          </a:extLst>
        </p:spPr>
        <p:txBody>
          <a:bodyPr lIns="0" tIns="0" rIns="0" bIns="0" anchor="ctr">
            <a:spAutoFit/>
          </a:bodyPr>
          <a:lstStyle/>
          <a:p>
            <a:pPr algn="ctr">
              <a:defRPr/>
            </a:pPr>
            <a:r>
              <a:rPr lang="zh-CN" altLang="en-US" sz="1200">
                <a:solidFill>
                  <a:schemeClr val="tx1">
                    <a:lumMod val="85000"/>
                    <a:lumOff val="15000"/>
                  </a:schemeClr>
                </a:solidFill>
                <a:latin typeface="微软雅黑" charset="-122"/>
                <a:ea typeface="微软雅黑" charset="-122"/>
              </a:rPr>
              <a:t>杜冷丁</a:t>
            </a:r>
          </a:p>
        </p:txBody>
      </p:sp>
      <p:sp>
        <p:nvSpPr>
          <p:cNvPr id="40" name="标题 1"/>
          <p:cNvSpPr txBox="1">
            <a:spLocks noChangeArrowheads="1"/>
          </p:cNvSpPr>
          <p:nvPr/>
        </p:nvSpPr>
        <p:spPr bwMode="auto">
          <a:xfrm>
            <a:off x="6961188" y="4413250"/>
            <a:ext cx="768350" cy="184150"/>
          </a:xfrm>
          <a:prstGeom prst="rect">
            <a:avLst/>
          </a:prstGeom>
          <a:noFill/>
          <a:ln>
            <a:noFill/>
          </a:ln>
          <a:extLst>
            <a:ext uri="{909E8E84-426E-40DD-AFC4-6F175D3DCCD1}"/>
            <a:ext uri="{91240B29-F687-4F45-9708-019B960494DF}"/>
          </a:extLst>
        </p:spPr>
        <p:txBody>
          <a:bodyPr lIns="0" tIns="0" rIns="0" bIns="0" anchor="ctr">
            <a:spAutoFit/>
          </a:bodyPr>
          <a:lstStyle/>
          <a:p>
            <a:pPr algn="ctr">
              <a:defRPr/>
            </a:pPr>
            <a:r>
              <a:rPr lang="zh-CN" altLang="en-US" sz="1200">
                <a:solidFill>
                  <a:schemeClr val="tx1">
                    <a:lumMod val="85000"/>
                    <a:lumOff val="15000"/>
                  </a:schemeClr>
                </a:solidFill>
                <a:latin typeface="微软雅黑" charset="-122"/>
                <a:ea typeface="微软雅黑" charset="-122"/>
              </a:rPr>
              <a:t>可卡因</a:t>
            </a:r>
          </a:p>
        </p:txBody>
      </p:sp>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0-#ppt_w/2"/>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ppt_x</p:attrName>
                                        </p:attrNameLst>
                                      </p:cBhvr>
                                      <p:tavLst>
                                        <p:tav tm="0">
                                          <p:val>
                                            <p:strVal val="0-#ppt_w/2"/>
                                          </p:val>
                                        </p:tav>
                                        <p:tav tm="100000">
                                          <p:val>
                                            <p:strVal val="#ppt_x"/>
                                          </p:val>
                                        </p:tav>
                                      </p:tavLst>
                                    </p:anim>
                                    <p:anim calcmode="lin" valueType="num">
                                      <p:cBhvr>
                                        <p:cTn id="12" dur="500" fill="hold"/>
                                        <p:tgtEl>
                                          <p:spTgt spid="5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p:cTn id="15" dur="500" fill="hold"/>
                                        <p:tgtEl>
                                          <p:spTgt spid="55"/>
                                        </p:tgtEl>
                                        <p:attrNameLst>
                                          <p:attrName>ppt_x</p:attrName>
                                        </p:attrNameLst>
                                      </p:cBhvr>
                                      <p:tavLst>
                                        <p:tav tm="0">
                                          <p:val>
                                            <p:strVal val="0-#ppt_w/2"/>
                                          </p:val>
                                        </p:tav>
                                        <p:tav tm="100000">
                                          <p:val>
                                            <p:strVal val="#ppt_x"/>
                                          </p:val>
                                        </p:tav>
                                      </p:tavLst>
                                    </p:anim>
                                    <p:anim calcmode="lin" valueType="num">
                                      <p:cBhvr>
                                        <p:cTn id="16" dur="500" fill="hold"/>
                                        <p:tgtEl>
                                          <p:spTgt spid="5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p:cTn id="19" dur="500" fill="hold"/>
                                        <p:tgtEl>
                                          <p:spTgt spid="56"/>
                                        </p:tgtEl>
                                        <p:attrNameLst>
                                          <p:attrName>ppt_x</p:attrName>
                                        </p:attrNameLst>
                                      </p:cBhvr>
                                      <p:tavLst>
                                        <p:tav tm="0">
                                          <p:val>
                                            <p:strVal val="0-#ppt_w/2"/>
                                          </p:val>
                                        </p:tav>
                                        <p:tav tm="100000">
                                          <p:val>
                                            <p:strVal val="#ppt_x"/>
                                          </p:val>
                                        </p:tav>
                                      </p:tavLst>
                                    </p:anim>
                                    <p:anim calcmode="lin" valueType="num">
                                      <p:cBhvr>
                                        <p:cTn id="20" dur="500" fill="hold"/>
                                        <p:tgtEl>
                                          <p:spTgt spid="56"/>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53"/>
                                        </p:tgtEl>
                                        <p:attrNameLst>
                                          <p:attrName>r</p:attrName>
                                        </p:attrNameLst>
                                      </p:cBhvr>
                                    </p:animRot>
                                  </p:childTnLst>
                                </p:cTn>
                              </p:par>
                              <p:par>
                                <p:cTn id="23" presetID="8" presetClass="emph" presetSubtype="0" fill="hold" grpId="1" nodeType="withEffect">
                                  <p:stCondLst>
                                    <p:cond delay="0"/>
                                  </p:stCondLst>
                                  <p:childTnLst>
                                    <p:animRot by="21600000">
                                      <p:cBhvr>
                                        <p:cTn id="24" dur="500" fill="hold"/>
                                        <p:tgtEl>
                                          <p:spTgt spid="54"/>
                                        </p:tgtEl>
                                        <p:attrNameLst>
                                          <p:attrName>r</p:attrName>
                                        </p:attrNameLst>
                                      </p:cBhvr>
                                    </p:animRot>
                                  </p:childTnLst>
                                </p:cTn>
                              </p:par>
                              <p:par>
                                <p:cTn id="25" presetID="8" presetClass="emph" presetSubtype="0" fill="hold" grpId="1" nodeType="withEffect">
                                  <p:stCondLst>
                                    <p:cond delay="0"/>
                                  </p:stCondLst>
                                  <p:childTnLst>
                                    <p:animRot by="21600000">
                                      <p:cBhvr>
                                        <p:cTn id="26" dur="500" fill="hold"/>
                                        <p:tgtEl>
                                          <p:spTgt spid="55"/>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56"/>
                                        </p:tgtEl>
                                        <p:attrNameLst>
                                          <p:attrName>r</p:attrName>
                                        </p:attrNameLst>
                                      </p:cBhvr>
                                    </p:animRot>
                                  </p:childTnLst>
                                </p:cTn>
                              </p:par>
                            </p:childTnLst>
                          </p:cTn>
                        </p:par>
                        <p:par>
                          <p:cTn id="29" fill="hold">
                            <p:stCondLst>
                              <p:cond delay="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8"/>
                                        </p:tgtEl>
                                        <p:attrNameLst>
                                          <p:attrName>ppt_y</p:attrName>
                                        </p:attrNameLst>
                                      </p:cBhvr>
                                      <p:tavLst>
                                        <p:tav tm="0">
                                          <p:val>
                                            <p:strVal val="#ppt_y"/>
                                          </p:val>
                                        </p:tav>
                                        <p:tav tm="100000">
                                          <p:val>
                                            <p:strVal val="#ppt_y"/>
                                          </p:val>
                                        </p:tav>
                                      </p:tavLst>
                                    </p:anim>
                                    <p:anim calcmode="lin" valueType="num">
                                      <p:cBhvr>
                                        <p:cTn id="34"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8"/>
                                        </p:tgtEl>
                                      </p:cBhvr>
                                    </p:animEffect>
                                  </p:childTnLst>
                                </p:cTn>
                              </p:par>
                            </p:childTnLst>
                          </p:cTn>
                        </p:par>
                        <p:par>
                          <p:cTn id="37" fill="hold">
                            <p:stCondLst>
                              <p:cond delay="3350"/>
                            </p:stCondLst>
                            <p:childTnLst>
                              <p:par>
                                <p:cTn id="38" presetID="30" presetClass="entr" presetSubtype="0"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800" decel="100000"/>
                                        <p:tgtEl>
                                          <p:spTgt spid="36"/>
                                        </p:tgtEl>
                                      </p:cBhvr>
                                    </p:animEffect>
                                    <p:anim calcmode="lin" valueType="num">
                                      <p:cBhvr>
                                        <p:cTn id="41" dur="800" decel="100000" fill="hold"/>
                                        <p:tgtEl>
                                          <p:spTgt spid="36"/>
                                        </p:tgtEl>
                                        <p:attrNameLst>
                                          <p:attrName>style.rotation</p:attrName>
                                        </p:attrNameLst>
                                      </p:cBhvr>
                                      <p:tavLst>
                                        <p:tav tm="0">
                                          <p:val>
                                            <p:fltVal val="-90"/>
                                          </p:val>
                                        </p:tav>
                                        <p:tav tm="100000">
                                          <p:val>
                                            <p:fltVal val="0"/>
                                          </p:val>
                                        </p:tav>
                                      </p:tavLst>
                                    </p:anim>
                                    <p:anim calcmode="lin" valueType="num">
                                      <p:cBhvr>
                                        <p:cTn id="42" dur="800" decel="100000" fill="hold"/>
                                        <p:tgtEl>
                                          <p:spTgt spid="36"/>
                                        </p:tgtEl>
                                        <p:attrNameLst>
                                          <p:attrName>ppt_x</p:attrName>
                                        </p:attrNameLst>
                                      </p:cBhvr>
                                      <p:tavLst>
                                        <p:tav tm="0">
                                          <p:val>
                                            <p:strVal val="#ppt_x+0.4"/>
                                          </p:val>
                                        </p:tav>
                                        <p:tav tm="100000">
                                          <p:val>
                                            <p:strVal val="#ppt_x-0.05"/>
                                          </p:val>
                                        </p:tav>
                                      </p:tavLst>
                                    </p:anim>
                                    <p:anim calcmode="lin" valueType="num">
                                      <p:cBhvr>
                                        <p:cTn id="43" dur="800" decel="100000" fill="hold"/>
                                        <p:tgtEl>
                                          <p:spTgt spid="36"/>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36"/>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36"/>
                                        </p:tgtEl>
                                        <p:attrNameLst>
                                          <p:attrName>ppt_y</p:attrName>
                                        </p:attrNameLst>
                                      </p:cBhvr>
                                      <p:tavLst>
                                        <p:tav tm="0">
                                          <p:val>
                                            <p:strVal val="#ppt_y+0.1"/>
                                          </p:val>
                                        </p:tav>
                                        <p:tav tm="100000">
                                          <p:val>
                                            <p:strVal val="#ppt_y"/>
                                          </p:val>
                                        </p:tav>
                                      </p:tavLst>
                                    </p:anim>
                                  </p:childTnLst>
                                </p:cTn>
                              </p:par>
                              <p:par>
                                <p:cTn id="46" presetID="30" presetClass="entr" presetSubtype="0"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800" decel="100000"/>
                                        <p:tgtEl>
                                          <p:spTgt spid="37"/>
                                        </p:tgtEl>
                                      </p:cBhvr>
                                    </p:animEffect>
                                    <p:anim calcmode="lin" valueType="num">
                                      <p:cBhvr>
                                        <p:cTn id="49" dur="800" decel="100000" fill="hold"/>
                                        <p:tgtEl>
                                          <p:spTgt spid="37"/>
                                        </p:tgtEl>
                                        <p:attrNameLst>
                                          <p:attrName>style.rotation</p:attrName>
                                        </p:attrNameLst>
                                      </p:cBhvr>
                                      <p:tavLst>
                                        <p:tav tm="0">
                                          <p:val>
                                            <p:fltVal val="-90"/>
                                          </p:val>
                                        </p:tav>
                                        <p:tav tm="100000">
                                          <p:val>
                                            <p:fltVal val="0"/>
                                          </p:val>
                                        </p:tav>
                                      </p:tavLst>
                                    </p:anim>
                                    <p:anim calcmode="lin" valueType="num">
                                      <p:cBhvr>
                                        <p:cTn id="50" dur="800" decel="100000" fill="hold"/>
                                        <p:tgtEl>
                                          <p:spTgt spid="37"/>
                                        </p:tgtEl>
                                        <p:attrNameLst>
                                          <p:attrName>ppt_x</p:attrName>
                                        </p:attrNameLst>
                                      </p:cBhvr>
                                      <p:tavLst>
                                        <p:tav tm="0">
                                          <p:val>
                                            <p:strVal val="#ppt_x+0.4"/>
                                          </p:val>
                                        </p:tav>
                                        <p:tav tm="100000">
                                          <p:val>
                                            <p:strVal val="#ppt_x-0.05"/>
                                          </p:val>
                                        </p:tav>
                                      </p:tavLst>
                                    </p:anim>
                                    <p:anim calcmode="lin" valueType="num">
                                      <p:cBhvr>
                                        <p:cTn id="51" dur="800" decel="100000" fill="hold"/>
                                        <p:tgtEl>
                                          <p:spTgt spid="37"/>
                                        </p:tgtEl>
                                        <p:attrNameLst>
                                          <p:attrName>ppt_y</p:attrName>
                                        </p:attrNameLst>
                                      </p:cBhvr>
                                      <p:tavLst>
                                        <p:tav tm="0">
                                          <p:val>
                                            <p:strVal val="#ppt_y-0.4"/>
                                          </p:val>
                                        </p:tav>
                                        <p:tav tm="100000">
                                          <p:val>
                                            <p:strVal val="#ppt_y+0.1"/>
                                          </p:val>
                                        </p:tav>
                                      </p:tavLst>
                                    </p:anim>
                                    <p:anim calcmode="lin" valueType="num">
                                      <p:cBhvr>
                                        <p:cTn id="52" dur="200" accel="100000" fill="hold">
                                          <p:stCondLst>
                                            <p:cond delay="800"/>
                                          </p:stCondLst>
                                        </p:cTn>
                                        <p:tgtEl>
                                          <p:spTgt spid="37"/>
                                        </p:tgtEl>
                                        <p:attrNameLst>
                                          <p:attrName>ppt_x</p:attrName>
                                        </p:attrNameLst>
                                      </p:cBhvr>
                                      <p:tavLst>
                                        <p:tav tm="0">
                                          <p:val>
                                            <p:strVal val="#ppt_x-0.05"/>
                                          </p:val>
                                        </p:tav>
                                        <p:tav tm="100000">
                                          <p:val>
                                            <p:strVal val="#ppt_x"/>
                                          </p:val>
                                        </p:tav>
                                      </p:tavLst>
                                    </p:anim>
                                    <p:anim calcmode="lin" valueType="num">
                                      <p:cBhvr>
                                        <p:cTn id="53" dur="200" accel="100000" fill="hold">
                                          <p:stCondLst>
                                            <p:cond delay="800"/>
                                          </p:stCondLst>
                                        </p:cTn>
                                        <p:tgtEl>
                                          <p:spTgt spid="37"/>
                                        </p:tgtEl>
                                        <p:attrNameLst>
                                          <p:attrName>ppt_y</p:attrName>
                                        </p:attrNameLst>
                                      </p:cBhvr>
                                      <p:tavLst>
                                        <p:tav tm="0">
                                          <p:val>
                                            <p:strVal val="#ppt_y+0.1"/>
                                          </p:val>
                                        </p:tav>
                                        <p:tav tm="100000">
                                          <p:val>
                                            <p:strVal val="#ppt_y"/>
                                          </p:val>
                                        </p:tav>
                                      </p:tavLst>
                                    </p:anim>
                                  </p:childTnLst>
                                </p:cTn>
                              </p:par>
                              <p:par>
                                <p:cTn id="54" presetID="30"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800" decel="100000"/>
                                        <p:tgtEl>
                                          <p:spTgt spid="35"/>
                                        </p:tgtEl>
                                      </p:cBhvr>
                                    </p:animEffect>
                                    <p:anim calcmode="lin" valueType="num">
                                      <p:cBhvr>
                                        <p:cTn id="57" dur="800" decel="100000" fill="hold"/>
                                        <p:tgtEl>
                                          <p:spTgt spid="35"/>
                                        </p:tgtEl>
                                        <p:attrNameLst>
                                          <p:attrName>style.rotation</p:attrName>
                                        </p:attrNameLst>
                                      </p:cBhvr>
                                      <p:tavLst>
                                        <p:tav tm="0">
                                          <p:val>
                                            <p:fltVal val="-90"/>
                                          </p:val>
                                        </p:tav>
                                        <p:tav tm="100000">
                                          <p:val>
                                            <p:fltVal val="0"/>
                                          </p:val>
                                        </p:tav>
                                      </p:tavLst>
                                    </p:anim>
                                    <p:anim calcmode="lin" valueType="num">
                                      <p:cBhvr>
                                        <p:cTn id="58" dur="800" decel="100000" fill="hold"/>
                                        <p:tgtEl>
                                          <p:spTgt spid="35"/>
                                        </p:tgtEl>
                                        <p:attrNameLst>
                                          <p:attrName>ppt_x</p:attrName>
                                        </p:attrNameLst>
                                      </p:cBhvr>
                                      <p:tavLst>
                                        <p:tav tm="0">
                                          <p:val>
                                            <p:strVal val="#ppt_x+0.4"/>
                                          </p:val>
                                        </p:tav>
                                        <p:tav tm="100000">
                                          <p:val>
                                            <p:strVal val="#ppt_x-0.05"/>
                                          </p:val>
                                        </p:tav>
                                      </p:tavLst>
                                    </p:anim>
                                    <p:anim calcmode="lin" valueType="num">
                                      <p:cBhvr>
                                        <p:cTn id="59" dur="800" decel="100000" fill="hold"/>
                                        <p:tgtEl>
                                          <p:spTgt spid="35"/>
                                        </p:tgtEl>
                                        <p:attrNameLst>
                                          <p:attrName>ppt_y</p:attrName>
                                        </p:attrNameLst>
                                      </p:cBhvr>
                                      <p:tavLst>
                                        <p:tav tm="0">
                                          <p:val>
                                            <p:strVal val="#ppt_y-0.4"/>
                                          </p:val>
                                        </p:tav>
                                        <p:tav tm="100000">
                                          <p:val>
                                            <p:strVal val="#ppt_y+0.1"/>
                                          </p:val>
                                        </p:tav>
                                      </p:tavLst>
                                    </p:anim>
                                    <p:anim calcmode="lin" valueType="num">
                                      <p:cBhvr>
                                        <p:cTn id="60" dur="200" accel="100000" fill="hold">
                                          <p:stCondLst>
                                            <p:cond delay="800"/>
                                          </p:stCondLst>
                                        </p:cTn>
                                        <p:tgtEl>
                                          <p:spTgt spid="35"/>
                                        </p:tgtEl>
                                        <p:attrNameLst>
                                          <p:attrName>ppt_x</p:attrName>
                                        </p:attrNameLst>
                                      </p:cBhvr>
                                      <p:tavLst>
                                        <p:tav tm="0">
                                          <p:val>
                                            <p:strVal val="#ppt_x-0.05"/>
                                          </p:val>
                                        </p:tav>
                                        <p:tav tm="100000">
                                          <p:val>
                                            <p:strVal val="#ppt_x"/>
                                          </p:val>
                                        </p:tav>
                                      </p:tavLst>
                                    </p:anim>
                                    <p:anim calcmode="lin" valueType="num">
                                      <p:cBhvr>
                                        <p:cTn id="61" dur="200" accel="100000" fill="hold">
                                          <p:stCondLst>
                                            <p:cond delay="800"/>
                                          </p:stCondLst>
                                        </p:cTn>
                                        <p:tgtEl>
                                          <p:spTgt spid="35"/>
                                        </p:tgtEl>
                                        <p:attrNameLst>
                                          <p:attrName>ppt_y</p:attrName>
                                        </p:attrNameLst>
                                      </p:cBhvr>
                                      <p:tavLst>
                                        <p:tav tm="0">
                                          <p:val>
                                            <p:strVal val="#ppt_y+0.1"/>
                                          </p:val>
                                        </p:tav>
                                        <p:tav tm="100000">
                                          <p:val>
                                            <p:strVal val="#ppt_y"/>
                                          </p:val>
                                        </p:tav>
                                      </p:tavLst>
                                    </p:anim>
                                  </p:childTnLst>
                                </p:cTn>
                              </p:par>
                              <p:par>
                                <p:cTn id="62" presetID="30" presetClass="entr" presetSubtype="0" fill="hold" grpId="0" nodeType="with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800" decel="100000"/>
                                        <p:tgtEl>
                                          <p:spTgt spid="40"/>
                                        </p:tgtEl>
                                      </p:cBhvr>
                                    </p:animEffect>
                                    <p:anim calcmode="lin" valueType="num">
                                      <p:cBhvr>
                                        <p:cTn id="65" dur="800" decel="100000" fill="hold"/>
                                        <p:tgtEl>
                                          <p:spTgt spid="40"/>
                                        </p:tgtEl>
                                        <p:attrNameLst>
                                          <p:attrName>style.rotation</p:attrName>
                                        </p:attrNameLst>
                                      </p:cBhvr>
                                      <p:tavLst>
                                        <p:tav tm="0">
                                          <p:val>
                                            <p:fltVal val="-90"/>
                                          </p:val>
                                        </p:tav>
                                        <p:tav tm="100000">
                                          <p:val>
                                            <p:fltVal val="0"/>
                                          </p:val>
                                        </p:tav>
                                      </p:tavLst>
                                    </p:anim>
                                    <p:anim calcmode="lin" valueType="num">
                                      <p:cBhvr>
                                        <p:cTn id="66" dur="800" decel="100000" fill="hold"/>
                                        <p:tgtEl>
                                          <p:spTgt spid="40"/>
                                        </p:tgtEl>
                                        <p:attrNameLst>
                                          <p:attrName>ppt_x</p:attrName>
                                        </p:attrNameLst>
                                      </p:cBhvr>
                                      <p:tavLst>
                                        <p:tav tm="0">
                                          <p:val>
                                            <p:strVal val="#ppt_x+0.4"/>
                                          </p:val>
                                        </p:tav>
                                        <p:tav tm="100000">
                                          <p:val>
                                            <p:strVal val="#ppt_x-0.05"/>
                                          </p:val>
                                        </p:tav>
                                      </p:tavLst>
                                    </p:anim>
                                    <p:anim calcmode="lin" valueType="num">
                                      <p:cBhvr>
                                        <p:cTn id="67" dur="800" decel="100000" fill="hold"/>
                                        <p:tgtEl>
                                          <p:spTgt spid="40"/>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40"/>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40"/>
                                        </p:tgtEl>
                                        <p:attrNameLst>
                                          <p:attrName>ppt_y</p:attrName>
                                        </p:attrNameLst>
                                      </p:cBhvr>
                                      <p:tavLst>
                                        <p:tav tm="0">
                                          <p:val>
                                            <p:strVal val="#ppt_y+0.1"/>
                                          </p:val>
                                        </p:tav>
                                        <p:tav tm="100000">
                                          <p:val>
                                            <p:strVal val="#ppt_y"/>
                                          </p:val>
                                        </p:tav>
                                      </p:tavLst>
                                    </p:anim>
                                  </p:childTnLst>
                                </p:cTn>
                              </p:par>
                              <p:par>
                                <p:cTn id="70" presetID="30" presetClass="entr" presetSubtype="0" fill="hold" grpId="0" nodeType="with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800" decel="100000"/>
                                        <p:tgtEl>
                                          <p:spTgt spid="34"/>
                                        </p:tgtEl>
                                      </p:cBhvr>
                                    </p:animEffect>
                                    <p:anim calcmode="lin" valueType="num">
                                      <p:cBhvr>
                                        <p:cTn id="73" dur="800" decel="100000" fill="hold"/>
                                        <p:tgtEl>
                                          <p:spTgt spid="34"/>
                                        </p:tgtEl>
                                        <p:attrNameLst>
                                          <p:attrName>style.rotation</p:attrName>
                                        </p:attrNameLst>
                                      </p:cBhvr>
                                      <p:tavLst>
                                        <p:tav tm="0">
                                          <p:val>
                                            <p:fltVal val="-90"/>
                                          </p:val>
                                        </p:tav>
                                        <p:tav tm="100000">
                                          <p:val>
                                            <p:fltVal val="0"/>
                                          </p:val>
                                        </p:tav>
                                      </p:tavLst>
                                    </p:anim>
                                    <p:anim calcmode="lin" valueType="num">
                                      <p:cBhvr>
                                        <p:cTn id="74" dur="800" decel="100000" fill="hold"/>
                                        <p:tgtEl>
                                          <p:spTgt spid="34"/>
                                        </p:tgtEl>
                                        <p:attrNameLst>
                                          <p:attrName>ppt_x</p:attrName>
                                        </p:attrNameLst>
                                      </p:cBhvr>
                                      <p:tavLst>
                                        <p:tav tm="0">
                                          <p:val>
                                            <p:strVal val="#ppt_x+0.4"/>
                                          </p:val>
                                        </p:tav>
                                        <p:tav tm="100000">
                                          <p:val>
                                            <p:strVal val="#ppt_x-0.05"/>
                                          </p:val>
                                        </p:tav>
                                      </p:tavLst>
                                    </p:anim>
                                    <p:anim calcmode="lin" valueType="num">
                                      <p:cBhvr>
                                        <p:cTn id="75" dur="800" decel="100000" fill="hold"/>
                                        <p:tgtEl>
                                          <p:spTgt spid="34"/>
                                        </p:tgtEl>
                                        <p:attrNameLst>
                                          <p:attrName>ppt_y</p:attrName>
                                        </p:attrNameLst>
                                      </p:cBhvr>
                                      <p:tavLst>
                                        <p:tav tm="0">
                                          <p:val>
                                            <p:strVal val="#ppt_y-0.4"/>
                                          </p:val>
                                        </p:tav>
                                        <p:tav tm="100000">
                                          <p:val>
                                            <p:strVal val="#ppt_y+0.1"/>
                                          </p:val>
                                        </p:tav>
                                      </p:tavLst>
                                    </p:anim>
                                    <p:anim calcmode="lin" valueType="num">
                                      <p:cBhvr>
                                        <p:cTn id="76" dur="200" accel="100000" fill="hold">
                                          <p:stCondLst>
                                            <p:cond delay="800"/>
                                          </p:stCondLst>
                                        </p:cTn>
                                        <p:tgtEl>
                                          <p:spTgt spid="34"/>
                                        </p:tgtEl>
                                        <p:attrNameLst>
                                          <p:attrName>ppt_x</p:attrName>
                                        </p:attrNameLst>
                                      </p:cBhvr>
                                      <p:tavLst>
                                        <p:tav tm="0">
                                          <p:val>
                                            <p:strVal val="#ppt_x-0.05"/>
                                          </p:val>
                                        </p:tav>
                                        <p:tav tm="100000">
                                          <p:val>
                                            <p:strVal val="#ppt_x"/>
                                          </p:val>
                                        </p:tav>
                                      </p:tavLst>
                                    </p:anim>
                                    <p:anim calcmode="lin" valueType="num">
                                      <p:cBhvr>
                                        <p:cTn id="77" dur="200" accel="100000" fill="hold">
                                          <p:stCondLst>
                                            <p:cond delay="800"/>
                                          </p:stCondLst>
                                        </p:cTn>
                                        <p:tgtEl>
                                          <p:spTgt spid="34"/>
                                        </p:tgtEl>
                                        <p:attrNameLst>
                                          <p:attrName>ppt_y</p:attrName>
                                        </p:attrNameLst>
                                      </p:cBhvr>
                                      <p:tavLst>
                                        <p:tav tm="0">
                                          <p:val>
                                            <p:strVal val="#ppt_y+0.1"/>
                                          </p:val>
                                        </p:tav>
                                        <p:tav tm="100000">
                                          <p:val>
                                            <p:strVal val="#ppt_y"/>
                                          </p:val>
                                        </p:tav>
                                      </p:tavLst>
                                    </p:anim>
                                  </p:childTnLst>
                                </p:cTn>
                              </p:par>
                              <p:par>
                                <p:cTn id="78" presetID="30" presetClass="entr" presetSubtype="0" fill="hold" grpId="0"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800" decel="100000"/>
                                        <p:tgtEl>
                                          <p:spTgt spid="39"/>
                                        </p:tgtEl>
                                      </p:cBhvr>
                                    </p:animEffect>
                                    <p:anim calcmode="lin" valueType="num">
                                      <p:cBhvr>
                                        <p:cTn id="81" dur="800" decel="100000" fill="hold"/>
                                        <p:tgtEl>
                                          <p:spTgt spid="39"/>
                                        </p:tgtEl>
                                        <p:attrNameLst>
                                          <p:attrName>style.rotation</p:attrName>
                                        </p:attrNameLst>
                                      </p:cBhvr>
                                      <p:tavLst>
                                        <p:tav tm="0">
                                          <p:val>
                                            <p:fltVal val="-90"/>
                                          </p:val>
                                        </p:tav>
                                        <p:tav tm="100000">
                                          <p:val>
                                            <p:fltVal val="0"/>
                                          </p:val>
                                        </p:tav>
                                      </p:tavLst>
                                    </p:anim>
                                    <p:anim calcmode="lin" valueType="num">
                                      <p:cBhvr>
                                        <p:cTn id="82" dur="800" decel="100000" fill="hold"/>
                                        <p:tgtEl>
                                          <p:spTgt spid="39"/>
                                        </p:tgtEl>
                                        <p:attrNameLst>
                                          <p:attrName>ppt_x</p:attrName>
                                        </p:attrNameLst>
                                      </p:cBhvr>
                                      <p:tavLst>
                                        <p:tav tm="0">
                                          <p:val>
                                            <p:strVal val="#ppt_x+0.4"/>
                                          </p:val>
                                        </p:tav>
                                        <p:tav tm="100000">
                                          <p:val>
                                            <p:strVal val="#ppt_x-0.05"/>
                                          </p:val>
                                        </p:tav>
                                      </p:tavLst>
                                    </p:anim>
                                    <p:anim calcmode="lin" valueType="num">
                                      <p:cBhvr>
                                        <p:cTn id="83" dur="800" decel="100000" fill="hold"/>
                                        <p:tgtEl>
                                          <p:spTgt spid="39"/>
                                        </p:tgtEl>
                                        <p:attrNameLst>
                                          <p:attrName>ppt_y</p:attrName>
                                        </p:attrNameLst>
                                      </p:cBhvr>
                                      <p:tavLst>
                                        <p:tav tm="0">
                                          <p:val>
                                            <p:strVal val="#ppt_y-0.4"/>
                                          </p:val>
                                        </p:tav>
                                        <p:tav tm="100000">
                                          <p:val>
                                            <p:strVal val="#ppt_y+0.1"/>
                                          </p:val>
                                        </p:tav>
                                      </p:tavLst>
                                    </p:anim>
                                    <p:anim calcmode="lin" valueType="num">
                                      <p:cBhvr>
                                        <p:cTn id="84" dur="200" accel="100000" fill="hold">
                                          <p:stCondLst>
                                            <p:cond delay="800"/>
                                          </p:stCondLst>
                                        </p:cTn>
                                        <p:tgtEl>
                                          <p:spTgt spid="39"/>
                                        </p:tgtEl>
                                        <p:attrNameLst>
                                          <p:attrName>ppt_x</p:attrName>
                                        </p:attrNameLst>
                                      </p:cBhvr>
                                      <p:tavLst>
                                        <p:tav tm="0">
                                          <p:val>
                                            <p:strVal val="#ppt_x-0.05"/>
                                          </p:val>
                                        </p:tav>
                                        <p:tav tm="100000">
                                          <p:val>
                                            <p:strVal val="#ppt_x"/>
                                          </p:val>
                                        </p:tav>
                                      </p:tavLst>
                                    </p:anim>
                                    <p:anim calcmode="lin" valueType="num">
                                      <p:cBhvr>
                                        <p:cTn id="85" dur="200" accel="100000" fill="hold">
                                          <p:stCondLst>
                                            <p:cond delay="800"/>
                                          </p:stCondLst>
                                        </p:cTn>
                                        <p:tgtEl>
                                          <p:spTgt spid="39"/>
                                        </p:tgtEl>
                                        <p:attrNameLst>
                                          <p:attrName>ppt_y</p:attrName>
                                        </p:attrNameLst>
                                      </p:cBhvr>
                                      <p:tavLst>
                                        <p:tav tm="0">
                                          <p:val>
                                            <p:strVal val="#ppt_y+0.1"/>
                                          </p:val>
                                        </p:tav>
                                        <p:tav tm="100000">
                                          <p:val>
                                            <p:strVal val="#ppt_y"/>
                                          </p:val>
                                        </p:tav>
                                      </p:tavLst>
                                    </p:anim>
                                  </p:childTnLst>
                                </p:cTn>
                              </p:par>
                            </p:childTnLst>
                          </p:cTn>
                        </p:par>
                        <p:par>
                          <p:cTn id="86" fill="hold">
                            <p:stCondLst>
                              <p:cond delay="4350"/>
                            </p:stCondLst>
                            <p:childTnLst>
                              <p:par>
                                <p:cTn id="87" presetID="45" presetClass="entr" presetSubtype="0" fill="hold" nodeType="afterEffect">
                                  <p:stCondLst>
                                    <p:cond delay="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1000"/>
                                        <p:tgtEl>
                                          <p:spTgt spid="33"/>
                                        </p:tgtEl>
                                      </p:cBhvr>
                                    </p:animEffect>
                                    <p:anim calcmode="lin" valueType="num">
                                      <p:cBhvr>
                                        <p:cTn id="90" dur="1000" fill="hold"/>
                                        <p:tgtEl>
                                          <p:spTgt spid="33"/>
                                        </p:tgtEl>
                                        <p:attrNameLst>
                                          <p:attrName>ppt_w</p:attrName>
                                        </p:attrNameLst>
                                      </p:cBhvr>
                                      <p:tavLst>
                                        <p:tav tm="0" fmla="#ppt_w*sin(2.5*pi*$)">
                                          <p:val>
                                            <p:fltVal val="0"/>
                                          </p:val>
                                        </p:tav>
                                        <p:tav tm="100000">
                                          <p:val>
                                            <p:fltVal val="1"/>
                                          </p:val>
                                        </p:tav>
                                      </p:tavLst>
                                    </p:anim>
                                    <p:anim calcmode="lin" valueType="num">
                                      <p:cBhvr>
                                        <p:cTn id="91" dur="1000" fill="hold"/>
                                        <p:tgtEl>
                                          <p:spTgt spid="33"/>
                                        </p:tgtEl>
                                        <p:attrNameLst>
                                          <p:attrName>ppt_h</p:attrName>
                                        </p:attrNameLst>
                                      </p:cBhvr>
                                      <p:tavLst>
                                        <p:tav tm="0">
                                          <p:val>
                                            <p:strVal val="#ppt_h"/>
                                          </p:val>
                                        </p:tav>
                                        <p:tav tm="100000">
                                          <p:val>
                                            <p:strVal val="#ppt_h"/>
                                          </p:val>
                                        </p:tav>
                                      </p:tavLst>
                                    </p:anim>
                                  </p:childTnLst>
                                </p:cTn>
                              </p:par>
                              <p:par>
                                <p:cTn id="92" presetID="45" presetClass="entr" presetSubtype="0" fill="hold" nodeType="with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2000"/>
                                        <p:tgtEl>
                                          <p:spTgt spid="29"/>
                                        </p:tgtEl>
                                      </p:cBhvr>
                                    </p:animEffect>
                                    <p:anim calcmode="lin" valueType="num">
                                      <p:cBhvr>
                                        <p:cTn id="95" dur="2000" fill="hold"/>
                                        <p:tgtEl>
                                          <p:spTgt spid="29"/>
                                        </p:tgtEl>
                                        <p:attrNameLst>
                                          <p:attrName>ppt_w</p:attrName>
                                        </p:attrNameLst>
                                      </p:cBhvr>
                                      <p:tavLst>
                                        <p:tav tm="0" fmla="#ppt_w*sin(2.5*pi*$)">
                                          <p:val>
                                            <p:fltVal val="0"/>
                                          </p:val>
                                        </p:tav>
                                        <p:tav tm="100000">
                                          <p:val>
                                            <p:fltVal val="1"/>
                                          </p:val>
                                        </p:tav>
                                      </p:tavLst>
                                    </p:anim>
                                    <p:anim calcmode="lin" valueType="num">
                                      <p:cBhvr>
                                        <p:cTn id="96" dur="2000" fill="hold"/>
                                        <p:tgtEl>
                                          <p:spTgt spid="29"/>
                                        </p:tgtEl>
                                        <p:attrNameLst>
                                          <p:attrName>ppt_h</p:attrName>
                                        </p:attrNameLst>
                                      </p:cBhvr>
                                      <p:tavLst>
                                        <p:tav tm="0">
                                          <p:val>
                                            <p:strVal val="#ppt_h"/>
                                          </p:val>
                                        </p:tav>
                                        <p:tav tm="100000">
                                          <p:val>
                                            <p:strVal val="#ppt_h"/>
                                          </p:val>
                                        </p:tav>
                                      </p:tavLst>
                                    </p:anim>
                                  </p:childTnLst>
                                </p:cTn>
                              </p:par>
                              <p:par>
                                <p:cTn id="97" presetID="45" presetClass="entr" presetSubtype="0" fill="hold"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2000"/>
                                        <p:tgtEl>
                                          <p:spTgt spid="30"/>
                                        </p:tgtEl>
                                      </p:cBhvr>
                                    </p:animEffect>
                                    <p:anim calcmode="lin" valueType="num">
                                      <p:cBhvr>
                                        <p:cTn id="100" dur="2000" fill="hold"/>
                                        <p:tgtEl>
                                          <p:spTgt spid="30"/>
                                        </p:tgtEl>
                                        <p:attrNameLst>
                                          <p:attrName>ppt_w</p:attrName>
                                        </p:attrNameLst>
                                      </p:cBhvr>
                                      <p:tavLst>
                                        <p:tav tm="0" fmla="#ppt_w*sin(2.5*pi*$)">
                                          <p:val>
                                            <p:fltVal val="0"/>
                                          </p:val>
                                        </p:tav>
                                        <p:tav tm="100000">
                                          <p:val>
                                            <p:fltVal val="1"/>
                                          </p:val>
                                        </p:tav>
                                      </p:tavLst>
                                    </p:anim>
                                    <p:anim calcmode="lin" valueType="num">
                                      <p:cBhvr>
                                        <p:cTn id="101" dur="2000" fill="hold"/>
                                        <p:tgtEl>
                                          <p:spTgt spid="30"/>
                                        </p:tgtEl>
                                        <p:attrNameLst>
                                          <p:attrName>ppt_h</p:attrName>
                                        </p:attrNameLst>
                                      </p:cBhvr>
                                      <p:tavLst>
                                        <p:tav tm="0">
                                          <p:val>
                                            <p:strVal val="#ppt_h"/>
                                          </p:val>
                                        </p:tav>
                                        <p:tav tm="100000">
                                          <p:val>
                                            <p:strVal val="#ppt_h"/>
                                          </p:val>
                                        </p:tav>
                                      </p:tavLst>
                                    </p:anim>
                                  </p:childTnLst>
                                </p:cTn>
                              </p:par>
                              <p:par>
                                <p:cTn id="102" presetID="45" presetClass="entr" presetSubtype="0" fill="hold" nodeType="withEffect">
                                  <p:stCondLst>
                                    <p:cond delay="0"/>
                                  </p:stCondLst>
                                  <p:childTnLst>
                                    <p:set>
                                      <p:cBhvr>
                                        <p:cTn id="103" dur="1" fill="hold">
                                          <p:stCondLst>
                                            <p:cond delay="0"/>
                                          </p:stCondLst>
                                        </p:cTn>
                                        <p:tgtEl>
                                          <p:spTgt spid="31"/>
                                        </p:tgtEl>
                                        <p:attrNameLst>
                                          <p:attrName>style.visibility</p:attrName>
                                        </p:attrNameLst>
                                      </p:cBhvr>
                                      <p:to>
                                        <p:strVal val="visible"/>
                                      </p:to>
                                    </p:set>
                                    <p:animEffect transition="in" filter="fade">
                                      <p:cBhvr>
                                        <p:cTn id="104" dur="2000"/>
                                        <p:tgtEl>
                                          <p:spTgt spid="31"/>
                                        </p:tgtEl>
                                      </p:cBhvr>
                                    </p:animEffect>
                                    <p:anim calcmode="lin" valueType="num">
                                      <p:cBhvr>
                                        <p:cTn id="105" dur="2000" fill="hold"/>
                                        <p:tgtEl>
                                          <p:spTgt spid="31"/>
                                        </p:tgtEl>
                                        <p:attrNameLst>
                                          <p:attrName>ppt_w</p:attrName>
                                        </p:attrNameLst>
                                      </p:cBhvr>
                                      <p:tavLst>
                                        <p:tav tm="0" fmla="#ppt_w*sin(2.5*pi*$)">
                                          <p:val>
                                            <p:fltVal val="0"/>
                                          </p:val>
                                        </p:tav>
                                        <p:tav tm="100000">
                                          <p:val>
                                            <p:fltVal val="1"/>
                                          </p:val>
                                        </p:tav>
                                      </p:tavLst>
                                    </p:anim>
                                    <p:anim calcmode="lin" valueType="num">
                                      <p:cBhvr>
                                        <p:cTn id="106" dur="2000" fill="hold"/>
                                        <p:tgtEl>
                                          <p:spTgt spid="31"/>
                                        </p:tgtEl>
                                        <p:attrNameLst>
                                          <p:attrName>ppt_h</p:attrName>
                                        </p:attrNameLst>
                                      </p:cBhvr>
                                      <p:tavLst>
                                        <p:tav tm="0">
                                          <p:val>
                                            <p:strVal val="#ppt_h"/>
                                          </p:val>
                                        </p:tav>
                                        <p:tav tm="100000">
                                          <p:val>
                                            <p:strVal val="#ppt_h"/>
                                          </p:val>
                                        </p:tav>
                                      </p:tavLst>
                                    </p:anim>
                                  </p:childTnLst>
                                </p:cTn>
                              </p:par>
                              <p:par>
                                <p:cTn id="107" presetID="45" presetClass="entr" presetSubtype="0" fill="hold" nodeType="with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fade">
                                      <p:cBhvr>
                                        <p:cTn id="109" dur="2000"/>
                                        <p:tgtEl>
                                          <p:spTgt spid="32"/>
                                        </p:tgtEl>
                                      </p:cBhvr>
                                    </p:animEffect>
                                    <p:anim calcmode="lin" valueType="num">
                                      <p:cBhvr>
                                        <p:cTn id="110" dur="2000" fill="hold"/>
                                        <p:tgtEl>
                                          <p:spTgt spid="32"/>
                                        </p:tgtEl>
                                        <p:attrNameLst>
                                          <p:attrName>ppt_w</p:attrName>
                                        </p:attrNameLst>
                                      </p:cBhvr>
                                      <p:tavLst>
                                        <p:tav tm="0" fmla="#ppt_w*sin(2.5*pi*$)">
                                          <p:val>
                                            <p:fltVal val="0"/>
                                          </p:val>
                                        </p:tav>
                                        <p:tav tm="100000">
                                          <p:val>
                                            <p:fltVal val="1"/>
                                          </p:val>
                                        </p:tav>
                                      </p:tavLst>
                                    </p:anim>
                                    <p:anim calcmode="lin" valueType="num">
                                      <p:cBhvr>
                                        <p:cTn id="111" dur="2000" fill="hold"/>
                                        <p:tgtEl>
                                          <p:spTgt spid="32"/>
                                        </p:tgtEl>
                                        <p:attrNameLst>
                                          <p:attrName>ppt_h</p:attrName>
                                        </p:attrNameLst>
                                      </p:cBhvr>
                                      <p:tavLst>
                                        <p:tav tm="0">
                                          <p:val>
                                            <p:strVal val="#ppt_h"/>
                                          </p:val>
                                        </p:tav>
                                        <p:tav tm="100000">
                                          <p:val>
                                            <p:strVal val="#ppt_h"/>
                                          </p:val>
                                        </p:tav>
                                      </p:tavLst>
                                    </p:anim>
                                  </p:childTnLst>
                                </p:cTn>
                              </p:par>
                              <p:par>
                                <p:cTn id="112" presetID="45" presetClass="entr" presetSubtype="0" fill="hold" nodeType="withEffect">
                                  <p:stCondLst>
                                    <p:cond delay="0"/>
                                  </p:stCondLst>
                                  <p:childTnLst>
                                    <p:set>
                                      <p:cBhvr>
                                        <p:cTn id="113" dur="1" fill="hold">
                                          <p:stCondLst>
                                            <p:cond delay="0"/>
                                          </p:stCondLst>
                                        </p:cTn>
                                        <p:tgtEl>
                                          <p:spTgt spid="28"/>
                                        </p:tgtEl>
                                        <p:attrNameLst>
                                          <p:attrName>style.visibility</p:attrName>
                                        </p:attrNameLst>
                                      </p:cBhvr>
                                      <p:to>
                                        <p:strVal val="visible"/>
                                      </p:to>
                                    </p:set>
                                    <p:animEffect transition="in" filter="fade">
                                      <p:cBhvr>
                                        <p:cTn id="114" dur="2000"/>
                                        <p:tgtEl>
                                          <p:spTgt spid="28"/>
                                        </p:tgtEl>
                                      </p:cBhvr>
                                    </p:animEffect>
                                    <p:anim calcmode="lin" valueType="num">
                                      <p:cBhvr>
                                        <p:cTn id="115" dur="2000" fill="hold"/>
                                        <p:tgtEl>
                                          <p:spTgt spid="28"/>
                                        </p:tgtEl>
                                        <p:attrNameLst>
                                          <p:attrName>ppt_w</p:attrName>
                                        </p:attrNameLst>
                                      </p:cBhvr>
                                      <p:tavLst>
                                        <p:tav tm="0" fmla="#ppt_w*sin(2.5*pi*$)">
                                          <p:val>
                                            <p:fltVal val="0"/>
                                          </p:val>
                                        </p:tav>
                                        <p:tav tm="100000">
                                          <p:val>
                                            <p:fltVal val="1"/>
                                          </p:val>
                                        </p:tav>
                                      </p:tavLst>
                                    </p:anim>
                                    <p:anim calcmode="lin" valueType="num">
                                      <p:cBhvr>
                                        <p:cTn id="116" dur="200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3" grpId="1" animBg="1"/>
      <p:bldP spid="54" grpId="0" animBg="1"/>
      <p:bldP spid="54" grpId="1" animBg="1"/>
      <p:bldP spid="55" grpId="0" animBg="1"/>
      <p:bldP spid="55" grpId="1" animBg="1"/>
      <p:bldP spid="56" grpId="0" animBg="1"/>
      <p:bldP spid="56" grpId="1" animBg="1"/>
      <p:bldP spid="34" grpId="0"/>
      <p:bldP spid="35" grpId="0"/>
      <p:bldP spid="36" grpId="0"/>
      <p:bldP spid="37" grpId="0"/>
      <p:bldP spid="38" grpId="0"/>
      <p:bldP spid="39"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等腰三角形 107"/>
          <p:cNvSpPr>
            <a:spLocks noChangeArrowheads="1"/>
          </p:cNvSpPr>
          <p:nvPr/>
        </p:nvSpPr>
        <p:spPr bwMode="auto">
          <a:xfrm>
            <a:off x="147638" y="269875"/>
            <a:ext cx="422275" cy="365125"/>
          </a:xfrm>
          <a:prstGeom prst="triangle">
            <a:avLst>
              <a:gd name="adj" fmla="val 50000"/>
            </a:avLst>
          </a:prstGeom>
          <a:solidFill>
            <a:srgbClr val="197519"/>
          </a:solidFill>
          <a:ln w="9525">
            <a:noFill/>
            <a:miter lim="800000"/>
            <a:headEnd/>
            <a:tailEnd/>
          </a:ln>
        </p:spPr>
        <p:txBody>
          <a:bodyPr/>
          <a:lstStyle/>
          <a:p>
            <a:endParaRPr lang="zh-CN" altLang="en-US"/>
          </a:p>
        </p:txBody>
      </p:sp>
      <p:sp>
        <p:nvSpPr>
          <p:cNvPr id="109" name="等腰三角形 108"/>
          <p:cNvSpPr>
            <a:spLocks noChangeArrowheads="1"/>
          </p:cNvSpPr>
          <p:nvPr/>
        </p:nvSpPr>
        <p:spPr bwMode="auto">
          <a:xfrm>
            <a:off x="569913" y="522288"/>
            <a:ext cx="200025" cy="171450"/>
          </a:xfrm>
          <a:prstGeom prst="triangle">
            <a:avLst>
              <a:gd name="adj" fmla="val 50000"/>
            </a:avLst>
          </a:prstGeom>
          <a:solidFill>
            <a:srgbClr val="197519">
              <a:alpha val="89018"/>
            </a:srgbClr>
          </a:solidFill>
          <a:ln w="9525">
            <a:noFill/>
            <a:miter lim="800000"/>
            <a:headEnd/>
            <a:tailEnd/>
          </a:ln>
        </p:spPr>
        <p:txBody>
          <a:bodyPr/>
          <a:lstStyle/>
          <a:p>
            <a:endParaRPr lang="zh-CN" altLang="en-US"/>
          </a:p>
        </p:txBody>
      </p:sp>
      <p:sp>
        <p:nvSpPr>
          <p:cNvPr id="110" name="等腰三角形 109"/>
          <p:cNvSpPr>
            <a:spLocks noChangeArrowheads="1"/>
          </p:cNvSpPr>
          <p:nvPr/>
        </p:nvSpPr>
        <p:spPr bwMode="auto">
          <a:xfrm flipH="1">
            <a:off x="473075" y="352425"/>
            <a:ext cx="63500" cy="55563"/>
          </a:xfrm>
          <a:prstGeom prst="triangle">
            <a:avLst>
              <a:gd name="adj" fmla="val 50000"/>
            </a:avLst>
          </a:prstGeom>
          <a:solidFill>
            <a:srgbClr val="197519">
              <a:alpha val="47058"/>
            </a:srgbClr>
          </a:solidFill>
          <a:ln w="9525">
            <a:noFill/>
            <a:miter lim="800000"/>
            <a:headEnd/>
            <a:tailEnd/>
          </a:ln>
        </p:spPr>
        <p:txBody>
          <a:bodyPr/>
          <a:lstStyle/>
          <a:p>
            <a:endParaRPr lang="zh-CN" altLang="en-US"/>
          </a:p>
        </p:txBody>
      </p:sp>
      <p:sp>
        <p:nvSpPr>
          <p:cNvPr id="111" name="等腰三角形 110"/>
          <p:cNvSpPr>
            <a:spLocks noChangeArrowheads="1"/>
          </p:cNvSpPr>
          <p:nvPr/>
        </p:nvSpPr>
        <p:spPr bwMode="auto">
          <a:xfrm>
            <a:off x="625475" y="368300"/>
            <a:ext cx="133350" cy="114300"/>
          </a:xfrm>
          <a:prstGeom prst="triangle">
            <a:avLst>
              <a:gd name="adj" fmla="val 50000"/>
            </a:avLst>
          </a:prstGeom>
          <a:solidFill>
            <a:srgbClr val="197519">
              <a:alpha val="72156"/>
            </a:srgbClr>
          </a:solidFill>
          <a:ln w="9525">
            <a:noFill/>
            <a:miter lim="800000"/>
            <a:headEnd/>
            <a:tailEnd/>
          </a:ln>
        </p:spPr>
        <p:txBody>
          <a:bodyPr/>
          <a:lstStyle/>
          <a:p>
            <a:endParaRPr lang="zh-CN" altLang="en-US"/>
          </a:p>
        </p:txBody>
      </p:sp>
      <p:pic>
        <p:nvPicPr>
          <p:cNvPr id="13" name="图片 12" descr="图片包含 动物&#10;&#10;已生成极高可信度的说明"/>
          <p:cNvPicPr>
            <a:picLocks noChangeAspect="1"/>
          </p:cNvPicPr>
          <p:nvPr/>
        </p:nvPicPr>
        <p:blipFill>
          <a:blip r:embed="rId3"/>
          <a:srcRect/>
          <a:stretch>
            <a:fillRect/>
          </a:stretch>
        </p:blipFill>
        <p:spPr bwMode="auto">
          <a:xfrm>
            <a:off x="6516688" y="987425"/>
            <a:ext cx="2438400" cy="2438400"/>
          </a:xfrm>
          <a:prstGeom prst="rect">
            <a:avLst/>
          </a:prstGeom>
          <a:noFill/>
          <a:ln w="9525">
            <a:noFill/>
            <a:miter lim="800000"/>
            <a:headEnd/>
            <a:tailEnd/>
          </a:ln>
        </p:spPr>
      </p:pic>
      <p:pic>
        <p:nvPicPr>
          <p:cNvPr id="14" name="图片 13" descr="图片包含 美食, 室内&#10;&#10;已生成高可信度的说明"/>
          <p:cNvPicPr>
            <a:picLocks noChangeAspect="1"/>
          </p:cNvPicPr>
          <p:nvPr/>
        </p:nvPicPr>
        <p:blipFill>
          <a:blip r:embed="rId4"/>
          <a:srcRect/>
          <a:stretch>
            <a:fillRect/>
          </a:stretch>
        </p:blipFill>
        <p:spPr bwMode="auto">
          <a:xfrm>
            <a:off x="3924300" y="842963"/>
            <a:ext cx="2438400" cy="2438400"/>
          </a:xfrm>
          <a:prstGeom prst="rect">
            <a:avLst/>
          </a:prstGeom>
          <a:noFill/>
          <a:ln w="9525">
            <a:noFill/>
            <a:miter lim="800000"/>
            <a:headEnd/>
            <a:tailEnd/>
          </a:ln>
        </p:spPr>
      </p:pic>
      <p:pic>
        <p:nvPicPr>
          <p:cNvPr id="15" name="图片 14" descr="图片包含 动物, 餐桌, 室内&#10;&#10;已生成高可信度的说明"/>
          <p:cNvPicPr>
            <a:picLocks noChangeAspect="1"/>
          </p:cNvPicPr>
          <p:nvPr/>
        </p:nvPicPr>
        <p:blipFill>
          <a:blip r:embed="rId5"/>
          <a:srcRect/>
          <a:stretch>
            <a:fillRect/>
          </a:stretch>
        </p:blipFill>
        <p:spPr bwMode="auto">
          <a:xfrm>
            <a:off x="250825" y="795338"/>
            <a:ext cx="3933825" cy="3552825"/>
          </a:xfrm>
          <a:prstGeom prst="rect">
            <a:avLst/>
          </a:prstGeom>
          <a:noFill/>
          <a:ln w="9525">
            <a:noFill/>
            <a:miter lim="800000"/>
            <a:headEnd/>
            <a:tailEnd/>
          </a:ln>
        </p:spPr>
      </p:pic>
      <p:grpSp>
        <p:nvGrpSpPr>
          <p:cNvPr id="16" name="组合 15"/>
          <p:cNvGrpSpPr>
            <a:grpSpLocks/>
          </p:cNvGrpSpPr>
          <p:nvPr/>
        </p:nvGrpSpPr>
        <p:grpSpPr bwMode="auto">
          <a:xfrm>
            <a:off x="900113" y="3465513"/>
            <a:ext cx="1871662" cy="974725"/>
            <a:chOff x="899592" y="3466167"/>
            <a:chExt cx="1872208" cy="973294"/>
          </a:xfrm>
        </p:grpSpPr>
        <p:pic>
          <p:nvPicPr>
            <p:cNvPr id="40976" name="图片 16"/>
            <p:cNvPicPr>
              <a:picLocks noChangeAspect="1"/>
            </p:cNvPicPr>
            <p:nvPr/>
          </p:nvPicPr>
          <p:blipFill>
            <a:blip r:embed="rId6"/>
            <a:srcRect/>
            <a:stretch>
              <a:fillRect/>
            </a:stretch>
          </p:blipFill>
          <p:spPr bwMode="auto">
            <a:xfrm>
              <a:off x="899592" y="3466167"/>
              <a:ext cx="1872208" cy="973294"/>
            </a:xfrm>
            <a:prstGeom prst="rect">
              <a:avLst/>
            </a:prstGeom>
            <a:noFill/>
            <a:ln w="9525">
              <a:noFill/>
              <a:miter lim="800000"/>
              <a:headEnd/>
              <a:tailEnd/>
            </a:ln>
          </p:spPr>
        </p:pic>
        <p:sp>
          <p:nvSpPr>
            <p:cNvPr id="18" name="文本框 12">
              <a:extLst>
                <a:ext uri="{FF2B5EF4-FFF2-40B4-BE49-F238E27FC236}"/>
              </a:extLst>
            </p:cNvPr>
            <p:cNvSpPr txBox="1"/>
            <p:nvPr/>
          </p:nvSpPr>
          <p:spPr>
            <a:xfrm>
              <a:off x="1402976" y="3795882"/>
              <a:ext cx="1160802" cy="369344"/>
            </a:xfrm>
            <a:prstGeom prst="rect">
              <a:avLst/>
            </a:prstGeom>
            <a:noFill/>
          </p:spPr>
          <p:txBody>
            <a:bodyPr>
              <a:spAutoFit/>
            </a:bodyPr>
            <a:lstStyle/>
            <a:p>
              <a:pPr>
                <a:defRPr/>
              </a:pPr>
              <a:r>
                <a:rPr lang="zh-CN" altLang="en-US" dirty="0">
                  <a:solidFill>
                    <a:schemeClr val="tx1">
                      <a:lumMod val="75000"/>
                      <a:lumOff val="25000"/>
                    </a:schemeClr>
                  </a:solidFill>
                  <a:latin typeface="张海山锐谐体" panose="02000000000000000000" pitchFamily="2" charset="-122"/>
                  <a:ea typeface="张海山锐谐体" panose="02000000000000000000" pitchFamily="2" charset="-122"/>
                </a:rPr>
                <a:t>罂粟果</a:t>
              </a:r>
            </a:p>
          </p:txBody>
        </p:sp>
      </p:grpSp>
      <p:grpSp>
        <p:nvGrpSpPr>
          <p:cNvPr id="19" name="组合 18"/>
          <p:cNvGrpSpPr>
            <a:grpSpLocks/>
          </p:cNvGrpSpPr>
          <p:nvPr/>
        </p:nvGrpSpPr>
        <p:grpSpPr bwMode="auto">
          <a:xfrm>
            <a:off x="3995738" y="3424238"/>
            <a:ext cx="1871662" cy="973137"/>
            <a:chOff x="899592" y="3466167"/>
            <a:chExt cx="1872208" cy="973294"/>
          </a:xfrm>
        </p:grpSpPr>
        <p:pic>
          <p:nvPicPr>
            <p:cNvPr id="40974" name="图片 24"/>
            <p:cNvPicPr>
              <a:picLocks noChangeAspect="1"/>
            </p:cNvPicPr>
            <p:nvPr/>
          </p:nvPicPr>
          <p:blipFill>
            <a:blip r:embed="rId6"/>
            <a:srcRect/>
            <a:stretch>
              <a:fillRect/>
            </a:stretch>
          </p:blipFill>
          <p:spPr bwMode="auto">
            <a:xfrm>
              <a:off x="899592" y="3466167"/>
              <a:ext cx="1872208" cy="973294"/>
            </a:xfrm>
            <a:prstGeom prst="rect">
              <a:avLst/>
            </a:prstGeom>
            <a:noFill/>
            <a:ln w="9525">
              <a:noFill/>
              <a:miter lim="800000"/>
              <a:headEnd/>
              <a:tailEnd/>
            </a:ln>
          </p:spPr>
        </p:pic>
        <p:sp>
          <p:nvSpPr>
            <p:cNvPr id="26" name="文本框 16">
              <a:extLst>
                <a:ext uri="{FF2B5EF4-FFF2-40B4-BE49-F238E27FC236}"/>
              </a:extLst>
            </p:cNvPr>
            <p:cNvSpPr txBox="1"/>
            <p:nvPr/>
          </p:nvSpPr>
          <p:spPr>
            <a:xfrm>
              <a:off x="1402976" y="3796420"/>
              <a:ext cx="1160802" cy="368359"/>
            </a:xfrm>
            <a:prstGeom prst="rect">
              <a:avLst/>
            </a:prstGeom>
            <a:noFill/>
          </p:spPr>
          <p:txBody>
            <a:bodyPr>
              <a:spAutoFit/>
            </a:bodyPr>
            <a:lstStyle/>
            <a:p>
              <a:pPr>
                <a:defRPr/>
              </a:pPr>
              <a:r>
                <a:rPr lang="zh-CN" altLang="en-US" dirty="0">
                  <a:solidFill>
                    <a:schemeClr val="tx1">
                      <a:lumMod val="75000"/>
                      <a:lumOff val="25000"/>
                    </a:schemeClr>
                  </a:solidFill>
                  <a:latin typeface="张海山锐谐体" panose="02000000000000000000" pitchFamily="2" charset="-122"/>
                  <a:ea typeface="张海山锐谐体" panose="02000000000000000000" pitchFamily="2" charset="-122"/>
                </a:rPr>
                <a:t>罂粟壳</a:t>
              </a:r>
            </a:p>
          </p:txBody>
        </p:sp>
      </p:grpSp>
      <p:grpSp>
        <p:nvGrpSpPr>
          <p:cNvPr id="27" name="组合 26"/>
          <p:cNvGrpSpPr>
            <a:grpSpLocks/>
          </p:cNvGrpSpPr>
          <p:nvPr/>
        </p:nvGrpSpPr>
        <p:grpSpPr bwMode="auto">
          <a:xfrm>
            <a:off x="6948488" y="3424238"/>
            <a:ext cx="1871662" cy="973137"/>
            <a:chOff x="899592" y="3466167"/>
            <a:chExt cx="1872208" cy="973294"/>
          </a:xfrm>
        </p:grpSpPr>
        <p:pic>
          <p:nvPicPr>
            <p:cNvPr id="40972" name="图片 27"/>
            <p:cNvPicPr>
              <a:picLocks noChangeAspect="1"/>
            </p:cNvPicPr>
            <p:nvPr/>
          </p:nvPicPr>
          <p:blipFill>
            <a:blip r:embed="rId6"/>
            <a:srcRect/>
            <a:stretch>
              <a:fillRect/>
            </a:stretch>
          </p:blipFill>
          <p:spPr bwMode="auto">
            <a:xfrm>
              <a:off x="899592" y="3466167"/>
              <a:ext cx="1872208" cy="973294"/>
            </a:xfrm>
            <a:prstGeom prst="rect">
              <a:avLst/>
            </a:prstGeom>
            <a:noFill/>
            <a:ln w="9525">
              <a:noFill/>
              <a:miter lim="800000"/>
              <a:headEnd/>
              <a:tailEnd/>
            </a:ln>
          </p:spPr>
        </p:pic>
        <p:sp>
          <p:nvSpPr>
            <p:cNvPr id="29" name="文本框 19">
              <a:extLst>
                <a:ext uri="{FF2B5EF4-FFF2-40B4-BE49-F238E27FC236}"/>
              </a:extLst>
            </p:cNvPr>
            <p:cNvSpPr txBox="1"/>
            <p:nvPr/>
          </p:nvSpPr>
          <p:spPr>
            <a:xfrm>
              <a:off x="1255296" y="3809122"/>
              <a:ext cx="1160801" cy="369947"/>
            </a:xfrm>
            <a:prstGeom prst="rect">
              <a:avLst/>
            </a:prstGeom>
            <a:noFill/>
          </p:spPr>
          <p:txBody>
            <a:bodyPr>
              <a:spAutoFit/>
            </a:bodyPr>
            <a:lstStyle/>
            <a:p>
              <a:pPr>
                <a:defRPr/>
              </a:pPr>
              <a:r>
                <a:rPr lang="zh-CN" altLang="en-US" dirty="0">
                  <a:solidFill>
                    <a:schemeClr val="tx1">
                      <a:lumMod val="75000"/>
                      <a:lumOff val="25000"/>
                    </a:schemeClr>
                  </a:solidFill>
                  <a:latin typeface="张海山锐谐体" panose="02000000000000000000" pitchFamily="2" charset="-122"/>
                  <a:ea typeface="张海山锐谐体" panose="02000000000000000000" pitchFamily="2" charset="-122"/>
                </a:rPr>
                <a:t>罂粟果实</a:t>
              </a:r>
            </a:p>
          </p:txBody>
        </p:sp>
      </p:grpSp>
    </p:spTree>
  </p:cSld>
  <p:clrMapOvr>
    <a:masterClrMapping/>
  </p:clrMapOvr>
  <p:transition spd="slow"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0-#ppt_w/2"/>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9"/>
                                        </p:tgtEl>
                                        <p:attrNameLst>
                                          <p:attrName>style.visibility</p:attrName>
                                        </p:attrNameLst>
                                      </p:cBhvr>
                                      <p:to>
                                        <p:strVal val="visible"/>
                                      </p:to>
                                    </p:set>
                                    <p:anim calcmode="lin" valueType="num">
                                      <p:cBhvr>
                                        <p:cTn id="11" dur="500" fill="hold"/>
                                        <p:tgtEl>
                                          <p:spTgt spid="109"/>
                                        </p:tgtEl>
                                        <p:attrNameLst>
                                          <p:attrName>ppt_x</p:attrName>
                                        </p:attrNameLst>
                                      </p:cBhvr>
                                      <p:tavLst>
                                        <p:tav tm="0">
                                          <p:val>
                                            <p:strVal val="0-#ppt_w/2"/>
                                          </p:val>
                                        </p:tav>
                                        <p:tav tm="100000">
                                          <p:val>
                                            <p:strVal val="#ppt_x"/>
                                          </p:val>
                                        </p:tav>
                                      </p:tavLst>
                                    </p:anim>
                                    <p:anim calcmode="lin" valueType="num">
                                      <p:cBhvr>
                                        <p:cTn id="12" dur="500" fill="hold"/>
                                        <p:tgtEl>
                                          <p:spTgt spid="10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0"/>
                                        </p:tgtEl>
                                        <p:attrNameLst>
                                          <p:attrName>style.visibility</p:attrName>
                                        </p:attrNameLst>
                                      </p:cBhvr>
                                      <p:to>
                                        <p:strVal val="visible"/>
                                      </p:to>
                                    </p:set>
                                    <p:anim calcmode="lin" valueType="num">
                                      <p:cBhvr>
                                        <p:cTn id="15" dur="500" fill="hold"/>
                                        <p:tgtEl>
                                          <p:spTgt spid="110"/>
                                        </p:tgtEl>
                                        <p:attrNameLst>
                                          <p:attrName>ppt_x</p:attrName>
                                        </p:attrNameLst>
                                      </p:cBhvr>
                                      <p:tavLst>
                                        <p:tav tm="0">
                                          <p:val>
                                            <p:strVal val="0-#ppt_w/2"/>
                                          </p:val>
                                        </p:tav>
                                        <p:tav tm="100000">
                                          <p:val>
                                            <p:strVal val="#ppt_x"/>
                                          </p:val>
                                        </p:tav>
                                      </p:tavLst>
                                    </p:anim>
                                    <p:anim calcmode="lin" valueType="num">
                                      <p:cBhvr>
                                        <p:cTn id="16" dur="500" fill="hold"/>
                                        <p:tgtEl>
                                          <p:spTgt spid="1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1"/>
                                        </p:tgtEl>
                                        <p:attrNameLst>
                                          <p:attrName>style.visibility</p:attrName>
                                        </p:attrNameLst>
                                      </p:cBhvr>
                                      <p:to>
                                        <p:strVal val="visible"/>
                                      </p:to>
                                    </p:set>
                                    <p:anim calcmode="lin" valueType="num">
                                      <p:cBhvr>
                                        <p:cTn id="19" dur="500" fill="hold"/>
                                        <p:tgtEl>
                                          <p:spTgt spid="111"/>
                                        </p:tgtEl>
                                        <p:attrNameLst>
                                          <p:attrName>ppt_x</p:attrName>
                                        </p:attrNameLst>
                                      </p:cBhvr>
                                      <p:tavLst>
                                        <p:tav tm="0">
                                          <p:val>
                                            <p:strVal val="0-#ppt_w/2"/>
                                          </p:val>
                                        </p:tav>
                                        <p:tav tm="100000">
                                          <p:val>
                                            <p:strVal val="#ppt_x"/>
                                          </p:val>
                                        </p:tav>
                                      </p:tavLst>
                                    </p:anim>
                                    <p:anim calcmode="lin" valueType="num">
                                      <p:cBhvr>
                                        <p:cTn id="20" dur="500" fill="hold"/>
                                        <p:tgtEl>
                                          <p:spTgt spid="111"/>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108"/>
                                        </p:tgtEl>
                                        <p:attrNameLst>
                                          <p:attrName>r</p:attrName>
                                        </p:attrNameLst>
                                      </p:cBhvr>
                                    </p:animRot>
                                  </p:childTnLst>
                                </p:cTn>
                              </p:par>
                              <p:par>
                                <p:cTn id="23" presetID="8" presetClass="emph" presetSubtype="0" fill="hold" grpId="1" nodeType="withEffect">
                                  <p:stCondLst>
                                    <p:cond delay="0"/>
                                  </p:stCondLst>
                                  <p:childTnLst>
                                    <p:animRot by="21600000">
                                      <p:cBhvr>
                                        <p:cTn id="24" dur="500" fill="hold"/>
                                        <p:tgtEl>
                                          <p:spTgt spid="109"/>
                                        </p:tgtEl>
                                        <p:attrNameLst>
                                          <p:attrName>r</p:attrName>
                                        </p:attrNameLst>
                                      </p:cBhvr>
                                    </p:animRot>
                                  </p:childTnLst>
                                </p:cTn>
                              </p:par>
                              <p:par>
                                <p:cTn id="25" presetID="8" presetClass="emph" presetSubtype="0" fill="hold" grpId="1" nodeType="withEffect">
                                  <p:stCondLst>
                                    <p:cond delay="0"/>
                                  </p:stCondLst>
                                  <p:childTnLst>
                                    <p:animRot by="21600000">
                                      <p:cBhvr>
                                        <p:cTn id="26" dur="500" fill="hold"/>
                                        <p:tgtEl>
                                          <p:spTgt spid="110"/>
                                        </p:tgtEl>
                                        <p:attrNameLst>
                                          <p:attrName>r</p:attrName>
                                        </p:attrNameLst>
                                      </p:cBhvr>
                                    </p:animRot>
                                  </p:childTnLst>
                                </p:cTn>
                              </p:par>
                              <p:par>
                                <p:cTn id="27" presetID="8" presetClass="emph" presetSubtype="0" fill="hold" grpId="1" nodeType="withEffect">
                                  <p:stCondLst>
                                    <p:cond delay="0"/>
                                  </p:stCondLst>
                                  <p:childTnLst>
                                    <p:animRot by="21600000">
                                      <p:cBhvr>
                                        <p:cTn id="28" dur="500" fill="hold"/>
                                        <p:tgtEl>
                                          <p:spTgt spid="111"/>
                                        </p:tgtEl>
                                        <p:attrNameLst>
                                          <p:attrName>r</p:attrName>
                                        </p:attrNameLst>
                                      </p:cBhvr>
                                    </p:animRot>
                                  </p:childTnLst>
                                </p:cTn>
                              </p:par>
                              <p:par>
                                <p:cTn id="29" presetID="2" presetClass="entr" presetSubtype="4"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4"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childTnLst>
                          </p:cTn>
                        </p:par>
                        <p:par>
                          <p:cTn id="47" fill="hold">
                            <p:stCondLst>
                              <p:cond delay="1500"/>
                            </p:stCondLst>
                            <p:childTnLst>
                              <p:par>
                                <p:cTn id="48" presetID="2" presetClass="entr" presetSubtype="4"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fill="hold"/>
                                        <p:tgtEl>
                                          <p:spTgt spid="27"/>
                                        </p:tgtEl>
                                        <p:attrNameLst>
                                          <p:attrName>ppt_x</p:attrName>
                                        </p:attrNameLst>
                                      </p:cBhvr>
                                      <p:tavLst>
                                        <p:tav tm="0">
                                          <p:val>
                                            <p:strVal val="#ppt_x"/>
                                          </p:val>
                                        </p:tav>
                                        <p:tav tm="100000">
                                          <p:val>
                                            <p:strVal val="#ppt_x"/>
                                          </p:val>
                                        </p:tav>
                                      </p:tavLst>
                                    </p:anim>
                                    <p:anim calcmode="lin" valueType="num">
                                      <p:cBhvr additive="base">
                                        <p:cTn id="5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8" grpId="1" animBg="1"/>
      <p:bldP spid="109" grpId="0" animBg="1"/>
      <p:bldP spid="109" grpId="1" animBg="1"/>
      <p:bldP spid="110" grpId="0" animBg="1"/>
      <p:bldP spid="110" grpId="1" animBg="1"/>
      <p:bldP spid="111" grpId="0" animBg="1"/>
      <p:bldP spid="111"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5">
            <a:lum/>
          </a:blip>
          <a:srcRect/>
          <a:stretch>
            <a:fillRect l="-1000" r="-1000"/>
          </a:stretch>
        </a:blipFill>
        <a:effectLst/>
      </p:bgPr>
    </p:bg>
    <p:spTree>
      <p:nvGrpSpPr>
        <p:cNvPr id="1" name=""/>
        <p:cNvGrpSpPr/>
        <p:nvPr/>
      </p:nvGrpSpPr>
      <p:grpSpPr>
        <a:xfrm>
          <a:off x="0" y="0"/>
          <a:ext cx="0" cy="0"/>
          <a:chOff x="0" y="0"/>
          <a:chExt cx="0" cy="0"/>
        </a:xfrm>
      </p:grpSpPr>
      <p:pic>
        <p:nvPicPr>
          <p:cNvPr id="19" name="图片 18"/>
          <p:cNvPicPr>
            <a:picLocks noChangeAspect="1"/>
          </p:cNvPicPr>
          <p:nvPr/>
        </p:nvPicPr>
        <p:blipFill>
          <a:blip r:embed="rId6"/>
          <a:srcRect/>
          <a:stretch>
            <a:fillRect/>
          </a:stretch>
        </p:blipFill>
        <p:spPr bwMode="auto">
          <a:xfrm>
            <a:off x="7729538" y="9525"/>
            <a:ext cx="1230312" cy="965200"/>
          </a:xfrm>
          <a:prstGeom prst="rect">
            <a:avLst/>
          </a:prstGeom>
          <a:noFill/>
          <a:ln w="9525">
            <a:noFill/>
            <a:miter lim="800000"/>
            <a:headEnd/>
            <a:tailEnd/>
          </a:ln>
        </p:spPr>
      </p:pic>
      <p:pic>
        <p:nvPicPr>
          <p:cNvPr id="20" name="图片 19"/>
          <p:cNvPicPr>
            <a:picLocks noChangeAspect="1"/>
          </p:cNvPicPr>
          <p:nvPr/>
        </p:nvPicPr>
        <p:blipFill>
          <a:blip r:embed="rId7"/>
          <a:srcRect l="37312" r="32344" b="40239"/>
          <a:stretch>
            <a:fillRect/>
          </a:stretch>
        </p:blipFill>
        <p:spPr bwMode="auto">
          <a:xfrm>
            <a:off x="2711450" y="474663"/>
            <a:ext cx="1252538" cy="2144712"/>
          </a:xfrm>
          <a:prstGeom prst="rect">
            <a:avLst/>
          </a:prstGeom>
          <a:noFill/>
          <a:ln w="9525">
            <a:noFill/>
            <a:miter lim="800000"/>
            <a:headEnd/>
            <a:tailEnd/>
          </a:ln>
        </p:spPr>
      </p:pic>
      <p:sp>
        <p:nvSpPr>
          <p:cNvPr id="21" name="直角三角形 20"/>
          <p:cNvSpPr/>
          <p:nvPr/>
        </p:nvSpPr>
        <p:spPr>
          <a:xfrm>
            <a:off x="2735263" y="2513013"/>
            <a:ext cx="4051300" cy="277812"/>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defRPr/>
            </a:pPr>
            <a:endParaRPr kumimoji="1" lang="zh-CN" altLang="en-US"/>
          </a:p>
        </p:txBody>
      </p:sp>
      <p:sp>
        <p:nvSpPr>
          <p:cNvPr id="22" name="矩形 21"/>
          <p:cNvSpPr>
            <a:spLocks noChangeArrowheads="1"/>
          </p:cNvSpPr>
          <p:nvPr/>
        </p:nvSpPr>
        <p:spPr bwMode="auto">
          <a:xfrm>
            <a:off x="4035425" y="1911350"/>
            <a:ext cx="2382838" cy="608013"/>
          </a:xfrm>
          <a:prstGeom prst="rect">
            <a:avLst/>
          </a:prstGeom>
          <a:noFill/>
          <a:ln>
            <a:noFill/>
          </a:ln>
          <a:extLst>
            <a:ext uri="{909E8E84-426E-40DD-AFC4-6F175D3DCCD1}"/>
            <a:ext uri="{91240B29-F687-4F45-9708-019B960494DF}"/>
          </a:extLst>
        </p:spPr>
        <p:txBody>
          <a:bodyPr wrap="none" lIns="68589" tIns="34295" rIns="68589" bIns="34295">
            <a:spAutoFit/>
          </a:bodyPr>
          <a:lstStyle/>
          <a:p>
            <a:r>
              <a:rPr lang="zh-CN" altLang="en-US" sz="3500">
                <a:solidFill>
                  <a:srgbClr val="262626"/>
                </a:solidFill>
                <a:latin typeface="黑体" pitchFamily="2" charset="-122"/>
                <a:ea typeface="黑体" pitchFamily="2" charset="-122"/>
              </a:rPr>
              <a:t>吸毒的概念</a:t>
            </a:r>
          </a:p>
        </p:txBody>
      </p:sp>
      <p:pic>
        <p:nvPicPr>
          <p:cNvPr id="6" name="PA_图片 27"/>
          <p:cNvPicPr>
            <a:picLocks noChangeAspect="1"/>
          </p:cNvPicPr>
          <p:nvPr>
            <p:custDataLst>
              <p:tags r:id="rId1"/>
            </p:custDataLst>
          </p:nvPr>
        </p:nvPicPr>
        <p:blipFill>
          <a:blip r:embed="rId8"/>
          <a:srcRect/>
          <a:stretch>
            <a:fillRect/>
          </a:stretch>
        </p:blipFill>
        <p:spPr bwMode="auto">
          <a:xfrm>
            <a:off x="2895600" y="3455988"/>
            <a:ext cx="4375150" cy="1730375"/>
          </a:xfrm>
          <a:prstGeom prst="rect">
            <a:avLst/>
          </a:prstGeom>
          <a:noFill/>
          <a:ln w="9525">
            <a:noFill/>
            <a:miter lim="800000"/>
            <a:headEnd/>
            <a:tailEnd/>
          </a:ln>
        </p:spPr>
      </p:pic>
      <p:pic>
        <p:nvPicPr>
          <p:cNvPr id="7" name="PA_图片 8"/>
          <p:cNvPicPr>
            <a:picLocks noChangeAspect="1"/>
          </p:cNvPicPr>
          <p:nvPr>
            <p:custDataLst>
              <p:tags r:id="rId2"/>
            </p:custDataLst>
          </p:nvPr>
        </p:nvPicPr>
        <p:blipFill>
          <a:blip r:embed="rId9"/>
          <a:srcRect/>
          <a:stretch>
            <a:fillRect/>
          </a:stretch>
        </p:blipFill>
        <p:spPr bwMode="auto">
          <a:xfrm>
            <a:off x="0" y="4060825"/>
            <a:ext cx="9145588" cy="1084263"/>
          </a:xfrm>
          <a:prstGeom prst="rect">
            <a:avLst/>
          </a:prstGeom>
          <a:noFill/>
          <a:ln w="9525">
            <a:noFill/>
            <a:miter lim="800000"/>
            <a:headEnd/>
            <a:tailEnd/>
          </a:ln>
        </p:spPr>
      </p:pic>
    </p:spTree>
  </p:cSld>
  <p:clrMapOvr>
    <a:masterClrMapping/>
  </p:clrMapOvr>
  <p:transition spd="slow" advTm="8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2000"/>
                                        <p:tgtEl>
                                          <p:spTgt spid="7"/>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par>
                          <p:cTn id="12" fill="hold">
                            <p:stCondLst>
                              <p:cond delay="4000"/>
                            </p:stCondLst>
                            <p:childTnLst>
                              <p:par>
                                <p:cTn id="13" presetID="45"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anim calcmode="lin" valueType="num">
                                      <p:cBhvr>
                                        <p:cTn id="16" dur="2000" fill="hold"/>
                                        <p:tgtEl>
                                          <p:spTgt spid="19"/>
                                        </p:tgtEl>
                                        <p:attrNameLst>
                                          <p:attrName>ppt_w</p:attrName>
                                        </p:attrNameLst>
                                      </p:cBhvr>
                                      <p:tavLst>
                                        <p:tav tm="0" fmla="#ppt_w*sin(2.5*pi*$)">
                                          <p:val>
                                            <p:fltVal val="0"/>
                                          </p:val>
                                        </p:tav>
                                        <p:tav tm="100000">
                                          <p:val>
                                            <p:fltVal val="1"/>
                                          </p:val>
                                        </p:tav>
                                      </p:tavLst>
                                    </p:anim>
                                    <p:anim calcmode="lin" valueType="num">
                                      <p:cBhvr>
                                        <p:cTn id="17" dur="2000" fill="hold"/>
                                        <p:tgtEl>
                                          <p:spTgt spid="19"/>
                                        </p:tgtEl>
                                        <p:attrNameLst>
                                          <p:attrName>ppt_h</p:attrName>
                                        </p:attrNameLst>
                                      </p:cBhvr>
                                      <p:tavLst>
                                        <p:tav tm="0">
                                          <p:val>
                                            <p:strVal val="#ppt_h"/>
                                          </p:val>
                                        </p:tav>
                                        <p:tav tm="100000">
                                          <p:val>
                                            <p:strVal val="#ppt_h"/>
                                          </p:val>
                                        </p:tav>
                                      </p:tavLst>
                                    </p:anim>
                                  </p:childTnLst>
                                </p:cTn>
                              </p:par>
                            </p:childTnLst>
                          </p:cTn>
                        </p:par>
                        <p:par>
                          <p:cTn id="18" fill="hold">
                            <p:stCondLst>
                              <p:cond delay="6000"/>
                            </p:stCondLst>
                            <p:childTnLst>
                              <p:par>
                                <p:cTn id="19" presetID="42"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par>
                          <p:cTn id="29" fill="hold">
                            <p:stCondLst>
                              <p:cond delay="7000"/>
                            </p:stCondLst>
                            <p:childTnLst>
                              <p:par>
                                <p:cTn id="30" presetID="22" presetClass="entr" presetSubtype="4"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ThemeGallery PowerTemplate"/>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Default Design">
  <a:themeElements>
    <a:clrScheme name="都市">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FDD903"/>
        </a:dk2>
        <a:lt2>
          <a:srgbClr val="B2B2B2"/>
        </a:lt2>
        <a:accent1>
          <a:srgbClr val="FF9900"/>
        </a:accent1>
        <a:accent2>
          <a:srgbClr val="76C73F"/>
        </a:accent2>
        <a:accent3>
          <a:srgbClr val="FFFFFF"/>
        </a:accent3>
        <a:accent4>
          <a:srgbClr val="000000"/>
        </a:accent4>
        <a:accent5>
          <a:srgbClr val="FFCAAA"/>
        </a:accent5>
        <a:accent6>
          <a:srgbClr val="6AB438"/>
        </a:accent6>
        <a:hlink>
          <a:srgbClr val="E2507A"/>
        </a:hlink>
        <a:folHlink>
          <a:srgbClr val="5ACAAF"/>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72D3F6"/>
        </a:dk2>
        <a:lt2>
          <a:srgbClr val="B2B2B2"/>
        </a:lt2>
        <a:accent1>
          <a:srgbClr val="51A0E1"/>
        </a:accent1>
        <a:accent2>
          <a:srgbClr val="7FCD53"/>
        </a:accent2>
        <a:accent3>
          <a:srgbClr val="FFFFFF"/>
        </a:accent3>
        <a:accent4>
          <a:srgbClr val="000000"/>
        </a:accent4>
        <a:accent5>
          <a:srgbClr val="B3CDEE"/>
        </a:accent5>
        <a:accent6>
          <a:srgbClr val="72BA4A"/>
        </a:accent6>
        <a:hlink>
          <a:srgbClr val="CB518E"/>
        </a:hlink>
        <a:folHlink>
          <a:srgbClr val="DB862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1_Default Design 1">
        <a:dk1>
          <a:srgbClr val="000000"/>
        </a:dk1>
        <a:lt1>
          <a:srgbClr val="FFFFFF"/>
        </a:lt1>
        <a:dk2>
          <a:srgbClr val="FDD903"/>
        </a:dk2>
        <a:lt2>
          <a:srgbClr val="B2B2B2"/>
        </a:lt2>
        <a:accent1>
          <a:srgbClr val="FF9900"/>
        </a:accent1>
        <a:accent2>
          <a:srgbClr val="76C73F"/>
        </a:accent2>
        <a:accent3>
          <a:srgbClr val="FFFFFF"/>
        </a:accent3>
        <a:accent4>
          <a:srgbClr val="000000"/>
        </a:accent4>
        <a:accent5>
          <a:srgbClr val="FFCAAA"/>
        </a:accent5>
        <a:accent6>
          <a:srgbClr val="6AB438"/>
        </a:accent6>
        <a:hlink>
          <a:srgbClr val="E2507A"/>
        </a:hlink>
        <a:folHlink>
          <a:srgbClr val="5ACAAF"/>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72D3F6"/>
        </a:dk2>
        <a:lt2>
          <a:srgbClr val="B2B2B2"/>
        </a:lt2>
        <a:accent1>
          <a:srgbClr val="51A0E1"/>
        </a:accent1>
        <a:accent2>
          <a:srgbClr val="7FCD53"/>
        </a:accent2>
        <a:accent3>
          <a:srgbClr val="FFFFFF"/>
        </a:accent3>
        <a:accent4>
          <a:srgbClr val="000000"/>
        </a:accent4>
        <a:accent5>
          <a:srgbClr val="B3CDEE"/>
        </a:accent5>
        <a:accent6>
          <a:srgbClr val="72BA4A"/>
        </a:accent6>
        <a:hlink>
          <a:srgbClr val="CB518E"/>
        </a:hlink>
        <a:folHlink>
          <a:srgbClr val="DB862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17486</TotalTime>
  <Pages>0</Pages>
  <Words>930</Words>
  <Characters>0</Characters>
  <Application>Microsoft Office PowerPoint</Application>
  <DocSecurity>0</DocSecurity>
  <PresentationFormat>自定义</PresentationFormat>
  <Lines>0</Lines>
  <Paragraphs>79</Paragraphs>
  <Slides>23</Slides>
  <Notes>23</Notes>
  <HiddenSlides>0</HiddenSlides>
  <MMClips>1</MMClips>
  <ScaleCrop>false</ScaleCrop>
  <HeadingPairs>
    <vt:vector size="8" baseType="variant">
      <vt:variant>
        <vt:lpstr>已用的字体</vt:lpstr>
      </vt:variant>
      <vt:variant>
        <vt:i4>8</vt:i4>
      </vt:variant>
      <vt:variant>
        <vt:lpstr>演示文稿设计模板</vt:lpstr>
      </vt:variant>
      <vt:variant>
        <vt:i4>3</vt:i4>
      </vt:variant>
      <vt:variant>
        <vt:lpstr>幻灯片标题</vt:lpstr>
      </vt:variant>
      <vt:variant>
        <vt:i4>23</vt:i4>
      </vt:variant>
      <vt:variant>
        <vt:lpstr>自定义放映</vt:lpstr>
      </vt:variant>
      <vt:variant>
        <vt:i4>1</vt:i4>
      </vt:variant>
    </vt:vector>
  </HeadingPairs>
  <TitlesOfParts>
    <vt:vector size="35" baseType="lpstr">
      <vt:lpstr>Arial</vt:lpstr>
      <vt:lpstr>宋体</vt:lpstr>
      <vt:lpstr>造字工房尚雅体演示版常规体</vt:lpstr>
      <vt:lpstr>STHeiti Light</vt:lpstr>
      <vt:lpstr>黑体</vt:lpstr>
      <vt:lpstr>庞门正道标题体</vt:lpstr>
      <vt:lpstr>微软雅黑</vt:lpstr>
      <vt:lpstr>张海山锐谐体</vt:lpstr>
      <vt:lpstr>Default Design</vt:lpstr>
      <vt:lpstr>1_Default Design</vt:lpstr>
      <vt:lpstr>Default Design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自定义放映 1</vt:lpstr>
    </vt:vector>
  </TitlesOfParts>
  <Company>Guild Design Inc.</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www.themegallery.com</dc:creator>
  <cp:lastModifiedBy>微软用户</cp:lastModifiedBy>
  <cp:revision>1125</cp:revision>
  <cp:lastPrinted>1899-12-30T00:00:00Z</cp:lastPrinted>
  <dcterms:created xsi:type="dcterms:W3CDTF">2008-02-28T09:07:44Z</dcterms:created>
  <dcterms:modified xsi:type="dcterms:W3CDTF">2019-10-30T03:29:22Z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2052-8.1.0.3089</vt:lpwstr>
  </property>
</Properties>
</file>