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6" r:id="rId2"/>
    <p:sldId id="256" r:id="rId3"/>
    <p:sldId id="257" r:id="rId4"/>
    <p:sldId id="258" r:id="rId5"/>
    <p:sldId id="260" r:id="rId6"/>
    <p:sldId id="261" r:id="rId7"/>
    <p:sldId id="273" r:id="rId8"/>
    <p:sldId id="272" r:id="rId9"/>
    <p:sldId id="270" r:id="rId10"/>
    <p:sldId id="269" r:id="rId11"/>
    <p:sldId id="268" r:id="rId12"/>
    <p:sldId id="267" r:id="rId13"/>
    <p:sldId id="291" r:id="rId14"/>
    <p:sldId id="266" r:id="rId15"/>
    <p:sldId id="287" r:id="rId16"/>
    <p:sldId id="265" r:id="rId17"/>
    <p:sldId id="259" r:id="rId18"/>
    <p:sldId id="264" r:id="rId19"/>
    <p:sldId id="263" r:id="rId20"/>
    <p:sldId id="262" r:id="rId21"/>
    <p:sldId id="274" r:id="rId22"/>
    <p:sldId id="288" r:id="rId23"/>
    <p:sldId id="276" r:id="rId24"/>
    <p:sldId id="289" r:id="rId25"/>
    <p:sldId id="290"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02"/>
      </p:cViewPr>
      <p:guideLst>
        <p:guide orient="horz" pos="2160"/>
        <p:guide pos="2880"/>
      </p:guideLst>
    </p:cSldViewPr>
  </p:slideViewPr>
  <p:notesTextViewPr>
    <p:cViewPr>
      <p:scale>
        <a:sx n="1" d="1"/>
        <a:sy n="1" d="1"/>
      </p:scale>
      <p:origin x="0" y="0"/>
    </p:cViewPr>
  </p:notesTextViewPr>
  <p:sorterViewPr>
    <p:cViewPr>
      <p:scale>
        <a:sx n="100" d="100"/>
        <a:sy n="100" d="100"/>
      </p:scale>
      <p:origin x="0" y="325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CB0A80-D430-4D2D-BD2D-82E340A01095}" type="datetimeFigureOut">
              <a:rPr lang="zh-CN" altLang="en-US" smtClean="0"/>
              <a:t>2019/9/15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44DB23-4220-4717-AE05-1AAF3E1FCE0B}" type="slidenum">
              <a:rPr lang="zh-CN" altLang="en-US" smtClean="0"/>
              <a:t>‹#›</a:t>
            </a:fld>
            <a:endParaRPr lang="zh-CN" altLang="en-US"/>
          </a:p>
        </p:txBody>
      </p:sp>
    </p:spTree>
    <p:extLst>
      <p:ext uri="{BB962C8B-B14F-4D97-AF65-F5344CB8AC3E}">
        <p14:creationId xmlns:p14="http://schemas.microsoft.com/office/powerpoint/2010/main" val="997744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398505B-0B48-4970-8C45-3B40AA53BF10}" type="datetimeFigureOut">
              <a:rPr lang="zh-CN" altLang="en-US" smtClean="0"/>
              <a:t>2019/9/15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368091-1E13-4907-957C-6C4576AA7628}" type="slidenum">
              <a:rPr lang="zh-CN" altLang="en-US" smtClean="0"/>
              <a:t>‹#›</a:t>
            </a:fld>
            <a:endParaRPr lang="zh-CN" altLang="en-US"/>
          </a:p>
        </p:txBody>
      </p:sp>
    </p:spTree>
    <p:extLst>
      <p:ext uri="{BB962C8B-B14F-4D97-AF65-F5344CB8AC3E}">
        <p14:creationId xmlns:p14="http://schemas.microsoft.com/office/powerpoint/2010/main" val="3684355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98505B-0B48-4970-8C45-3B40AA53BF10}" type="datetimeFigureOut">
              <a:rPr lang="zh-CN" altLang="en-US" smtClean="0"/>
              <a:t>2019/9/15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368091-1E13-4907-957C-6C4576AA7628}" type="slidenum">
              <a:rPr lang="zh-CN" altLang="en-US" smtClean="0"/>
              <a:t>‹#›</a:t>
            </a:fld>
            <a:endParaRPr lang="zh-CN" altLang="en-US"/>
          </a:p>
        </p:txBody>
      </p:sp>
    </p:spTree>
    <p:extLst>
      <p:ext uri="{BB962C8B-B14F-4D97-AF65-F5344CB8AC3E}">
        <p14:creationId xmlns:p14="http://schemas.microsoft.com/office/powerpoint/2010/main" val="2428163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98505B-0B48-4970-8C45-3B40AA53BF10}" type="datetimeFigureOut">
              <a:rPr lang="zh-CN" altLang="en-US" smtClean="0"/>
              <a:t>2019/9/15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368091-1E13-4907-957C-6C4576AA7628}" type="slidenum">
              <a:rPr lang="zh-CN" altLang="en-US" smtClean="0"/>
              <a:t>‹#›</a:t>
            </a:fld>
            <a:endParaRPr lang="zh-CN" altLang="en-US"/>
          </a:p>
        </p:txBody>
      </p:sp>
    </p:spTree>
    <p:extLst>
      <p:ext uri="{BB962C8B-B14F-4D97-AF65-F5344CB8AC3E}">
        <p14:creationId xmlns:p14="http://schemas.microsoft.com/office/powerpoint/2010/main" val="1288909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98505B-0B48-4970-8C45-3B40AA53BF10}" type="datetimeFigureOut">
              <a:rPr lang="zh-CN" altLang="en-US" smtClean="0"/>
              <a:t>2019/9/15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368091-1E13-4907-957C-6C4576AA7628}" type="slidenum">
              <a:rPr lang="zh-CN" altLang="en-US" smtClean="0"/>
              <a:t>‹#›</a:t>
            </a:fld>
            <a:endParaRPr lang="zh-CN" altLang="en-US"/>
          </a:p>
        </p:txBody>
      </p:sp>
    </p:spTree>
    <p:extLst>
      <p:ext uri="{BB962C8B-B14F-4D97-AF65-F5344CB8AC3E}">
        <p14:creationId xmlns:p14="http://schemas.microsoft.com/office/powerpoint/2010/main" val="2460419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398505B-0B48-4970-8C45-3B40AA53BF10}" type="datetimeFigureOut">
              <a:rPr lang="zh-CN" altLang="en-US" smtClean="0"/>
              <a:t>2019/9/15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368091-1E13-4907-957C-6C4576AA7628}" type="slidenum">
              <a:rPr lang="zh-CN" altLang="en-US" smtClean="0"/>
              <a:t>‹#›</a:t>
            </a:fld>
            <a:endParaRPr lang="zh-CN" altLang="en-US"/>
          </a:p>
        </p:txBody>
      </p:sp>
    </p:spTree>
    <p:extLst>
      <p:ext uri="{BB962C8B-B14F-4D97-AF65-F5344CB8AC3E}">
        <p14:creationId xmlns:p14="http://schemas.microsoft.com/office/powerpoint/2010/main" val="4272412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398505B-0B48-4970-8C45-3B40AA53BF10}" type="datetimeFigureOut">
              <a:rPr lang="zh-CN" altLang="en-US" smtClean="0"/>
              <a:t>2019/9/15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368091-1E13-4907-957C-6C4576AA7628}" type="slidenum">
              <a:rPr lang="zh-CN" altLang="en-US" smtClean="0"/>
              <a:t>‹#›</a:t>
            </a:fld>
            <a:endParaRPr lang="zh-CN" altLang="en-US"/>
          </a:p>
        </p:txBody>
      </p:sp>
    </p:spTree>
    <p:extLst>
      <p:ext uri="{BB962C8B-B14F-4D97-AF65-F5344CB8AC3E}">
        <p14:creationId xmlns:p14="http://schemas.microsoft.com/office/powerpoint/2010/main" val="304157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398505B-0B48-4970-8C45-3B40AA53BF10}" type="datetimeFigureOut">
              <a:rPr lang="zh-CN" altLang="en-US" smtClean="0"/>
              <a:t>2019/9/15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368091-1E13-4907-957C-6C4576AA7628}" type="slidenum">
              <a:rPr lang="zh-CN" altLang="en-US" smtClean="0"/>
              <a:t>‹#›</a:t>
            </a:fld>
            <a:endParaRPr lang="zh-CN" altLang="en-US"/>
          </a:p>
        </p:txBody>
      </p:sp>
    </p:spTree>
    <p:extLst>
      <p:ext uri="{BB962C8B-B14F-4D97-AF65-F5344CB8AC3E}">
        <p14:creationId xmlns:p14="http://schemas.microsoft.com/office/powerpoint/2010/main" val="3506135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398505B-0B48-4970-8C45-3B40AA53BF10}" type="datetimeFigureOut">
              <a:rPr lang="zh-CN" altLang="en-US" smtClean="0"/>
              <a:t>2019/9/15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368091-1E13-4907-957C-6C4576AA7628}" type="slidenum">
              <a:rPr lang="zh-CN" altLang="en-US" smtClean="0"/>
              <a:t>‹#›</a:t>
            </a:fld>
            <a:endParaRPr lang="zh-CN" altLang="en-US"/>
          </a:p>
        </p:txBody>
      </p:sp>
    </p:spTree>
    <p:extLst>
      <p:ext uri="{BB962C8B-B14F-4D97-AF65-F5344CB8AC3E}">
        <p14:creationId xmlns:p14="http://schemas.microsoft.com/office/powerpoint/2010/main" val="3098567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398505B-0B48-4970-8C45-3B40AA53BF10}" type="datetimeFigureOut">
              <a:rPr lang="zh-CN" altLang="en-US" smtClean="0"/>
              <a:t>2019/9/15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368091-1E13-4907-957C-6C4576AA7628}" type="slidenum">
              <a:rPr lang="zh-CN" altLang="en-US" smtClean="0"/>
              <a:t>‹#›</a:t>
            </a:fld>
            <a:endParaRPr lang="zh-CN" altLang="en-US"/>
          </a:p>
        </p:txBody>
      </p:sp>
    </p:spTree>
    <p:extLst>
      <p:ext uri="{BB962C8B-B14F-4D97-AF65-F5344CB8AC3E}">
        <p14:creationId xmlns:p14="http://schemas.microsoft.com/office/powerpoint/2010/main" val="2739676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398505B-0B48-4970-8C45-3B40AA53BF10}" type="datetimeFigureOut">
              <a:rPr lang="zh-CN" altLang="en-US" smtClean="0"/>
              <a:t>2019/9/15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368091-1E13-4907-957C-6C4576AA7628}" type="slidenum">
              <a:rPr lang="zh-CN" altLang="en-US" smtClean="0"/>
              <a:t>‹#›</a:t>
            </a:fld>
            <a:endParaRPr lang="zh-CN" altLang="en-US"/>
          </a:p>
        </p:txBody>
      </p:sp>
    </p:spTree>
    <p:extLst>
      <p:ext uri="{BB962C8B-B14F-4D97-AF65-F5344CB8AC3E}">
        <p14:creationId xmlns:p14="http://schemas.microsoft.com/office/powerpoint/2010/main" val="18122505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398505B-0B48-4970-8C45-3B40AA53BF10}" type="datetimeFigureOut">
              <a:rPr lang="zh-CN" altLang="en-US" smtClean="0"/>
              <a:t>2019/9/15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368091-1E13-4907-957C-6C4576AA7628}" type="slidenum">
              <a:rPr lang="zh-CN" altLang="en-US" smtClean="0"/>
              <a:t>‹#›</a:t>
            </a:fld>
            <a:endParaRPr lang="zh-CN" altLang="en-US"/>
          </a:p>
        </p:txBody>
      </p:sp>
    </p:spTree>
    <p:extLst>
      <p:ext uri="{BB962C8B-B14F-4D97-AF65-F5344CB8AC3E}">
        <p14:creationId xmlns:p14="http://schemas.microsoft.com/office/powerpoint/2010/main" val="2595565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98505B-0B48-4970-8C45-3B40AA53BF10}" type="datetimeFigureOut">
              <a:rPr lang="zh-CN" altLang="en-US" smtClean="0"/>
              <a:t>2019/9/15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368091-1E13-4907-957C-6C4576AA7628}" type="slidenum">
              <a:rPr lang="zh-CN" altLang="en-US" smtClean="0"/>
              <a:t>‹#›</a:t>
            </a:fld>
            <a:endParaRPr lang="zh-CN" altLang="en-US"/>
          </a:p>
        </p:txBody>
      </p:sp>
    </p:spTree>
    <p:extLst>
      <p:ext uri="{BB962C8B-B14F-4D97-AF65-F5344CB8AC3E}">
        <p14:creationId xmlns:p14="http://schemas.microsoft.com/office/powerpoint/2010/main" val="15520183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pic>
        <p:nvPicPr>
          <p:cNvPr id="24578" name="Picture 2" descr="C:\Users\Administrator\Desktop\2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0485" y="-3123728"/>
            <a:ext cx="18288000" cy="13716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0" y="274638"/>
            <a:ext cx="9144000" cy="1858218"/>
          </a:xfrm>
        </p:spPr>
        <p:txBody>
          <a:bodyPr>
            <a:noAutofit/>
          </a:bodyPr>
          <a:lstStyle/>
          <a:p>
            <a:r>
              <a:rPr lang="zh-CN" altLang="en-US" sz="8800" dirty="0" smtClean="0">
                <a:solidFill>
                  <a:srgbClr val="FFFF00"/>
                </a:solidFill>
                <a:latin typeface="华文行楷" pitchFamily="2" charset="-122"/>
                <a:ea typeface="华文行楷" pitchFamily="2" charset="-122"/>
              </a:rPr>
              <a:t>禁毒教育知识讲座</a:t>
            </a:r>
            <a:endParaRPr lang="zh-CN" altLang="en-US" sz="8800" dirty="0">
              <a:solidFill>
                <a:srgbClr val="FFFF00"/>
              </a:solidFill>
              <a:latin typeface="华文行楷" pitchFamily="2" charset="-122"/>
              <a:ea typeface="华文行楷" pitchFamily="2" charset="-122"/>
            </a:endParaRPr>
          </a:p>
        </p:txBody>
      </p:sp>
      <p:pic>
        <p:nvPicPr>
          <p:cNvPr id="4" name="图片 6"/>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87624" y="2924944"/>
            <a:ext cx="7008883" cy="1296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707904" y="4869160"/>
            <a:ext cx="2645139" cy="1200329"/>
          </a:xfrm>
          <a:prstGeom prst="rect">
            <a:avLst/>
          </a:prstGeom>
          <a:noFill/>
        </p:spPr>
        <p:txBody>
          <a:bodyPr wrap="square" rtlCol="0">
            <a:spAutoFit/>
          </a:bodyPr>
          <a:lstStyle/>
          <a:p>
            <a:r>
              <a:rPr lang="zh-CN" altLang="en-US" sz="7200" dirty="0" smtClean="0">
                <a:solidFill>
                  <a:srgbClr val="FFFF00"/>
                </a:solidFill>
                <a:latin typeface="华文行楷" pitchFamily="2" charset="-122"/>
                <a:ea typeface="华文行楷" pitchFamily="2" charset="-122"/>
              </a:rPr>
              <a:t>向 杰</a:t>
            </a:r>
            <a:endParaRPr lang="zh-CN" altLang="en-US" sz="7200" dirty="0">
              <a:solidFill>
                <a:srgbClr val="FFFF00"/>
              </a:solidFill>
              <a:latin typeface="华文行楷" pitchFamily="2" charset="-122"/>
              <a:ea typeface="华文行楷" pitchFamily="2" charset="-122"/>
            </a:endParaRPr>
          </a:p>
        </p:txBody>
      </p:sp>
    </p:spTree>
    <p:extLst>
      <p:ext uri="{BB962C8B-B14F-4D97-AF65-F5344CB8AC3E}">
        <p14:creationId xmlns:p14="http://schemas.microsoft.com/office/powerpoint/2010/main" val="24849123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242" name="Picture 2" descr="C:\Users\Administrator\Desktop\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7" y="7144"/>
            <a:ext cx="9396536" cy="7094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71651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1266" name="Picture 2" descr="C:\Users\Administrator\Desktop\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536" y="-404713"/>
            <a:ext cx="9968036" cy="7715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21322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2290" name="Picture 2" descr="C:\Users\Administrator\Desktop\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046"/>
            <a:ext cx="9468544" cy="7094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98033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Picture 2" descr="D:\Pictures\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0"/>
            <a:ext cx="9505056"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2154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3314" name="Picture 2" descr="C:\Users\Administrator\Desktop\1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468544" cy="7605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8886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8194" name="Picture 2" descr="C:\Users\Administrator\Desktop\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8625"/>
            <a:ext cx="9715500" cy="7715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92977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4338" name="Picture 2" descr="C:\Users\Administrator\Desktop\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 y="-428625"/>
            <a:ext cx="10287000" cy="7715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3350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5362" name="Picture 2" descr="C:\Users\Administrator\Desktop\16.jpg"/>
          <p:cNvPicPr>
            <a:picLocks noChangeAspect="1" noChangeArrowheads="1"/>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180528" y="0"/>
            <a:ext cx="9505056" cy="7211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90298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6386" name="Picture 2" descr="C:\Users\Administrator\Desktop\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 y="-428625"/>
            <a:ext cx="10287000" cy="7715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28416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7410" name="Picture 2" descr="C:\Users\Administrator\Desktop\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1" y="0"/>
            <a:ext cx="9340169" cy="6825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71117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2792" y="0"/>
            <a:ext cx="9141208" cy="6858000"/>
          </a:xfrm>
        </p:spPr>
        <p:txBody>
          <a:bodyPr>
            <a:normAutofit fontScale="90000"/>
          </a:bodyPr>
          <a:lstStyle/>
          <a:p>
            <a:pPr algn="l"/>
            <a:r>
              <a:rPr lang="zh-CN" altLang="en-US" sz="6000" dirty="0" smtClean="0">
                <a:solidFill>
                  <a:srgbClr val="FF0000"/>
                </a:solidFill>
              </a:rPr>
              <a:t>什么是毒品？</a:t>
            </a:r>
            <a:r>
              <a:rPr lang="en-US" altLang="zh-CN" sz="6000" dirty="0" smtClean="0">
                <a:solidFill>
                  <a:srgbClr val="FF0000"/>
                </a:solidFill>
              </a:rPr>
              <a:t/>
            </a:r>
            <a:br>
              <a:rPr lang="en-US" altLang="zh-CN" sz="6000" dirty="0" smtClean="0">
                <a:solidFill>
                  <a:srgbClr val="FF0000"/>
                </a:solidFill>
              </a:rPr>
            </a:br>
            <a:r>
              <a:rPr lang="en-US" altLang="zh-CN" dirty="0" smtClean="0"/>
              <a:t>        </a:t>
            </a:r>
            <a:r>
              <a:rPr lang="zh-CN" altLang="en-US" dirty="0" smtClean="0"/>
              <a:t>我国</a:t>
            </a:r>
            <a:r>
              <a:rPr lang="en-US" altLang="zh-CN" dirty="0" smtClean="0"/>
              <a:t>《</a:t>
            </a:r>
            <a:r>
              <a:rPr lang="zh-CN" altLang="en-US" dirty="0" smtClean="0"/>
              <a:t>刑法</a:t>
            </a:r>
            <a:r>
              <a:rPr lang="en-US" altLang="zh-CN" dirty="0" smtClean="0"/>
              <a:t>》</a:t>
            </a:r>
            <a:r>
              <a:rPr lang="zh-CN" altLang="en-US" dirty="0" smtClean="0"/>
              <a:t>第</a:t>
            </a:r>
            <a:r>
              <a:rPr lang="en-US" altLang="zh-CN" dirty="0" smtClean="0"/>
              <a:t>357</a:t>
            </a:r>
            <a:r>
              <a:rPr lang="zh-CN" altLang="en-US" dirty="0" smtClean="0"/>
              <a:t>条规定：“毒品是指鸦片，海洛因，甲基苯丙胺（冰毒），吗啡，大麻，可卡因及国家规定管制的其他能使人形成瘾癖的麻醉药品和精神药品。”</a:t>
            </a:r>
            <a:r>
              <a:rPr lang="en-US" altLang="zh-CN" dirty="0" smtClean="0"/>
              <a:t/>
            </a:r>
            <a:br>
              <a:rPr lang="en-US" altLang="zh-CN" dirty="0" smtClean="0"/>
            </a:br>
            <a:r>
              <a:rPr lang="en-US" altLang="zh-CN" dirty="0" smtClean="0"/>
              <a:t>        </a:t>
            </a:r>
            <a:r>
              <a:rPr lang="zh-CN" altLang="en-US" dirty="0" smtClean="0"/>
              <a:t>毒品具有依赖性、非法性及危害性，只有同时具备这三个特征，才能称之为毒品。</a:t>
            </a:r>
            <a:br>
              <a:rPr lang="zh-CN" altLang="en-US" dirty="0" smtClean="0"/>
            </a:br>
            <a:endParaRPr lang="zh-CN" altLang="en-US" dirty="0"/>
          </a:p>
        </p:txBody>
      </p:sp>
    </p:spTree>
    <p:extLst>
      <p:ext uri="{BB962C8B-B14F-4D97-AF65-F5344CB8AC3E}">
        <p14:creationId xmlns:p14="http://schemas.microsoft.com/office/powerpoint/2010/main" val="37849619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8434" name="Picture 2" descr="C:\Users\Administrator\Desktop\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 y="-428625"/>
            <a:ext cx="10287000" cy="7715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0844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9458" name="Picture 2" descr="C:\Users\Administrator\Desktop\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 y="-428625"/>
            <a:ext cx="10287000" cy="7715250"/>
          </a:xfrm>
          <a:prstGeom prst="rect">
            <a:avLst/>
          </a:prstGeom>
          <a:solidFill>
            <a:srgbClr val="00B050"/>
          </a:solidFill>
        </p:spPr>
      </p:pic>
    </p:spTree>
    <p:extLst>
      <p:ext uri="{BB962C8B-B14F-4D97-AF65-F5344CB8AC3E}">
        <p14:creationId xmlns:p14="http://schemas.microsoft.com/office/powerpoint/2010/main" val="31801715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D:\Pictures\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 y="-428625"/>
            <a:ext cx="10287000" cy="771525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Tree>
    <p:extLst>
      <p:ext uri="{BB962C8B-B14F-4D97-AF65-F5344CB8AC3E}">
        <p14:creationId xmlns:p14="http://schemas.microsoft.com/office/powerpoint/2010/main" val="17618311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21506" name="Picture 2" descr="D:\Pictures\20.jpg"/>
          <p:cNvPicPr>
            <a:picLocks noChangeAspect="1" noChangeArrowheads="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468560" y="-1"/>
            <a:ext cx="9866222" cy="684625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70225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20482" name="Picture 2" descr="C:\Users\Administrator\Desktop\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 y="-428625"/>
            <a:ext cx="10287000" cy="7715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576231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22530" name="Picture 2" descr="D:\Pictures\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584" y="-28646"/>
            <a:ext cx="10287000" cy="77152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11560" y="2708919"/>
            <a:ext cx="8640960" cy="2123658"/>
          </a:xfrm>
          <a:prstGeom prst="rect">
            <a:avLst/>
          </a:prstGeom>
          <a:noFill/>
        </p:spPr>
        <p:txBody>
          <a:bodyPr wrap="square" rtlCol="0">
            <a:spAutoFit/>
          </a:bodyPr>
          <a:lstStyle/>
          <a:p>
            <a:r>
              <a:rPr lang="zh-CN" altLang="en-US" sz="6600" dirty="0" smtClean="0">
                <a:solidFill>
                  <a:srgbClr val="FFFF00"/>
                </a:solidFill>
                <a:latin typeface="华文行楷" pitchFamily="2" charset="-122"/>
                <a:ea typeface="华文行楷" pitchFamily="2" charset="-122"/>
              </a:rPr>
              <a:t>珍爱生命，远离毒品！</a:t>
            </a:r>
            <a:endParaRPr lang="en-US" altLang="zh-CN" sz="6600" dirty="0" smtClean="0">
              <a:solidFill>
                <a:srgbClr val="FFFF00"/>
              </a:solidFill>
              <a:latin typeface="华文行楷" pitchFamily="2" charset="-122"/>
              <a:ea typeface="华文行楷" pitchFamily="2" charset="-122"/>
            </a:endParaRPr>
          </a:p>
          <a:p>
            <a:r>
              <a:rPr lang="zh-CN" altLang="en-US" sz="6600" dirty="0" smtClean="0">
                <a:solidFill>
                  <a:srgbClr val="FFFF00"/>
                </a:solidFill>
                <a:latin typeface="华文行楷" pitchFamily="2" charset="-122"/>
                <a:ea typeface="华文行楷" pitchFamily="2" charset="-122"/>
              </a:rPr>
              <a:t>              谢谢！</a:t>
            </a:r>
            <a:endParaRPr lang="zh-CN" altLang="en-US" sz="6600" dirty="0">
              <a:solidFill>
                <a:srgbClr val="FFFF00"/>
              </a:solidFill>
              <a:latin typeface="华文行楷" pitchFamily="2" charset="-122"/>
              <a:ea typeface="华文行楷" pitchFamily="2" charset="-122"/>
            </a:endParaRPr>
          </a:p>
        </p:txBody>
      </p:sp>
    </p:spTree>
    <p:extLst>
      <p:ext uri="{BB962C8B-B14F-4D97-AF65-F5344CB8AC3E}">
        <p14:creationId xmlns:p14="http://schemas.microsoft.com/office/powerpoint/2010/main" val="42302109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2050" name="Picture 2" descr="C:\Users\Administrator\Deskt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554" y="-675456"/>
            <a:ext cx="10141081" cy="7715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41847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3074" name="Picture 2" descr="C:\Users\Administrator\Desktop\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544" y="-171401"/>
            <a:ext cx="10040044" cy="7458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01950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098" name="Picture 2" descr="C:\Users\Administrator\Desktop\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5417"/>
            <a:ext cx="9715500" cy="7602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80112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5122" name="Picture 2" descr="C:\Users\Administrator\Desktop\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65" y="0"/>
            <a:ext cx="907300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80215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6146" name="Picture 2" descr="C:\Users\Administrator\Desktop\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552" y="-99393"/>
            <a:ext cx="10112052" cy="73860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84655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170" name="Picture 2" descr="C:\Users\Administrator\Desktop\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26729"/>
            <a:ext cx="9324528" cy="6953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92615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9218" name="Picture 2" descr="C:\Users\Administrator\Desktop\10.jpg"/>
          <p:cNvPicPr>
            <a:picLocks noChangeAspect="1" noChangeArrowheads="1"/>
          </p:cNvPicPr>
          <p:nvPr/>
        </p:nvPicPr>
        <p:blipFill>
          <a:blip r:embed="rId2">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0" y="-428625"/>
            <a:ext cx="9468544" cy="7715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259789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TotalTime>
  <Words>19</Words>
  <Application>Microsoft Office PowerPoint</Application>
  <PresentationFormat>全屏显示(4:3)</PresentationFormat>
  <Paragraphs>5</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禁毒教育知识讲座</vt:lpstr>
      <vt:lpstr>什么是毒品？         我国《刑法》第357条规定：“毒品是指鸦片，海洛因，甲基苯丙胺（冰毒），吗啡，大麻，可卡因及国家规定管制的其他能使人形成瘾癖的麻醉药品和精神药品。”         毒品具有依赖性、非法性及危害性，只有同时具备这三个特征，才能称之为毒品。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微软用户</cp:lastModifiedBy>
  <cp:revision>19</cp:revision>
  <dcterms:created xsi:type="dcterms:W3CDTF">2019-09-15T06:50:13Z</dcterms:created>
  <dcterms:modified xsi:type="dcterms:W3CDTF">2019-09-15T08:15:23Z</dcterms:modified>
</cp:coreProperties>
</file>