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70" r:id="rId13"/>
    <p:sldId id="266" r:id="rId14"/>
    <p:sldId id="264" r:id="rId15"/>
    <p:sldId id="267" r:id="rId16"/>
    <p:sldId id="28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3EDFEC-3C43-4EAF-A4C7-0001C62063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47ACBD-1FBC-49FD-826F-B6FA8141D3C3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nku.cyjzzd.com/pimg/t01124961cfe150c12e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4500570"/>
            <a:ext cx="578647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恩施市红庙小学  黄琴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857232"/>
            <a:ext cx="57150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       </a:t>
            </a:r>
            <a:r>
              <a:rPr lang="zh-CN" altLang="en-US" sz="3600" b="1" dirty="0" smtClean="0"/>
              <a:t>五年级禁毒教案</a:t>
            </a:r>
            <a:endParaRPr lang="zh-CN" altLang="en-US" sz="3600" b="1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357158" y="3143248"/>
            <a:ext cx="114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357166"/>
            <a:ext cx="2500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感知毒品的危害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72132" y="64291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（一）骨瘦如柴的吸毒者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28596" y="428604"/>
            <a:ext cx="5123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6.26</a:t>
            </a:r>
            <a:r>
              <a:rPr lang="zh-CN" alt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国际禁毒日</a:t>
            </a:r>
            <a:endParaRPr lang="zh-CN" alt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158" y="1643050"/>
            <a:ext cx="864399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400" dirty="0" smtClean="0"/>
              <a:t>      1987</a:t>
            </a:r>
            <a:r>
              <a:rPr lang="zh-CN" altLang="en-US" sz="2400" dirty="0"/>
              <a:t>年</a:t>
            </a:r>
            <a:r>
              <a:rPr lang="en-US" altLang="zh-CN" sz="2400" dirty="0"/>
              <a:t>6</a:t>
            </a:r>
            <a:r>
              <a:rPr lang="zh-CN" altLang="en-US" sz="2400" dirty="0"/>
              <a:t>月</a:t>
            </a:r>
            <a:r>
              <a:rPr lang="en-US" altLang="zh-CN" sz="2400" dirty="0"/>
              <a:t>12</a:t>
            </a:r>
            <a:r>
              <a:rPr lang="zh-CN" altLang="en-US" sz="2400" dirty="0"/>
              <a:t>日至</a:t>
            </a:r>
            <a:r>
              <a:rPr lang="en-US" altLang="zh-CN" sz="2400" dirty="0"/>
              <a:t>26</a:t>
            </a:r>
            <a:r>
              <a:rPr lang="zh-CN" altLang="en-US" sz="2400" dirty="0"/>
              <a:t>日，联合国在维也纳召开由</a:t>
            </a:r>
            <a:r>
              <a:rPr lang="en-US" altLang="zh-CN" sz="2400" dirty="0"/>
              <a:t>138</a:t>
            </a:r>
            <a:r>
              <a:rPr lang="zh-CN" altLang="en-US" sz="2400" dirty="0"/>
              <a:t>个国家的</a:t>
            </a:r>
            <a:r>
              <a:rPr lang="en-US" altLang="zh-CN" sz="2400" dirty="0"/>
              <a:t>3000</a:t>
            </a:r>
            <a:r>
              <a:rPr lang="zh-CN" altLang="en-US" sz="2400" dirty="0"/>
              <a:t>多名代表参加的麻醉品滥用和非法贩运问题部长级会议，会议提出了“爱生命，不吸毒”的口号，并与会代表一致同意将</a:t>
            </a:r>
            <a:r>
              <a:rPr lang="en-US" altLang="zh-CN" sz="2400" dirty="0"/>
              <a:t>6</a:t>
            </a:r>
            <a:r>
              <a:rPr lang="zh-CN" altLang="en-US" sz="2400" dirty="0"/>
              <a:t>月</a:t>
            </a:r>
            <a:r>
              <a:rPr lang="en-US" altLang="zh-CN" sz="2400" dirty="0"/>
              <a:t>26</a:t>
            </a:r>
            <a:r>
              <a:rPr lang="zh-CN" altLang="en-US" sz="2400" dirty="0"/>
              <a:t>日定为“国际禁毒日”，以引起世界各国对毒品问题的重视，同时号召全球人民共同来解决毒品问题。</a:t>
            </a:r>
            <a:endParaRPr lang="zh-CN" altLang="en-US" sz="2400" dirty="0"/>
          </a:p>
          <a:p>
            <a:pPr>
              <a:spcBef>
                <a:spcPts val="600"/>
              </a:spcBef>
            </a:pPr>
            <a:r>
              <a:rPr lang="zh-CN" altLang="en-US" sz="2400" dirty="0"/>
              <a:t>每年“</a:t>
            </a:r>
            <a:r>
              <a:rPr lang="en-US" altLang="zh-CN" sz="2400" dirty="0"/>
              <a:t>6.26”</a:t>
            </a:r>
            <a:r>
              <a:rPr lang="zh-CN" altLang="en-US" sz="2400" dirty="0"/>
              <a:t>国际禁毒日前后，各级政府都会通过报刊、广播、电视等新闻媒介及其他多种形式集中开展禁毒宣传活动。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2844" y="42860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感知毒品的危害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928670"/>
            <a:ext cx="8715404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出示案例</a:t>
            </a: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16 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岁的男孩小华虽然从小爱玩好动， 但学习成绩还算不错。平时小华爱打游戏机。 一次， 在游戏机房里， 小华认识了一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哥们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 他们给他一支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进口烟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 并说</a:t>
            </a: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那种烟口感好极了， 吸了后还浑身轻松， 舒服极了。 他们那一副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飘飘欲仙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的样子， 一下子就吸引起了小华的好奇。 当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哥们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怂恿他来一根时， 小华毫不犹豫地伸出了手。 有了第一次， 就有了第二次、 第三次。后来， 为了弄钱吸毒， 小华开始学会说谎， 学也没心思上了， 甚至骗起低年级同学的钱。 思考</a:t>
            </a: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他为什么吸毒</a:t>
            </a:r>
            <a:r>
              <a:rPr kumimoji="0" lang="zh-CN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158" y="3643314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14348" y="3714752"/>
            <a:ext cx="7148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zh-CN" altLang="zh-CN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他为什么吸毒</a:t>
            </a:r>
            <a:r>
              <a:rPr lang="zh-CN" altLang="zh-CN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毒品的危害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2214554"/>
            <a:ext cx="9144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82" y="785794"/>
            <a:ext cx="2428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1</a:t>
            </a:r>
            <a:r>
              <a:rPr lang="zh-CN" altLang="en-US" sz="2000" dirty="0" smtClean="0"/>
              <a:t>、毒品危害自己</a:t>
            </a:r>
            <a:endParaRPr lang="en-US" altLang="zh-CN" sz="2000" dirty="0" smtClean="0"/>
          </a:p>
          <a:p>
            <a:r>
              <a:rPr lang="en-US" altLang="zh-CN" sz="2000" dirty="0" smtClean="0"/>
              <a:t>2</a:t>
            </a:r>
            <a:r>
              <a:rPr lang="zh-CN" altLang="en-US" sz="2000" dirty="0" smtClean="0"/>
              <a:t>、毒品危害自己。</a:t>
            </a:r>
            <a:endParaRPr lang="en-US" altLang="zh-CN" sz="2000" dirty="0" smtClean="0"/>
          </a:p>
          <a:p>
            <a:r>
              <a:rPr lang="en-US" altLang="zh-CN" sz="2000" dirty="0" smtClean="0"/>
              <a:t>3</a:t>
            </a:r>
            <a:r>
              <a:rPr lang="zh-CN" altLang="en-US" sz="2000" dirty="0" smtClean="0"/>
              <a:t>、毒品危害家庭</a:t>
            </a:r>
            <a:endParaRPr lang="en-US" altLang="zh-CN" sz="2000" dirty="0" smtClean="0"/>
          </a:p>
          <a:p>
            <a:r>
              <a:rPr lang="en-US" altLang="zh-CN" sz="2000" dirty="0" smtClean="0"/>
              <a:t>4</a:t>
            </a:r>
            <a:r>
              <a:rPr lang="zh-CN" altLang="en-US" sz="2000" dirty="0" smtClean="0"/>
              <a:t>、毒品危害殃民。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000" dirty="0" smtClean="0">
                <a:solidFill>
                  <a:srgbClr val="FF0000"/>
                </a:solidFill>
              </a:rPr>
              <a:t>防毒有妙法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68935" y="788035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课堂小结</a:t>
            </a:r>
            <a:endParaRPr lang="zh-CN" altLang="en-US" sz="7200" b="1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7640" y="2606040"/>
            <a:ext cx="810895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en-US" sz="1400" b="0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同学们，</a:t>
            </a:r>
            <a:r>
              <a:rPr lang="en-US" sz="2400" b="1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今天我们了解了有关毒品的知识及防范措施，</a:t>
            </a:r>
            <a:r>
              <a:rPr lang="en-US" sz="2400" b="1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希望我们每个人都能做到为了自己的健康，</a:t>
            </a:r>
            <a:r>
              <a:rPr lang="en-US" sz="2400" b="1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为了家人的幸福，</a:t>
            </a:r>
            <a:r>
              <a:rPr lang="en-US" sz="2400" b="1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为了社会的安定，</a:t>
            </a:r>
            <a:r>
              <a:rPr lang="en-US" sz="2400" b="1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远离毒品，</a:t>
            </a:r>
            <a:r>
              <a:rPr lang="en-US" sz="2400" b="1"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sz="2400" b="1">
                <a:ea typeface="微软雅黑" panose="020B0503020204020204" charset="-122"/>
              </a:rPr>
              <a:t>珍爱生命。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72000" y="0"/>
            <a:ext cx="437197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290"/>
            <a:ext cx="45720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4"/>
            <a:ext cx="457200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C:\Users\Administrator\Desktop\全屏看图\20191120_125658_002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214290"/>
            <a:ext cx="300039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常见毒品的分类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857232"/>
            <a:ext cx="91440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86380" y="42860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毒品的种类：鸦片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6500826" y="357166"/>
            <a:ext cx="2044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毒品的种类：吗啡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714332"/>
            <a:ext cx="914400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6357950" y="285728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毒品的种类：海洛因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785794"/>
            <a:ext cx="914400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388" y="35716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毒品种类：可卡因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929322" y="28572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毒品的咱类：冰毒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8" y="14285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毒品的种类：摇头丸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708</Words>
  <Application>WPS 演示</Application>
  <PresentationFormat>全屏显示(4:3)</PresentationFormat>
  <Paragraphs>49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Wingdings 2</vt:lpstr>
      <vt:lpstr>Times New Roman</vt:lpstr>
      <vt:lpstr>Arial</vt:lpstr>
      <vt:lpstr>微软雅黑</vt:lpstr>
      <vt:lpstr>Franklin Gothic Book</vt:lpstr>
      <vt:lpstr>华文楷体</vt:lpstr>
      <vt:lpstr>Arial Unicode MS</vt:lpstr>
      <vt:lpstr>隶书</vt:lpstr>
      <vt:lpstr>Franklin Gothic Medium</vt:lpstr>
      <vt:lpstr>Calibri</vt:lpstr>
      <vt:lpstr>Wingdings</vt:lpstr>
      <vt:lpstr>跋涉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防毒有妙法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xtzj</dc:creator>
  <cp:lastModifiedBy>忘忧草</cp:lastModifiedBy>
  <cp:revision>11</cp:revision>
  <dcterms:created xsi:type="dcterms:W3CDTF">2019-11-20T04:49:00Z</dcterms:created>
  <dcterms:modified xsi:type="dcterms:W3CDTF">2019-11-20T06:34:12Z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