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3" r:id="rId5"/>
  </p:sldMasterIdLst>
  <p:notesMasterIdLst>
    <p:notesMasterId r:id="rId8"/>
  </p:notesMasterIdLst>
  <p:handoutMasterIdLst>
    <p:handoutMasterId r:id="rId48"/>
  </p:handoutMasterIdLst>
  <p:sldIdLst>
    <p:sldId id="409" r:id="rId6"/>
    <p:sldId id="368" r:id="rId7"/>
    <p:sldId id="369" r:id="rId9"/>
    <p:sldId id="452" r:id="rId10"/>
    <p:sldId id="257" r:id="rId11"/>
    <p:sldId id="360" r:id="rId12"/>
    <p:sldId id="259" r:id="rId13"/>
    <p:sldId id="265" r:id="rId14"/>
    <p:sldId id="372" r:id="rId15"/>
    <p:sldId id="261" r:id="rId16"/>
    <p:sldId id="281" r:id="rId17"/>
    <p:sldId id="298" r:id="rId18"/>
    <p:sldId id="299" r:id="rId19"/>
    <p:sldId id="300" r:id="rId20"/>
    <p:sldId id="456" r:id="rId21"/>
    <p:sldId id="457" r:id="rId22"/>
    <p:sldId id="297" r:id="rId23"/>
    <p:sldId id="301" r:id="rId24"/>
    <p:sldId id="302" r:id="rId25"/>
    <p:sldId id="303" r:id="rId26"/>
    <p:sldId id="352" r:id="rId27"/>
    <p:sldId id="455" r:id="rId28"/>
    <p:sldId id="365" r:id="rId29"/>
    <p:sldId id="407" r:id="rId30"/>
    <p:sldId id="314" r:id="rId31"/>
    <p:sldId id="315" r:id="rId32"/>
    <p:sldId id="305" r:id="rId33"/>
    <p:sldId id="313" r:id="rId34"/>
    <p:sldId id="382" r:id="rId35"/>
    <p:sldId id="374" r:id="rId36"/>
    <p:sldId id="379" r:id="rId37"/>
    <p:sldId id="404" r:id="rId38"/>
    <p:sldId id="405" r:id="rId39"/>
    <p:sldId id="406" r:id="rId40"/>
    <p:sldId id="262" r:id="rId41"/>
    <p:sldId id="446" r:id="rId42"/>
    <p:sldId id="447" r:id="rId43"/>
    <p:sldId id="367" r:id="rId44"/>
    <p:sldId id="317" r:id="rId45"/>
    <p:sldId id="323" r:id="rId46"/>
    <p:sldId id="351" r:id="rId47"/>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71A12"/>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84"/>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notesMaster" Target="notesMasters/notesMaster1.xml"/><Relationship Id="rId7" Type="http://schemas.openxmlformats.org/officeDocument/2006/relationships/slide" Target="slides/slide2.xml"/><Relationship Id="rId6" Type="http://schemas.openxmlformats.org/officeDocument/2006/relationships/slide" Target="slides/slide1.xml"/><Relationship Id="rId52" Type="http://schemas.openxmlformats.org/officeDocument/2006/relationships/tags" Target="tags/tag473.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Master" Target="slideMasters/slideMaster4.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209D490-3832-48CE-88A7-42E5FEB0B799}" type="doc">
      <dgm:prSet loTypeId="relationship" loCatId="relationship" qsTypeId="urn:microsoft.com/office/officeart/2005/8/quickstyle/simple1" qsCatId="simple" csTypeId="urn:microsoft.com/office/officeart/2005/8/colors/colorful2" csCatId="accent1" phldr="0"/>
      <dgm:spPr/>
      <dgm:t>
        <a:bodyPr/>
        <a:p>
          <a:endParaRPr lang="zh-CN" altLang="en-US"/>
        </a:p>
      </dgm:t>
    </dgm:pt>
    <dgm:pt modelId="{16FF3CD7-CD1B-43E7-ADA1-9BD0ABDE7453}">
      <dgm:prSet phldrT="[文本]" phldr="0" custT="0"/>
      <dgm:spPr/>
      <dgm:t>
        <a:bodyPr vert="horz" wrap="square"/>
        <a:p>
          <a:pPr>
            <a:lnSpc>
              <a:spcPct val="100000"/>
            </a:lnSpc>
            <a:spcBef>
              <a:spcPct val="0"/>
            </a:spcBef>
            <a:spcAft>
              <a:spcPct val="35000"/>
            </a:spcAft>
          </a:pPr>
          <a:r>
            <a:rPr lang="zh-CN" altLang="zh-CN"/>
            <a:t>什么是毒品</a:t>
          </a:r>
          <a:r>
            <a:rPr lang="zh-CN" altLang="zh-CN"/>
            <a:t/>
          </a:r>
          <a:endParaRPr lang="zh-CN" altLang="zh-CN"/>
        </a:p>
      </dgm:t>
    </dgm:pt>
    <dgm:pt modelId="{01158443-6035-4DDC-8D78-2B6A8E21AFAE}" cxnId="{F5F515C5-3218-4A6B-AFE3-92566E153ED6}" type="parTrans">
      <dgm:prSet/>
      <dgm:spPr/>
      <dgm:t>
        <a:bodyPr/>
        <a:p>
          <a:endParaRPr lang="zh-CN" altLang="en-US"/>
        </a:p>
      </dgm:t>
    </dgm:pt>
    <dgm:pt modelId="{085E6240-A1E5-44C7-807D-136724990C00}" cxnId="{F5F515C5-3218-4A6B-AFE3-92566E153ED6}" type="sibTrans">
      <dgm:prSet/>
      <dgm:spPr/>
      <dgm:t>
        <a:bodyPr/>
        <a:p>
          <a:endParaRPr lang="zh-CN" altLang="en-US"/>
        </a:p>
      </dgm:t>
    </dgm:pt>
    <dgm:pt modelId="{5CC2ECAC-253E-42C2-B5D0-20CB09C9A6EC}">
      <dgm:prSet phldrT="[文本]" phldr="0" custT="0"/>
      <dgm:spPr/>
      <dgm:t>
        <a:bodyPr vert="horz" wrap="square"/>
        <a:p>
          <a:pPr>
            <a:lnSpc>
              <a:spcPct val="100000"/>
            </a:lnSpc>
            <a:spcBef>
              <a:spcPct val="0"/>
            </a:spcBef>
            <a:spcAft>
              <a:spcPct val="35000"/>
            </a:spcAft>
          </a:pPr>
          <a:r>
            <a:rPr lang="zh-CN" altLang="en-US"/>
            <a:t>毒品的种类</a:t>
          </a:r>
          <a:r>
            <a:rPr lang="zh-CN" altLang="en-US"/>
            <a:t/>
          </a:r>
          <a:endParaRPr lang="zh-CN" altLang="en-US"/>
        </a:p>
      </dgm:t>
    </dgm:pt>
    <dgm:pt modelId="{90C79B6F-D96D-450C-AB20-256538E1E0BC}" cxnId="{94C6C714-D17D-4000-A184-AB4AEDF10A2C}" type="parTrans">
      <dgm:prSet/>
      <dgm:spPr/>
      <dgm:t>
        <a:bodyPr/>
        <a:p>
          <a:endParaRPr lang="zh-CN" altLang="en-US"/>
        </a:p>
      </dgm:t>
    </dgm:pt>
    <dgm:pt modelId="{9FB5889C-CAAC-46F2-80F6-BAD8969188A0}" cxnId="{94C6C714-D17D-4000-A184-AB4AEDF10A2C}" type="sibTrans">
      <dgm:prSet/>
      <dgm:spPr/>
      <dgm:t>
        <a:bodyPr/>
        <a:p>
          <a:endParaRPr lang="zh-CN" altLang="en-US"/>
        </a:p>
      </dgm:t>
    </dgm:pt>
    <dgm:pt modelId="{99613576-2E0D-4362-84C0-CA41C5EA901B}">
      <dgm:prSet phldrT="[文本]" phldr="0" custT="0"/>
      <dgm:spPr/>
      <dgm:t>
        <a:bodyPr vert="horz" wrap="square"/>
        <a:p>
          <a:pPr>
            <a:lnSpc>
              <a:spcPct val="100000"/>
            </a:lnSpc>
            <a:spcBef>
              <a:spcPct val="0"/>
            </a:spcBef>
            <a:spcAft>
              <a:spcPct val="35000"/>
            </a:spcAft>
          </a:pPr>
          <a:r>
            <a:rPr lang="zh-CN" altLang="en-US"/>
            <a:t>毒品的特征</a:t>
          </a:r>
          <a:endParaRPr lang="zh-CN" altLang="en-US"/>
        </a:p>
      </dgm:t>
    </dgm:pt>
    <dgm:pt modelId="{63D1C447-44DA-450E-B12D-CF7C3124E0A1}" cxnId="{3EC4F74C-510C-4553-863C-0F01D16527ED}" type="parTrans">
      <dgm:prSet/>
      <dgm:spPr/>
      <dgm:t>
        <a:bodyPr/>
        <a:p>
          <a:endParaRPr lang="zh-CN" altLang="en-US"/>
        </a:p>
      </dgm:t>
    </dgm:pt>
    <dgm:pt modelId="{6A71915A-BF48-4D8D-8C0E-4E1DBCD20CF6}" cxnId="{3EC4F74C-510C-4553-863C-0F01D16527ED}" type="sibTrans">
      <dgm:prSet/>
      <dgm:spPr/>
      <dgm:t>
        <a:bodyPr/>
        <a:p>
          <a:endParaRPr lang="zh-CN" altLang="en-US"/>
        </a:p>
      </dgm:t>
    </dgm:pt>
    <dgm:pt modelId="{7F4245E0-F467-4F72-BBB6-07F17018D6C6}">
      <dgm:prSet phldrT="[文本]" phldr="0" custT="0"/>
      <dgm:spPr/>
      <dgm:t>
        <a:bodyPr vert="horz" wrap="square"/>
        <a:p>
          <a:pPr>
            <a:lnSpc>
              <a:spcPct val="100000"/>
            </a:lnSpc>
            <a:spcBef>
              <a:spcPct val="0"/>
            </a:spcBef>
            <a:spcAft>
              <a:spcPct val="35000"/>
            </a:spcAft>
          </a:pPr>
          <a:r>
            <a:rPr lang="zh-CN" altLang="en-US"/>
            <a:t>吸毒</a:t>
          </a:r>
          <a:r>
            <a:rPr lang="zh-CN" altLang="en-US"/>
            <a:t>的概念</a:t>
          </a:r>
          <a:r>
            <a:rPr lang="zh-CN" altLang="en-US"/>
            <a:t/>
          </a:r>
          <a:endParaRPr lang="zh-CN" altLang="en-US"/>
        </a:p>
      </dgm:t>
    </dgm:pt>
    <dgm:pt modelId="{0B1685F3-E421-44B1-9437-135477357A6C}" cxnId="{D357DCB2-CB79-463D-B836-3460D133C427}" type="parTrans">
      <dgm:prSet/>
      <dgm:spPr/>
      <dgm:t>
        <a:bodyPr/>
        <a:p>
          <a:endParaRPr lang="zh-CN" altLang="en-US"/>
        </a:p>
      </dgm:t>
    </dgm:pt>
    <dgm:pt modelId="{D20B3606-5C8F-4358-BFB2-06F9CBA9531F}" cxnId="{D357DCB2-CB79-463D-B836-3460D133C427}" type="sibTrans">
      <dgm:prSet/>
      <dgm:spPr/>
      <dgm:t>
        <a:bodyPr/>
        <a:p>
          <a:endParaRPr lang="zh-CN" altLang="en-US"/>
        </a:p>
      </dgm:t>
    </dgm:pt>
    <dgm:pt modelId="{D41EEA3C-8F90-4267-9A2F-5E9BE6EF8AC6}">
      <dgm:prSet phldr="0" custT="0"/>
      <dgm:spPr/>
      <dgm:t>
        <a:bodyPr vert="horz" wrap="square"/>
        <a:p>
          <a:pPr>
            <a:lnSpc>
              <a:spcPct val="100000"/>
            </a:lnSpc>
            <a:spcBef>
              <a:spcPct val="0"/>
            </a:spcBef>
            <a:spcAft>
              <a:spcPct val="35000"/>
            </a:spcAft>
          </a:pPr>
          <a:r>
            <a:rPr lang="zh-CN"/>
            <a:t>如何</a:t>
          </a:r>
          <a:r>
            <a:rPr lang="zh-CN"/>
            <a:t>避免毒品侵害</a:t>
          </a:r>
          <a:r>
            <a:rPr lang="zh-CN"/>
            <a:t/>
          </a:r>
          <a:endParaRPr lang="zh-CN"/>
        </a:p>
      </dgm:t>
    </dgm:pt>
    <dgm:pt modelId="{535CFFC4-0F70-4AEF-A2D1-C34645AC4FE7}" cxnId="{8C8445C1-9331-4EDC-A4A0-28836406FB5C}" type="parTrans">
      <dgm:prSet/>
      <dgm:spPr/>
    </dgm:pt>
    <dgm:pt modelId="{12FB3DC3-F844-4282-89A4-F9B4B4A23A32}" cxnId="{8C8445C1-9331-4EDC-A4A0-28836406FB5C}" type="sibTrans">
      <dgm:prSet/>
      <dgm:spPr/>
    </dgm:pt>
    <dgm:pt modelId="{9CFDD5FC-64EC-4695-9D01-AB259C7EF765}" type="pres">
      <dgm:prSet presAssocID="{6209D490-3832-48CE-88A7-42E5FEB0B799}" presName="Name0" presStyleCnt="0">
        <dgm:presLayoutVars>
          <dgm:dir/>
          <dgm:resizeHandles val="exact"/>
        </dgm:presLayoutVars>
      </dgm:prSet>
      <dgm:spPr/>
    </dgm:pt>
    <dgm:pt modelId="{8E4F30A2-E450-4441-8E45-11147C0B499F}" type="pres">
      <dgm:prSet presAssocID="{16FF3CD7-CD1B-43E7-ADA1-9BD0ABDE7453}" presName="Name5" presStyleLbl="vennNode1" presStyleIdx="0" presStyleCnt="5">
        <dgm:presLayoutVars>
          <dgm:bulletEnabled val="1"/>
        </dgm:presLayoutVars>
      </dgm:prSet>
      <dgm:spPr/>
    </dgm:pt>
    <dgm:pt modelId="{2892F083-0B2C-4BE7-8AEE-D4B569043045}" type="pres">
      <dgm:prSet presAssocID="{085E6240-A1E5-44C7-807D-136724990C00}" presName="space" presStyleCnt="0"/>
      <dgm:spPr/>
    </dgm:pt>
    <dgm:pt modelId="{CC430880-FF16-4657-B783-1E97645B6A49}" type="pres">
      <dgm:prSet presAssocID="{5CC2ECAC-253E-42C2-B5D0-20CB09C9A6EC}" presName="Name5" presStyleLbl="vennNode1" presStyleIdx="1" presStyleCnt="5">
        <dgm:presLayoutVars>
          <dgm:bulletEnabled val="1"/>
        </dgm:presLayoutVars>
      </dgm:prSet>
      <dgm:spPr/>
    </dgm:pt>
    <dgm:pt modelId="{C7143304-535F-4D7E-BA7A-124DAAEF68F4}" type="pres">
      <dgm:prSet presAssocID="{9FB5889C-CAAC-46F2-80F6-BAD8969188A0}" presName="space" presStyleCnt="0"/>
      <dgm:spPr/>
    </dgm:pt>
    <dgm:pt modelId="{9AA6D961-60F7-4B6F-9220-259600B8DE7B}" type="pres">
      <dgm:prSet presAssocID="{99613576-2E0D-4362-84C0-CA41C5EA901B}" presName="Name5" presStyleLbl="vennNode1" presStyleIdx="2" presStyleCnt="5">
        <dgm:presLayoutVars>
          <dgm:bulletEnabled val="1"/>
        </dgm:presLayoutVars>
      </dgm:prSet>
      <dgm:spPr/>
    </dgm:pt>
    <dgm:pt modelId="{069418B6-5F38-4F13-AB59-E5F714A3A536}" type="pres">
      <dgm:prSet presAssocID="{6A71915A-BF48-4D8D-8C0E-4E1DBCD20CF6}" presName="space" presStyleCnt="0"/>
      <dgm:spPr/>
    </dgm:pt>
    <dgm:pt modelId="{A851DDBB-9E67-4453-9DC1-1FE8A5A3825F}" type="pres">
      <dgm:prSet presAssocID="{7F4245E0-F467-4F72-BBB6-07F17018D6C6}" presName="Name5" presStyleLbl="vennNode1" presStyleIdx="3" presStyleCnt="5">
        <dgm:presLayoutVars>
          <dgm:bulletEnabled val="1"/>
        </dgm:presLayoutVars>
      </dgm:prSet>
      <dgm:spPr/>
    </dgm:pt>
    <dgm:pt modelId="{A602EB62-1B75-4A44-95BF-C43293E6A1CF}" type="pres">
      <dgm:prSet presAssocID="{D20B3606-5C8F-4358-BFB2-06F9CBA9531F}" presName="space" presStyleCnt="0"/>
      <dgm:spPr/>
    </dgm:pt>
    <dgm:pt modelId="{8BDE566E-BACE-42ED-B7D9-6FB1AF4451F6}" type="pres">
      <dgm:prSet presAssocID="{D41EEA3C-8F90-4267-9A2F-5E9BE6EF8AC6}" presName="Name5" presStyleLbl="vennNode1" presStyleIdx="4" presStyleCnt="5">
        <dgm:presLayoutVars>
          <dgm:bulletEnabled val="1"/>
        </dgm:presLayoutVars>
      </dgm:prSet>
      <dgm:spPr/>
    </dgm:pt>
  </dgm:ptLst>
  <dgm:cxnLst>
    <dgm:cxn modelId="{F5F515C5-3218-4A6B-AFE3-92566E153ED6}" srcId="{6209D490-3832-48CE-88A7-42E5FEB0B799}" destId="{16FF3CD7-CD1B-43E7-ADA1-9BD0ABDE7453}" srcOrd="0" destOrd="0" parTransId="{01158443-6035-4DDC-8D78-2B6A8E21AFAE}" sibTransId="{085E6240-A1E5-44C7-807D-136724990C00}"/>
    <dgm:cxn modelId="{94C6C714-D17D-4000-A184-AB4AEDF10A2C}" srcId="{6209D490-3832-48CE-88A7-42E5FEB0B799}" destId="{5CC2ECAC-253E-42C2-B5D0-20CB09C9A6EC}" srcOrd="1" destOrd="0" parTransId="{90C79B6F-D96D-450C-AB20-256538E1E0BC}" sibTransId="{9FB5889C-CAAC-46F2-80F6-BAD8969188A0}"/>
    <dgm:cxn modelId="{3EC4F74C-510C-4553-863C-0F01D16527ED}" srcId="{6209D490-3832-48CE-88A7-42E5FEB0B799}" destId="{99613576-2E0D-4362-84C0-CA41C5EA901B}" srcOrd="2" destOrd="0" parTransId="{63D1C447-44DA-450E-B12D-CF7C3124E0A1}" sibTransId="{6A71915A-BF48-4D8D-8C0E-4E1DBCD20CF6}"/>
    <dgm:cxn modelId="{D357DCB2-CB79-463D-B836-3460D133C427}" srcId="{6209D490-3832-48CE-88A7-42E5FEB0B799}" destId="{7F4245E0-F467-4F72-BBB6-07F17018D6C6}" srcOrd="3" destOrd="0" parTransId="{0B1685F3-E421-44B1-9437-135477357A6C}" sibTransId="{D20B3606-5C8F-4358-BFB2-06F9CBA9531F}"/>
    <dgm:cxn modelId="{8C8445C1-9331-4EDC-A4A0-28836406FB5C}" srcId="{6209D490-3832-48CE-88A7-42E5FEB0B799}" destId="{D41EEA3C-8F90-4267-9A2F-5E9BE6EF8AC6}" srcOrd="4" destOrd="0" parTransId="{535CFFC4-0F70-4AEF-A2D1-C34645AC4FE7}" sibTransId="{12FB3DC3-F844-4282-89A4-F9B4B4A23A32}"/>
    <dgm:cxn modelId="{4A67519C-F3D2-4A0E-A5AD-2CAAC11F773B}" type="presOf" srcId="{6209D490-3832-48CE-88A7-42E5FEB0B799}" destId="{9CFDD5FC-64EC-4695-9D01-AB259C7EF765}" srcOrd="0" destOrd="0" presId="urn:microsoft.com/office/officeart/2005/8/layout/venn3"/>
    <dgm:cxn modelId="{FA5439D6-D6E4-4B79-A986-1DC7E1150E98}" type="presParOf" srcId="{9CFDD5FC-64EC-4695-9D01-AB259C7EF765}" destId="{8E4F30A2-E450-4441-8E45-11147C0B499F}" srcOrd="0" destOrd="0" presId="urn:microsoft.com/office/officeart/2005/8/layout/venn3"/>
    <dgm:cxn modelId="{1CE92ED0-CB0F-4B06-B020-56C8BCE48755}" type="presOf" srcId="{16FF3CD7-CD1B-43E7-ADA1-9BD0ABDE7453}" destId="{8E4F30A2-E450-4441-8E45-11147C0B499F}" srcOrd="0" destOrd="0" presId="urn:microsoft.com/office/officeart/2005/8/layout/venn3"/>
    <dgm:cxn modelId="{6C5425F2-9DE4-423C-ACFB-B821A1F52A5C}" type="presParOf" srcId="{9CFDD5FC-64EC-4695-9D01-AB259C7EF765}" destId="{2892F083-0B2C-4BE7-8AEE-D4B569043045}" srcOrd="1" destOrd="0" presId="urn:microsoft.com/office/officeart/2005/8/layout/venn3"/>
    <dgm:cxn modelId="{664C9533-C2EE-4949-A938-B932DC186A06}" type="presParOf" srcId="{9CFDD5FC-64EC-4695-9D01-AB259C7EF765}" destId="{CC430880-FF16-4657-B783-1E97645B6A49}" srcOrd="2" destOrd="0" presId="urn:microsoft.com/office/officeart/2005/8/layout/venn3"/>
    <dgm:cxn modelId="{11CE81F1-AE7D-4C4E-949F-AA47F0A68CF3}" type="presOf" srcId="{5CC2ECAC-253E-42C2-B5D0-20CB09C9A6EC}" destId="{CC430880-FF16-4657-B783-1E97645B6A49}" srcOrd="0" destOrd="0" presId="urn:microsoft.com/office/officeart/2005/8/layout/venn3"/>
    <dgm:cxn modelId="{582290CF-9D34-44BC-97E0-80663BA92A3E}" type="presParOf" srcId="{9CFDD5FC-64EC-4695-9D01-AB259C7EF765}" destId="{C7143304-535F-4D7E-BA7A-124DAAEF68F4}" srcOrd="3" destOrd="0" presId="urn:microsoft.com/office/officeart/2005/8/layout/venn3"/>
    <dgm:cxn modelId="{7ACB811D-96F1-4C54-8948-5E5E26DC80DD}" type="presParOf" srcId="{9CFDD5FC-64EC-4695-9D01-AB259C7EF765}" destId="{9AA6D961-60F7-4B6F-9220-259600B8DE7B}" srcOrd="4" destOrd="0" presId="urn:microsoft.com/office/officeart/2005/8/layout/venn3"/>
    <dgm:cxn modelId="{046E1DEE-042F-4B82-9CCA-C316EECD0B62}" type="presOf" srcId="{99613576-2E0D-4362-84C0-CA41C5EA901B}" destId="{9AA6D961-60F7-4B6F-9220-259600B8DE7B}" srcOrd="0" destOrd="0" presId="urn:microsoft.com/office/officeart/2005/8/layout/venn3"/>
    <dgm:cxn modelId="{42363FF2-4187-4864-B69E-14121EA2CFEA}" type="presParOf" srcId="{9CFDD5FC-64EC-4695-9D01-AB259C7EF765}" destId="{069418B6-5F38-4F13-AB59-E5F714A3A536}" srcOrd="5" destOrd="0" presId="urn:microsoft.com/office/officeart/2005/8/layout/venn3"/>
    <dgm:cxn modelId="{D458039D-8C09-4225-93B1-F57B6EFE2DD4}" type="presParOf" srcId="{9CFDD5FC-64EC-4695-9D01-AB259C7EF765}" destId="{A851DDBB-9E67-4453-9DC1-1FE8A5A3825F}" srcOrd="6" destOrd="0" presId="urn:microsoft.com/office/officeart/2005/8/layout/venn3"/>
    <dgm:cxn modelId="{CF78AC2E-AB96-4C4C-8251-F3E6C336C30B}" type="presOf" srcId="{7F4245E0-F467-4F72-BBB6-07F17018D6C6}" destId="{A851DDBB-9E67-4453-9DC1-1FE8A5A3825F}" srcOrd="0" destOrd="0" presId="urn:microsoft.com/office/officeart/2005/8/layout/venn3"/>
    <dgm:cxn modelId="{B23A10E1-5972-4746-B10E-D04C446DEC72}" type="presParOf" srcId="{9CFDD5FC-64EC-4695-9D01-AB259C7EF765}" destId="{A602EB62-1B75-4A44-95BF-C43293E6A1CF}" srcOrd="7" destOrd="0" presId="urn:microsoft.com/office/officeart/2005/8/layout/venn3"/>
    <dgm:cxn modelId="{D5E48D2E-59AE-47A8-B8C9-1B71ADD44538}" type="presParOf" srcId="{9CFDD5FC-64EC-4695-9D01-AB259C7EF765}" destId="{8BDE566E-BACE-42ED-B7D9-6FB1AF4451F6}" srcOrd="8" destOrd="0" presId="urn:microsoft.com/office/officeart/2005/8/layout/venn3"/>
    <dgm:cxn modelId="{BBB706BB-9D4F-4B91-B06E-DA65841C9E4C}" type="presOf" srcId="{D41EEA3C-8F90-4267-9A2F-5E9BE6EF8AC6}" destId="{8BDE566E-BACE-42ED-B7D9-6FB1AF4451F6}" srcOrd="0"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840595" cy="2829560"/>
        <a:chOff x="0" y="0"/>
        <a:chExt cx="9840595" cy="2829560"/>
      </a:xfrm>
    </dsp:grpSpPr>
    <dsp:sp modelId="{8E4F30A2-E450-4441-8E45-11147C0B499F}">
      <dsp:nvSpPr>
        <dsp:cNvPr id="3" name="椭圆 2"/>
        <dsp:cNvSpPr/>
      </dsp:nvSpPr>
      <dsp:spPr bwMode="white">
        <a:xfrm>
          <a:off x="0" y="243281"/>
          <a:ext cx="2342999" cy="2342999"/>
        </a:xfrm>
        <a:prstGeom prst="ellipse">
          <a:avLst/>
        </a:prstGeom>
      </dsp:spPr>
      <dsp:style>
        <a:lnRef idx="2">
          <a:schemeClr val="lt1"/>
        </a:lnRef>
        <a:fillRef idx="1">
          <a:schemeClr val="accent2">
            <a:alpha val="50000"/>
            <a:hueOff val="0"/>
            <a:satOff val="0"/>
            <a:lumOff val="0"/>
            <a:alpha val="50196"/>
          </a:schemeClr>
        </a:fillRef>
        <a:effectRef idx="0">
          <a:scrgbClr r="0" g="0" b="0"/>
        </a:effectRef>
        <a:fontRef idx="minor">
          <a:schemeClr val="tx1"/>
        </a:fontRef>
      </dsp:style>
      <dsp:txBody>
        <a:bodyPr vert="horz" wrap="square" lIns="128943" tIns="41910" rIns="128943"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zh-CN" altLang="zh-CN"/>
            <a:t>什么是毒品</a:t>
          </a:r>
          <a:endParaRPr lang="zh-CN" altLang="zh-CN"/>
        </a:p>
      </dsp:txBody>
      <dsp:txXfrm>
        <a:off x="0" y="243281"/>
        <a:ext cx="2342999" cy="2342999"/>
      </dsp:txXfrm>
    </dsp:sp>
    <dsp:sp modelId="{CC430880-FF16-4657-B783-1E97645B6A49}">
      <dsp:nvSpPr>
        <dsp:cNvPr id="4" name="椭圆 3"/>
        <dsp:cNvSpPr/>
      </dsp:nvSpPr>
      <dsp:spPr bwMode="white">
        <a:xfrm>
          <a:off x="1874399" y="243281"/>
          <a:ext cx="2342999" cy="2342999"/>
        </a:xfrm>
        <a:prstGeom prst="ellipse">
          <a:avLst/>
        </a:prstGeom>
      </dsp:spPr>
      <dsp:style>
        <a:lnRef idx="2">
          <a:schemeClr val="lt1"/>
        </a:lnRef>
        <a:fillRef idx="1">
          <a:schemeClr val="accent2">
            <a:alpha val="50000"/>
            <a:hueOff val="-1845000"/>
            <a:satOff val="8039"/>
            <a:lumOff val="-1372"/>
            <a:alpha val="50196"/>
          </a:schemeClr>
        </a:fillRef>
        <a:effectRef idx="0">
          <a:scrgbClr r="0" g="0" b="0"/>
        </a:effectRef>
        <a:fontRef idx="minor">
          <a:schemeClr val="tx1"/>
        </a:fontRef>
      </dsp:style>
      <dsp:txBody>
        <a:bodyPr vert="horz" wrap="square" lIns="128943" tIns="41910" rIns="128943"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zh-CN" altLang="en-US"/>
            <a:t>毒品的种类</a:t>
          </a:r>
          <a:endParaRPr lang="zh-CN" altLang="en-US"/>
        </a:p>
      </dsp:txBody>
      <dsp:txXfrm>
        <a:off x="1874399" y="243281"/>
        <a:ext cx="2342999" cy="2342999"/>
      </dsp:txXfrm>
    </dsp:sp>
    <dsp:sp modelId="{9AA6D961-60F7-4B6F-9220-259600B8DE7B}">
      <dsp:nvSpPr>
        <dsp:cNvPr id="5" name="椭圆 4"/>
        <dsp:cNvSpPr/>
      </dsp:nvSpPr>
      <dsp:spPr bwMode="white">
        <a:xfrm>
          <a:off x="3748798" y="243281"/>
          <a:ext cx="2342999" cy="2342999"/>
        </a:xfrm>
        <a:prstGeom prst="ellipse">
          <a:avLst/>
        </a:prstGeom>
      </dsp:spPr>
      <dsp:style>
        <a:lnRef idx="2">
          <a:schemeClr val="lt1"/>
        </a:lnRef>
        <a:fillRef idx="1">
          <a:schemeClr val="accent2">
            <a:alpha val="50000"/>
            <a:hueOff val="-3690000"/>
            <a:satOff val="16078"/>
            <a:lumOff val="-2744"/>
            <a:alpha val="50196"/>
          </a:schemeClr>
        </a:fillRef>
        <a:effectRef idx="0">
          <a:scrgbClr r="0" g="0" b="0"/>
        </a:effectRef>
        <a:fontRef idx="minor">
          <a:schemeClr val="tx1"/>
        </a:fontRef>
      </dsp:style>
      <dsp:txBody>
        <a:bodyPr vert="horz" wrap="square" lIns="128943" tIns="41910" rIns="128943"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zh-CN" altLang="en-US"/>
            <a:t>毒品的特征</a:t>
          </a:r>
          <a:endParaRPr lang="zh-CN" altLang="en-US"/>
        </a:p>
      </dsp:txBody>
      <dsp:txXfrm>
        <a:off x="3748798" y="243281"/>
        <a:ext cx="2342999" cy="2342999"/>
      </dsp:txXfrm>
    </dsp:sp>
    <dsp:sp modelId="{A851DDBB-9E67-4453-9DC1-1FE8A5A3825F}">
      <dsp:nvSpPr>
        <dsp:cNvPr id="6" name="椭圆 5"/>
        <dsp:cNvSpPr/>
      </dsp:nvSpPr>
      <dsp:spPr bwMode="white">
        <a:xfrm>
          <a:off x="5623197" y="243281"/>
          <a:ext cx="2342999" cy="2342999"/>
        </a:xfrm>
        <a:prstGeom prst="ellipse">
          <a:avLst/>
        </a:prstGeom>
      </dsp:spPr>
      <dsp:style>
        <a:lnRef idx="2">
          <a:schemeClr val="lt1"/>
        </a:lnRef>
        <a:fillRef idx="1">
          <a:schemeClr val="accent2">
            <a:alpha val="50000"/>
            <a:hueOff val="-5535000"/>
            <a:satOff val="24118"/>
            <a:lumOff val="-4117"/>
            <a:alpha val="50196"/>
          </a:schemeClr>
        </a:fillRef>
        <a:effectRef idx="0">
          <a:scrgbClr r="0" g="0" b="0"/>
        </a:effectRef>
        <a:fontRef idx="minor">
          <a:schemeClr val="tx1"/>
        </a:fontRef>
      </dsp:style>
      <dsp:txBody>
        <a:bodyPr vert="horz" wrap="square" lIns="128943" tIns="41910" rIns="128943"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zh-CN" altLang="en-US"/>
            <a:t>吸毒</a:t>
          </a:r>
          <a:r>
            <a:rPr lang="zh-CN" altLang="en-US"/>
            <a:t>的概念</a:t>
          </a:r>
          <a:endParaRPr lang="zh-CN" altLang="en-US"/>
        </a:p>
      </dsp:txBody>
      <dsp:txXfrm>
        <a:off x="5623197" y="243281"/>
        <a:ext cx="2342999" cy="2342999"/>
      </dsp:txXfrm>
    </dsp:sp>
    <dsp:sp modelId="{8BDE566E-BACE-42ED-B7D9-6FB1AF4451F6}">
      <dsp:nvSpPr>
        <dsp:cNvPr id="8" name="椭圆 7"/>
        <dsp:cNvSpPr/>
      </dsp:nvSpPr>
      <dsp:spPr bwMode="white">
        <a:xfrm>
          <a:off x="7497596" y="243281"/>
          <a:ext cx="2342999" cy="2342999"/>
        </a:xfrm>
        <a:prstGeom prst="ellipse">
          <a:avLst/>
        </a:prstGeom>
      </dsp:spPr>
      <dsp:style>
        <a:lnRef idx="2">
          <a:schemeClr val="lt1"/>
        </a:lnRef>
        <a:fillRef idx="1">
          <a:schemeClr val="accent2">
            <a:alpha val="50000"/>
            <a:hueOff val="-7380000"/>
            <a:satOff val="32157"/>
            <a:lumOff val="-5489"/>
            <a:alpha val="50196"/>
          </a:schemeClr>
        </a:fillRef>
        <a:effectRef idx="0">
          <a:scrgbClr r="0" g="0" b="0"/>
        </a:effectRef>
        <a:fontRef idx="minor">
          <a:schemeClr val="tx1"/>
        </a:fontRef>
      </dsp:style>
      <dsp:txBody>
        <a:bodyPr vert="horz" wrap="square" lIns="128943" tIns="41910" rIns="128943" bIns="4191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a:lnSpc>
              <a:spcPct val="100000"/>
            </a:lnSpc>
            <a:spcBef>
              <a:spcPct val="0"/>
            </a:spcBef>
            <a:spcAft>
              <a:spcPct val="35000"/>
            </a:spcAft>
          </a:pPr>
          <a:r>
            <a:rPr lang="zh-CN"/>
            <a:t>如何</a:t>
          </a:r>
          <a:r>
            <a:rPr lang="zh-CN"/>
            <a:t>避免毒品侵害</a:t>
          </a:r>
          <a:endParaRPr lang="zh-CN"/>
        </a:p>
      </dsp:txBody>
      <dsp:txXfrm>
        <a:off x="7497596" y="243281"/>
        <a:ext cx="2342999" cy="2342999"/>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linDir" val="fromR"/>
          <dgm:param type="fallback" val="2D"/>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HorzCh" val="ctr"/>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image" Target="../media/image1.png"/><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image" Target="../media/image2.png"/><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image" Target="../media/image2.png"/><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0" Type="http://schemas.openxmlformats.org/officeDocument/2006/relationships/tags" Target="../tags/tag179.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r>
              <a:rPr lang="zh-CN" altLang="en-US" dirty="0"/>
              <a:t>永州市冷水滩区珊瑚学校禁毒课件</a:t>
            </a:r>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r>
              <a:rPr lang="zh-CN" altLang="en-US"/>
              <a:t>永州市冷水滩区珊瑚学校禁毒课件</a:t>
            </a:r>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r>
              <a:rPr lang="zh-CN" altLang="en-US"/>
              <a:t>永州市冷水滩区珊瑚学校禁毒课件</a:t>
            </a:r>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3"/>
            </p:custDataLst>
          </p:nvPr>
        </p:nvSpPr>
        <p:spPr>
          <a:xfrm>
            <a:off x="0" y="0"/>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00" dirty="0"/>
          </a:p>
        </p:txBody>
      </p:sp>
      <p:sp>
        <p:nvSpPr>
          <p:cNvPr id="10" name="矩形 9"/>
          <p:cNvSpPr/>
          <p:nvPr>
            <p:custDataLst>
              <p:tags r:id="rId4"/>
            </p:custDataLst>
          </p:nvPr>
        </p:nvSpPr>
        <p:spPr>
          <a:xfrm>
            <a:off x="0" y="2630206"/>
            <a:ext cx="1553843" cy="4227794"/>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custDataLst>
              <p:tags r:id="rId5"/>
            </p:custDataLst>
          </p:nvPr>
        </p:nvSpPr>
        <p:spPr>
          <a:xfrm>
            <a:off x="7319988" y="4372050"/>
            <a:ext cx="2621701" cy="51211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custDataLst>
              <p:tags r:id="rId6"/>
            </p:custDataLst>
          </p:nvPr>
        </p:nvSpPr>
        <p:spPr>
          <a:xfrm>
            <a:off x="0" y="0"/>
            <a:ext cx="2351314" cy="2630206"/>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custDataLst>
              <p:tags r:id="rId7"/>
            </p:custDataLst>
          </p:nvPr>
        </p:nvCxnSpPr>
        <p:spPr>
          <a:xfrm flipV="1">
            <a:off x="10575913" y="1630046"/>
            <a:ext cx="0" cy="3636187"/>
          </a:xfrm>
          <a:prstGeom prst="line">
            <a:avLst/>
          </a:prstGeom>
          <a:ln w="139700">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8"/>
            </p:custDataLst>
          </p:nvPr>
        </p:nvCxnSpPr>
        <p:spPr>
          <a:xfrm>
            <a:off x="415935" y="1531639"/>
            <a:ext cx="153269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等腰三角形 31"/>
          <p:cNvSpPr/>
          <p:nvPr>
            <p:custDataLst>
              <p:tags r:id="rId9"/>
            </p:custDataLst>
          </p:nvPr>
        </p:nvSpPr>
        <p:spPr>
          <a:xfrm flipV="1">
            <a:off x="1290623" y="5146272"/>
            <a:ext cx="490552" cy="546906"/>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custDataLst>
              <p:tags r:id="rId10"/>
            </p:custDataLst>
          </p:nvPr>
        </p:nvSpPr>
        <p:spPr>
          <a:xfrm>
            <a:off x="11643360" y="6356538"/>
            <a:ext cx="548639" cy="50146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11"/>
            </p:custDataLst>
          </p:nvPr>
        </p:nvSpPr>
        <p:spPr>
          <a:xfrm>
            <a:off x="4032571" y="2107096"/>
            <a:ext cx="6073200" cy="2205878"/>
          </a:xfrm>
        </p:spPr>
        <p:txBody>
          <a:bodyPr lIns="90000" tIns="0" rIns="90000" bIns="0" anchor="t" anchorCtr="0">
            <a:normAutofit/>
          </a:bodyPr>
          <a:lstStyle>
            <a:lvl1pPr algn="r">
              <a:lnSpc>
                <a:spcPct val="100000"/>
              </a:lnSpc>
              <a:defRPr sz="7000" spc="0">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2"/>
            </p:custDataLst>
          </p:nvPr>
        </p:nvSpPr>
        <p:spPr>
          <a:xfrm>
            <a:off x="5394427" y="1432495"/>
            <a:ext cx="4622400" cy="648000"/>
          </a:xfrm>
        </p:spPr>
        <p:txBody>
          <a:bodyPr lIns="90000" rIns="90000" bIns="0" anchor="b" anchorCtr="0">
            <a:normAutofit/>
          </a:bodyPr>
          <a:lstStyle>
            <a:lvl1pPr marL="0" indent="0" algn="r">
              <a:buNone/>
              <a:defRPr sz="3600" b="1"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单击编辑副标题</a:t>
            </a:r>
            <a:endParaRPr lang="zh-CN" altLang="en-US" dirty="0"/>
          </a:p>
        </p:txBody>
      </p:sp>
      <p:sp>
        <p:nvSpPr>
          <p:cNvPr id="16" name="日期占位符 15"/>
          <p:cNvSpPr>
            <a:spLocks noGrp="1"/>
          </p:cNvSpPr>
          <p:nvPr>
            <p:ph type="dt" sz="half" idx="10"/>
            <p:custDataLst>
              <p:tags r:id="rId13"/>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4"/>
            </p:custDataLst>
          </p:nvPr>
        </p:nvSpPr>
        <p:spPr/>
        <p:txBody>
          <a:bodyPr/>
          <a:lstStyle/>
          <a:p>
            <a:r>
              <a:rPr lang="zh-CN" altLang="en-US" dirty="0"/>
              <a:t>永州市冷水滩区珊瑚学校禁毒课件</a:t>
            </a:r>
            <a:endParaRPr lang="zh-CN" altLang="en-US" dirty="0"/>
          </a:p>
        </p:txBody>
      </p:sp>
      <p:sp>
        <p:nvSpPr>
          <p:cNvPr id="18" name="灯片编号占位符 17"/>
          <p:cNvSpPr>
            <a:spLocks noGrp="1"/>
          </p:cNvSpPr>
          <p:nvPr>
            <p:ph type="sldNum" sz="quarter" idx="12"/>
            <p:custDataLst>
              <p:tags r:id="rId15"/>
            </p:custDataLst>
          </p:nvPr>
        </p:nvSpPr>
        <p:spPr/>
        <p:txBody>
          <a:bodyPr/>
          <a:lstStyle/>
          <a:p>
            <a:fld id="{49AE70B2-8BF9-45C0-BB95-33D1B9D3A854}" type="slidenum">
              <a:rPr lang="zh-CN" altLang="en-US" smtClean="0"/>
            </a:fld>
            <a:endParaRPr lang="zh-CN" altLang="en-US" dirty="0"/>
          </a:p>
        </p:txBody>
      </p:sp>
      <p:sp>
        <p:nvSpPr>
          <p:cNvPr id="6" name="文本占位符 5"/>
          <p:cNvSpPr>
            <a:spLocks noGrp="1"/>
          </p:cNvSpPr>
          <p:nvPr>
            <p:ph type="body" sz="quarter" idx="13" hasCustomPrompt="1"/>
            <p:custDataLst>
              <p:tags r:id="rId16"/>
            </p:custDataLst>
          </p:nvPr>
        </p:nvSpPr>
        <p:spPr>
          <a:xfrm>
            <a:off x="7314350" y="5011923"/>
            <a:ext cx="2621701" cy="512762"/>
          </a:xfrm>
        </p:spPr>
        <p:txBody>
          <a:bodyPr anchor="t" anchorCtr="0">
            <a:normAutofit/>
          </a:bodyPr>
          <a:lstStyle>
            <a:lvl1pPr marL="0" indent="0" algn="r">
              <a:buNone/>
              <a:defRPr sz="2000">
                <a:solidFill>
                  <a:schemeClr val="bg1"/>
                </a:solidFill>
              </a:defRPr>
            </a:lvl1pPr>
          </a:lstStyle>
          <a:p>
            <a:pPr lvl="0"/>
            <a:r>
              <a:rPr lang="zh-CN" altLang="en-US" dirty="0"/>
              <a:t>编辑文本</a:t>
            </a:r>
            <a:endParaRPr lang="zh-CN" altLang="en-US" dirty="0"/>
          </a:p>
        </p:txBody>
      </p:sp>
      <p:sp>
        <p:nvSpPr>
          <p:cNvPr id="34" name="文本占位符 33"/>
          <p:cNvSpPr>
            <a:spLocks noGrp="1"/>
          </p:cNvSpPr>
          <p:nvPr>
            <p:ph type="body" sz="quarter" idx="14" hasCustomPrompt="1"/>
            <p:custDataLst>
              <p:tags r:id="rId17"/>
            </p:custDataLst>
          </p:nvPr>
        </p:nvSpPr>
        <p:spPr>
          <a:xfrm>
            <a:off x="7314350" y="4372050"/>
            <a:ext cx="2621701" cy="512763"/>
          </a:xfrm>
        </p:spPr>
        <p:txBody>
          <a:bodyPr>
            <a:normAutofit/>
          </a:bodyPr>
          <a:lstStyle>
            <a:lvl1pPr marL="0" indent="0" algn="r">
              <a:buNone/>
              <a:defRPr sz="2600">
                <a:solidFill>
                  <a:schemeClr val="bg1"/>
                </a:solidFill>
              </a:defRPr>
            </a:lvl1pPr>
          </a:lstStyle>
          <a:p>
            <a:pPr lvl="0"/>
            <a:r>
              <a:rPr lang="zh-CN" altLang="en-US" dirty="0"/>
              <a:t>编辑文本</a:t>
            </a:r>
            <a:endParaRPr lang="zh-CN" altLang="en-US" dirty="0"/>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矩形 6"/>
          <p:cNvSpPr/>
          <p:nvPr>
            <p:custDataLst>
              <p:tags r:id="rId3"/>
            </p:custDataLst>
          </p:nvPr>
        </p:nvSpPr>
        <p:spPr>
          <a:xfrm>
            <a:off x="314324" y="191367"/>
            <a:ext cx="11563352" cy="6475268"/>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00" dirty="0"/>
          </a:p>
        </p:txBody>
      </p:sp>
      <p:sp>
        <p:nvSpPr>
          <p:cNvPr id="9" name="等腰三角形 8"/>
          <p:cNvSpPr/>
          <p:nvPr>
            <p:custDataLst>
              <p:tags r:id="rId4"/>
            </p:custDataLst>
          </p:nvPr>
        </p:nvSpPr>
        <p:spPr>
          <a:xfrm flipV="1">
            <a:off x="0" y="406800"/>
            <a:ext cx="490552" cy="546906"/>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5"/>
            </p:custDataLst>
          </p:nvPr>
        </p:nvSpPr>
        <p:spPr>
          <a:xfrm>
            <a:off x="11468100" y="6196348"/>
            <a:ext cx="723899" cy="66165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r>
              <a:rPr lang="zh-CN" altLang="en-US"/>
              <a:t>永州市冷水滩区珊瑚学校禁毒课件</a:t>
            </a:r>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p:custDataLst>
              <p:tags r:id="rId9"/>
            </p:custDataLst>
          </p:nvPr>
        </p:nvSpPr>
        <p:spPr>
          <a:xfrm>
            <a:off x="623888" y="406800"/>
            <a:ext cx="10944225" cy="863601"/>
          </a:xfrm>
        </p:spPr>
        <p:txBody>
          <a:bodyPr>
            <a:normAutofit/>
          </a:bodyPr>
          <a:lstStyle>
            <a:lvl1pPr>
              <a:defRPr sz="2800">
                <a:solidFill>
                  <a:schemeClr val="bg1"/>
                </a:solidFill>
              </a:defRPr>
            </a:lvl1pPr>
          </a:lstStyle>
          <a:p>
            <a:r>
              <a:rPr lang="zh-CN" altLang="en-US" dirty="0"/>
              <a:t>单击此处编辑母版标题样式</a:t>
            </a:r>
            <a:endParaRPr lang="zh-CN" altLang="en-US" dirty="0"/>
          </a:p>
        </p:txBody>
      </p:sp>
      <p:sp>
        <p:nvSpPr>
          <p:cNvPr id="3" name="内容占位符 2"/>
          <p:cNvSpPr>
            <a:spLocks noGrp="1"/>
          </p:cNvSpPr>
          <p:nvPr>
            <p:ph idx="1"/>
            <p:custDataLst>
              <p:tags r:id="rId10"/>
            </p:custDataLst>
          </p:nvPr>
        </p:nvSpPr>
        <p:spPr>
          <a:xfrm>
            <a:off x="623888" y="1412875"/>
            <a:ext cx="10944224" cy="48958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p:custDataLst>
              <p:tags r:id="rId3"/>
            </p:custDataLst>
          </p:nvPr>
        </p:nvSpPr>
        <p:spPr>
          <a:xfrm>
            <a:off x="-1" y="0"/>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00" dirty="0"/>
          </a:p>
        </p:txBody>
      </p:sp>
      <p:sp>
        <p:nvSpPr>
          <p:cNvPr id="10" name="矩形 9"/>
          <p:cNvSpPr/>
          <p:nvPr>
            <p:custDataLst>
              <p:tags r:id="rId4"/>
            </p:custDataLst>
          </p:nvPr>
        </p:nvSpPr>
        <p:spPr>
          <a:xfrm>
            <a:off x="1925630" y="2337085"/>
            <a:ext cx="1993822" cy="1675663"/>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5"/>
            </p:custDataLst>
          </p:nvPr>
        </p:nvSpPr>
        <p:spPr>
          <a:xfrm>
            <a:off x="3986620" y="2219325"/>
            <a:ext cx="5456625" cy="863174"/>
          </a:xfrm>
        </p:spPr>
        <p:txBody>
          <a:bodyPr anchor="b">
            <a:normAutofit/>
          </a:bodyPr>
          <a:lstStyle>
            <a:lvl1pPr>
              <a:defRPr sz="4000">
                <a:solidFill>
                  <a:schemeClr val="bg1"/>
                </a:solidFill>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6"/>
            </p:custDataLst>
          </p:nvPr>
        </p:nvSpPr>
        <p:spPr>
          <a:xfrm>
            <a:off x="3986620" y="3132138"/>
            <a:ext cx="5456625" cy="1367961"/>
          </a:xfrm>
        </p:spPr>
        <p:txBody>
          <a:bodyPr>
            <a:normAutofit/>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r>
              <a:rPr lang="zh-CN" altLang="en-US"/>
              <a:t>永州市冷水滩区珊瑚学校禁毒课件</a:t>
            </a:r>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r>
              <a:rPr lang="zh-CN" altLang="en-US"/>
              <a:t>永州市冷水滩区珊瑚学校禁毒课件</a:t>
            </a:r>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r>
              <a:rPr lang="zh-CN" altLang="en-US"/>
              <a:t>永州市冷水滩区珊瑚学校禁毒课件</a:t>
            </a:r>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r>
              <a:rPr lang="zh-CN" altLang="en-US"/>
              <a:t>永州市冷水滩区珊瑚学校禁毒课件</a:t>
            </a:r>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r>
              <a:rPr lang="zh-CN" altLang="en-US"/>
              <a:t>永州市冷水滩区珊瑚学校禁毒课件</a:t>
            </a:r>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r>
              <a:rPr lang="zh-CN" altLang="en-US" dirty="0"/>
              <a:t>永州市冷水滩区珊瑚学校禁毒课件</a:t>
            </a:r>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永州市冷水滩区珊瑚学校禁毒课件</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永州市冷水滩区珊瑚学校禁毒课件</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r>
              <a:rPr lang="zh-CN" altLang="en-US"/>
              <a:t>永州市冷水滩区珊瑚学校禁毒课件</a:t>
            </a:r>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矩形 5"/>
          <p:cNvSpPr/>
          <p:nvPr>
            <p:custDataLst>
              <p:tags r:id="rId3"/>
            </p:custDataLst>
          </p:nvPr>
        </p:nvSpPr>
        <p:spPr>
          <a:xfrm>
            <a:off x="-1" y="0"/>
            <a:ext cx="12192000" cy="6858000"/>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00" dirty="0"/>
          </a:p>
        </p:txBody>
      </p:sp>
      <p:cxnSp>
        <p:nvCxnSpPr>
          <p:cNvPr id="8" name="直接连接符 7"/>
          <p:cNvCxnSpPr/>
          <p:nvPr>
            <p:custDataLst>
              <p:tags r:id="rId4"/>
            </p:custDataLst>
          </p:nvPr>
        </p:nvCxnSpPr>
        <p:spPr>
          <a:xfrm flipV="1">
            <a:off x="2094504" y="2435655"/>
            <a:ext cx="0" cy="1500187"/>
          </a:xfrm>
          <a:prstGeom prst="line">
            <a:avLst/>
          </a:prstGeom>
          <a:ln w="139700">
            <a:solidFill>
              <a:schemeClr val="accent1">
                <a:alpha val="6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custDataLst>
              <p:tags r:id="rId5"/>
            </p:custDataLst>
          </p:nvPr>
        </p:nvSpPr>
        <p:spPr>
          <a:xfrm>
            <a:off x="10638157" y="2630206"/>
            <a:ext cx="1553843" cy="4227794"/>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custDataLst>
              <p:tags r:id="rId6"/>
            </p:custDataLst>
          </p:nvPr>
        </p:nvSpPr>
        <p:spPr>
          <a:xfrm>
            <a:off x="9840686" y="0"/>
            <a:ext cx="2351314" cy="2630206"/>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7"/>
            </p:custDataLst>
          </p:nvPr>
        </p:nvSpPr>
        <p:spPr>
          <a:xfrm>
            <a:off x="0" y="6356538"/>
            <a:ext cx="548639" cy="501462"/>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8"/>
            </p:custDataLst>
          </p:nvPr>
        </p:nvSpPr>
        <p:spPr>
          <a:xfrm>
            <a:off x="2224767" y="2411515"/>
            <a:ext cx="6496052" cy="1548466"/>
          </a:xfrm>
        </p:spPr>
        <p:txBody>
          <a:bodyPr anchor="ctr" anchorCtr="0">
            <a:normAutofit/>
          </a:bodyPr>
          <a:lstStyle>
            <a:lvl1pPr algn="l">
              <a:defRPr sz="9600" spc="600">
                <a:solidFill>
                  <a:schemeClr val="bg1"/>
                </a:solidFill>
              </a:defRPr>
            </a:lvl1pPr>
          </a:lstStyle>
          <a:p>
            <a:r>
              <a:rPr lang="zh-CN" altLang="en-US" dirty="0"/>
              <a:t>编辑标题</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r>
              <a:rPr lang="zh-CN" altLang="en-US"/>
              <a:t>永州市冷水滩区珊瑚学校禁毒课件</a:t>
            </a:r>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14" name="等腰三角形 13"/>
          <p:cNvSpPr/>
          <p:nvPr>
            <p:custDataLst>
              <p:tags r:id="rId12"/>
            </p:custDataLst>
          </p:nvPr>
        </p:nvSpPr>
        <p:spPr>
          <a:xfrm flipV="1">
            <a:off x="10392881" y="5146272"/>
            <a:ext cx="490552" cy="546906"/>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7" name="组合 6"/>
          <p:cNvGrpSpPr/>
          <p:nvPr/>
        </p:nvGrpSpPr>
        <p:grpSpPr>
          <a:xfrm>
            <a:off x="0" y="0"/>
            <a:ext cx="12192000" cy="5814906"/>
            <a:chOff x="0" y="2420"/>
            <a:chExt cx="9144000" cy="5814906"/>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20"/>
              <a:ext cx="9144000" cy="4981026"/>
            </a:xfrm>
            <a:prstGeom prst="rect">
              <a:avLst/>
            </a:prstGeom>
            <a:effectLst>
              <a:reflection blurRad="6350" stA="17000" endPos="35000" dir="5400000" sy="-100000" algn="bl" rotWithShape="0"/>
            </a:effectLst>
          </p:spPr>
        </p:pic>
        <p:sp>
          <p:nvSpPr>
            <p:cNvPr id="9" name="矩形 8"/>
            <p:cNvSpPr/>
            <p:nvPr/>
          </p:nvSpPr>
          <p:spPr>
            <a:xfrm>
              <a:off x="0" y="4702629"/>
              <a:ext cx="9144000" cy="1114697"/>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 name="Title 1"/>
          <p:cNvSpPr>
            <a:spLocks noGrp="1"/>
          </p:cNvSpPr>
          <p:nvPr>
            <p:ph type="ctrTitle"/>
          </p:nvPr>
        </p:nvSpPr>
        <p:spPr>
          <a:xfrm>
            <a:off x="2006600" y="4981026"/>
            <a:ext cx="8140700" cy="703511"/>
          </a:xfrm>
        </p:spPr>
        <p:txBody>
          <a:bodyPr anchor="b">
            <a:normAutofit/>
          </a:bodyPr>
          <a:lstStyle>
            <a:lvl1pPr algn="ctr">
              <a:defRPr sz="3200">
                <a:latin typeface="黑体" panose="02010609060101010101" charset="-122"/>
                <a:ea typeface="黑体" panose="02010609060101010101" charset="-122"/>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2006600" y="5734040"/>
            <a:ext cx="8140700" cy="556727"/>
          </a:xfrm>
        </p:spPr>
        <p:txBody>
          <a:bodyPr>
            <a:normAutofit/>
          </a:bodyPr>
          <a:lstStyle>
            <a:lvl1pPr marL="0" indent="0" algn="ctr">
              <a:buNone/>
              <a:defRPr sz="1800">
                <a:solidFill>
                  <a:srgbClr val="B1B34D"/>
                </a:solidFill>
                <a:latin typeface="黑体" panose="02010609060101010101" charset="-122"/>
                <a:ea typeface="黑体" panose="02010609060101010101"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2C2EF857-56E1-4184-9111-63BE8CFFEF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6" name="Slide Number Placeholder 5"/>
          <p:cNvSpPr>
            <a:spLocks noGrp="1"/>
          </p:cNvSpPr>
          <p:nvPr>
            <p:ph type="sldNum" sz="quarter" idx="12"/>
          </p:nvPr>
        </p:nvSpPr>
        <p:spPr/>
        <p:txBody>
          <a:bodyPr/>
          <a:lstStyle/>
          <a:p>
            <a:fld id="{3839C260-CE36-4F18-A6C0-BE21BFFE4B57}" type="slidenum">
              <a:rPr lang="zh-CN" altLang="en-US" smtClean="0"/>
            </a:fld>
            <a:endParaRPr lang="zh-CN" altLang="en-US"/>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916949" y="505327"/>
            <a:ext cx="8454355" cy="909228"/>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1868823" y="1757963"/>
            <a:ext cx="8454355" cy="378421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C2EF857-56E1-4184-9111-63BE8CFFEF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39C260-CE36-4F18-A6C0-BE21BFFE4B57}" type="slidenum">
              <a:rPr lang="zh-CN" altLang="en-US" smtClean="0"/>
            </a:fld>
            <a:endParaRPr lang="zh-CN" altLang="en-US"/>
          </a:p>
        </p:txBody>
      </p:sp>
      <p:grpSp>
        <p:nvGrpSpPr>
          <p:cNvPr id="7" name="组合 6"/>
          <p:cNvGrpSpPr/>
          <p:nvPr/>
        </p:nvGrpSpPr>
        <p:grpSpPr>
          <a:xfrm>
            <a:off x="1410035" y="1459212"/>
            <a:ext cx="4102100" cy="982663"/>
            <a:chOff x="2453951" y="1669272"/>
            <a:chExt cx="3076575" cy="982663"/>
          </a:xfrm>
        </p:grpSpPr>
        <p:cxnSp>
          <p:nvCxnSpPr>
            <p:cNvPr id="8" name="直接连接符 7"/>
            <p:cNvCxnSpPr/>
            <p:nvPr/>
          </p:nvCxnSpPr>
          <p:spPr>
            <a:xfrm>
              <a:off x="2453951" y="1961372"/>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784151" y="1669272"/>
              <a:ext cx="0" cy="982663"/>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460301" y="1669272"/>
              <a:ext cx="0" cy="2921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453951" y="1669272"/>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6679865" y="4862854"/>
            <a:ext cx="4102100" cy="982662"/>
            <a:chOff x="2911151" y="5245910"/>
            <a:chExt cx="3076575" cy="982662"/>
          </a:xfrm>
        </p:grpSpPr>
        <p:cxnSp>
          <p:nvCxnSpPr>
            <p:cNvPr id="13" name="直接连接符 12"/>
            <p:cNvCxnSpPr/>
            <p:nvPr/>
          </p:nvCxnSpPr>
          <p:spPr>
            <a:xfrm flipH="1" flipV="1">
              <a:off x="2911151" y="5938060"/>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5657526" y="5245910"/>
              <a:ext cx="0" cy="982662"/>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5981376" y="5938060"/>
              <a:ext cx="0" cy="2905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5657526" y="6228572"/>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968548" y="4506802"/>
            <a:ext cx="6254905" cy="895493"/>
          </a:xfrm>
        </p:spPr>
        <p:txBody>
          <a:bodyPr anchor="ctr"/>
          <a:lstStyle>
            <a:lvl1pPr marL="0" indent="0" algn="ctr">
              <a:buNone/>
              <a:defRPr sz="2400">
                <a:solidFill>
                  <a:schemeClr val="tx1">
                    <a:lumMod val="60000"/>
                    <a:lumOff val="4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Date Placeholder 3"/>
          <p:cNvSpPr>
            <a:spLocks noGrp="1"/>
          </p:cNvSpPr>
          <p:nvPr>
            <p:ph type="dt" sz="half" idx="10"/>
          </p:nvPr>
        </p:nvSpPr>
        <p:spPr/>
        <p:txBody>
          <a:bodyPr/>
          <a:lstStyle/>
          <a:p>
            <a:fld id="{2C2EF857-56E1-4184-9111-63BE8CFFEF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39C260-CE36-4F18-A6C0-BE21BFFE4B57}" type="slidenum">
              <a:rPr lang="zh-CN" altLang="en-US" smtClean="0"/>
            </a:fld>
            <a:endParaRPr lang="zh-CN" altLang="en-US"/>
          </a:p>
        </p:txBody>
      </p:sp>
      <p:grpSp>
        <p:nvGrpSpPr>
          <p:cNvPr id="13" name="组合 12"/>
          <p:cNvGrpSpPr/>
          <p:nvPr/>
        </p:nvGrpSpPr>
        <p:grpSpPr>
          <a:xfrm>
            <a:off x="2585570" y="1450865"/>
            <a:ext cx="7020860" cy="3055937"/>
            <a:chOff x="1646238" y="1947863"/>
            <a:chExt cx="5861050" cy="2551112"/>
          </a:xfrm>
        </p:grpSpPr>
        <p:sp>
          <p:nvSpPr>
            <p:cNvPr id="10" name="任意多边形 9"/>
            <p:cNvSpPr/>
            <p:nvPr/>
          </p:nvSpPr>
          <p:spPr>
            <a:xfrm>
              <a:off x="2149475" y="2312988"/>
              <a:ext cx="4900613" cy="1801812"/>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accent1"/>
            </a:solidFill>
            <a:ln w="12700" cap="flat" cmpd="sng" algn="ctr">
              <a:noFill/>
              <a:prstDash val="solid"/>
              <a:miter lim="800000"/>
            </a:ln>
            <a:effectLst/>
          </p:spPr>
          <p:txBody>
            <a:bodyPr wrap="square" anchor="ctr">
              <a:normAutofit/>
            </a:bodyPr>
            <a:lstStyle/>
            <a:p>
              <a:pPr algn="ctr" eaLnBrk="1" hangingPunct="1">
                <a:spcBef>
                  <a:spcPts val="0"/>
                </a:spcBef>
                <a:spcAft>
                  <a:spcPts val="0"/>
                </a:spcAft>
                <a:defRPr/>
              </a:pPr>
              <a:endParaRPr lang="zh-CN" altLang="en-US" kern="0">
                <a:solidFill>
                  <a:prstClr val="white"/>
                </a:solidFill>
                <a:latin typeface="+mn-lt"/>
                <a:ea typeface="+mn-ea"/>
              </a:endParaRPr>
            </a:p>
          </p:txBody>
        </p:sp>
        <p:cxnSp>
          <p:nvCxnSpPr>
            <p:cNvPr id="11" name="直接连接符 10"/>
            <p:cNvCxnSpPr/>
            <p:nvPr/>
          </p:nvCxnSpPr>
          <p:spPr>
            <a:xfrm flipH="1">
              <a:off x="1646238" y="1947863"/>
              <a:ext cx="2103437" cy="1517650"/>
            </a:xfrm>
            <a:prstGeom prst="line">
              <a:avLst/>
            </a:prstGeom>
            <a:noFill/>
            <a:ln w="12700" cap="flat" cmpd="sng" algn="ctr">
              <a:solidFill>
                <a:schemeClr val="accent1">
                  <a:lumMod val="75000"/>
                </a:schemeClr>
              </a:solidFill>
              <a:prstDash val="solid"/>
              <a:miter lim="800000"/>
            </a:ln>
            <a:effectLst/>
          </p:spPr>
        </p:cxnSp>
        <p:cxnSp>
          <p:nvCxnSpPr>
            <p:cNvPr id="12" name="直接连接符 11"/>
            <p:cNvCxnSpPr/>
            <p:nvPr/>
          </p:nvCxnSpPr>
          <p:spPr>
            <a:xfrm flipH="1">
              <a:off x="5403850" y="2981325"/>
              <a:ext cx="2103438" cy="1517650"/>
            </a:xfrm>
            <a:prstGeom prst="line">
              <a:avLst/>
            </a:prstGeom>
            <a:noFill/>
            <a:ln w="12700" cap="flat" cmpd="sng" algn="ctr">
              <a:solidFill>
                <a:schemeClr val="accent1">
                  <a:lumMod val="75000"/>
                </a:schemeClr>
              </a:solidFill>
              <a:prstDash val="solid"/>
              <a:miter lim="800000"/>
            </a:ln>
            <a:effectLst/>
          </p:spPr>
        </p:cxnSp>
      </p:grpSp>
      <p:sp>
        <p:nvSpPr>
          <p:cNvPr id="2" name="Title 1"/>
          <p:cNvSpPr>
            <a:spLocks noGrp="1"/>
          </p:cNvSpPr>
          <p:nvPr>
            <p:ph type="title"/>
          </p:nvPr>
        </p:nvSpPr>
        <p:spPr>
          <a:xfrm>
            <a:off x="3431840" y="1936369"/>
            <a:ext cx="5472697" cy="2025449"/>
          </a:xfrm>
        </p:spPr>
        <p:txBody>
          <a:bodyPr anchor="ctr">
            <a:normAutofit/>
          </a:bodyPr>
          <a:lstStyle>
            <a:lvl1pPr algn="ctr">
              <a:defRPr sz="2800">
                <a:solidFill>
                  <a:schemeClr val="bg1"/>
                </a:solidFill>
              </a:defRPr>
            </a:lvl1pPr>
          </a:lstStyle>
          <a:p>
            <a:r>
              <a:rPr lang="zh-CN" altLang="en-US" dirty="0" smtClean="0"/>
              <a:t>单击此处编辑母版标题样式</a:t>
            </a:r>
            <a:endParaRPr lang="en-US" dirty="0"/>
          </a:p>
        </p:txBody>
      </p:sp>
    </p:spTree>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793068"/>
            <a:ext cx="4944979" cy="420930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408821" y="1782743"/>
            <a:ext cx="4944979" cy="421963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2C2EF857-56E1-4184-9111-63BE8CFFEF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839C260-CE36-4F18-A6C0-BE21BFFE4B57}" type="slidenum">
              <a:rPr lang="zh-CN" altLang="en-US" smtClean="0"/>
            </a:fld>
            <a:endParaRPr lang="zh-CN" altLang="en-US"/>
          </a:p>
        </p:txBody>
      </p:sp>
      <p:grpSp>
        <p:nvGrpSpPr>
          <p:cNvPr id="8" name="组合 7"/>
          <p:cNvGrpSpPr/>
          <p:nvPr/>
        </p:nvGrpSpPr>
        <p:grpSpPr>
          <a:xfrm>
            <a:off x="377436" y="1492231"/>
            <a:ext cx="4102100" cy="982663"/>
            <a:chOff x="2453951" y="1669272"/>
            <a:chExt cx="3076575" cy="982663"/>
          </a:xfrm>
        </p:grpSpPr>
        <p:cxnSp>
          <p:nvCxnSpPr>
            <p:cNvPr id="9" name="直接连接符 8"/>
            <p:cNvCxnSpPr/>
            <p:nvPr/>
          </p:nvCxnSpPr>
          <p:spPr>
            <a:xfrm>
              <a:off x="2453951" y="1961372"/>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784151" y="1669272"/>
              <a:ext cx="0" cy="982663"/>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460301" y="1669272"/>
              <a:ext cx="0" cy="2921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453951" y="1669272"/>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141133" y="5320517"/>
            <a:ext cx="4102100" cy="982662"/>
            <a:chOff x="2911151" y="5245910"/>
            <a:chExt cx="3076575" cy="982662"/>
          </a:xfrm>
        </p:grpSpPr>
        <p:cxnSp>
          <p:nvCxnSpPr>
            <p:cNvPr id="14" name="直接连接符 13"/>
            <p:cNvCxnSpPr/>
            <p:nvPr/>
          </p:nvCxnSpPr>
          <p:spPr>
            <a:xfrm flipH="1" flipV="1">
              <a:off x="2911151" y="5938060"/>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5657526" y="5245910"/>
              <a:ext cx="0" cy="982662"/>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5981376" y="5938060"/>
              <a:ext cx="0" cy="2905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5657526" y="6228572"/>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5955409" y="1498251"/>
            <a:ext cx="4102100" cy="982663"/>
            <a:chOff x="2453951" y="1669272"/>
            <a:chExt cx="3076575" cy="982663"/>
          </a:xfrm>
        </p:grpSpPr>
        <p:cxnSp>
          <p:nvCxnSpPr>
            <p:cNvPr id="32" name="直接连接符 31"/>
            <p:cNvCxnSpPr/>
            <p:nvPr/>
          </p:nvCxnSpPr>
          <p:spPr>
            <a:xfrm>
              <a:off x="2453951" y="1961372"/>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784151" y="1669272"/>
              <a:ext cx="0" cy="982663"/>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460301" y="1669272"/>
              <a:ext cx="0" cy="2921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453951" y="1669272"/>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7689874" y="5311812"/>
            <a:ext cx="4102100" cy="982662"/>
            <a:chOff x="2911151" y="5245910"/>
            <a:chExt cx="3076575" cy="982662"/>
          </a:xfrm>
        </p:grpSpPr>
        <p:cxnSp>
          <p:nvCxnSpPr>
            <p:cNvPr id="37" name="直接连接符 36"/>
            <p:cNvCxnSpPr/>
            <p:nvPr/>
          </p:nvCxnSpPr>
          <p:spPr>
            <a:xfrm flipH="1" flipV="1">
              <a:off x="2911151" y="5938060"/>
              <a:ext cx="3076575"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flipV="1">
              <a:off x="5657526" y="5245910"/>
              <a:ext cx="0" cy="982662"/>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flipV="1">
              <a:off x="5981376" y="5938060"/>
              <a:ext cx="0" cy="29051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flipV="1">
              <a:off x="5657526" y="6228572"/>
              <a:ext cx="330200" cy="0"/>
            </a:xfrm>
            <a:prstGeom prst="line">
              <a:avLst/>
            </a:prstGeom>
            <a:ln w="12700"/>
          </p:spPr>
          <p:style>
            <a:lnRef idx="1">
              <a:schemeClr val="accent1"/>
            </a:lnRef>
            <a:fillRef idx="0">
              <a:schemeClr val="accent1"/>
            </a:fillRef>
            <a:effectRef idx="0">
              <a:schemeClr val="accent1"/>
            </a:effectRef>
            <a:fontRef idx="minor">
              <a:schemeClr val="tx1"/>
            </a:fontRef>
          </p:style>
        </p:cxnSp>
      </p:grpSp>
    </p:spTree>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149351"/>
          </a:xfrm>
        </p:spPr>
        <p:txBody>
          <a:bodyPr/>
          <a:lstStyle>
            <a:lvl1pPr algn="ctr">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2C2EF857-56E1-4184-9111-63BE8CFFEFD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839C260-CE36-4F18-A6C0-BE21BFFE4B57}" type="slidenum">
              <a:rPr lang="zh-CN" altLang="en-US" smtClean="0"/>
            </a:fld>
            <a:endParaRPr lang="zh-CN" altLang="en-US"/>
          </a:p>
        </p:txBody>
      </p:sp>
    </p:spTree>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5051" y="2671280"/>
            <a:ext cx="3526692" cy="945221"/>
          </a:xfrm>
        </p:spPr>
        <p:txBody>
          <a:bodyPr anchor="ctr">
            <a:noAutofit/>
          </a:bodyPr>
          <a:lstStyle>
            <a:lvl1pPr>
              <a:defRPr sz="600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lstStyle/>
          <a:p>
            <a:fld id="{2C2EF857-56E1-4184-9111-63BE8CFFEFD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839C260-CE36-4F18-A6C0-BE21BFFE4B57}" type="slidenum">
              <a:rPr lang="zh-CN" altLang="en-US" smtClean="0"/>
            </a:fld>
            <a:endParaRPr lang="zh-CN" altLang="en-US"/>
          </a:p>
        </p:txBody>
      </p:sp>
      <p:sp>
        <p:nvSpPr>
          <p:cNvPr id="7" name="空心弧 6"/>
          <p:cNvSpPr/>
          <p:nvPr/>
        </p:nvSpPr>
        <p:spPr bwMode="auto">
          <a:xfrm rot="7086271">
            <a:off x="6524396" y="2147552"/>
            <a:ext cx="2004325" cy="2004325"/>
          </a:xfrm>
          <a:prstGeom prst="blockArc">
            <a:avLst>
              <a:gd name="adj1" fmla="val 5502533"/>
              <a:gd name="adj2" fmla="val 1980318"/>
              <a:gd name="adj3" fmla="val 1053"/>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solidFill>
                <a:schemeClr val="tx1"/>
              </a:solidFill>
            </a:endParaRPr>
          </a:p>
        </p:txBody>
      </p:sp>
    </p:spTree>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2EF857-56E1-4184-9111-63BE8CFFEFD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839C260-CE36-4F18-A6C0-BE21BFFE4B57}" type="slidenum">
              <a:rPr lang="zh-CN" altLang="en-US" smtClean="0"/>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永州市冷水滩区珊瑚学校禁毒课件</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grpSp>
        <p:nvGrpSpPr>
          <p:cNvPr id="15" name="组合 14"/>
          <p:cNvGrpSpPr/>
          <p:nvPr/>
        </p:nvGrpSpPr>
        <p:grpSpPr>
          <a:xfrm>
            <a:off x="4883150" y="1603377"/>
            <a:ext cx="7308850" cy="4608513"/>
            <a:chOff x="1835150" y="1628775"/>
            <a:chExt cx="7308850" cy="4608513"/>
          </a:xfrm>
        </p:grpSpPr>
        <p:sp>
          <p:nvSpPr>
            <p:cNvPr id="13" name="矩形 11"/>
            <p:cNvSpPr>
              <a:spLocks noChangeArrowheads="1"/>
            </p:cNvSpPr>
            <p:nvPr/>
          </p:nvSpPr>
          <p:spPr bwMode="auto">
            <a:xfrm>
              <a:off x="1835150" y="1628775"/>
              <a:ext cx="7308850" cy="4608513"/>
            </a:xfrm>
            <a:prstGeom prst="rect">
              <a:avLst/>
            </a:prstGeom>
            <a:solidFill>
              <a:schemeClr val="accent1"/>
            </a:solid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 typeface="Arial" panose="020B0604020202020204" pitchFamily="34" charset="0"/>
                <a:buNone/>
              </a:pPr>
              <a:endParaRPr lang="zh-CN" altLang="zh-CN" sz="1800">
                <a:solidFill>
                  <a:srgbClr val="FFFFFF"/>
                </a:solidFill>
              </a:endParaRPr>
            </a:p>
          </p:txBody>
        </p:sp>
        <p:sp>
          <p:nvSpPr>
            <p:cNvPr id="14" name="椭圆 12"/>
            <p:cNvSpPr/>
            <p:nvPr/>
          </p:nvSpPr>
          <p:spPr bwMode="auto">
            <a:xfrm>
              <a:off x="5656263" y="2276475"/>
              <a:ext cx="3487737" cy="3960813"/>
            </a:xfrm>
            <a:custGeom>
              <a:avLst/>
              <a:gdLst>
                <a:gd name="T0" fmla="*/ 3958577 w 3107464"/>
                <a:gd name="T1" fmla="*/ 0 h 3528392"/>
                <a:gd name="T2" fmla="*/ 6212007 w 3107464"/>
                <a:gd name="T3" fmla="*/ 712131 h 3528392"/>
                <a:gd name="T4" fmla="*/ 6212007 w 3107464"/>
                <a:gd name="T5" fmla="*/ 7060279 h 3528392"/>
                <a:gd name="T6" fmla="*/ 1494389 w 3107464"/>
                <a:gd name="T7" fmla="*/ 7060279 h 3528392"/>
                <a:gd name="T8" fmla="*/ 0 w 3107464"/>
                <a:gd name="T9" fmla="*/ 3962401 h 3528392"/>
                <a:gd name="T10" fmla="*/ 3958577 w 3107464"/>
                <a:gd name="T11" fmla="*/ 0 h 35283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7464" h="3528392">
                  <a:moveTo>
                    <a:pt x="1980220" y="0"/>
                  </a:moveTo>
                  <a:cubicBezTo>
                    <a:pt x="2414122" y="0"/>
                    <a:pt x="2782404" y="117538"/>
                    <a:pt x="3107464" y="355889"/>
                  </a:cubicBezTo>
                  <a:lnTo>
                    <a:pt x="3107464" y="3528392"/>
                  </a:lnTo>
                  <a:lnTo>
                    <a:pt x="747547" y="3528392"/>
                  </a:lnTo>
                  <a:cubicBezTo>
                    <a:pt x="291641" y="3166609"/>
                    <a:pt x="0" y="2607473"/>
                    <a:pt x="0" y="1980220"/>
                  </a:cubicBezTo>
                  <a:cubicBezTo>
                    <a:pt x="0" y="886575"/>
                    <a:pt x="886575" y="0"/>
                    <a:pt x="19802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sp>
        <p:nvSpPr>
          <p:cNvPr id="3" name="Picture Placeholder 2"/>
          <p:cNvSpPr>
            <a:spLocks noGrp="1" noChangeAspect="1"/>
          </p:cNvSpPr>
          <p:nvPr>
            <p:ph type="pic" idx="1"/>
          </p:nvPr>
        </p:nvSpPr>
        <p:spPr>
          <a:xfrm>
            <a:off x="8764588" y="2327316"/>
            <a:ext cx="3427412" cy="3909971"/>
          </a:xfrm>
        </p:spPr>
        <p:txBody>
          <a:bodyPr anchor="ctr"/>
          <a:lstStyle>
            <a:lvl1pPr marL="0" indent="0">
              <a:buNone/>
              <a:defRPr sz="3200">
                <a:solidFill>
                  <a:schemeClr val="accent2">
                    <a:lumMod val="7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smtClean="0"/>
              <a:t>单击图标添加图片</a:t>
            </a:r>
            <a:endParaRPr lang="en-US" dirty="0"/>
          </a:p>
        </p:txBody>
      </p:sp>
      <p:sp>
        <p:nvSpPr>
          <p:cNvPr id="2" name="Title 1"/>
          <p:cNvSpPr>
            <a:spLocks noGrp="1"/>
          </p:cNvSpPr>
          <p:nvPr>
            <p:ph type="title"/>
          </p:nvPr>
        </p:nvSpPr>
        <p:spPr>
          <a:xfrm>
            <a:off x="1151136" y="520800"/>
            <a:ext cx="6513650" cy="679456"/>
          </a:xfrm>
        </p:spPr>
        <p:txBody>
          <a:bodyPr anchor="ctr">
            <a:noAutofit/>
          </a:bodyPr>
          <a:lstStyle>
            <a:lvl1pPr>
              <a:defRPr sz="3200" b="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5048299" y="2480951"/>
            <a:ext cx="3591009" cy="3351881"/>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Date Placeholder 4"/>
          <p:cNvSpPr>
            <a:spLocks noGrp="1"/>
          </p:cNvSpPr>
          <p:nvPr>
            <p:ph type="dt" sz="half" idx="10"/>
          </p:nvPr>
        </p:nvSpPr>
        <p:spPr/>
        <p:txBody>
          <a:bodyPr/>
          <a:lstStyle/>
          <a:p>
            <a:fld id="{2C2EF857-56E1-4184-9111-63BE8CFFEFD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839C260-CE36-4F18-A6C0-BE21BFFE4B57}" type="slidenum">
              <a:rPr lang="zh-CN" altLang="en-US" smtClean="0"/>
            </a:fld>
            <a:endParaRPr lang="zh-CN" altLang="en-US"/>
          </a:p>
        </p:txBody>
      </p:sp>
      <p:cxnSp>
        <p:nvCxnSpPr>
          <p:cNvPr id="10" name="直接连接符 1"/>
          <p:cNvCxnSpPr>
            <a:cxnSpLocks noChangeShapeType="1"/>
          </p:cNvCxnSpPr>
          <p:nvPr/>
        </p:nvCxnSpPr>
        <p:spPr bwMode="auto">
          <a:xfrm>
            <a:off x="4883150" y="1484313"/>
            <a:ext cx="7308850" cy="0"/>
          </a:xfrm>
          <a:prstGeom prst="line">
            <a:avLst/>
          </a:prstGeom>
          <a:noFill/>
          <a:ln w="28575">
            <a:solidFill>
              <a:schemeClr val="accent1"/>
            </a:solidFill>
            <a:round/>
          </a:ln>
          <a:extLst>
            <a:ext uri="{909E8E84-426E-40DD-AFC4-6F175D3DCCD1}">
              <a14:hiddenFill xmlns:a14="http://schemas.microsoft.com/office/drawing/2010/main">
                <a:noFill/>
              </a14:hiddenFill>
            </a:ext>
          </a:extLst>
        </p:spPr>
      </p:cxnSp>
    </p:spTree>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372725" y="365125"/>
            <a:ext cx="981074" cy="5811838"/>
          </a:xfrm>
        </p:spPr>
        <p:txBody>
          <a:bodyPr vert="eaVert" anchor="b"/>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198" y="365125"/>
            <a:ext cx="94680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C2EF857-56E1-4184-9111-63BE8CFFEFD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839C260-CE36-4F18-A6C0-BE21BFFE4B57}" type="slidenum">
              <a:rPr lang="zh-CN" altLang="en-US" smtClean="0"/>
            </a:fld>
            <a:endParaRPr lang="zh-CN" altLang="en-US"/>
          </a:p>
        </p:txBody>
      </p:sp>
    </p:spTree>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solidFill>
                  <a:schemeClr val="accent1"/>
                </a:solidFill>
              </a:defRPr>
            </a:lvl1pPr>
            <a:lvl2pPr>
              <a:defRPr sz="2000">
                <a:solidFill>
                  <a:schemeClr val="accent1"/>
                </a:solidFill>
              </a:defRPr>
            </a:lvl2pPr>
            <a:lvl3pPr>
              <a:defRPr sz="1800">
                <a:solidFill>
                  <a:schemeClr val="accent1"/>
                </a:solidFill>
              </a:defRPr>
            </a:lvl3pPr>
            <a:lvl4pPr>
              <a:defRPr sz="1800">
                <a:solidFill>
                  <a:schemeClr val="accent1"/>
                </a:solidFill>
              </a:defRPr>
            </a:lvl4pPr>
            <a:lvl5pPr>
              <a:defRPr sz="1800">
                <a:solidFill>
                  <a:schemeClr val="accent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timing>
    <p:tnLst>
      <p:par>
        <p:cTn id="1" dur="indefinite" restart="never" nodeType="tmRoot"/>
      </p:par>
    </p:tnLst>
  </p:timing>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10" name="直接连接符 9"/>
          <p:cNvCxnSpPr/>
          <p:nvPr>
            <p:custDataLst>
              <p:tags r:id="rId2"/>
            </p:custDataLst>
          </p:nvPr>
        </p:nvCxnSpPr>
        <p:spPr>
          <a:xfrm>
            <a:off x="455543" y="2676832"/>
            <a:ext cx="76531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a:off x="10971143" y="2676832"/>
            <a:ext cx="765313"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custDataLst>
              <p:tags r:id="rId4"/>
            </p:custDataLst>
          </p:nvPr>
        </p:nvSpPr>
        <p:spPr>
          <a:xfrm>
            <a:off x="1524001" y="2326470"/>
            <a:ext cx="9144000" cy="886397"/>
          </a:xfrm>
        </p:spPr>
        <p:txBody>
          <a:bodyPr tIns="0" bIns="0" anchor="ctr">
            <a:normAutofit/>
          </a:bodyPr>
          <a:lstStyle>
            <a:lvl1pPr algn="ctr">
              <a:defRPr sz="48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5"/>
            </p:custDataLst>
          </p:nvPr>
        </p:nvSpPr>
        <p:spPr>
          <a:xfrm>
            <a:off x="1524001" y="3262934"/>
            <a:ext cx="9144000" cy="965389"/>
          </a:xfrm>
        </p:spPr>
        <p:txBody>
          <a:bodyPr tIns="0">
            <a:normAutofit/>
          </a:bodyPr>
          <a:lstStyle>
            <a:lvl1pPr marL="0" indent="0" algn="ctr">
              <a:buFont typeface="Arial" panose="020B0604020202020204" pitchFamily="34" charset="0"/>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custDataLst>
              <p:tags r:id="rId6"/>
            </p:custDataLst>
          </p:nvPr>
        </p:nvSpPr>
        <p:spPr/>
        <p:txBody>
          <a:bodyPr>
            <a:normAutofit/>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custDataLst>
              <p:tags r:id="rId7"/>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8"/>
            </p:custDataLst>
          </p:nvPr>
        </p:nvSpPr>
        <p:spPr/>
        <p:txBody>
          <a:bodyPr>
            <a:normAutofit/>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8200" y="392400"/>
            <a:ext cx="10515600" cy="1325563"/>
          </a:xfrm>
        </p:spPr>
        <p:txBody>
          <a:bodyPr anchor="ctr" anchorCtr="0">
            <a:normAutofit/>
          </a:bodyPr>
          <a:lstStyle>
            <a:lvl1pPr>
              <a:defRPr sz="3600">
                <a:solidFill>
                  <a:schemeClr val="accent1"/>
                </a:solidFill>
              </a:defRPr>
            </a:lvl1p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custDataLst>
              <p:tags r:id="rId5"/>
            </p:custDataLst>
          </p:nvPr>
        </p:nvSpPr>
        <p:spPr/>
        <p:txBody>
          <a:bodyPr/>
          <a:lstStyle/>
          <a:p>
            <a:endParaRPr lang="zh-CN" altLang="en-US" dirty="0"/>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矩形 6"/>
          <p:cNvSpPr/>
          <p:nvPr>
            <p:custDataLst>
              <p:tags r:id="rId7"/>
            </p:custDataLst>
          </p:nvPr>
        </p:nvSpPr>
        <p:spPr>
          <a:xfrm>
            <a:off x="0" y="86588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Tree>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2808254" y="2320925"/>
            <a:ext cx="6039836" cy="798023"/>
          </a:xfrm>
        </p:spPr>
        <p:txBody>
          <a:bodyPr anchor="b" anchorCtr="0">
            <a:normAutofit/>
          </a:bodyPr>
          <a:lstStyle>
            <a:lvl1pPr algn="l">
              <a:defRPr sz="3600"/>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2808254" y="3246477"/>
            <a:ext cx="6039837" cy="609604"/>
          </a:xfrm>
        </p:spPr>
        <p:txBody>
          <a:bodyPr>
            <a:normAutofit/>
          </a:bodyPr>
          <a:lstStyle>
            <a:lvl1pPr marL="0" indent="0" algn="l">
              <a:buFont typeface="Arial" panose="020B0604020202020204" pitchFamily="34" charse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8200" y="392400"/>
            <a:ext cx="10515600" cy="1325563"/>
          </a:xfrm>
        </p:spPr>
        <p:txBody>
          <a:bodyPr anchor="ctr" anchorCtr="0">
            <a:normAutofit/>
          </a:bodyPr>
          <a:lstStyle>
            <a:lvl1pPr>
              <a:defRPr sz="3600"/>
            </a:lvl1pPr>
          </a:lstStyle>
          <a:p>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
        <p:nvSpPr>
          <p:cNvPr id="8" name="矩形 7"/>
          <p:cNvSpPr/>
          <p:nvPr>
            <p:custDataLst>
              <p:tags r:id="rId8"/>
            </p:custDataLst>
          </p:nvPr>
        </p:nvSpPr>
        <p:spPr>
          <a:xfrm>
            <a:off x="0" y="86588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Tree>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92400"/>
            <a:ext cx="10515600" cy="1325563"/>
          </a:xfrm>
        </p:spPr>
        <p:txBody>
          <a:bodyPr anchor="ctr" anchorCtr="0">
            <a:normAutofit/>
          </a:bodyPr>
          <a:lstStyle>
            <a:lvl1pPr>
              <a:defRPr sz="36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custDataLst>
              <p:tags r:id="rId5"/>
            </p:custDataLst>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10" name="矩形 9"/>
          <p:cNvSpPr/>
          <p:nvPr>
            <p:custDataLst>
              <p:tags r:id="rId10"/>
            </p:custDataLst>
          </p:nvPr>
        </p:nvSpPr>
        <p:spPr>
          <a:xfrm>
            <a:off x="0" y="86588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Tree>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
        <p:nvSpPr>
          <p:cNvPr id="11" name="日期占位符 3"/>
          <p:cNvSpPr>
            <a:spLocks noGrp="1"/>
          </p:cNvSpPr>
          <p:nvPr>
            <p:ph type="dt" sz="half" idx="10"/>
            <p:custDataLst>
              <p:tags r:id="rId2"/>
            </p:custDataLst>
          </p:nvPr>
        </p:nvSpPr>
        <p:spPr>
          <a:xfrm>
            <a:off x="838200" y="6356350"/>
            <a:ext cx="2743200" cy="365125"/>
          </a:xfrm>
        </p:spPr>
        <p:txBody>
          <a:bodyPr/>
          <a:lstStyle/>
          <a:p>
            <a:fld id="{D997B5FA-0921-464F-AAE1-844C04324D75}" type="datetimeFigureOut">
              <a:rPr lang="zh-CN" altLang="en-US" smtClean="0"/>
            </a:fld>
            <a:endParaRPr lang="zh-CN" altLang="en-US" dirty="0"/>
          </a:p>
        </p:txBody>
      </p:sp>
      <p:sp>
        <p:nvSpPr>
          <p:cNvPr id="12" name="页脚占位符 4"/>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13" name="灯片编号占位符 5"/>
          <p:cNvSpPr>
            <a:spLocks noGrp="1"/>
          </p:cNvSpPr>
          <p:nvPr>
            <p:ph type="sldNum" sz="quarter" idx="12"/>
            <p:custDataLst>
              <p:tags r:id="rId4"/>
            </p:custDataLst>
          </p:nvPr>
        </p:nvSpPr>
        <p:spPr>
          <a:xfrm>
            <a:off x="8610600" y="6356350"/>
            <a:ext cx="2743200" cy="365125"/>
          </a:xfrm>
        </p:spPr>
        <p:txBody>
          <a:bodyPr/>
          <a:lstStyle/>
          <a:p>
            <a:fld id="{565CE74E-AB26-4998-AD42-012C4C1AD076}" type="slidenum">
              <a:rPr lang="zh-CN" altLang="en-US" smtClean="0"/>
            </a:fld>
            <a:endParaRPr lang="zh-CN" altLang="en-US"/>
          </a:p>
        </p:txBody>
      </p:sp>
      <p:sp>
        <p:nvSpPr>
          <p:cNvPr id="2"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r>
              <a:rPr lang="zh-CN" altLang="en-US"/>
              <a:t>永州市冷水滩区珊瑚学校禁毒课件</a:t>
            </a:r>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838200" y="756000"/>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custDataLst>
              <p:tags r:id="rId3"/>
            </p:custDataLst>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custDataLst>
              <p:tags r:id="rId4"/>
            </p:custDataLst>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
        <p:nvSpPr>
          <p:cNvPr id="8" name="矩形 7"/>
          <p:cNvSpPr/>
          <p:nvPr>
            <p:custDataLst>
              <p:tags r:id="rId8"/>
            </p:custDataLst>
          </p:nvPr>
        </p:nvSpPr>
        <p:spPr>
          <a:xfrm>
            <a:off x="0" y="865888"/>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Tree>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custDataLst>
              <p:tags r:id="rId3"/>
            </p:custDataLst>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cxnSp>
        <p:nvCxnSpPr>
          <p:cNvPr id="8" name="直接连接符 7"/>
          <p:cNvCxnSpPr/>
          <p:nvPr>
            <p:custDataLst>
              <p:tags r:id="rId2"/>
            </p:custDataLst>
          </p:nvPr>
        </p:nvCxnSpPr>
        <p:spPr>
          <a:xfrm>
            <a:off x="3459753" y="2997522"/>
            <a:ext cx="76531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3"/>
            </p:custDataLst>
          </p:nvPr>
        </p:nvCxnSpPr>
        <p:spPr>
          <a:xfrm>
            <a:off x="7977333" y="2997522"/>
            <a:ext cx="765313"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标题 1"/>
          <p:cNvSpPr>
            <a:spLocks noGrp="1"/>
          </p:cNvSpPr>
          <p:nvPr>
            <p:ph type="ctrTitle" hasCustomPrompt="1"/>
            <p:custDataLst>
              <p:tags r:id="rId4"/>
            </p:custDataLst>
          </p:nvPr>
        </p:nvSpPr>
        <p:spPr>
          <a:xfrm>
            <a:off x="1524000" y="1945827"/>
            <a:ext cx="9144000" cy="1597212"/>
          </a:xfrm>
        </p:spPr>
        <p:txBody>
          <a:bodyPr anchor="b">
            <a:normAutofit/>
          </a:bodyPr>
          <a:lstStyle>
            <a:lvl1pPr algn="ctr">
              <a:defRPr sz="6600"/>
            </a:lvl1pPr>
          </a:lstStyle>
          <a:p>
            <a:r>
              <a:rPr lang="zh-CN" altLang="en-US" dirty="0"/>
              <a:t>编辑标题</a:t>
            </a:r>
            <a:endParaRPr lang="zh-CN" altLang="en-US" dirty="0"/>
          </a:p>
        </p:txBody>
      </p:sp>
      <p:sp>
        <p:nvSpPr>
          <p:cNvPr id="10" name="副标题 2"/>
          <p:cNvSpPr>
            <a:spLocks noGrp="1"/>
          </p:cNvSpPr>
          <p:nvPr>
            <p:ph type="subTitle" idx="1"/>
            <p:custDataLst>
              <p:tags r:id="rId5"/>
            </p:custDataLst>
          </p:nvPr>
        </p:nvSpPr>
        <p:spPr>
          <a:xfrm>
            <a:off x="1524000" y="3595333"/>
            <a:ext cx="9144000" cy="1237127"/>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1" name="日期占位符 3"/>
          <p:cNvSpPr>
            <a:spLocks noGrp="1"/>
          </p:cNvSpPr>
          <p:nvPr>
            <p:ph type="dt" sz="half" idx="10"/>
            <p:custDataLst>
              <p:tags r:id="rId6"/>
            </p:custDataLst>
          </p:nvPr>
        </p:nvSpPr>
        <p:spPr>
          <a:xfrm>
            <a:off x="838200" y="6356350"/>
            <a:ext cx="2743200" cy="365125"/>
          </a:xfrm>
        </p:spPr>
        <p:txBody>
          <a:bodyPr/>
          <a:lstStyle/>
          <a:p>
            <a:fld id="{D997B5FA-0921-464F-AAE1-844C04324D75}" type="datetimeFigureOut">
              <a:rPr lang="zh-CN" altLang="en-US" smtClean="0"/>
            </a:fld>
            <a:endParaRPr lang="zh-CN" altLang="en-US" dirty="0"/>
          </a:p>
        </p:txBody>
      </p:sp>
      <p:sp>
        <p:nvSpPr>
          <p:cNvPr id="12" name="页脚占位符 4"/>
          <p:cNvSpPr>
            <a:spLocks noGrp="1"/>
          </p:cNvSpPr>
          <p:nvPr>
            <p:ph type="ftr" sz="quarter" idx="11"/>
            <p:custDataLst>
              <p:tags r:id="rId7"/>
            </p:custDataLst>
          </p:nvPr>
        </p:nvSpPr>
        <p:spPr>
          <a:xfrm>
            <a:off x="4038600" y="6356350"/>
            <a:ext cx="4114800" cy="365125"/>
          </a:xfrm>
        </p:spPr>
        <p:txBody>
          <a:bodyPr/>
          <a:lstStyle/>
          <a:p>
            <a:endParaRPr lang="zh-CN" altLang="en-US"/>
          </a:p>
        </p:txBody>
      </p:sp>
      <p:sp>
        <p:nvSpPr>
          <p:cNvPr id="13" name="灯片编号占位符 5"/>
          <p:cNvSpPr>
            <a:spLocks noGrp="1"/>
          </p:cNvSpPr>
          <p:nvPr>
            <p:ph type="sldNum" sz="quarter" idx="12"/>
            <p:custDataLst>
              <p:tags r:id="rId8"/>
            </p:custDataLst>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r>
              <a:rPr lang="zh-CN" altLang="en-US"/>
              <a:t>永州市冷水滩区珊瑚学校禁毒课件</a:t>
            </a:r>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r>
              <a:rPr lang="zh-CN" altLang="en-US"/>
              <a:t>永州市冷水滩区珊瑚学校禁毒课件</a:t>
            </a:r>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r>
              <a:rPr lang="zh-CN" altLang="en-US"/>
              <a:t>永州市冷水滩区珊瑚学校禁毒课件</a:t>
            </a:r>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r>
              <a:rPr lang="zh-CN" altLang="en-US" dirty="0"/>
              <a:t>永州市冷水滩区珊瑚学校禁毒课件</a:t>
            </a:r>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永州市冷水滩区珊瑚学校禁毒课件</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4" Type="http://schemas.openxmlformats.org/officeDocument/2006/relationships/theme" Target="../theme/theme3.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image" Target="../media/image3.jpeg"/><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 Type="http://schemas.openxmlformats.org/officeDocument/2006/relationships/slideLayout" Target="../slideLayouts/slideLayout34.xml"/><Relationship Id="rId18" Type="http://schemas.openxmlformats.org/officeDocument/2006/relationships/theme" Target="../theme/theme4.xml"/><Relationship Id="rId17" Type="http://schemas.openxmlformats.org/officeDocument/2006/relationships/tags" Target="../tags/tag215.xml"/><Relationship Id="rId16" Type="http://schemas.openxmlformats.org/officeDocument/2006/relationships/tags" Target="../tags/tag214.xml"/><Relationship Id="rId15" Type="http://schemas.openxmlformats.org/officeDocument/2006/relationships/tags" Target="../tags/tag213.xml"/><Relationship Id="rId14" Type="http://schemas.openxmlformats.org/officeDocument/2006/relationships/tags" Target="../tags/tag212.xml"/><Relationship Id="rId13" Type="http://schemas.openxmlformats.org/officeDocument/2006/relationships/tags" Target="../tags/tag211.xml"/><Relationship Id="rId12" Type="http://schemas.openxmlformats.org/officeDocument/2006/relationships/tags" Target="../tags/tag210.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r>
              <a:rPr lang="zh-CN" altLang="en-US" dirty="0"/>
              <a:t>永州市冷水滩区珊瑚学校禁毒课件</a:t>
            </a:r>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r>
              <a:rPr lang="zh-CN" altLang="en-US" dirty="0"/>
              <a:t>永州市冷水滩区珊瑚学校禁毒课件</a:t>
            </a:r>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p:cNvGrpSpPr/>
          <p:nvPr/>
        </p:nvGrpSpPr>
        <p:grpSpPr>
          <a:xfrm>
            <a:off x="0" y="0"/>
            <a:ext cx="12192000" cy="6885384"/>
            <a:chOff x="0" y="1721346"/>
            <a:chExt cx="9144000" cy="5164038"/>
          </a:xfrm>
        </p:grpSpPr>
        <p:pic>
          <p:nvPicPr>
            <p:cNvPr id="8" name="图片 7"/>
            <p:cNvPicPr>
              <a:picLocks noChangeAspect="1"/>
            </p:cNvPicPr>
            <p:nvPr/>
          </p:nvPicPr>
          <p:blipFill rotWithShape="1">
            <a:blip r:embed="rId11">
              <a:extLst>
                <a:ext uri="{28A0092B-C50C-407E-A947-70E740481C1C}">
                  <a14:useLocalDpi xmlns:a14="http://schemas.microsoft.com/office/drawing/2010/main" val="0"/>
                </a:ext>
              </a:extLst>
            </a:blip>
            <a:srcRect t="53047" b="3459"/>
            <a:stretch>
              <a:fillRect/>
            </a:stretch>
          </p:blipFill>
          <p:spPr>
            <a:xfrm>
              <a:off x="0" y="5085184"/>
              <a:ext cx="9144000" cy="1800200"/>
            </a:xfrm>
            <a:prstGeom prst="rect">
              <a:avLst/>
            </a:prstGeom>
            <a:effectLst/>
          </p:spPr>
        </p:pic>
        <p:sp>
          <p:nvSpPr>
            <p:cNvPr id="9" name="矩形 8"/>
            <p:cNvSpPr/>
            <p:nvPr/>
          </p:nvSpPr>
          <p:spPr>
            <a:xfrm>
              <a:off x="0" y="1721346"/>
              <a:ext cx="9144000" cy="4263938"/>
            </a:xfrm>
            <a:prstGeom prst="rect">
              <a:avLst/>
            </a:prstGeom>
            <a:gradFill flip="none" rotWithShape="1">
              <a:gsLst>
                <a:gs pos="0">
                  <a:srgbClr val="F3D195">
                    <a:alpha val="0"/>
                  </a:srgbClr>
                </a:gs>
                <a:gs pos="63333">
                  <a:srgbClr val="F9E9CB"/>
                </a:gs>
                <a:gs pos="14000">
                  <a:srgbClr val="F6DEB4"/>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0" name="矩形 9"/>
          <p:cNvSpPr/>
          <p:nvPr/>
        </p:nvSpPr>
        <p:spPr>
          <a:xfrm>
            <a:off x="0" y="0"/>
            <a:ext cx="12192000" cy="688538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Title Placeholder 1"/>
          <p:cNvSpPr>
            <a:spLocks noGrp="1"/>
          </p:cNvSpPr>
          <p:nvPr>
            <p:ph type="title"/>
            <p:custDataLst>
              <p:tags r:id="rId12"/>
            </p:custDataLst>
          </p:nvPr>
        </p:nvSpPr>
        <p:spPr>
          <a:xfrm>
            <a:off x="838200" y="365126"/>
            <a:ext cx="10515600" cy="968788"/>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333914"/>
            <a:ext cx="10515600" cy="4843049"/>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2EF857-56E1-4184-9111-63BE8CFFEFD8}"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39C260-CE36-4F18-A6C0-BE21BFFE4B5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l" defTabSz="914400" rtl="0" eaLnBrk="1" latinLnBrk="0" hangingPunct="1">
        <a:lnSpc>
          <a:spcPct val="90000"/>
        </a:lnSpc>
        <a:spcBef>
          <a:spcPct val="0"/>
        </a:spcBef>
        <a:buNone/>
        <a:defRPr sz="3200" b="1" kern="1200">
          <a:solidFill>
            <a:schemeClr val="accent2">
              <a:lumMod val="75000"/>
            </a:schemeClr>
          </a:solidFill>
          <a:latin typeface="黑体" panose="02010609060101010101" charset="-122"/>
          <a:ea typeface="黑体" panose="02010609060101010101" charset="-122"/>
          <a:cs typeface="+mj-cs"/>
        </a:defRPr>
      </a:lvl1pPr>
    </p:titleStyle>
    <p:bodyStyle>
      <a:lvl1pPr marL="228600" indent="-228600" algn="l" defTabSz="914400" rtl="0" eaLnBrk="1" latinLnBrk="0" hangingPunct="1">
        <a:lnSpc>
          <a:spcPct val="90000"/>
        </a:lnSpc>
        <a:spcBef>
          <a:spcPts val="1000"/>
        </a:spcBef>
        <a:buClr>
          <a:schemeClr val="accent2">
            <a:lumMod val="75000"/>
          </a:schemeClr>
        </a:buClr>
        <a:buSzPct val="60000"/>
        <a:buFont typeface="Wingdings" panose="05000000000000000000" pitchFamily="2" charset="2"/>
        <a:buChar char=""/>
        <a:defRPr sz="2400" kern="1200">
          <a:solidFill>
            <a:schemeClr val="tx1"/>
          </a:solidFill>
          <a:latin typeface="黑体" panose="02010609060101010101" charset="-122"/>
          <a:ea typeface="黑体" panose="02010609060101010101"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normAutofit/>
          </a:bodyPr>
          <a:lstStyle>
            <a:lvl1pPr algn="ctr">
              <a:lnSpc>
                <a:spcPct val="120000"/>
              </a:lnSpc>
              <a:defRPr sz="1200">
                <a:solidFill>
                  <a:schemeClr val="bg1">
                    <a:lumMod val="50000"/>
                  </a:schemeClr>
                </a:solidFill>
                <a:latin typeface="+mn-ea"/>
                <a:ea typeface="+mn-ea"/>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bg1">
                    <a:lumMod val="50000"/>
                  </a:schemeClr>
                </a:solidFill>
                <a:latin typeface="+mn-ea"/>
                <a:ea typeface="+mn-ea"/>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normAutofit/>
          </a:bodyPr>
          <a:lstStyle>
            <a:lvl1pPr algn="ctr">
              <a:lnSpc>
                <a:spcPct val="120000"/>
              </a:lnSpc>
              <a:defRPr sz="1200">
                <a:solidFill>
                  <a:schemeClr val="bg1">
                    <a:lumMod val="50000"/>
                  </a:schemeClr>
                </a:solidFill>
                <a:latin typeface="+mn-ea"/>
                <a:ea typeface="+mn-ea"/>
              </a:defRPr>
            </a:lvl1pPr>
          </a:lstStyle>
          <a:p>
            <a:fld id="{565CE74E-AB26-4998-AD42-012C4C1AD076}" type="slidenum">
              <a:rPr lang="zh-CN" altLang="en-US" smtClean="0"/>
            </a:fld>
            <a:endParaRPr lang="zh-CN" altLang="en-US"/>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hdr="0" ftr="0" dt="0"/>
  <p:txStyles>
    <p:titleStyle>
      <a:lvl1pPr algn="l" defTabSz="914400" rtl="0" eaLnBrk="1" latinLnBrk="0" hangingPunct="1">
        <a:lnSpc>
          <a:spcPct val="12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2.xml"/><Relationship Id="rId5" Type="http://schemas.openxmlformats.org/officeDocument/2006/relationships/tags" Target="../tags/tag218.xml"/><Relationship Id="rId4" Type="http://schemas.openxmlformats.org/officeDocument/2006/relationships/image" Target="../media/image5.jpeg"/><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image" Target="../media/image15.jpeg"/><Relationship Id="rId6" Type="http://schemas.openxmlformats.org/officeDocument/2006/relationships/tags" Target="../tags/tag252.xml"/><Relationship Id="rId5" Type="http://schemas.openxmlformats.org/officeDocument/2006/relationships/image" Target="../media/image14.jpeg"/><Relationship Id="rId4" Type="http://schemas.openxmlformats.org/officeDocument/2006/relationships/tags" Target="../tags/tag251.xml"/><Relationship Id="rId3" Type="http://schemas.openxmlformats.org/officeDocument/2006/relationships/image" Target="../media/image13.jpeg"/><Relationship Id="rId2" Type="http://schemas.openxmlformats.org/officeDocument/2006/relationships/tags" Target="../tags/tag250.xml"/><Relationship Id="rId16" Type="http://schemas.openxmlformats.org/officeDocument/2006/relationships/slideLayout" Target="../slideLayouts/slideLayout7.xml"/><Relationship Id="rId15" Type="http://schemas.openxmlformats.org/officeDocument/2006/relationships/tags" Target="../tags/tag260.xml"/><Relationship Id="rId14" Type="http://schemas.openxmlformats.org/officeDocument/2006/relationships/tags" Target="../tags/tag259.xml"/><Relationship Id="rId13" Type="http://schemas.openxmlformats.org/officeDocument/2006/relationships/tags" Target="../tags/tag258.xml"/><Relationship Id="rId12" Type="http://schemas.openxmlformats.org/officeDocument/2006/relationships/tags" Target="../tags/tag257.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image" Target="../media/image18.jpeg"/><Relationship Id="rId6" Type="http://schemas.openxmlformats.org/officeDocument/2006/relationships/tags" Target="../tags/tag263.xml"/><Relationship Id="rId5" Type="http://schemas.openxmlformats.org/officeDocument/2006/relationships/image" Target="../media/image17.jpeg"/><Relationship Id="rId4" Type="http://schemas.openxmlformats.org/officeDocument/2006/relationships/tags" Target="../tags/tag262.xml"/><Relationship Id="rId3" Type="http://schemas.openxmlformats.org/officeDocument/2006/relationships/image" Target="../media/image16.jpeg"/><Relationship Id="rId2" Type="http://schemas.openxmlformats.org/officeDocument/2006/relationships/tags" Target="../tags/tag261.xml"/><Relationship Id="rId16" Type="http://schemas.openxmlformats.org/officeDocument/2006/relationships/slideLayout" Target="../slideLayouts/slideLayout7.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9" Type="http://schemas.openxmlformats.org/officeDocument/2006/relationships/tags" Target="../tags/tag277.xml"/><Relationship Id="rId8" Type="http://schemas.openxmlformats.org/officeDocument/2006/relationships/tags" Target="../tags/tag276.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image" Target="../media/image20.jpeg"/><Relationship Id="rId4" Type="http://schemas.openxmlformats.org/officeDocument/2006/relationships/tags" Target="../tags/tag273.xml"/><Relationship Id="rId3" Type="http://schemas.openxmlformats.org/officeDocument/2006/relationships/image" Target="../media/image19.jpeg"/><Relationship Id="rId2" Type="http://schemas.openxmlformats.org/officeDocument/2006/relationships/tags" Target="../tags/tag272.xml"/><Relationship Id="rId15" Type="http://schemas.openxmlformats.org/officeDocument/2006/relationships/slideLayout" Target="../slideLayouts/slideLayout7.xml"/><Relationship Id="rId14" Type="http://schemas.openxmlformats.org/officeDocument/2006/relationships/tags" Target="../tags/tag281.xml"/><Relationship Id="rId13" Type="http://schemas.openxmlformats.org/officeDocument/2006/relationships/image" Target="../media/image21.jpeg"/><Relationship Id="rId12" Type="http://schemas.openxmlformats.org/officeDocument/2006/relationships/tags" Target="../tags/tag280.xml"/><Relationship Id="rId11" Type="http://schemas.openxmlformats.org/officeDocument/2006/relationships/tags" Target="../tags/tag279.xml"/><Relationship Id="rId10" Type="http://schemas.openxmlformats.org/officeDocument/2006/relationships/tags" Target="../tags/tag278.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image" Target="../media/image24.jpeg"/><Relationship Id="rId6" Type="http://schemas.openxmlformats.org/officeDocument/2006/relationships/tags" Target="../tags/tag284.xml"/><Relationship Id="rId5" Type="http://schemas.openxmlformats.org/officeDocument/2006/relationships/image" Target="../media/image23.jpeg"/><Relationship Id="rId4" Type="http://schemas.openxmlformats.org/officeDocument/2006/relationships/tags" Target="../tags/tag283.xml"/><Relationship Id="rId3" Type="http://schemas.openxmlformats.org/officeDocument/2006/relationships/image" Target="../media/image22.jpeg"/><Relationship Id="rId2" Type="http://schemas.openxmlformats.org/officeDocument/2006/relationships/tags" Target="../tags/tag282.xml"/><Relationship Id="rId12" Type="http://schemas.openxmlformats.org/officeDocument/2006/relationships/slideLayout" Target="../slideLayouts/slideLayout7.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image" Target="../media/image27.jpeg"/><Relationship Id="rId6" Type="http://schemas.openxmlformats.org/officeDocument/2006/relationships/tags" Target="../tags/tag291.xml"/><Relationship Id="rId5" Type="http://schemas.openxmlformats.org/officeDocument/2006/relationships/image" Target="../media/image26.jpeg"/><Relationship Id="rId4" Type="http://schemas.openxmlformats.org/officeDocument/2006/relationships/tags" Target="../tags/tag290.xml"/><Relationship Id="rId3" Type="http://schemas.openxmlformats.org/officeDocument/2006/relationships/image" Target="../media/image25.jpeg"/><Relationship Id="rId2" Type="http://schemas.openxmlformats.org/officeDocument/2006/relationships/tags" Target="../tags/tag289.xml"/><Relationship Id="rId16" Type="http://schemas.openxmlformats.org/officeDocument/2006/relationships/slideLayout" Target="../slideLayouts/slideLayout7.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image" Target="../media/image30.jpeg"/><Relationship Id="rId6" Type="http://schemas.openxmlformats.org/officeDocument/2006/relationships/tags" Target="../tags/tag302.xml"/><Relationship Id="rId5" Type="http://schemas.openxmlformats.org/officeDocument/2006/relationships/image" Target="../media/image29.jpeg"/><Relationship Id="rId4" Type="http://schemas.openxmlformats.org/officeDocument/2006/relationships/tags" Target="../tags/tag301.xml"/><Relationship Id="rId3" Type="http://schemas.openxmlformats.org/officeDocument/2006/relationships/image" Target="../media/image28.jpeg"/><Relationship Id="rId2" Type="http://schemas.openxmlformats.org/officeDocument/2006/relationships/tags" Target="../tags/tag300.xml"/><Relationship Id="rId16" Type="http://schemas.openxmlformats.org/officeDocument/2006/relationships/slideLayout" Target="../slideLayouts/slideLayout7.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image" Target="../media/image33.jpeg"/><Relationship Id="rId6" Type="http://schemas.openxmlformats.org/officeDocument/2006/relationships/tags" Target="../tags/tag313.xml"/><Relationship Id="rId5" Type="http://schemas.openxmlformats.org/officeDocument/2006/relationships/image" Target="../media/image32.jpeg"/><Relationship Id="rId4" Type="http://schemas.openxmlformats.org/officeDocument/2006/relationships/tags" Target="../tags/tag312.xml"/><Relationship Id="rId3" Type="http://schemas.openxmlformats.org/officeDocument/2006/relationships/image" Target="../media/image31.jpeg"/><Relationship Id="rId2" Type="http://schemas.openxmlformats.org/officeDocument/2006/relationships/tags" Target="../tags/tag311.xml"/><Relationship Id="rId16" Type="http://schemas.openxmlformats.org/officeDocument/2006/relationships/slideLayout" Target="../slideLayouts/slideLayout7.xml"/><Relationship Id="rId15" Type="http://schemas.openxmlformats.org/officeDocument/2006/relationships/tags" Target="../tags/tag321.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image" Target="../media/image36.jpeg"/><Relationship Id="rId7" Type="http://schemas.openxmlformats.org/officeDocument/2006/relationships/tags" Target="../tags/tag325.xml"/><Relationship Id="rId6" Type="http://schemas.openxmlformats.org/officeDocument/2006/relationships/image" Target="../media/image35.jpeg"/><Relationship Id="rId5" Type="http://schemas.openxmlformats.org/officeDocument/2006/relationships/tags" Target="../tags/tag324.xml"/><Relationship Id="rId4" Type="http://schemas.openxmlformats.org/officeDocument/2006/relationships/image" Target="../media/image34.jpeg"/><Relationship Id="rId3" Type="http://schemas.openxmlformats.org/officeDocument/2006/relationships/tags" Target="../tags/tag323.xml"/><Relationship Id="rId2" Type="http://schemas.openxmlformats.org/officeDocument/2006/relationships/tags" Target="../tags/tag322.xml"/><Relationship Id="rId17" Type="http://schemas.openxmlformats.org/officeDocument/2006/relationships/slideLayout" Target="../slideLayouts/slideLayout7.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image" Target="../media/image39.jpeg"/><Relationship Id="rId7" Type="http://schemas.openxmlformats.org/officeDocument/2006/relationships/tags" Target="../tags/tag337.xml"/><Relationship Id="rId6" Type="http://schemas.openxmlformats.org/officeDocument/2006/relationships/image" Target="../media/image38.jpeg"/><Relationship Id="rId5" Type="http://schemas.openxmlformats.org/officeDocument/2006/relationships/tags" Target="../tags/tag336.xml"/><Relationship Id="rId4" Type="http://schemas.openxmlformats.org/officeDocument/2006/relationships/image" Target="../media/image37.png"/><Relationship Id="rId3" Type="http://schemas.openxmlformats.org/officeDocument/2006/relationships/tags" Target="../tags/tag335.xml"/><Relationship Id="rId2" Type="http://schemas.openxmlformats.org/officeDocument/2006/relationships/tags" Target="../tags/tag334.xml"/><Relationship Id="rId17" Type="http://schemas.openxmlformats.org/officeDocument/2006/relationships/slideLayout" Target="../slideLayouts/slideLayout7.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image" Target="../media/image42.jpeg"/><Relationship Id="rId7" Type="http://schemas.openxmlformats.org/officeDocument/2006/relationships/tags" Target="../tags/tag349.xml"/><Relationship Id="rId6" Type="http://schemas.openxmlformats.org/officeDocument/2006/relationships/image" Target="../media/image41.jpeg"/><Relationship Id="rId5" Type="http://schemas.openxmlformats.org/officeDocument/2006/relationships/tags" Target="../tags/tag348.xml"/><Relationship Id="rId4" Type="http://schemas.openxmlformats.org/officeDocument/2006/relationships/image" Target="../media/image40.png"/><Relationship Id="rId3" Type="http://schemas.openxmlformats.org/officeDocument/2006/relationships/tags" Target="../tags/tag347.xml"/><Relationship Id="rId2" Type="http://schemas.openxmlformats.org/officeDocument/2006/relationships/tags" Target="../tags/tag346.xml"/><Relationship Id="rId17" Type="http://schemas.openxmlformats.org/officeDocument/2006/relationships/slideLayout" Target="../slideLayouts/slideLayout7.xml"/><Relationship Id="rId16" Type="http://schemas.openxmlformats.org/officeDocument/2006/relationships/tags" Target="../tags/tag357.xml"/><Relationship Id="rId15" Type="http://schemas.openxmlformats.org/officeDocument/2006/relationships/tags" Target="../tags/tag356.xml"/><Relationship Id="rId14" Type="http://schemas.openxmlformats.org/officeDocument/2006/relationships/tags" Target="../tags/tag355.xml"/><Relationship Id="rId13" Type="http://schemas.openxmlformats.org/officeDocument/2006/relationships/tags" Target="../tags/tag354.xml"/><Relationship Id="rId12" Type="http://schemas.openxmlformats.org/officeDocument/2006/relationships/tags" Target="../tags/tag35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image" Target="../media/image7.jpeg"/><Relationship Id="rId17" Type="http://schemas.openxmlformats.org/officeDocument/2006/relationships/notesSlide" Target="../notesSlides/notesSlide1.xml"/><Relationship Id="rId16" Type="http://schemas.openxmlformats.org/officeDocument/2006/relationships/slideLayout" Target="../slideLayouts/slideLayout7.xml"/><Relationship Id="rId15" Type="http://schemas.openxmlformats.org/officeDocument/2006/relationships/tags" Target="../tags/tag230.xml"/><Relationship Id="rId14" Type="http://schemas.openxmlformats.org/officeDocument/2006/relationships/tags" Target="../tags/tag229.xml"/><Relationship Id="rId13" Type="http://schemas.openxmlformats.org/officeDocument/2006/relationships/tags" Target="../tags/tag228.xml"/><Relationship Id="rId12" Type="http://schemas.openxmlformats.org/officeDocument/2006/relationships/hyperlink" Target="https://movie.douban.com/trailer/204205/#content" TargetMode="Externa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image" Target="../media/image45.jpeg"/><Relationship Id="rId7" Type="http://schemas.openxmlformats.org/officeDocument/2006/relationships/tags" Target="../tags/tag361.xml"/><Relationship Id="rId6" Type="http://schemas.openxmlformats.org/officeDocument/2006/relationships/image" Target="../media/image44.png"/><Relationship Id="rId5" Type="http://schemas.openxmlformats.org/officeDocument/2006/relationships/tags" Target="../tags/tag360.xml"/><Relationship Id="rId4" Type="http://schemas.openxmlformats.org/officeDocument/2006/relationships/image" Target="../media/image43.png"/><Relationship Id="rId3" Type="http://schemas.openxmlformats.org/officeDocument/2006/relationships/tags" Target="../tags/tag359.xml"/><Relationship Id="rId2" Type="http://schemas.openxmlformats.org/officeDocument/2006/relationships/tags" Target="../tags/tag358.xml"/><Relationship Id="rId17" Type="http://schemas.openxmlformats.org/officeDocument/2006/relationships/slideLayout" Target="../slideLayouts/slideLayout7.xml"/><Relationship Id="rId16" Type="http://schemas.openxmlformats.org/officeDocument/2006/relationships/tags" Target="../tags/tag369.xml"/><Relationship Id="rId15" Type="http://schemas.openxmlformats.org/officeDocument/2006/relationships/tags" Target="../tags/tag368.xml"/><Relationship Id="rId14" Type="http://schemas.openxmlformats.org/officeDocument/2006/relationships/tags" Target="../tags/tag367.xml"/><Relationship Id="rId13" Type="http://schemas.openxmlformats.org/officeDocument/2006/relationships/tags" Target="../tags/tag366.xml"/><Relationship Id="rId12" Type="http://schemas.openxmlformats.org/officeDocument/2006/relationships/tags" Target="../tags/tag365.xml"/><Relationship Id="rId11" Type="http://schemas.openxmlformats.org/officeDocument/2006/relationships/tags" Target="../tags/tag364.xml"/><Relationship Id="rId10" Type="http://schemas.openxmlformats.org/officeDocument/2006/relationships/tags" Target="../tags/tag363.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tags" Target="../tags/tag372.xml"/><Relationship Id="rId4" Type="http://schemas.openxmlformats.org/officeDocument/2006/relationships/tags" Target="../tags/tag371.xml"/><Relationship Id="rId3" Type="http://schemas.openxmlformats.org/officeDocument/2006/relationships/image" Target="../media/image46.png"/><Relationship Id="rId22" Type="http://schemas.openxmlformats.org/officeDocument/2006/relationships/slideLayout" Target="../slideLayouts/slideLayout7.xml"/><Relationship Id="rId21" Type="http://schemas.openxmlformats.org/officeDocument/2006/relationships/tags" Target="../tags/tag388.xml"/><Relationship Id="rId20" Type="http://schemas.openxmlformats.org/officeDocument/2006/relationships/tags" Target="../tags/tag387.xml"/><Relationship Id="rId2" Type="http://schemas.openxmlformats.org/officeDocument/2006/relationships/tags" Target="../tags/tag370.xml"/><Relationship Id="rId19" Type="http://schemas.openxmlformats.org/officeDocument/2006/relationships/tags" Target="../tags/tag386.xml"/><Relationship Id="rId18" Type="http://schemas.openxmlformats.org/officeDocument/2006/relationships/tags" Target="../tags/tag385.xml"/><Relationship Id="rId17" Type="http://schemas.openxmlformats.org/officeDocument/2006/relationships/tags" Target="../tags/tag384.xml"/><Relationship Id="rId16" Type="http://schemas.openxmlformats.org/officeDocument/2006/relationships/tags" Target="../tags/tag383.xml"/><Relationship Id="rId15" Type="http://schemas.openxmlformats.org/officeDocument/2006/relationships/tags" Target="../tags/tag382.xml"/><Relationship Id="rId14" Type="http://schemas.openxmlformats.org/officeDocument/2006/relationships/tags" Target="../tags/tag381.xml"/><Relationship Id="rId13" Type="http://schemas.openxmlformats.org/officeDocument/2006/relationships/tags" Target="../tags/tag380.xml"/><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image" Target="../media/image46.png"/><Relationship Id="rId24" Type="http://schemas.openxmlformats.org/officeDocument/2006/relationships/slideLayout" Target="../slideLayouts/slideLayout7.xml"/><Relationship Id="rId23" Type="http://schemas.openxmlformats.org/officeDocument/2006/relationships/tags" Target="../tags/tag408.xml"/><Relationship Id="rId22" Type="http://schemas.openxmlformats.org/officeDocument/2006/relationships/tags" Target="../tags/tag407.xml"/><Relationship Id="rId21" Type="http://schemas.openxmlformats.org/officeDocument/2006/relationships/tags" Target="../tags/tag406.xml"/><Relationship Id="rId20" Type="http://schemas.openxmlformats.org/officeDocument/2006/relationships/tags" Target="../tags/tag405.xml"/><Relationship Id="rId2" Type="http://schemas.openxmlformats.org/officeDocument/2006/relationships/tags" Target="../tags/tag389.xml"/><Relationship Id="rId19" Type="http://schemas.openxmlformats.org/officeDocument/2006/relationships/tags" Target="../tags/tag404.xml"/><Relationship Id="rId18" Type="http://schemas.openxmlformats.org/officeDocument/2006/relationships/image" Target="../media/image47.jpeg"/><Relationship Id="rId17" Type="http://schemas.openxmlformats.org/officeDocument/2006/relationships/tags" Target="../tags/tag403.xml"/><Relationship Id="rId16" Type="http://schemas.openxmlformats.org/officeDocument/2006/relationships/tags" Target="../tags/tag402.xml"/><Relationship Id="rId15" Type="http://schemas.openxmlformats.org/officeDocument/2006/relationships/tags" Target="../tags/tag401.xml"/><Relationship Id="rId14" Type="http://schemas.openxmlformats.org/officeDocument/2006/relationships/tags" Target="../tags/tag400.xml"/><Relationship Id="rId13" Type="http://schemas.openxmlformats.org/officeDocument/2006/relationships/tags" Target="../tags/tag399.xml"/><Relationship Id="rId12" Type="http://schemas.openxmlformats.org/officeDocument/2006/relationships/tags" Target="../tags/tag398.xml"/><Relationship Id="rId11" Type="http://schemas.openxmlformats.org/officeDocument/2006/relationships/tags" Target="../tags/tag397.xml"/><Relationship Id="rId10" Type="http://schemas.openxmlformats.org/officeDocument/2006/relationships/tags" Target="../tags/tag396.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35.xml"/><Relationship Id="rId7" Type="http://schemas.openxmlformats.org/officeDocument/2006/relationships/tags" Target="../tags/tag413.xml"/><Relationship Id="rId6" Type="http://schemas.openxmlformats.org/officeDocument/2006/relationships/image" Target="../media/image11.png"/><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14.xml"/><Relationship Id="rId2" Type="http://schemas.openxmlformats.org/officeDocument/2006/relationships/image" Target="../media/image48.png"/><Relationship Id="rId1" Type="http://schemas.openxmlformats.org/officeDocument/2006/relationships/image" Target="../media/image6.jpeg"/></Relationships>
</file>

<file path=ppt/slides/_rels/slide25.xml.rels><?xml version="1.0" encoding="UTF-8" standalone="yes"?>
<Relationships xmlns="http://schemas.openxmlformats.org/package/2006/relationships"><Relationship Id="rId9" Type="http://schemas.openxmlformats.org/officeDocument/2006/relationships/tags" Target="../tags/tag421.xml"/><Relationship Id="rId8" Type="http://schemas.openxmlformats.org/officeDocument/2006/relationships/tags" Target="../tags/tag420.xml"/><Relationship Id="rId7" Type="http://schemas.openxmlformats.org/officeDocument/2006/relationships/tags" Target="../tags/tag419.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 Id="rId3" Type="http://schemas.openxmlformats.org/officeDocument/2006/relationships/image" Target="../media/image49.jpeg"/><Relationship Id="rId2" Type="http://schemas.openxmlformats.org/officeDocument/2006/relationships/tags" Target="../tags/tag415.xml"/><Relationship Id="rId12" Type="http://schemas.openxmlformats.org/officeDocument/2006/relationships/slideLayout" Target="../slideLayouts/slideLayout7.xml"/><Relationship Id="rId11" Type="http://schemas.openxmlformats.org/officeDocument/2006/relationships/tags" Target="../tags/tag423.xml"/><Relationship Id="rId10" Type="http://schemas.openxmlformats.org/officeDocument/2006/relationships/tags" Target="../tags/tag422.xml"/><Relationship Id="rId1" Type="http://schemas.openxmlformats.org/officeDocument/2006/relationships/image" Target="../media/image6.jpeg"/></Relationships>
</file>

<file path=ppt/slides/_rels/slide26.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image" Target="../media/image50.jpeg"/><Relationship Id="rId2" Type="http://schemas.openxmlformats.org/officeDocument/2006/relationships/tags" Target="../tags/tag424.xml"/><Relationship Id="rId12" Type="http://schemas.openxmlformats.org/officeDocument/2006/relationships/slideLayout" Target="../slideLayouts/slideLayout7.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image" Target="../media/image6.jpeg"/></Relationships>
</file>

<file path=ppt/slides/_rels/slide27.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image" Target="../media/image51.jpeg"/><Relationship Id="rId2" Type="http://schemas.openxmlformats.org/officeDocument/2006/relationships/tags" Target="../tags/tag433.xml"/><Relationship Id="rId12" Type="http://schemas.openxmlformats.org/officeDocument/2006/relationships/slideLayout" Target="../slideLayouts/slideLayout7.xml"/><Relationship Id="rId11" Type="http://schemas.openxmlformats.org/officeDocument/2006/relationships/tags" Target="../tags/tag441.xml"/><Relationship Id="rId10" Type="http://schemas.openxmlformats.org/officeDocument/2006/relationships/tags" Target="../tags/tag440.xml"/><Relationship Id="rId1" Type="http://schemas.openxmlformats.org/officeDocument/2006/relationships/image" Target="../media/image6.jpeg"/></Relationships>
</file>

<file path=ppt/slides/_rels/slide28.xml.rels><?xml version="1.0" encoding="UTF-8" standalone="yes"?>
<Relationships xmlns="http://schemas.openxmlformats.org/package/2006/relationships"><Relationship Id="rId9" Type="http://schemas.openxmlformats.org/officeDocument/2006/relationships/image" Target="../media/image52.jpeg"/><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1" Type="http://schemas.openxmlformats.org/officeDocument/2006/relationships/slideLayout" Target="../slideLayouts/slideLayout7.xml"/><Relationship Id="rId10" Type="http://schemas.openxmlformats.org/officeDocument/2006/relationships/tags" Target="../tags/tag449.xml"/><Relationship Id="rId1" Type="http://schemas.openxmlformats.org/officeDocument/2006/relationships/image" Target="../media/image6.jpe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35.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31.xml"/><Relationship Id="rId2" Type="http://schemas.openxmlformats.org/officeDocument/2006/relationships/image" Target="../media/image8.png"/><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58.xml"/><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image" Target="../media/image53.jpeg"/><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image" Target="../media/image6.jpe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59.xml"/><Relationship Id="rId4" Type="http://schemas.openxmlformats.org/officeDocument/2006/relationships/image" Target="../media/image55.jpeg"/><Relationship Id="rId3" Type="http://schemas.openxmlformats.org/officeDocument/2006/relationships/image" Target="../media/image38.jpeg"/><Relationship Id="rId2" Type="http://schemas.openxmlformats.org/officeDocument/2006/relationships/image" Target="../media/image54.jpeg"/><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460.xml"/><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image" Target="../media/image56.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461.xml"/><Relationship Id="rId2" Type="http://schemas.openxmlformats.org/officeDocument/2006/relationships/image" Target="../media/image59.jpeg"/><Relationship Id="rId1" Type="http://schemas.openxmlformats.org/officeDocument/2006/relationships/image" Target="../media/image56.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462.xml"/><Relationship Id="rId2" Type="http://schemas.openxmlformats.org/officeDocument/2006/relationships/image" Target="../media/image60.jpeg"/><Relationship Id="rId1" Type="http://schemas.openxmlformats.org/officeDocument/2006/relationships/image" Target="../media/image56.jpe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63.xml"/><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jpe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64.xml"/><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image" Target="../media/image6.jpe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65.xml"/><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image" Target="../media/image6.jpe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35.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image" Target="../media/image6.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70.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32.xml"/><Relationship Id="rId2" Type="http://schemas.openxmlformats.org/officeDocument/2006/relationships/image" Target="../media/image8.png"/><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71.xml"/><Relationship Id="rId1" Type="http://schemas.openxmlformats.org/officeDocument/2006/relationships/image" Target="../media/image6.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8.xml"/><Relationship Id="rId2" Type="http://schemas.openxmlformats.org/officeDocument/2006/relationships/tags" Target="../tags/tag472.xml"/><Relationship Id="rId1" Type="http://schemas.openxmlformats.org/officeDocument/2006/relationships/image" Target="../media/image67.jpe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3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35.xml"/><Relationship Id="rId7" Type="http://schemas.openxmlformats.org/officeDocument/2006/relationships/tags" Target="../tags/tag238.xml"/><Relationship Id="rId6" Type="http://schemas.openxmlformats.org/officeDocument/2006/relationships/image" Target="../media/image9.jpeg"/><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43.xml"/><Relationship Id="rId6" Type="http://schemas.openxmlformats.org/officeDocument/2006/relationships/image" Target="../media/image9.jpeg"/><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45.xml"/><Relationship Id="rId3" Type="http://schemas.openxmlformats.org/officeDocument/2006/relationships/image" Target="../media/image10.jpeg"/><Relationship Id="rId2" Type="http://schemas.openxmlformats.org/officeDocument/2006/relationships/tags" Target="../tags/tag244.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35.xml"/><Relationship Id="rId6" Type="http://schemas.openxmlformats.org/officeDocument/2006/relationships/tags" Target="../tags/tag249.xml"/><Relationship Id="rId5" Type="http://schemas.openxmlformats.org/officeDocument/2006/relationships/image" Target="../media/image11.png"/><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srcRect/>
          <a:stretch>
            <a:fillRect/>
          </a:stretch>
        </a:blipFill>
        <a:effectLst/>
      </p:bgPr>
    </p:bg>
    <p:spTree>
      <p:nvGrpSpPr>
        <p:cNvPr id="1" name=""/>
        <p:cNvGrpSpPr/>
        <p:nvPr/>
      </p:nvGrpSpPr>
      <p:grpSpPr/>
      <p:sp>
        <p:nvSpPr>
          <p:cNvPr id="6" name="标题 5"/>
          <p:cNvSpPr>
            <a:spLocks noGrp="1"/>
          </p:cNvSpPr>
          <p:nvPr>
            <p:ph type="title"/>
          </p:nvPr>
        </p:nvSpPr>
        <p:spPr>
          <a:xfrm>
            <a:off x="2063115" y="2792730"/>
            <a:ext cx="8711565" cy="1548765"/>
          </a:xfrm>
        </p:spPr>
        <p:txBody>
          <a:bodyPr/>
          <a:p>
            <a:pPr algn="ctr"/>
            <a:r>
              <a:rPr lang="zh-CN" altLang="en-US" sz="7200">
                <a:solidFill>
                  <a:schemeClr val="tx1"/>
                </a:solidFill>
              </a:rPr>
              <a:t>初中生禁毒教育</a:t>
            </a:r>
            <a:endParaRPr lang="zh-CN" altLang="en-US" sz="7200">
              <a:solidFill>
                <a:schemeClr val="tx1"/>
              </a:solidFill>
            </a:endParaRPr>
          </a:p>
        </p:txBody>
      </p:sp>
      <p:sp>
        <p:nvSpPr>
          <p:cNvPr id="7" name="副标题 6"/>
          <p:cNvSpPr>
            <a:spLocks noGrp="1"/>
          </p:cNvSpPr>
          <p:nvPr>
            <p:ph type="subTitle" idx="1"/>
            <p:custDataLst>
              <p:tags r:id="rId2"/>
            </p:custDataLst>
          </p:nvPr>
        </p:nvSpPr>
        <p:spPr>
          <a:xfrm>
            <a:off x="3945890" y="2228215"/>
            <a:ext cx="4209415" cy="574040"/>
          </a:xfrm>
        </p:spPr>
        <p:txBody>
          <a:bodyPr>
            <a:normAutofit lnSpcReduction="20000"/>
          </a:bodyPr>
          <a:p>
            <a:pPr marL="0" indent="0" algn="r">
              <a:lnSpc>
                <a:spcPct val="130000"/>
              </a:lnSpc>
              <a:spcBef>
                <a:spcPts val="0"/>
              </a:spcBef>
              <a:spcAft>
                <a:spcPts val="1000"/>
              </a:spcAft>
              <a:buSzPct val="100000"/>
              <a:buNone/>
            </a:pPr>
            <a:r>
              <a:rPr lang="zh-CN" altLang="en-US" sz="3200" b="1">
                <a:gradFill>
                  <a:gsLst>
                    <a:gs pos="0">
                      <a:srgbClr val="14CD68"/>
                    </a:gs>
                    <a:gs pos="100000">
                      <a:srgbClr val="0B6E38"/>
                    </a:gs>
                  </a:gsLst>
                  <a:lin scaled="0"/>
                </a:gradFill>
              </a:rPr>
              <a:t>健康人生  绿色无毒</a:t>
            </a:r>
            <a:endParaRPr lang="zh-CN" altLang="en-US" sz="3200" b="1">
              <a:gradFill>
                <a:gsLst>
                  <a:gs pos="0">
                    <a:srgbClr val="14CD68"/>
                  </a:gs>
                  <a:gs pos="100000">
                    <a:srgbClr val="0B6E38"/>
                  </a:gs>
                </a:gsLst>
                <a:lin scaled="0"/>
              </a:gradFill>
            </a:endParaRPr>
          </a:p>
        </p:txBody>
      </p:sp>
      <p:sp>
        <p:nvSpPr>
          <p:cNvPr id="9" name="文本占位符 8"/>
          <p:cNvSpPr>
            <a:spLocks noGrp="1"/>
          </p:cNvSpPr>
          <p:nvPr>
            <p:custDataLst>
              <p:tags r:id="rId3"/>
            </p:custDataLst>
          </p:nvPr>
        </p:nvSpPr>
        <p:spPr>
          <a:xfrm>
            <a:off x="3953510" y="4959350"/>
            <a:ext cx="4570095" cy="579755"/>
          </a:xfrm>
          <a:prstGeom prst="rect">
            <a:avLst/>
          </a:prstGeom>
        </p:spPr>
        <p:txBody>
          <a:bodyPr vert="horz" lIns="101600" tIns="0" rIns="82550" bIns="0" rtlCol="0">
            <a:normAutofit fontScale="90000"/>
          </a:bodyPr>
          <a:lstStyle>
            <a:lvl1pPr marL="0" indent="0" algn="r" defTabSz="914400" rtl="0" eaLnBrk="1" fontAlgn="auto" latinLnBrk="0" hangingPunct="1">
              <a:lnSpc>
                <a:spcPct val="130000"/>
              </a:lnSpc>
              <a:spcBef>
                <a:spcPts val="0"/>
              </a:spcBef>
              <a:spcAft>
                <a:spcPts val="1000"/>
              </a:spcAft>
              <a:buFont typeface="Arial" panose="020B0604020202020204" pitchFamily="34" charset="0"/>
              <a:buNone/>
              <a:defRPr sz="2600" u="none" strike="noStrike" kern="1200" cap="none" spc="150" normalizeH="0" baseline="0">
                <a:solidFill>
                  <a:schemeClr val="bg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dirty="0">
                <a:solidFill>
                  <a:schemeClr val="tx1"/>
                </a:solidFill>
              </a:rPr>
              <a:t>永州市冷水滩区珊瑚学校  </a:t>
            </a:r>
            <a:r>
              <a:rPr lang="zh-CN" altLang="en-US" sz="2400" dirty="0">
                <a:solidFill>
                  <a:schemeClr val="tx1"/>
                </a:solidFill>
                <a:sym typeface="+mn-ea"/>
              </a:rPr>
              <a:t>张雅娟</a:t>
            </a:r>
            <a:endParaRPr lang="zh-CN" altLang="en-US" sz="2400" dirty="0">
              <a:solidFill>
                <a:schemeClr val="tx1"/>
              </a:solidFill>
            </a:endParaRPr>
          </a:p>
          <a:p>
            <a:pPr algn="ctr"/>
            <a:endParaRPr lang="zh-CN" altLang="en-US" sz="2400" dirty="0">
              <a:solidFill>
                <a:schemeClr val="tx1"/>
              </a:solidFill>
            </a:endParaRPr>
          </a:p>
        </p:txBody>
      </p:sp>
      <p:pic>
        <p:nvPicPr>
          <p:cNvPr id="2" name="图片 1" descr="254107_174744003288_2"/>
          <p:cNvPicPr>
            <a:picLocks noChangeAspect="1"/>
          </p:cNvPicPr>
          <p:nvPr/>
        </p:nvPicPr>
        <p:blipFill>
          <a:blip r:embed="rId4">
            <a:clrChange>
              <a:clrFrom>
                <a:srgbClr val="FFFFFF">
                  <a:alpha val="100000"/>
                </a:srgbClr>
              </a:clrFrom>
              <a:clrTo>
                <a:srgbClr val="FFFFFF">
                  <a:alpha val="100000"/>
                  <a:alpha val="0"/>
                </a:srgbClr>
              </a:clrTo>
            </a:clrChange>
          </a:blip>
          <a:srcRect b="2515"/>
          <a:stretch>
            <a:fillRect/>
          </a:stretch>
        </p:blipFill>
        <p:spPr>
          <a:xfrm>
            <a:off x="5657850" y="882015"/>
            <a:ext cx="1161415" cy="1132205"/>
          </a:xfrm>
          <a:prstGeom prst="rect">
            <a:avLst/>
          </a:prstGeom>
        </p:spPr>
      </p:pic>
      <p:sp>
        <p:nvSpPr>
          <p:cNvPr id="3" name="灯片编号占位符 2"/>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blinds(horizontal)">
                                      <p:cBhvr>
                                        <p:cTn id="7" dur="1000"/>
                                        <p:tgtEl>
                                          <p:spTgt spid="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ox(in)">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000" fill="hold">
                                          <p:stCondLst>
                                            <p:cond delay="0"/>
                                          </p:stCondLst>
                                        </p:cTn>
                                        <p:tgtEl>
                                          <p:spTgt spid="7">
                                            <p:txEl>
                                              <p:pRg st="0" end="0"/>
                                            </p:txEl>
                                          </p:spTgt>
                                        </p:tgtEl>
                                        <p:attrNameLst>
                                          <p:attrName>style.visibility</p:attrName>
                                        </p:attrNameLst>
                                      </p:cBhvr>
                                      <p:to>
                                        <p:strVal val="visible"/>
                                      </p:to>
                                    </p:set>
                                    <p:animEffect transition="in" filter="strips(downLeft)">
                                      <p:cBhvr>
                                        <p:cTn id="15" dur="1000"/>
                                        <p:tgtEl>
                                          <p:spTgt spid="7">
                                            <p:txEl>
                                              <p:pRg st="0" end="0"/>
                                            </p:txEl>
                                          </p:spTgt>
                                        </p:tgtEl>
                                      </p:cBhvr>
                                    </p:animEffect>
                                  </p:childTnLst>
                                </p:cTn>
                              </p:par>
                              <p:par>
                                <p:cTn id="16" presetID="7" presetClass="entr" presetSubtype="1" fill="hold" nodeType="withEffect">
                                  <p:stCondLst>
                                    <p:cond delay="0"/>
                                  </p:stCondLst>
                                  <p:childTnLst>
                                    <p:set>
                                      <p:cBhvr>
                                        <p:cTn id="17" dur="1000" fill="hold">
                                          <p:stCondLst>
                                            <p:cond delay="0"/>
                                          </p:stCondLst>
                                        </p:cTn>
                                        <p:tgtEl>
                                          <p:spTgt spid="2"/>
                                        </p:tgtEl>
                                        <p:attrNameLst>
                                          <p:attrName>style.visibility</p:attrName>
                                        </p:attrNameLst>
                                      </p:cBhvr>
                                      <p:to>
                                        <p:strVal val="visible"/>
                                      </p:to>
                                    </p:set>
                                    <p:anim calcmode="lin" valueType="num">
                                      <p:cBhvr additive="base">
                                        <p:cTn id="18" dur="1000" fill="hold"/>
                                        <p:tgtEl>
                                          <p:spTgt spid="2"/>
                                        </p:tgtEl>
                                        <p:attrNameLst>
                                          <p:attrName>ppt_x</p:attrName>
                                        </p:attrNameLst>
                                      </p:cBhvr>
                                      <p:tavLst>
                                        <p:tav tm="0" fmla="">
                                          <p:val>
                                            <p:strVal val="#ppt_x"/>
                                          </p:val>
                                        </p:tav>
                                        <p:tav tm="100000" fmla="">
                                          <p:val>
                                            <p:strVal val="#ppt_x"/>
                                          </p:val>
                                        </p:tav>
                                      </p:tavLst>
                                    </p:anim>
                                    <p:anim calcmode="lin" valueType="num">
                                      <p:cBhvr additive="base">
                                        <p:cTn id="19" dur="1000" fill="hold"/>
                                        <p:tgtEl>
                                          <p:spTgt spid="2"/>
                                        </p:tgtEl>
                                        <p:attrNameLst>
                                          <p:attrName>ppt_y</p:attrName>
                                        </p:attrNameLst>
                                      </p:cBhvr>
                                      <p:tavLst>
                                        <p:tav tm="0" fmla="">
                                          <p:val>
                                            <p:strVal val="0-#ppt_h/2"/>
                                          </p:val>
                                        </p:tav>
                                        <p:tav tm="100000" fmla="">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3" name="图片 12"/>
          <p:cNvPicPr>
            <a:picLocks noChangeAspect="1"/>
          </p:cNvPicPr>
          <p:nvPr>
            <p:custDataLst>
              <p:tags r:id="rId2"/>
            </p:custDataLst>
          </p:nvPr>
        </p:nvPicPr>
        <p:blipFill rotWithShape="1">
          <a:blip r:embed="rId3"/>
          <a:srcRect/>
          <a:stretch>
            <a:fillRect/>
          </a:stretch>
        </p:blipFill>
        <p:spPr>
          <a:xfrm>
            <a:off x="6513830" y="676275"/>
            <a:ext cx="5165725" cy="2959735"/>
          </a:xfrm>
          <a:prstGeom prst="rect">
            <a:avLst/>
          </a:prstGeom>
        </p:spPr>
      </p:pic>
      <p:pic>
        <p:nvPicPr>
          <p:cNvPr id="15" name="图片 14"/>
          <p:cNvPicPr>
            <a:picLocks noChangeAspect="1"/>
          </p:cNvPicPr>
          <p:nvPr>
            <p:custDataLst>
              <p:tags r:id="rId4"/>
            </p:custDataLst>
          </p:nvPr>
        </p:nvPicPr>
        <p:blipFill rotWithShape="1">
          <a:blip r:embed="rId5"/>
          <a:srcRect/>
          <a:stretch>
            <a:fillRect/>
          </a:stretch>
        </p:blipFill>
        <p:spPr>
          <a:xfrm>
            <a:off x="6525260" y="3930650"/>
            <a:ext cx="2409190" cy="1943735"/>
          </a:xfrm>
          <a:prstGeom prst="rect">
            <a:avLst/>
          </a:prstGeom>
        </p:spPr>
      </p:pic>
      <p:pic>
        <p:nvPicPr>
          <p:cNvPr id="3" name="图片 2"/>
          <p:cNvPicPr>
            <a:picLocks noChangeAspect="1"/>
          </p:cNvPicPr>
          <p:nvPr>
            <p:custDataLst>
              <p:tags r:id="rId6"/>
            </p:custDataLst>
          </p:nvPr>
        </p:nvPicPr>
        <p:blipFill rotWithShape="1">
          <a:blip r:embed="rId7"/>
          <a:srcRect/>
          <a:stretch>
            <a:fillRect/>
          </a:stretch>
        </p:blipFill>
        <p:spPr>
          <a:xfrm>
            <a:off x="9262110" y="3930650"/>
            <a:ext cx="2417445" cy="1943735"/>
          </a:xfrm>
          <a:prstGeom prst="rect">
            <a:avLst/>
          </a:prstGeom>
        </p:spPr>
      </p:pic>
      <p:sp>
        <p:nvSpPr>
          <p:cNvPr id="9" name="Title 6"/>
          <p:cNvSpPr txBox="1"/>
          <p:nvPr>
            <p:custDataLst>
              <p:tags r:id="rId8"/>
            </p:custDataLst>
          </p:nvPr>
        </p:nvSpPr>
        <p:spPr>
          <a:xfrm>
            <a:off x="383540" y="1483360"/>
            <a:ext cx="5276215" cy="42506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40000"/>
              </a:lnSpc>
              <a:spcBef>
                <a:spcPts val="800"/>
              </a:spcBef>
              <a:spcAft>
                <a:spcPts val="0"/>
              </a:spcAft>
              <a:buSzPct val="100000"/>
              <a:buNone/>
            </a:pPr>
            <a:r>
              <a:rPr altLang="zh-CN" sz="4000" b="1" spc="100"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rPr>
              <a:t>   </a:t>
            </a:r>
            <a:r>
              <a:rPr lang="zh-CN" altLang="en-US" sz="2400" b="1" spc="100"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rPr>
              <a:t>鸦</a:t>
            </a:r>
            <a:r>
              <a:rPr lang="zh-CN" altLang="en-US" sz="2200" b="1" spc="100"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rPr>
              <a:t>片，俗称鸦片，又叫阿片，俗称大烟、烟土、阿芙蓉等，源于罂粟植物蒴果鸦片属初级毒品，因产地不同，或呈黑色，或呈褐色。其气味强烈，有氨味或陈旧尿味。一般经烧煮和发酵，便成了可供人吸食的熟鸦片，并被制成了条块状或饼状，此时它呈棕色或金黄色，吸时会有香甜气味。</a:t>
            </a:r>
            <a:endParaRPr lang="zh-CN" altLang="en-US" sz="2200" b="1" spc="100"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endParaRPr>
          </a:p>
        </p:txBody>
      </p:sp>
      <p:grpSp>
        <p:nvGrpSpPr>
          <p:cNvPr id="7" name="组合 6"/>
          <p:cNvGrpSpPr/>
          <p:nvPr/>
        </p:nvGrpSpPr>
        <p:grpSpPr>
          <a:xfrm>
            <a:off x="521970" y="472440"/>
            <a:ext cx="4788000" cy="922020"/>
            <a:chOff x="1040" y="1864"/>
            <a:chExt cx="7540" cy="1452"/>
          </a:xfrm>
        </p:grpSpPr>
        <p:sp>
          <p:nvSpPr>
            <p:cNvPr id="5" name="文本框 4"/>
            <p:cNvSpPr txBox="1"/>
            <p:nvPr>
              <p:custDataLst>
                <p:tags r:id="rId9"/>
              </p:custDataLst>
            </p:nvPr>
          </p:nvSpPr>
          <p:spPr>
            <a:xfrm>
              <a:off x="1040" y="1864"/>
              <a:ext cx="7540" cy="1148"/>
            </a:xfrm>
            <a:prstGeom prst="rect">
              <a:avLst/>
            </a:prstGeom>
            <a:noFill/>
          </p:spPr>
          <p:txBody>
            <a:bodyPr wrap="square" bIns="0" rtlCol="0" anchor="b" anchorCtr="0">
              <a:normAutofit/>
            </a:bodyPr>
            <a:p>
              <a:pPr marL="0" indent="0" algn="l">
                <a:lnSpc>
                  <a:spcPct val="120000"/>
                </a:lnSpc>
                <a:spcBef>
                  <a:spcPts val="0"/>
                </a:spcBef>
                <a:spcAft>
                  <a:spcPts val="0"/>
                </a:spcAft>
                <a:buSzPct val="100000"/>
                <a:buFont typeface="Wingdings" panose="05000000000000000000" charset="0"/>
                <a:buNone/>
              </a:pPr>
              <a:r>
                <a:rPr lang="zh-CN" altLang="en-US" sz="3600" b="1" spc="300">
                  <a:solidFill>
                    <a:srgbClr val="000000"/>
                  </a:solidFill>
                  <a:latin typeface="微软雅黑" panose="020B0503020204020204" charset="-122"/>
                  <a:ea typeface="微软雅黑" panose="020B0503020204020204" charset="-122"/>
                </a:rPr>
                <a:t>常见传统毒品的种类</a:t>
              </a:r>
              <a:endParaRPr lang="zh-CN" altLang="en-US" sz="3600" b="1" spc="300">
                <a:solidFill>
                  <a:srgbClr val="000000"/>
                </a:solidFill>
                <a:latin typeface="微软雅黑" panose="020B0503020204020204" charset="-122"/>
                <a:ea typeface="微软雅黑" panose="020B0503020204020204" charset="-122"/>
              </a:endParaRPr>
            </a:p>
          </p:txBody>
        </p:sp>
        <p:sp>
          <p:nvSpPr>
            <p:cNvPr id="24" name="矩形 23"/>
            <p:cNvSpPr/>
            <p:nvPr>
              <p:custDataLst>
                <p:tags r:id="rId10"/>
              </p:custDataLst>
            </p:nvPr>
          </p:nvSpPr>
          <p:spPr>
            <a:xfrm>
              <a:off x="1218" y="3070"/>
              <a:ext cx="3091" cy="246"/>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11" name="圆角矩形 10"/>
          <p:cNvSpPr/>
          <p:nvPr>
            <p:custDataLst>
              <p:tags r:id="rId11"/>
            </p:custDataLst>
          </p:nvPr>
        </p:nvSpPr>
        <p:spPr>
          <a:xfrm>
            <a:off x="773512" y="5985329"/>
            <a:ext cx="444500" cy="139700"/>
          </a:xfrm>
          <a:prstGeom prst="roundRect">
            <a:avLst>
              <a:gd name="adj" fmla="val 50000"/>
            </a:avLst>
          </a:prstGeom>
          <a:solidFill>
            <a:sysClr val="window" lastClr="FFFFFF">
              <a:lumMod val="50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12" name="椭圆 11"/>
          <p:cNvSpPr/>
          <p:nvPr>
            <p:custDataLst>
              <p:tags r:id="rId12"/>
            </p:custDataLst>
          </p:nvPr>
        </p:nvSpPr>
        <p:spPr>
          <a:xfrm>
            <a:off x="1331283"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14" name="椭圆 13"/>
          <p:cNvSpPr/>
          <p:nvPr>
            <p:custDataLst>
              <p:tags r:id="rId13"/>
            </p:custDataLst>
          </p:nvPr>
        </p:nvSpPr>
        <p:spPr>
          <a:xfrm>
            <a:off x="1584254"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16" name="椭圆 15"/>
          <p:cNvSpPr/>
          <p:nvPr>
            <p:custDataLst>
              <p:tags r:id="rId14"/>
            </p:custDataLst>
          </p:nvPr>
        </p:nvSpPr>
        <p:spPr>
          <a:xfrm>
            <a:off x="1837225"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17" name="灯片编号占位符 16"/>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15"/>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7"/>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out)">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5" fill="hold" nodeType="clickEffect">
                                  <p:stCondLst>
                                    <p:cond delay="0"/>
                                  </p:stCondLst>
                                  <p:childTnLst>
                                    <p:set>
                                      <p:cBhvr>
                                        <p:cTn id="17" dur="2000" fill="hold">
                                          <p:stCondLst>
                                            <p:cond delay="0"/>
                                          </p:stCondLst>
                                        </p:cTn>
                                        <p:tgtEl>
                                          <p:spTgt spid="13"/>
                                        </p:tgtEl>
                                        <p:attrNameLst>
                                          <p:attrName>style.visibility</p:attrName>
                                        </p:attrNameLst>
                                      </p:cBhvr>
                                      <p:to>
                                        <p:strVal val="visible"/>
                                      </p:to>
                                    </p:set>
                                    <p:animEffect transition="in" filter="blinds(vertical)">
                                      <p:cBhvr>
                                        <p:cTn id="18" dur="2000"/>
                                        <p:tgtEl>
                                          <p:spTgt spid="13"/>
                                        </p:tgtEl>
                                      </p:cBhvr>
                                    </p:animEffect>
                                  </p:childTnLst>
                                </p:cTn>
                              </p:par>
                              <p:par>
                                <p:cTn id="19" presetID="3" presetClass="entr" presetSubtype="10" fill="hold" nodeType="withEffect">
                                  <p:stCondLst>
                                    <p:cond delay="0"/>
                                  </p:stCondLst>
                                  <p:childTnLst>
                                    <p:set>
                                      <p:cBhvr>
                                        <p:cTn id="20" dur="2000" fill="hold">
                                          <p:stCondLst>
                                            <p:cond delay="0"/>
                                          </p:stCondLst>
                                        </p:cTn>
                                        <p:tgtEl>
                                          <p:spTgt spid="15"/>
                                        </p:tgtEl>
                                        <p:attrNameLst>
                                          <p:attrName>style.visibility</p:attrName>
                                        </p:attrNameLst>
                                      </p:cBhvr>
                                      <p:to>
                                        <p:strVal val="visible"/>
                                      </p:to>
                                    </p:set>
                                    <p:animEffect transition="in" filter="blinds(horizontal)">
                                      <p:cBhvr>
                                        <p:cTn id="21" dur="2000"/>
                                        <p:tgtEl>
                                          <p:spTgt spid="15"/>
                                        </p:tgtEl>
                                      </p:cBhvr>
                                    </p:animEffect>
                                  </p:childTnLst>
                                </p:cTn>
                              </p:par>
                              <p:par>
                                <p:cTn id="22" presetID="3" presetClass="entr" presetSubtype="5" fill="hold" nodeType="withEffect">
                                  <p:stCondLst>
                                    <p:cond delay="0"/>
                                  </p:stCondLst>
                                  <p:childTnLst>
                                    <p:set>
                                      <p:cBhvr>
                                        <p:cTn id="23" dur="2000" fill="hold">
                                          <p:stCondLst>
                                            <p:cond delay="0"/>
                                          </p:stCondLst>
                                        </p:cTn>
                                        <p:tgtEl>
                                          <p:spTgt spid="3"/>
                                        </p:tgtEl>
                                        <p:attrNameLst>
                                          <p:attrName>style.visibility</p:attrName>
                                        </p:attrNameLst>
                                      </p:cBhvr>
                                      <p:to>
                                        <p:strVal val="visible"/>
                                      </p:to>
                                    </p:set>
                                    <p:animEffect transition="in" filter="blinds(vertical)">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3" name="图片 12"/>
          <p:cNvPicPr>
            <a:picLocks noChangeAspect="1"/>
          </p:cNvPicPr>
          <p:nvPr>
            <p:custDataLst>
              <p:tags r:id="rId2"/>
            </p:custDataLst>
          </p:nvPr>
        </p:nvPicPr>
        <p:blipFill rotWithShape="1">
          <a:blip r:embed="rId3"/>
          <a:srcRect/>
          <a:stretch>
            <a:fillRect/>
          </a:stretch>
        </p:blipFill>
        <p:spPr>
          <a:xfrm>
            <a:off x="6513606" y="657225"/>
            <a:ext cx="5165707" cy="2959783"/>
          </a:xfrm>
          <a:prstGeom prst="rect">
            <a:avLst/>
          </a:prstGeom>
        </p:spPr>
      </p:pic>
      <p:pic>
        <p:nvPicPr>
          <p:cNvPr id="15" name="图片 14"/>
          <p:cNvPicPr>
            <a:picLocks noChangeAspect="1"/>
          </p:cNvPicPr>
          <p:nvPr>
            <p:custDataLst>
              <p:tags r:id="rId4"/>
            </p:custDataLst>
          </p:nvPr>
        </p:nvPicPr>
        <p:blipFill rotWithShape="1">
          <a:blip r:embed="rId5"/>
          <a:srcRect/>
          <a:stretch>
            <a:fillRect/>
          </a:stretch>
        </p:blipFill>
        <p:spPr>
          <a:xfrm>
            <a:off x="6513830" y="3928110"/>
            <a:ext cx="2545080" cy="2197735"/>
          </a:xfrm>
          <a:prstGeom prst="rect">
            <a:avLst/>
          </a:prstGeom>
        </p:spPr>
      </p:pic>
      <p:pic>
        <p:nvPicPr>
          <p:cNvPr id="3" name="图片 2"/>
          <p:cNvPicPr>
            <a:picLocks noChangeAspect="1"/>
          </p:cNvPicPr>
          <p:nvPr>
            <p:custDataLst>
              <p:tags r:id="rId6"/>
            </p:custDataLst>
          </p:nvPr>
        </p:nvPicPr>
        <p:blipFill rotWithShape="1">
          <a:blip r:embed="rId7"/>
          <a:srcRect/>
          <a:stretch>
            <a:fillRect/>
          </a:stretch>
        </p:blipFill>
        <p:spPr>
          <a:xfrm>
            <a:off x="9368155" y="3947795"/>
            <a:ext cx="2378710" cy="2177415"/>
          </a:xfrm>
          <a:prstGeom prst="rect">
            <a:avLst/>
          </a:prstGeom>
        </p:spPr>
      </p:pic>
      <p:sp>
        <p:nvSpPr>
          <p:cNvPr id="4" name="文本框 3"/>
          <p:cNvSpPr txBox="1"/>
          <p:nvPr>
            <p:custDataLst>
              <p:tags r:id="rId8"/>
            </p:custDataLst>
          </p:nvPr>
        </p:nvSpPr>
        <p:spPr>
          <a:xfrm>
            <a:off x="541020" y="1978025"/>
            <a:ext cx="5040630" cy="1948180"/>
          </a:xfrm>
          <a:prstGeom prst="rect">
            <a:avLst/>
          </a:prstGeom>
          <a:noFill/>
        </p:spPr>
        <p:txBody>
          <a:bodyPr wrap="square" rtlCol="0" anchor="ctr" anchorCtr="0">
            <a:noAutofit/>
          </a:bodyPr>
          <a:p>
            <a:pPr lvl="0" indent="0" algn="l" fontAlgn="ctr">
              <a:lnSpc>
                <a:spcPct val="130000"/>
              </a:lnSpc>
              <a:spcBef>
                <a:spcPts val="1000"/>
              </a:spcBef>
              <a:spcAft>
                <a:spcPts val="0"/>
              </a:spcAft>
              <a:buSzPct val="100000"/>
              <a:buFont typeface="Wingdings" panose="05000000000000000000" charset="0"/>
              <a:buNone/>
            </a:pPr>
            <a:r>
              <a:rPr lang="en-US" altLang="zh-CN" sz="4000" b="1" spc="150">
                <a:solidFill>
                  <a:schemeClr val="bg1"/>
                </a:solidFill>
                <a:latin typeface="微软雅黑" panose="020B0503020204020204" charset="-122"/>
                <a:ea typeface="微软雅黑" panose="020B0503020204020204" charset="-122"/>
              </a:rPr>
              <a:t>   </a:t>
            </a:r>
            <a:r>
              <a:rPr lang="zh-CN" altLang="en-US" sz="2400" b="1" spc="150">
                <a:solidFill>
                  <a:schemeClr val="bg1"/>
                </a:solidFill>
                <a:latin typeface="微软雅黑" panose="020B0503020204020204" charset="-122"/>
                <a:ea typeface="微软雅黑" panose="020B0503020204020204" charset="-122"/>
              </a:rPr>
              <a:t>海</a:t>
            </a:r>
            <a:r>
              <a:rPr lang="zh-CN" altLang="en-US" sz="2400" b="1" spc="150">
                <a:solidFill>
                  <a:schemeClr val="bg1"/>
                </a:solidFill>
                <a:latin typeface="微软雅黑" panose="020B0503020204020204" charset="-122"/>
                <a:ea typeface="微软雅黑" panose="020B0503020204020204" charset="-122"/>
              </a:rPr>
              <a:t>洛因，俗称几号，白面，白粉，海洛因对人类的身心健康危害极大，长期吸食、注射海洛因可使人格解体、心理变态和寿命缩减，尤其对神经系统伤害最为明显。</a:t>
            </a:r>
            <a:endParaRPr lang="zh-CN" altLang="en-US" sz="2400" b="1" spc="150">
              <a:solidFill>
                <a:schemeClr val="bg1"/>
              </a:solidFill>
              <a:latin typeface="微软雅黑" panose="020B0503020204020204" charset="-122"/>
              <a:ea typeface="微软雅黑" panose="020B0503020204020204" charset="-122"/>
            </a:endParaRPr>
          </a:p>
        </p:txBody>
      </p:sp>
      <p:sp>
        <p:nvSpPr>
          <p:cNvPr id="19" name="圆角矩形 18"/>
          <p:cNvSpPr/>
          <p:nvPr>
            <p:custDataLst>
              <p:tags r:id="rId9"/>
            </p:custDataLst>
          </p:nvPr>
        </p:nvSpPr>
        <p:spPr>
          <a:xfrm>
            <a:off x="773512" y="5985329"/>
            <a:ext cx="444500" cy="139700"/>
          </a:xfrm>
          <a:prstGeom prst="roundRect">
            <a:avLst>
              <a:gd name="adj" fmla="val 50000"/>
            </a:avLst>
          </a:prstGeom>
          <a:solidFill>
            <a:sysClr val="window" lastClr="FFFFFF">
              <a:lumMod val="50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0" name="椭圆 19"/>
          <p:cNvSpPr/>
          <p:nvPr>
            <p:custDataLst>
              <p:tags r:id="rId10"/>
            </p:custDataLst>
          </p:nvPr>
        </p:nvSpPr>
        <p:spPr>
          <a:xfrm>
            <a:off x="1331283"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1" name="椭圆 20"/>
          <p:cNvSpPr/>
          <p:nvPr>
            <p:custDataLst>
              <p:tags r:id="rId11"/>
            </p:custDataLst>
          </p:nvPr>
        </p:nvSpPr>
        <p:spPr>
          <a:xfrm>
            <a:off x="1584254"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2" name="椭圆 21"/>
          <p:cNvSpPr/>
          <p:nvPr>
            <p:custDataLst>
              <p:tags r:id="rId12"/>
            </p:custDataLst>
          </p:nvPr>
        </p:nvSpPr>
        <p:spPr>
          <a:xfrm>
            <a:off x="1837225"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nvGrpSpPr>
          <p:cNvPr id="7" name="组合 6"/>
          <p:cNvGrpSpPr/>
          <p:nvPr/>
        </p:nvGrpSpPr>
        <p:grpSpPr>
          <a:xfrm>
            <a:off x="521970" y="472440"/>
            <a:ext cx="4788000" cy="922020"/>
            <a:chOff x="1040" y="1864"/>
            <a:chExt cx="7540" cy="1452"/>
          </a:xfrm>
        </p:grpSpPr>
        <p:sp>
          <p:nvSpPr>
            <p:cNvPr id="8" name="文本框 7"/>
            <p:cNvSpPr txBox="1"/>
            <p:nvPr>
              <p:custDataLst>
                <p:tags r:id="rId13"/>
              </p:custDataLst>
            </p:nvPr>
          </p:nvSpPr>
          <p:spPr>
            <a:xfrm>
              <a:off x="1040" y="1864"/>
              <a:ext cx="7540" cy="1148"/>
            </a:xfrm>
            <a:prstGeom prst="rect">
              <a:avLst/>
            </a:prstGeom>
            <a:noFill/>
          </p:spPr>
          <p:txBody>
            <a:bodyPr wrap="square" bIns="0" rtlCol="0" anchor="b" anchorCtr="0">
              <a:normAutofit/>
            </a:bodyPr>
            <a:p>
              <a:pPr marL="0" indent="0" algn="l">
                <a:lnSpc>
                  <a:spcPct val="120000"/>
                </a:lnSpc>
                <a:spcBef>
                  <a:spcPts val="0"/>
                </a:spcBef>
                <a:spcAft>
                  <a:spcPts val="0"/>
                </a:spcAft>
                <a:buSzPct val="100000"/>
                <a:buFont typeface="Wingdings" panose="05000000000000000000" charset="0"/>
                <a:buNone/>
              </a:pPr>
              <a:r>
                <a:rPr lang="zh-CN" altLang="en-US" sz="3600" b="1" spc="300">
                  <a:solidFill>
                    <a:srgbClr val="000000"/>
                  </a:solidFill>
                  <a:latin typeface="微软雅黑" panose="020B0503020204020204" charset="-122"/>
                  <a:ea typeface="微软雅黑" panose="020B0503020204020204" charset="-122"/>
                  <a:sym typeface="+mn-ea"/>
                </a:rPr>
                <a:t>常见</a:t>
              </a:r>
              <a:r>
                <a:rPr lang="zh-CN" altLang="en-US" sz="3600" b="1" spc="300">
                  <a:solidFill>
                    <a:srgbClr val="000000"/>
                  </a:solidFill>
                  <a:latin typeface="微软雅黑" panose="020B0503020204020204" charset="-122"/>
                  <a:ea typeface="微软雅黑" panose="020B0503020204020204" charset="-122"/>
                </a:rPr>
                <a:t>传统毒品的种类</a:t>
              </a:r>
              <a:endParaRPr lang="zh-CN" altLang="en-US" sz="3600" b="1" spc="300">
                <a:solidFill>
                  <a:srgbClr val="000000"/>
                </a:solidFill>
                <a:latin typeface="微软雅黑" panose="020B0503020204020204" charset="-122"/>
                <a:ea typeface="微软雅黑" panose="020B0503020204020204" charset="-122"/>
              </a:endParaRPr>
            </a:p>
          </p:txBody>
        </p:sp>
        <p:sp>
          <p:nvSpPr>
            <p:cNvPr id="9" name="矩形 8"/>
            <p:cNvSpPr/>
            <p:nvPr>
              <p:custDataLst>
                <p:tags r:id="rId14"/>
              </p:custDataLst>
            </p:nvPr>
          </p:nvSpPr>
          <p:spPr>
            <a:xfrm>
              <a:off x="1218" y="3070"/>
              <a:ext cx="3091" cy="246"/>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10" name="灯片编号占位符 9"/>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15"/>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7"/>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5" fill="hold" nodeType="clickEffect">
                                  <p:stCondLst>
                                    <p:cond delay="0"/>
                                  </p:stCondLst>
                                  <p:childTnLst>
                                    <p:set>
                                      <p:cBhvr>
                                        <p:cTn id="17" dur="2000" fill="hold">
                                          <p:stCondLst>
                                            <p:cond delay="0"/>
                                          </p:stCondLst>
                                        </p:cTn>
                                        <p:tgtEl>
                                          <p:spTgt spid="13"/>
                                        </p:tgtEl>
                                        <p:attrNameLst>
                                          <p:attrName>style.visibility</p:attrName>
                                        </p:attrNameLst>
                                      </p:cBhvr>
                                      <p:to>
                                        <p:strVal val="visible"/>
                                      </p:to>
                                    </p:set>
                                    <p:animEffect transition="in" filter="blinds(vertical)">
                                      <p:cBhvr>
                                        <p:cTn id="18" dur="2000"/>
                                        <p:tgtEl>
                                          <p:spTgt spid="13"/>
                                        </p:tgtEl>
                                      </p:cBhvr>
                                    </p:animEffect>
                                  </p:childTnLst>
                                </p:cTn>
                              </p:par>
                              <p:par>
                                <p:cTn id="19" presetID="3" presetClass="entr" presetSubtype="10" fill="hold" nodeType="withEffect">
                                  <p:stCondLst>
                                    <p:cond delay="0"/>
                                  </p:stCondLst>
                                  <p:childTnLst>
                                    <p:set>
                                      <p:cBhvr>
                                        <p:cTn id="20" dur="2000" fill="hold">
                                          <p:stCondLst>
                                            <p:cond delay="0"/>
                                          </p:stCondLst>
                                        </p:cTn>
                                        <p:tgtEl>
                                          <p:spTgt spid="15"/>
                                        </p:tgtEl>
                                        <p:attrNameLst>
                                          <p:attrName>style.visibility</p:attrName>
                                        </p:attrNameLst>
                                      </p:cBhvr>
                                      <p:to>
                                        <p:strVal val="visible"/>
                                      </p:to>
                                    </p:set>
                                    <p:animEffect transition="in" filter="blinds(horizontal)">
                                      <p:cBhvr>
                                        <p:cTn id="21" dur="2000"/>
                                        <p:tgtEl>
                                          <p:spTgt spid="15"/>
                                        </p:tgtEl>
                                      </p:cBhvr>
                                    </p:animEffect>
                                  </p:childTnLst>
                                </p:cTn>
                              </p:par>
                              <p:par>
                                <p:cTn id="22" presetID="3" presetClass="entr" presetSubtype="10" fill="hold" nodeType="withEffect">
                                  <p:stCondLst>
                                    <p:cond delay="0"/>
                                  </p:stCondLst>
                                  <p:childTnLst>
                                    <p:set>
                                      <p:cBhvr>
                                        <p:cTn id="23" dur="2000" fill="hold">
                                          <p:stCondLst>
                                            <p:cond delay="0"/>
                                          </p:stCondLst>
                                        </p:cTn>
                                        <p:tgtEl>
                                          <p:spTgt spid="3"/>
                                        </p:tgtEl>
                                        <p:attrNameLst>
                                          <p:attrName>style.visibility</p:attrName>
                                        </p:attrNameLst>
                                      </p:cBhvr>
                                      <p:to>
                                        <p:strVal val="visible"/>
                                      </p:to>
                                    </p:set>
                                    <p:animEffect transition="in" filter="blinds(horizontal)">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3" name="图片 12" descr="E:\珊瑚学校\禁毒课件\u=2239746577,1481297087&amp;fm=26&amp;gp=0.jpgu=2239746577,1481297087&amp;fm=26&amp;gp=0"/>
          <p:cNvPicPr>
            <a:picLocks noChangeAspect="1"/>
          </p:cNvPicPr>
          <p:nvPr>
            <p:custDataLst>
              <p:tags r:id="rId2"/>
            </p:custDataLst>
          </p:nvPr>
        </p:nvPicPr>
        <p:blipFill rotWithShape="1">
          <a:blip r:embed="rId3"/>
          <a:srcRect/>
          <a:stretch>
            <a:fillRect/>
          </a:stretch>
        </p:blipFill>
        <p:spPr>
          <a:xfrm>
            <a:off x="9112885" y="4259580"/>
            <a:ext cx="2484755" cy="1875155"/>
          </a:xfrm>
          <a:prstGeom prst="rect">
            <a:avLst/>
          </a:prstGeom>
        </p:spPr>
      </p:pic>
      <p:pic>
        <p:nvPicPr>
          <p:cNvPr id="3" name="图片 2" descr="E:\珊瑚学校\禁毒课件\u=1212596064,3397189613&amp;fm=26&amp;gp=0.jpgu=1212596064,3397189613&amp;fm=26&amp;gp=0"/>
          <p:cNvPicPr>
            <a:picLocks noChangeAspect="1"/>
          </p:cNvPicPr>
          <p:nvPr>
            <p:custDataLst>
              <p:tags r:id="rId4"/>
            </p:custDataLst>
          </p:nvPr>
        </p:nvPicPr>
        <p:blipFill rotWithShape="1">
          <a:blip r:embed="rId5"/>
          <a:srcRect/>
          <a:stretch>
            <a:fillRect/>
          </a:stretch>
        </p:blipFill>
        <p:spPr>
          <a:xfrm>
            <a:off x="6331585" y="4260215"/>
            <a:ext cx="2383790" cy="1864360"/>
          </a:xfrm>
          <a:prstGeom prst="rect">
            <a:avLst/>
          </a:prstGeom>
        </p:spPr>
      </p:pic>
      <p:sp>
        <p:nvSpPr>
          <p:cNvPr id="4" name="文本框 3"/>
          <p:cNvSpPr txBox="1"/>
          <p:nvPr>
            <p:custDataLst>
              <p:tags r:id="rId6"/>
            </p:custDataLst>
          </p:nvPr>
        </p:nvSpPr>
        <p:spPr>
          <a:xfrm>
            <a:off x="694055" y="2205355"/>
            <a:ext cx="4773295" cy="2266950"/>
          </a:xfrm>
          <a:prstGeom prst="rect">
            <a:avLst/>
          </a:prstGeom>
          <a:noFill/>
        </p:spPr>
        <p:txBody>
          <a:bodyPr wrap="square" rtlCol="0" anchor="ctr" anchorCtr="0">
            <a:noAutofit/>
          </a:bodyPr>
          <a:p>
            <a:pPr lvl="0" indent="0" algn="l" fontAlgn="ctr">
              <a:lnSpc>
                <a:spcPct val="130000"/>
              </a:lnSpc>
              <a:spcBef>
                <a:spcPts val="1000"/>
              </a:spcBef>
              <a:spcAft>
                <a:spcPts val="0"/>
              </a:spcAft>
              <a:buSzPct val="100000"/>
              <a:buFont typeface="Wingdings" panose="05000000000000000000" charset="0"/>
              <a:buNone/>
            </a:pPr>
            <a:r>
              <a:rPr lang="en-US" altLang="zh-CN" sz="2400" spc="150">
                <a:solidFill>
                  <a:schemeClr val="bg1"/>
                </a:solidFill>
                <a:latin typeface="微软雅黑" panose="020B0503020204020204" charset="-122"/>
                <a:ea typeface="微软雅黑" panose="020B0503020204020204" charset="-122"/>
              </a:rPr>
              <a:t>      </a:t>
            </a:r>
            <a:r>
              <a:rPr lang="zh-CN" altLang="en-US" sz="2400" b="1" spc="150">
                <a:solidFill>
                  <a:schemeClr val="bg1"/>
                </a:solidFill>
                <a:latin typeface="微软雅黑" panose="020B0503020204020204" charset="-122"/>
                <a:ea typeface="微软雅黑" panose="020B0503020204020204" charset="-122"/>
              </a:rPr>
              <a:t>吗啡（Morphine，MOP）是鸦片类毒品的重要组成部分其最大缺点是易成瘾。这使得长期吸食者无论从身体上还是心理上都会对吗啡产生严重的依赖性，造成严重的毒物癖，从而对自身和社会均造成极大的危害。</a:t>
            </a:r>
            <a:endParaRPr lang="zh-CN" altLang="en-US" sz="2400" b="1" spc="150">
              <a:solidFill>
                <a:schemeClr val="bg1"/>
              </a:solidFill>
              <a:latin typeface="微软雅黑" panose="020B0503020204020204" charset="-122"/>
              <a:ea typeface="微软雅黑" panose="020B0503020204020204" charset="-122"/>
            </a:endParaRPr>
          </a:p>
        </p:txBody>
      </p:sp>
      <p:sp>
        <p:nvSpPr>
          <p:cNvPr id="19" name="圆角矩形 18"/>
          <p:cNvSpPr/>
          <p:nvPr>
            <p:custDataLst>
              <p:tags r:id="rId7"/>
            </p:custDataLst>
          </p:nvPr>
        </p:nvSpPr>
        <p:spPr>
          <a:xfrm>
            <a:off x="773512" y="5985329"/>
            <a:ext cx="444500" cy="139700"/>
          </a:xfrm>
          <a:prstGeom prst="roundRect">
            <a:avLst>
              <a:gd name="adj" fmla="val 50000"/>
            </a:avLst>
          </a:prstGeom>
          <a:solidFill>
            <a:sysClr val="window" lastClr="FFFFFF">
              <a:lumMod val="50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0" name="椭圆 19"/>
          <p:cNvSpPr/>
          <p:nvPr>
            <p:custDataLst>
              <p:tags r:id="rId8"/>
            </p:custDataLst>
          </p:nvPr>
        </p:nvSpPr>
        <p:spPr>
          <a:xfrm>
            <a:off x="1331283"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1" name="椭圆 20"/>
          <p:cNvSpPr/>
          <p:nvPr>
            <p:custDataLst>
              <p:tags r:id="rId9"/>
            </p:custDataLst>
          </p:nvPr>
        </p:nvSpPr>
        <p:spPr>
          <a:xfrm>
            <a:off x="1584254"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2" name="椭圆 21"/>
          <p:cNvSpPr/>
          <p:nvPr>
            <p:custDataLst>
              <p:tags r:id="rId10"/>
            </p:custDataLst>
          </p:nvPr>
        </p:nvSpPr>
        <p:spPr>
          <a:xfrm>
            <a:off x="1837225"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grpSp>
        <p:nvGrpSpPr>
          <p:cNvPr id="7" name="组合 6"/>
          <p:cNvGrpSpPr/>
          <p:nvPr/>
        </p:nvGrpSpPr>
        <p:grpSpPr>
          <a:xfrm>
            <a:off x="521970" y="472440"/>
            <a:ext cx="4788000" cy="922020"/>
            <a:chOff x="1040" y="1864"/>
            <a:chExt cx="7540" cy="1452"/>
          </a:xfrm>
        </p:grpSpPr>
        <p:sp>
          <p:nvSpPr>
            <p:cNvPr id="8" name="文本框 7"/>
            <p:cNvSpPr txBox="1"/>
            <p:nvPr>
              <p:custDataLst>
                <p:tags r:id="rId11"/>
              </p:custDataLst>
            </p:nvPr>
          </p:nvSpPr>
          <p:spPr>
            <a:xfrm>
              <a:off x="1040" y="1864"/>
              <a:ext cx="7540" cy="1148"/>
            </a:xfrm>
            <a:prstGeom prst="rect">
              <a:avLst/>
            </a:prstGeom>
            <a:noFill/>
          </p:spPr>
          <p:txBody>
            <a:bodyPr wrap="square" bIns="0" rtlCol="0" anchor="b" anchorCtr="0">
              <a:normAutofit/>
            </a:bodyPr>
            <a:p>
              <a:pPr marL="0" indent="0" algn="l">
                <a:lnSpc>
                  <a:spcPct val="120000"/>
                </a:lnSpc>
                <a:spcBef>
                  <a:spcPts val="0"/>
                </a:spcBef>
                <a:spcAft>
                  <a:spcPts val="0"/>
                </a:spcAft>
                <a:buSzPct val="100000"/>
                <a:buFont typeface="Wingdings" panose="05000000000000000000" charset="0"/>
                <a:buNone/>
              </a:pPr>
              <a:r>
                <a:rPr lang="zh-CN" altLang="en-US" sz="3600" b="1" spc="300">
                  <a:solidFill>
                    <a:srgbClr val="000000"/>
                  </a:solidFill>
                  <a:latin typeface="微软雅黑" panose="020B0503020204020204" charset="-122"/>
                  <a:ea typeface="微软雅黑" panose="020B0503020204020204" charset="-122"/>
                  <a:sym typeface="+mn-ea"/>
                </a:rPr>
                <a:t>常见</a:t>
              </a:r>
              <a:r>
                <a:rPr lang="zh-CN" altLang="en-US" sz="3600" b="1" spc="300">
                  <a:solidFill>
                    <a:srgbClr val="000000"/>
                  </a:solidFill>
                  <a:latin typeface="微软雅黑" panose="020B0503020204020204" charset="-122"/>
                  <a:ea typeface="微软雅黑" panose="020B0503020204020204" charset="-122"/>
                </a:rPr>
                <a:t>传统毒品的种类</a:t>
              </a:r>
              <a:endParaRPr lang="zh-CN" altLang="en-US" sz="3600" b="1" spc="300">
                <a:solidFill>
                  <a:srgbClr val="000000"/>
                </a:solidFill>
                <a:latin typeface="微软雅黑" panose="020B0503020204020204" charset="-122"/>
                <a:ea typeface="微软雅黑" panose="020B0503020204020204" charset="-122"/>
              </a:endParaRPr>
            </a:p>
          </p:txBody>
        </p:sp>
        <p:sp>
          <p:nvSpPr>
            <p:cNvPr id="9" name="矩形 8"/>
            <p:cNvSpPr/>
            <p:nvPr>
              <p:custDataLst>
                <p:tags r:id="rId12"/>
              </p:custDataLst>
            </p:nvPr>
          </p:nvSpPr>
          <p:spPr>
            <a:xfrm>
              <a:off x="1218" y="3070"/>
              <a:ext cx="3091" cy="246"/>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pic>
        <p:nvPicPr>
          <p:cNvPr id="10" name="图片 9" descr="14"/>
          <p:cNvPicPr>
            <a:picLocks noChangeAspect="1"/>
          </p:cNvPicPr>
          <p:nvPr/>
        </p:nvPicPr>
        <p:blipFill>
          <a:blip r:embed="rId13">
            <a:clrChange>
              <a:clrFrom>
                <a:srgbClr val="FCFAFB">
                  <a:alpha val="100000"/>
                </a:srgbClr>
              </a:clrFrom>
              <a:clrTo>
                <a:srgbClr val="FCFAFB">
                  <a:alpha val="100000"/>
                  <a:alpha val="0"/>
                </a:srgbClr>
              </a:clrTo>
            </a:clrChange>
          </a:blip>
          <a:stretch>
            <a:fillRect/>
          </a:stretch>
        </p:blipFill>
        <p:spPr>
          <a:xfrm>
            <a:off x="6960235" y="567690"/>
            <a:ext cx="4222115" cy="3113405"/>
          </a:xfrm>
          <a:prstGeom prst="rect">
            <a:avLst/>
          </a:prstGeom>
        </p:spPr>
      </p:pic>
    </p:spTree>
    <p:custDataLst>
      <p:tags r:id="rId14"/>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7"/>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3" fill="hold" grpId="0" nodeType="clickEffect">
                                  <p:stCondLst>
                                    <p:cond delay="0"/>
                                  </p:stCondLst>
                                  <p:childTnLst>
                                    <p:set>
                                      <p:cBhvr>
                                        <p:cTn id="12" dur="2000" fill="hold">
                                          <p:stCondLst>
                                            <p:cond delay="0"/>
                                          </p:stCondLst>
                                        </p:cTn>
                                        <p:tgtEl>
                                          <p:spTgt spid="4"/>
                                        </p:tgtEl>
                                        <p:attrNameLst>
                                          <p:attrName>style.visibility</p:attrName>
                                        </p:attrNameLst>
                                      </p:cBhvr>
                                      <p:to>
                                        <p:strVal val="visible"/>
                                      </p:to>
                                    </p:set>
                                    <p:animEffect transition="in" filter="strips(upRight)">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2000" fill="hold">
                                          <p:stCondLst>
                                            <p:cond delay="0"/>
                                          </p:stCondLst>
                                        </p:cTn>
                                        <p:tgtEl>
                                          <p:spTgt spid="10"/>
                                        </p:tgtEl>
                                        <p:attrNameLst>
                                          <p:attrName>style.visibility</p:attrName>
                                        </p:attrNameLst>
                                      </p:cBhvr>
                                      <p:to>
                                        <p:strVal val="visible"/>
                                      </p:to>
                                    </p:set>
                                    <p:anim calcmode="lin" valueType="num">
                                      <p:cBhvr additive="base">
                                        <p:cTn id="18" dur="2000" fill="hold"/>
                                        <p:tgtEl>
                                          <p:spTgt spid="10"/>
                                        </p:tgtEl>
                                        <p:attrNameLst>
                                          <p:attrName>ppt_x</p:attrName>
                                        </p:attrNameLst>
                                      </p:cBhvr>
                                      <p:tavLst>
                                        <p:tav tm="0">
                                          <p:val>
                                            <p:strVal val="1+#ppt_w/2"/>
                                          </p:val>
                                        </p:tav>
                                        <p:tav tm="100000">
                                          <p:val>
                                            <p:strVal val="#ppt_x"/>
                                          </p:val>
                                        </p:tav>
                                      </p:tavLst>
                                    </p:anim>
                                    <p:anim calcmode="lin" valueType="num">
                                      <p:cBhvr additive="base">
                                        <p:cTn id="19" dur="20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4" fill="hold" nodeType="withEffect">
                                  <p:stCondLst>
                                    <p:cond delay="0"/>
                                  </p:stCondLst>
                                  <p:childTnLst>
                                    <p:set>
                                      <p:cBhvr>
                                        <p:cTn id="21" dur="2000" fill="hold">
                                          <p:stCondLst>
                                            <p:cond delay="0"/>
                                          </p:stCondLst>
                                        </p:cTn>
                                        <p:tgtEl>
                                          <p:spTgt spid="3"/>
                                        </p:tgtEl>
                                        <p:attrNameLst>
                                          <p:attrName>style.visibility</p:attrName>
                                        </p:attrNameLst>
                                      </p:cBhvr>
                                      <p:to>
                                        <p:strVal val="visible"/>
                                      </p:to>
                                    </p:set>
                                    <p:anim calcmode="lin" valueType="num">
                                      <p:cBhvr additive="base">
                                        <p:cTn id="22" dur="2000" fill="hold"/>
                                        <p:tgtEl>
                                          <p:spTgt spid="3"/>
                                        </p:tgtEl>
                                        <p:attrNameLst>
                                          <p:attrName>ppt_x</p:attrName>
                                        </p:attrNameLst>
                                      </p:cBhvr>
                                      <p:tavLst>
                                        <p:tav tm="0">
                                          <p:val>
                                            <p:strVal val="#ppt_x"/>
                                          </p:val>
                                        </p:tav>
                                        <p:tav tm="100000">
                                          <p:val>
                                            <p:strVal val="#ppt_x"/>
                                          </p:val>
                                        </p:tav>
                                      </p:tavLst>
                                    </p:anim>
                                    <p:anim calcmode="lin" valueType="num">
                                      <p:cBhvr additive="base">
                                        <p:cTn id="23" dur="200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2000" fill="hold">
                                          <p:stCondLst>
                                            <p:cond delay="0"/>
                                          </p:stCondLst>
                                        </p:cTn>
                                        <p:tgtEl>
                                          <p:spTgt spid="13"/>
                                        </p:tgtEl>
                                        <p:attrNameLst>
                                          <p:attrName>style.visibility</p:attrName>
                                        </p:attrNameLst>
                                      </p:cBhvr>
                                      <p:to>
                                        <p:strVal val="visible"/>
                                      </p:to>
                                    </p:set>
                                    <p:anim calcmode="lin" valueType="num">
                                      <p:cBhvr additive="base">
                                        <p:cTn id="26" dur="2000" fill="hold"/>
                                        <p:tgtEl>
                                          <p:spTgt spid="13"/>
                                        </p:tgtEl>
                                        <p:attrNameLst>
                                          <p:attrName>ppt_x</p:attrName>
                                        </p:attrNameLst>
                                      </p:cBhvr>
                                      <p:tavLst>
                                        <p:tav tm="0">
                                          <p:val>
                                            <p:strVal val="#ppt_x"/>
                                          </p:val>
                                        </p:tav>
                                        <p:tav tm="100000">
                                          <p:val>
                                            <p:strVal val="#ppt_x"/>
                                          </p:val>
                                        </p:tav>
                                      </p:tavLst>
                                    </p:anim>
                                    <p:anim calcmode="lin" valueType="num">
                                      <p:cBhvr additive="base">
                                        <p:cTn id="27"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3" name="图片 12" descr="E:\珊瑚学校\禁毒课件\u=2619451628,1292747445&amp;fm=26&amp;gp=0.jpgu=2619451628,1292747445&amp;fm=26&amp;gp=0"/>
          <p:cNvPicPr>
            <a:picLocks noChangeAspect="1"/>
          </p:cNvPicPr>
          <p:nvPr>
            <p:custDataLst>
              <p:tags r:id="rId2"/>
            </p:custDataLst>
          </p:nvPr>
        </p:nvPicPr>
        <p:blipFill rotWithShape="1">
          <a:blip r:embed="rId3"/>
          <a:srcRect/>
          <a:stretch>
            <a:fillRect/>
          </a:stretch>
        </p:blipFill>
        <p:spPr>
          <a:xfrm>
            <a:off x="6554788" y="560388"/>
            <a:ext cx="5280025" cy="3505835"/>
          </a:xfrm>
          <a:prstGeom prst="rect">
            <a:avLst/>
          </a:prstGeom>
        </p:spPr>
      </p:pic>
      <p:pic>
        <p:nvPicPr>
          <p:cNvPr id="15" name="图片 14" descr="E:\珊瑚学校\禁毒课件\u=546339247,2552941057&amp;fm=26&amp;gp=0.jpgu=546339247,2552941057&amp;fm=26&amp;gp=0"/>
          <p:cNvPicPr>
            <a:picLocks noChangeAspect="1"/>
          </p:cNvPicPr>
          <p:nvPr>
            <p:custDataLst>
              <p:tags r:id="rId4"/>
            </p:custDataLst>
          </p:nvPr>
        </p:nvPicPr>
        <p:blipFill rotWithShape="1">
          <a:blip r:embed="rId5"/>
          <a:srcRect/>
          <a:stretch>
            <a:fillRect/>
          </a:stretch>
        </p:blipFill>
        <p:spPr>
          <a:xfrm>
            <a:off x="6564630" y="4397375"/>
            <a:ext cx="2520950" cy="2057400"/>
          </a:xfrm>
          <a:prstGeom prst="rect">
            <a:avLst/>
          </a:prstGeom>
        </p:spPr>
      </p:pic>
      <p:pic>
        <p:nvPicPr>
          <p:cNvPr id="3" name="图片 2" descr="E:\珊瑚学校\禁毒课件\u=380735927,1552320436&amp;fm=26&amp;gp=0.jpgu=380735927,1552320436&amp;fm=26&amp;gp=0"/>
          <p:cNvPicPr>
            <a:picLocks noChangeAspect="1"/>
          </p:cNvPicPr>
          <p:nvPr>
            <p:custDataLst>
              <p:tags r:id="rId6"/>
            </p:custDataLst>
          </p:nvPr>
        </p:nvPicPr>
        <p:blipFill rotWithShape="1">
          <a:blip r:embed="rId7"/>
          <a:srcRect/>
          <a:stretch>
            <a:fillRect/>
          </a:stretch>
        </p:blipFill>
        <p:spPr>
          <a:xfrm>
            <a:off x="9506585" y="4397375"/>
            <a:ext cx="2316480" cy="2057400"/>
          </a:xfrm>
          <a:prstGeom prst="rect">
            <a:avLst/>
          </a:prstGeom>
        </p:spPr>
      </p:pic>
      <p:sp>
        <p:nvSpPr>
          <p:cNvPr id="4" name="文本框 3"/>
          <p:cNvSpPr txBox="1"/>
          <p:nvPr>
            <p:custDataLst>
              <p:tags r:id="rId8"/>
            </p:custDataLst>
          </p:nvPr>
        </p:nvSpPr>
        <p:spPr>
          <a:xfrm>
            <a:off x="479425" y="2302510"/>
            <a:ext cx="5899150" cy="3021330"/>
          </a:xfrm>
          <a:prstGeom prst="rect">
            <a:avLst/>
          </a:prstGeom>
          <a:noFill/>
        </p:spPr>
        <p:txBody>
          <a:bodyPr wrap="square" rtlCol="0" anchor="ctr" anchorCtr="0">
            <a:noAutofit/>
          </a:bodyPr>
          <a:p>
            <a:pPr lvl="0" indent="0" algn="l" fontAlgn="ctr">
              <a:lnSpc>
                <a:spcPct val="130000"/>
              </a:lnSpc>
              <a:spcBef>
                <a:spcPts val="1000"/>
              </a:spcBef>
              <a:spcAft>
                <a:spcPts val="0"/>
              </a:spcAft>
              <a:buSzPct val="100000"/>
              <a:buFont typeface="Wingdings" panose="05000000000000000000" charset="0"/>
              <a:buNone/>
            </a:pPr>
            <a:r>
              <a:rPr lang="en-US" altLang="zh-CN" sz="2400" b="1" spc="150">
                <a:solidFill>
                  <a:schemeClr val="bg1"/>
                </a:solidFill>
                <a:latin typeface="微软雅黑" panose="020B0503020204020204" charset="-122"/>
                <a:ea typeface="微软雅黑" panose="020B0503020204020204" charset="-122"/>
              </a:rPr>
              <a:t>      </a:t>
            </a:r>
            <a:r>
              <a:rPr lang="zh-CN" altLang="en-US" sz="2400" b="1" spc="150">
                <a:solidFill>
                  <a:schemeClr val="bg1"/>
                </a:solidFill>
                <a:latin typeface="微软雅黑" panose="020B0503020204020204" charset="-122"/>
                <a:ea typeface="微软雅黑" panose="020B0503020204020204" charset="-122"/>
              </a:rPr>
              <a:t>大麻是一年生植物，含有400多种化学物质，其中有60多种具有类似的化学特性，因此被统称为大麻素。通常用于吸食的大麻植物是指“印度大麻”，它包括大麻植物的叶和花，长期大剂量使用大麻可引起脑退行性变化的脑疾病、严重的行为损伤、免疫系统抑制和神经疾病等。长期服用高剂量的大麻，一旦停吸后会导致身体戒断症状，包括头痛、颤抖、出汗、胃痛和恶心。</a:t>
            </a:r>
            <a:endParaRPr lang="zh-CN" altLang="en-US" sz="2400" b="1" spc="150">
              <a:solidFill>
                <a:schemeClr val="bg1"/>
              </a:solidFill>
              <a:latin typeface="微软雅黑" panose="020B0503020204020204" charset="-122"/>
              <a:ea typeface="微软雅黑" panose="020B0503020204020204"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grpSp>
        <p:nvGrpSpPr>
          <p:cNvPr id="7" name="组合 6"/>
          <p:cNvGrpSpPr/>
          <p:nvPr/>
        </p:nvGrpSpPr>
        <p:grpSpPr>
          <a:xfrm>
            <a:off x="521970" y="472440"/>
            <a:ext cx="4788000" cy="922020"/>
            <a:chOff x="1040" y="1864"/>
            <a:chExt cx="7540" cy="1452"/>
          </a:xfrm>
        </p:grpSpPr>
        <p:sp>
          <p:nvSpPr>
            <p:cNvPr id="8" name="文本框 7"/>
            <p:cNvSpPr txBox="1"/>
            <p:nvPr>
              <p:custDataLst>
                <p:tags r:id="rId9"/>
              </p:custDataLst>
            </p:nvPr>
          </p:nvSpPr>
          <p:spPr>
            <a:xfrm>
              <a:off x="1040" y="1864"/>
              <a:ext cx="7540" cy="1148"/>
            </a:xfrm>
            <a:prstGeom prst="rect">
              <a:avLst/>
            </a:prstGeom>
            <a:noFill/>
          </p:spPr>
          <p:txBody>
            <a:bodyPr wrap="square" bIns="0" rtlCol="0" anchor="b" anchorCtr="0">
              <a:normAutofit/>
            </a:bodyPr>
            <a:p>
              <a:pPr marL="0" indent="0" algn="l">
                <a:lnSpc>
                  <a:spcPct val="120000"/>
                </a:lnSpc>
                <a:spcBef>
                  <a:spcPts val="0"/>
                </a:spcBef>
                <a:spcAft>
                  <a:spcPts val="0"/>
                </a:spcAft>
                <a:buSzPct val="100000"/>
                <a:buFont typeface="Wingdings" panose="05000000000000000000" charset="0"/>
                <a:buNone/>
              </a:pPr>
              <a:r>
                <a:rPr lang="zh-CN" altLang="en-US" sz="3600" b="1" spc="300">
                  <a:solidFill>
                    <a:srgbClr val="000000"/>
                  </a:solidFill>
                  <a:latin typeface="微软雅黑" panose="020B0503020204020204" charset="-122"/>
                  <a:ea typeface="微软雅黑" panose="020B0503020204020204" charset="-122"/>
                  <a:sym typeface="+mn-ea"/>
                </a:rPr>
                <a:t>常见</a:t>
              </a:r>
              <a:r>
                <a:rPr lang="zh-CN" altLang="en-US" sz="3600" b="1" spc="300">
                  <a:solidFill>
                    <a:srgbClr val="000000"/>
                  </a:solidFill>
                  <a:latin typeface="微软雅黑" panose="020B0503020204020204" charset="-122"/>
                  <a:ea typeface="微软雅黑" panose="020B0503020204020204" charset="-122"/>
                </a:rPr>
                <a:t>传统毒品的种类</a:t>
              </a:r>
              <a:endParaRPr lang="zh-CN" altLang="en-US" sz="3600" b="1" spc="300">
                <a:solidFill>
                  <a:srgbClr val="000000"/>
                </a:solidFill>
                <a:latin typeface="微软雅黑" panose="020B0503020204020204" charset="-122"/>
                <a:ea typeface="微软雅黑" panose="020B0503020204020204" charset="-122"/>
              </a:endParaRPr>
            </a:p>
          </p:txBody>
        </p:sp>
        <p:sp>
          <p:nvSpPr>
            <p:cNvPr id="9" name="矩形 8"/>
            <p:cNvSpPr/>
            <p:nvPr>
              <p:custDataLst>
                <p:tags r:id="rId10"/>
              </p:custDataLst>
            </p:nvPr>
          </p:nvSpPr>
          <p:spPr>
            <a:xfrm>
              <a:off x="1218" y="3070"/>
              <a:ext cx="3091" cy="246"/>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7"/>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2000" fill="hold">
                                          <p:stCondLst>
                                            <p:cond delay="0"/>
                                          </p:stCondLst>
                                        </p:cTn>
                                        <p:tgtEl>
                                          <p:spTgt spid="4"/>
                                        </p:tgtEl>
                                        <p:attrNameLst>
                                          <p:attrName>style.visibility</p:attrName>
                                        </p:attrNameLst>
                                      </p:cBhvr>
                                      <p:to>
                                        <p:strVal val="visible"/>
                                      </p:to>
                                    </p:set>
                                    <p:animEffect transition="in" filter="blinds(horizontal)">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2000" fill="hold">
                                          <p:stCondLst>
                                            <p:cond delay="0"/>
                                          </p:stCondLst>
                                        </p:cTn>
                                        <p:tgtEl>
                                          <p:spTgt spid="13"/>
                                        </p:tgtEl>
                                        <p:attrNameLst>
                                          <p:attrName>style.visibility</p:attrName>
                                        </p:attrNameLst>
                                      </p:cBhvr>
                                      <p:to>
                                        <p:strVal val="visible"/>
                                      </p:to>
                                    </p:set>
                                    <p:animEffect transition="in" filter="strips(downLeft)">
                                      <p:cBhvr>
                                        <p:cTn id="18" dur="2000"/>
                                        <p:tgtEl>
                                          <p:spTgt spid="13"/>
                                        </p:tgtEl>
                                      </p:cBhvr>
                                    </p:animEffect>
                                  </p:childTnLst>
                                </p:cTn>
                              </p:par>
                              <p:par>
                                <p:cTn id="19" presetID="18" presetClass="entr" presetSubtype="6" fill="hold" nodeType="withEffect">
                                  <p:stCondLst>
                                    <p:cond delay="0"/>
                                  </p:stCondLst>
                                  <p:childTnLst>
                                    <p:set>
                                      <p:cBhvr>
                                        <p:cTn id="20" dur="2000" fill="hold">
                                          <p:stCondLst>
                                            <p:cond delay="0"/>
                                          </p:stCondLst>
                                        </p:cTn>
                                        <p:tgtEl>
                                          <p:spTgt spid="15"/>
                                        </p:tgtEl>
                                        <p:attrNameLst>
                                          <p:attrName>style.visibility</p:attrName>
                                        </p:attrNameLst>
                                      </p:cBhvr>
                                      <p:to>
                                        <p:strVal val="visible"/>
                                      </p:to>
                                    </p:set>
                                    <p:animEffect transition="in" filter="strips(downRight)">
                                      <p:cBhvr>
                                        <p:cTn id="21" dur="2000"/>
                                        <p:tgtEl>
                                          <p:spTgt spid="15"/>
                                        </p:tgtEl>
                                      </p:cBhvr>
                                    </p:animEffect>
                                  </p:childTnLst>
                                </p:cTn>
                              </p:par>
                              <p:par>
                                <p:cTn id="22" presetID="18" presetClass="entr" presetSubtype="12" fill="hold" nodeType="withEffect">
                                  <p:stCondLst>
                                    <p:cond delay="0"/>
                                  </p:stCondLst>
                                  <p:childTnLst>
                                    <p:set>
                                      <p:cBhvr>
                                        <p:cTn id="23" dur="2000" fill="hold">
                                          <p:stCondLst>
                                            <p:cond delay="0"/>
                                          </p:stCondLst>
                                        </p:cTn>
                                        <p:tgtEl>
                                          <p:spTgt spid="3"/>
                                        </p:tgtEl>
                                        <p:attrNameLst>
                                          <p:attrName>style.visibility</p:attrName>
                                        </p:attrNameLst>
                                      </p:cBhvr>
                                      <p:to>
                                        <p:strVal val="visible"/>
                                      </p:to>
                                    </p:set>
                                    <p:animEffect transition="in" filter="strips(downLeft)">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3" name="图片 12" descr="C:\Users\Administrator\Desktop\LOCAL201306251704000157094398511.jpgLOCAL201306251704000157094398511"/>
          <p:cNvPicPr>
            <a:picLocks noChangeAspect="1"/>
          </p:cNvPicPr>
          <p:nvPr>
            <p:custDataLst>
              <p:tags r:id="rId2"/>
            </p:custDataLst>
          </p:nvPr>
        </p:nvPicPr>
        <p:blipFill rotWithShape="1">
          <a:blip r:embed="rId3"/>
          <a:srcRect/>
          <a:stretch>
            <a:fillRect/>
          </a:stretch>
        </p:blipFill>
        <p:spPr>
          <a:xfrm>
            <a:off x="6517640" y="635635"/>
            <a:ext cx="5327015" cy="3198495"/>
          </a:xfrm>
          <a:prstGeom prst="rect">
            <a:avLst/>
          </a:prstGeom>
        </p:spPr>
      </p:pic>
      <p:pic>
        <p:nvPicPr>
          <p:cNvPr id="15" name="图片 14" descr="C:\Users\Administrator\Desktop\1120437883_LzaW3Z.jpg1120437883_LzaW3Z"/>
          <p:cNvPicPr>
            <a:picLocks noChangeAspect="1"/>
          </p:cNvPicPr>
          <p:nvPr>
            <p:custDataLst>
              <p:tags r:id="rId4"/>
            </p:custDataLst>
          </p:nvPr>
        </p:nvPicPr>
        <p:blipFill rotWithShape="1">
          <a:blip r:embed="rId5"/>
          <a:srcRect/>
          <a:stretch>
            <a:fillRect/>
          </a:stretch>
        </p:blipFill>
        <p:spPr>
          <a:xfrm>
            <a:off x="6598286" y="4191953"/>
            <a:ext cx="2498725" cy="1856740"/>
          </a:xfrm>
          <a:prstGeom prst="rect">
            <a:avLst/>
          </a:prstGeom>
        </p:spPr>
      </p:pic>
      <p:pic>
        <p:nvPicPr>
          <p:cNvPr id="3" name="图片 2" descr="C:\Users\Administrator\Desktop\t0122988373d4d791b1.jpgt0122988373d4d791b1"/>
          <p:cNvPicPr>
            <a:picLocks noChangeAspect="1"/>
          </p:cNvPicPr>
          <p:nvPr>
            <p:custDataLst>
              <p:tags r:id="rId6"/>
            </p:custDataLst>
          </p:nvPr>
        </p:nvPicPr>
        <p:blipFill rotWithShape="1">
          <a:blip r:embed="rId7"/>
          <a:srcRect/>
          <a:stretch>
            <a:fillRect/>
          </a:stretch>
        </p:blipFill>
        <p:spPr>
          <a:xfrm>
            <a:off x="9413875" y="4209098"/>
            <a:ext cx="2430780" cy="1822450"/>
          </a:xfrm>
          <a:prstGeom prst="rect">
            <a:avLst/>
          </a:prstGeom>
        </p:spPr>
      </p:pic>
      <p:sp>
        <p:nvSpPr>
          <p:cNvPr id="4" name="文本框 3"/>
          <p:cNvSpPr txBox="1"/>
          <p:nvPr>
            <p:custDataLst>
              <p:tags r:id="rId8"/>
            </p:custDataLst>
          </p:nvPr>
        </p:nvSpPr>
        <p:spPr>
          <a:xfrm>
            <a:off x="454025" y="2531745"/>
            <a:ext cx="5891530" cy="2864485"/>
          </a:xfrm>
          <a:prstGeom prst="rect">
            <a:avLst/>
          </a:prstGeom>
          <a:noFill/>
        </p:spPr>
        <p:txBody>
          <a:bodyPr wrap="square" rtlCol="0" anchor="ctr" anchorCtr="0">
            <a:noAutofit/>
          </a:bodyPr>
          <a:p>
            <a:pPr lvl="0" indent="0" algn="l" fontAlgn="ctr">
              <a:lnSpc>
                <a:spcPct val="130000"/>
              </a:lnSpc>
              <a:spcBef>
                <a:spcPts val="1000"/>
              </a:spcBef>
              <a:spcAft>
                <a:spcPts val="0"/>
              </a:spcAft>
              <a:buSzPct val="100000"/>
              <a:buFont typeface="Wingdings" panose="05000000000000000000" charset="0"/>
              <a:buNone/>
            </a:pPr>
            <a:r>
              <a:rPr lang="en-US" altLang="zh-CN" sz="2400" spc="150">
                <a:solidFill>
                  <a:schemeClr val="bg1"/>
                </a:solidFill>
                <a:latin typeface="微软雅黑" panose="020B0503020204020204" charset="-122"/>
                <a:ea typeface="微软雅黑" panose="020B0503020204020204" charset="-122"/>
              </a:rPr>
              <a:t>     </a:t>
            </a:r>
            <a:r>
              <a:rPr lang="zh-CN" altLang="en-US" sz="2400" b="1" spc="150">
                <a:solidFill>
                  <a:schemeClr val="bg1"/>
                </a:solidFill>
                <a:latin typeface="微软雅黑" panose="020B0503020204020204" charset="-122"/>
                <a:ea typeface="微软雅黑" panose="020B0503020204020204" charset="-122"/>
              </a:rPr>
              <a:t>杜冷丁，</a:t>
            </a:r>
            <a:r>
              <a:rPr lang="zh-CN" altLang="en-US" sz="2400" b="1" spc="150">
                <a:solidFill>
                  <a:schemeClr val="bg1"/>
                </a:solidFill>
                <a:latin typeface="微软雅黑" panose="020B0503020204020204" charset="-122"/>
                <a:ea typeface="微软雅黑" panose="020B0503020204020204" charset="-122"/>
                <a:sym typeface="+mn-ea"/>
              </a:rPr>
              <a:t>别名： 地美露；度冷丁；哌替啶；唛啶；美吡利啶 ；利多尔；吡利啶 ；唛啶利多尔。</a:t>
            </a:r>
            <a:r>
              <a:rPr lang="zh-CN" altLang="en-US" sz="2400" b="1" spc="150">
                <a:solidFill>
                  <a:schemeClr val="bg1"/>
                </a:solidFill>
                <a:latin typeface="微软雅黑" panose="020B0503020204020204" charset="-122"/>
                <a:ea typeface="微软雅黑" panose="020B0503020204020204" charset="-122"/>
              </a:rPr>
              <a:t>即盐酸哌替啶，是一种临床应用的合成镇痛药，为白色结晶性粉末，味微苦，无臭，其作用和机理与吗啡相似，但镇静、麻醉作用较小，仅相当于吗啡的1/10—1/8。长期使用会产生依赖性，被列为严格管制的麻醉药品。</a:t>
            </a:r>
            <a:endParaRPr lang="zh-CN" altLang="en-US" sz="2400" b="1" spc="150">
              <a:solidFill>
                <a:schemeClr val="bg1"/>
              </a:solidFill>
              <a:latin typeface="微软雅黑" panose="020B0503020204020204" charset="-122"/>
              <a:ea typeface="微软雅黑" panose="020B0503020204020204" charset="-122"/>
            </a:endParaRPr>
          </a:p>
          <a:p>
            <a:pPr lvl="0" indent="0" algn="l" fontAlgn="ctr">
              <a:lnSpc>
                <a:spcPct val="130000"/>
              </a:lnSpc>
              <a:spcBef>
                <a:spcPts val="1000"/>
              </a:spcBef>
              <a:spcAft>
                <a:spcPts val="0"/>
              </a:spcAft>
              <a:buSzPct val="100000"/>
              <a:buFont typeface="Wingdings" panose="05000000000000000000" charset="0"/>
              <a:buNone/>
            </a:pPr>
            <a:endParaRPr lang="zh-CN" altLang="en-US" sz="2400" b="1" spc="150">
              <a:solidFill>
                <a:schemeClr val="bg1"/>
              </a:solidFill>
              <a:latin typeface="微软雅黑" panose="020B0503020204020204" charset="-122"/>
              <a:ea typeface="微软雅黑" panose="020B0503020204020204" charset="-122"/>
            </a:endParaRPr>
          </a:p>
        </p:txBody>
      </p:sp>
      <p:sp>
        <p:nvSpPr>
          <p:cNvPr id="19" name="圆角矩形 18"/>
          <p:cNvSpPr/>
          <p:nvPr>
            <p:custDataLst>
              <p:tags r:id="rId9"/>
            </p:custDataLst>
          </p:nvPr>
        </p:nvSpPr>
        <p:spPr>
          <a:xfrm>
            <a:off x="773512" y="5985329"/>
            <a:ext cx="444500" cy="139700"/>
          </a:xfrm>
          <a:prstGeom prst="roundRect">
            <a:avLst>
              <a:gd name="adj" fmla="val 50000"/>
            </a:avLst>
          </a:prstGeom>
          <a:solidFill>
            <a:sysClr val="window" lastClr="FFFFFF">
              <a:lumMod val="50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0" name="椭圆 19"/>
          <p:cNvSpPr/>
          <p:nvPr>
            <p:custDataLst>
              <p:tags r:id="rId10"/>
            </p:custDataLst>
          </p:nvPr>
        </p:nvSpPr>
        <p:spPr>
          <a:xfrm>
            <a:off x="1331283"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1" name="椭圆 20"/>
          <p:cNvSpPr/>
          <p:nvPr>
            <p:custDataLst>
              <p:tags r:id="rId11"/>
            </p:custDataLst>
          </p:nvPr>
        </p:nvSpPr>
        <p:spPr>
          <a:xfrm>
            <a:off x="1584254"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2" name="椭圆 21"/>
          <p:cNvSpPr/>
          <p:nvPr>
            <p:custDataLst>
              <p:tags r:id="rId12"/>
            </p:custDataLst>
          </p:nvPr>
        </p:nvSpPr>
        <p:spPr>
          <a:xfrm>
            <a:off x="1837225"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grpSp>
        <p:nvGrpSpPr>
          <p:cNvPr id="7" name="组合 6"/>
          <p:cNvGrpSpPr/>
          <p:nvPr/>
        </p:nvGrpSpPr>
        <p:grpSpPr>
          <a:xfrm>
            <a:off x="521970" y="472440"/>
            <a:ext cx="4788000" cy="922020"/>
            <a:chOff x="1040" y="1864"/>
            <a:chExt cx="7540" cy="1452"/>
          </a:xfrm>
        </p:grpSpPr>
        <p:sp>
          <p:nvSpPr>
            <p:cNvPr id="8" name="文本框 7"/>
            <p:cNvSpPr txBox="1"/>
            <p:nvPr>
              <p:custDataLst>
                <p:tags r:id="rId13"/>
              </p:custDataLst>
            </p:nvPr>
          </p:nvSpPr>
          <p:spPr>
            <a:xfrm>
              <a:off x="1040" y="1864"/>
              <a:ext cx="7540" cy="1148"/>
            </a:xfrm>
            <a:prstGeom prst="rect">
              <a:avLst/>
            </a:prstGeom>
            <a:noFill/>
          </p:spPr>
          <p:txBody>
            <a:bodyPr wrap="square" bIns="0" rtlCol="0" anchor="b" anchorCtr="0">
              <a:normAutofit/>
            </a:bodyPr>
            <a:p>
              <a:pPr marL="0" indent="0" algn="l">
                <a:lnSpc>
                  <a:spcPct val="120000"/>
                </a:lnSpc>
                <a:spcBef>
                  <a:spcPts val="0"/>
                </a:spcBef>
                <a:spcAft>
                  <a:spcPts val="0"/>
                </a:spcAft>
                <a:buSzPct val="100000"/>
                <a:buFont typeface="Wingdings" panose="05000000000000000000" charset="0"/>
                <a:buNone/>
              </a:pPr>
              <a:r>
                <a:rPr lang="zh-CN" altLang="en-US" sz="3600" b="1" spc="300">
                  <a:solidFill>
                    <a:srgbClr val="000000"/>
                  </a:solidFill>
                  <a:latin typeface="微软雅黑" panose="020B0503020204020204" charset="-122"/>
                  <a:ea typeface="微软雅黑" panose="020B0503020204020204" charset="-122"/>
                  <a:sym typeface="+mn-ea"/>
                </a:rPr>
                <a:t>常见</a:t>
              </a:r>
              <a:r>
                <a:rPr lang="zh-CN" altLang="en-US" sz="3600" b="1" spc="300">
                  <a:solidFill>
                    <a:srgbClr val="000000"/>
                  </a:solidFill>
                  <a:latin typeface="微软雅黑" panose="020B0503020204020204" charset="-122"/>
                  <a:ea typeface="微软雅黑" panose="020B0503020204020204" charset="-122"/>
                </a:rPr>
                <a:t>传统毒品的种类</a:t>
              </a:r>
              <a:endParaRPr lang="zh-CN" altLang="en-US" sz="3600" b="1" spc="300">
                <a:solidFill>
                  <a:srgbClr val="000000"/>
                </a:solidFill>
                <a:latin typeface="微软雅黑" panose="020B0503020204020204" charset="-122"/>
                <a:ea typeface="微软雅黑" panose="020B0503020204020204" charset="-122"/>
              </a:endParaRPr>
            </a:p>
          </p:txBody>
        </p:sp>
        <p:sp>
          <p:nvSpPr>
            <p:cNvPr id="9" name="矩形 8"/>
            <p:cNvSpPr/>
            <p:nvPr>
              <p:custDataLst>
                <p:tags r:id="rId14"/>
              </p:custDataLst>
            </p:nvPr>
          </p:nvSpPr>
          <p:spPr>
            <a:xfrm>
              <a:off x="1218" y="3070"/>
              <a:ext cx="3091" cy="246"/>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5"/>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7"/>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barn(outHorizontal)">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000" fill="hold">
                                          <p:stCondLst>
                                            <p:cond delay="0"/>
                                          </p:stCondLst>
                                        </p:cTn>
                                        <p:tgtEl>
                                          <p:spTgt spid="13"/>
                                        </p:tgtEl>
                                        <p:attrNameLst>
                                          <p:attrName>style.visibility</p:attrName>
                                        </p:attrNameLst>
                                      </p:cBhvr>
                                      <p:to>
                                        <p:strVal val="visible"/>
                                      </p:to>
                                    </p:set>
                                    <p:animEffect transition="in" filter="wheel(1)">
                                      <p:cBhvr>
                                        <p:cTn id="18" dur="1000"/>
                                        <p:tgtEl>
                                          <p:spTgt spid="13"/>
                                        </p:tgtEl>
                                      </p:cBhvr>
                                    </p:animEffect>
                                  </p:childTnLst>
                                </p:cTn>
                              </p:par>
                              <p:par>
                                <p:cTn id="19" presetID="21" presetClass="entr" presetSubtype="2" fill="hold" nodeType="withEffect">
                                  <p:stCondLst>
                                    <p:cond delay="0"/>
                                  </p:stCondLst>
                                  <p:childTnLst>
                                    <p:set>
                                      <p:cBhvr>
                                        <p:cTn id="20" dur="1000" fill="hold">
                                          <p:stCondLst>
                                            <p:cond delay="0"/>
                                          </p:stCondLst>
                                        </p:cTn>
                                        <p:tgtEl>
                                          <p:spTgt spid="15"/>
                                        </p:tgtEl>
                                        <p:attrNameLst>
                                          <p:attrName>style.visibility</p:attrName>
                                        </p:attrNameLst>
                                      </p:cBhvr>
                                      <p:to>
                                        <p:strVal val="visible"/>
                                      </p:to>
                                    </p:set>
                                    <p:animEffect transition="in" filter="wheel(2)">
                                      <p:cBhvr>
                                        <p:cTn id="21" dur="1000"/>
                                        <p:tgtEl>
                                          <p:spTgt spid="15"/>
                                        </p:tgtEl>
                                      </p:cBhvr>
                                    </p:animEffect>
                                  </p:childTnLst>
                                </p:cTn>
                              </p:par>
                              <p:par>
                                <p:cTn id="22" presetID="21" presetClass="entr" presetSubtype="1" fill="hold" nodeType="withEffect">
                                  <p:stCondLst>
                                    <p:cond delay="0"/>
                                  </p:stCondLst>
                                  <p:childTnLst>
                                    <p:set>
                                      <p:cBhvr>
                                        <p:cTn id="23" dur="1000" fill="hold">
                                          <p:stCondLst>
                                            <p:cond delay="0"/>
                                          </p:stCondLst>
                                        </p:cTn>
                                        <p:tgtEl>
                                          <p:spTgt spid="3"/>
                                        </p:tgtEl>
                                        <p:attrNameLst>
                                          <p:attrName>style.visibility</p:attrName>
                                        </p:attrNameLst>
                                      </p:cBhvr>
                                      <p:to>
                                        <p:strVal val="visible"/>
                                      </p:to>
                                    </p:set>
                                    <p:animEffect transition="in" filter="wheel(1)">
                                      <p:cBhvr>
                                        <p:cTn id="2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3" name="图片 12" descr="C:\Users\Administrator\Desktop\o_1cj82r8k0r5berl1l323h81tmoa.jpgo_1cj82r8k0r5berl1l323h81tmoa"/>
          <p:cNvPicPr>
            <a:picLocks noChangeAspect="1"/>
          </p:cNvPicPr>
          <p:nvPr>
            <p:custDataLst>
              <p:tags r:id="rId2"/>
            </p:custDataLst>
          </p:nvPr>
        </p:nvPicPr>
        <p:blipFill rotWithShape="1">
          <a:blip r:embed="rId3"/>
          <a:srcRect/>
          <a:stretch>
            <a:fillRect/>
          </a:stretch>
        </p:blipFill>
        <p:spPr>
          <a:xfrm>
            <a:off x="6517005" y="635635"/>
            <a:ext cx="5327650" cy="3198495"/>
          </a:xfrm>
          <a:prstGeom prst="rect">
            <a:avLst/>
          </a:prstGeom>
        </p:spPr>
      </p:pic>
      <p:pic>
        <p:nvPicPr>
          <p:cNvPr id="15" name="图片 14" descr="C:\Users\Administrator\Desktop\t01b12084ea8f096d4e.jpgt01b12084ea8f096d4e"/>
          <p:cNvPicPr>
            <a:picLocks noChangeAspect="1"/>
          </p:cNvPicPr>
          <p:nvPr>
            <p:custDataLst>
              <p:tags r:id="rId4"/>
            </p:custDataLst>
          </p:nvPr>
        </p:nvPicPr>
        <p:blipFill rotWithShape="1">
          <a:blip r:embed="rId5"/>
          <a:srcRect b="9708"/>
          <a:stretch>
            <a:fillRect/>
          </a:stretch>
        </p:blipFill>
        <p:spPr>
          <a:xfrm>
            <a:off x="6517005" y="4233545"/>
            <a:ext cx="2661920" cy="1729740"/>
          </a:xfrm>
          <a:prstGeom prst="rect">
            <a:avLst/>
          </a:prstGeom>
        </p:spPr>
      </p:pic>
      <p:pic>
        <p:nvPicPr>
          <p:cNvPr id="3" name="图片 2" descr="C:\Users\Administrator\Desktop\01300000291746135152275847612_s.jpg01300000291746135152275847612_s"/>
          <p:cNvPicPr>
            <a:picLocks noChangeAspect="1"/>
          </p:cNvPicPr>
          <p:nvPr>
            <p:custDataLst>
              <p:tags r:id="rId6"/>
            </p:custDataLst>
          </p:nvPr>
        </p:nvPicPr>
        <p:blipFill rotWithShape="1">
          <a:blip r:embed="rId7"/>
          <a:srcRect/>
          <a:stretch>
            <a:fillRect/>
          </a:stretch>
        </p:blipFill>
        <p:spPr>
          <a:xfrm>
            <a:off x="9413875" y="4277678"/>
            <a:ext cx="2430780" cy="1685290"/>
          </a:xfrm>
          <a:prstGeom prst="rect">
            <a:avLst/>
          </a:prstGeom>
        </p:spPr>
      </p:pic>
      <p:sp>
        <p:nvSpPr>
          <p:cNvPr id="4" name="文本框 3"/>
          <p:cNvSpPr txBox="1"/>
          <p:nvPr>
            <p:custDataLst>
              <p:tags r:id="rId8"/>
            </p:custDataLst>
          </p:nvPr>
        </p:nvSpPr>
        <p:spPr>
          <a:xfrm>
            <a:off x="346710" y="2257425"/>
            <a:ext cx="5985510" cy="2864485"/>
          </a:xfrm>
          <a:prstGeom prst="rect">
            <a:avLst/>
          </a:prstGeom>
          <a:noFill/>
        </p:spPr>
        <p:txBody>
          <a:bodyPr wrap="square" rtlCol="0" anchor="ctr" anchorCtr="0">
            <a:noAutofit/>
          </a:bodyPr>
          <a:p>
            <a:pPr lvl="0" indent="0" algn="l" fontAlgn="ctr">
              <a:lnSpc>
                <a:spcPct val="130000"/>
              </a:lnSpc>
              <a:spcBef>
                <a:spcPts val="1000"/>
              </a:spcBef>
              <a:spcAft>
                <a:spcPts val="0"/>
              </a:spcAft>
              <a:buSzPct val="100000"/>
              <a:buFont typeface="Wingdings" panose="05000000000000000000" charset="0"/>
              <a:buNone/>
            </a:pPr>
            <a:r>
              <a:rPr lang="en-US" altLang="zh-CN" sz="2400" spc="150">
                <a:solidFill>
                  <a:schemeClr val="bg1"/>
                </a:solidFill>
                <a:latin typeface="微软雅黑" panose="020B0503020204020204" charset="-122"/>
                <a:ea typeface="微软雅黑" panose="020B0503020204020204" charset="-122"/>
              </a:rPr>
              <a:t>     </a:t>
            </a:r>
            <a:r>
              <a:rPr lang="zh-CN" altLang="en-US" sz="2400" b="1" spc="150">
                <a:solidFill>
                  <a:schemeClr val="bg1"/>
                </a:solidFill>
                <a:latin typeface="微软雅黑" panose="020B0503020204020204" charset="-122"/>
                <a:ea typeface="微软雅黑" panose="020B0503020204020204" charset="-122"/>
              </a:rPr>
              <a:t>古柯</a:t>
            </a:r>
            <a:r>
              <a:rPr lang="zh-CN" altLang="en-US" sz="2400" b="1" spc="150">
                <a:solidFill>
                  <a:schemeClr val="bg1"/>
                </a:solidFill>
                <a:latin typeface="微软雅黑" panose="020B0503020204020204" charset="-122"/>
                <a:ea typeface="微软雅黑" panose="020B0503020204020204" charset="-122"/>
              </a:rPr>
              <a:t>，是生长在美洲大陆、亚洲东南部及非洲等地的热带灌木，尤为南美洲的传统种植物。古柯树株高1.5-3米，生长周期为30-40年，每年可采摘古柯叶3-4次。古柯叶是提取古柯类毒品的重要物质，曾为古印第安人习惯性咀嚼，并被用于治疗某些慢性病，但很快其毒害作用就得到科学证实。从古柯叶中可分离出一种最主要的生物碱--可卡因。</a:t>
            </a:r>
            <a:endParaRPr lang="zh-CN" altLang="en-US" sz="2400" b="1" spc="150">
              <a:solidFill>
                <a:schemeClr val="bg1"/>
              </a:solidFill>
              <a:latin typeface="微软雅黑" panose="020B0503020204020204" charset="-122"/>
              <a:ea typeface="微软雅黑" panose="020B0503020204020204" charset="-122"/>
            </a:endParaRPr>
          </a:p>
        </p:txBody>
      </p:sp>
      <p:sp>
        <p:nvSpPr>
          <p:cNvPr id="19" name="圆角矩形 18"/>
          <p:cNvSpPr/>
          <p:nvPr>
            <p:custDataLst>
              <p:tags r:id="rId9"/>
            </p:custDataLst>
          </p:nvPr>
        </p:nvSpPr>
        <p:spPr>
          <a:xfrm>
            <a:off x="773512" y="5985329"/>
            <a:ext cx="444500" cy="139700"/>
          </a:xfrm>
          <a:prstGeom prst="roundRect">
            <a:avLst>
              <a:gd name="adj" fmla="val 50000"/>
            </a:avLst>
          </a:prstGeom>
          <a:solidFill>
            <a:sysClr val="window" lastClr="FFFFFF">
              <a:lumMod val="50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0" name="椭圆 19"/>
          <p:cNvSpPr/>
          <p:nvPr>
            <p:custDataLst>
              <p:tags r:id="rId10"/>
            </p:custDataLst>
          </p:nvPr>
        </p:nvSpPr>
        <p:spPr>
          <a:xfrm>
            <a:off x="1331283"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1" name="椭圆 20"/>
          <p:cNvSpPr/>
          <p:nvPr>
            <p:custDataLst>
              <p:tags r:id="rId11"/>
            </p:custDataLst>
          </p:nvPr>
        </p:nvSpPr>
        <p:spPr>
          <a:xfrm>
            <a:off x="1584254"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2" name="椭圆 21"/>
          <p:cNvSpPr/>
          <p:nvPr>
            <p:custDataLst>
              <p:tags r:id="rId12"/>
            </p:custDataLst>
          </p:nvPr>
        </p:nvSpPr>
        <p:spPr>
          <a:xfrm>
            <a:off x="1837225"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grpSp>
        <p:nvGrpSpPr>
          <p:cNvPr id="7" name="组合 6"/>
          <p:cNvGrpSpPr/>
          <p:nvPr/>
        </p:nvGrpSpPr>
        <p:grpSpPr>
          <a:xfrm>
            <a:off x="521970" y="472440"/>
            <a:ext cx="4788000" cy="922020"/>
            <a:chOff x="1040" y="1864"/>
            <a:chExt cx="7540" cy="1452"/>
          </a:xfrm>
        </p:grpSpPr>
        <p:sp>
          <p:nvSpPr>
            <p:cNvPr id="8" name="文本框 7"/>
            <p:cNvSpPr txBox="1"/>
            <p:nvPr>
              <p:custDataLst>
                <p:tags r:id="rId13"/>
              </p:custDataLst>
            </p:nvPr>
          </p:nvSpPr>
          <p:spPr>
            <a:xfrm>
              <a:off x="1040" y="1864"/>
              <a:ext cx="7540" cy="1148"/>
            </a:xfrm>
            <a:prstGeom prst="rect">
              <a:avLst/>
            </a:prstGeom>
            <a:noFill/>
          </p:spPr>
          <p:txBody>
            <a:bodyPr wrap="square" bIns="0" rtlCol="0" anchor="b" anchorCtr="0">
              <a:normAutofit/>
            </a:bodyPr>
            <a:p>
              <a:pPr marL="0" indent="0" algn="l">
                <a:lnSpc>
                  <a:spcPct val="120000"/>
                </a:lnSpc>
                <a:spcBef>
                  <a:spcPts val="0"/>
                </a:spcBef>
                <a:spcAft>
                  <a:spcPts val="0"/>
                </a:spcAft>
                <a:buSzPct val="100000"/>
                <a:buFont typeface="Wingdings" panose="05000000000000000000" charset="0"/>
                <a:buNone/>
              </a:pPr>
              <a:r>
                <a:rPr lang="zh-CN" altLang="en-US" sz="3600" b="1" spc="300">
                  <a:solidFill>
                    <a:srgbClr val="000000"/>
                  </a:solidFill>
                  <a:latin typeface="微软雅黑" panose="020B0503020204020204" charset="-122"/>
                  <a:ea typeface="微软雅黑" panose="020B0503020204020204" charset="-122"/>
                  <a:sym typeface="+mn-ea"/>
                </a:rPr>
                <a:t>常见</a:t>
              </a:r>
              <a:r>
                <a:rPr lang="zh-CN" altLang="en-US" sz="3600" b="1" spc="300">
                  <a:solidFill>
                    <a:srgbClr val="000000"/>
                  </a:solidFill>
                  <a:latin typeface="微软雅黑" panose="020B0503020204020204" charset="-122"/>
                  <a:ea typeface="微软雅黑" panose="020B0503020204020204" charset="-122"/>
                </a:rPr>
                <a:t>传统毒品的种类</a:t>
              </a:r>
              <a:endParaRPr lang="zh-CN" altLang="en-US" sz="3600" b="1" spc="300">
                <a:solidFill>
                  <a:srgbClr val="000000"/>
                </a:solidFill>
                <a:latin typeface="微软雅黑" panose="020B0503020204020204" charset="-122"/>
                <a:ea typeface="微软雅黑" panose="020B0503020204020204" charset="-122"/>
              </a:endParaRPr>
            </a:p>
          </p:txBody>
        </p:sp>
        <p:sp>
          <p:nvSpPr>
            <p:cNvPr id="9" name="矩形 8"/>
            <p:cNvSpPr/>
            <p:nvPr>
              <p:custDataLst>
                <p:tags r:id="rId14"/>
              </p:custDataLst>
            </p:nvPr>
          </p:nvSpPr>
          <p:spPr>
            <a:xfrm>
              <a:off x="1218" y="3070"/>
              <a:ext cx="3091" cy="246"/>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5"/>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7"/>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barn(outHorizontal)">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000" fill="hold">
                                          <p:stCondLst>
                                            <p:cond delay="0"/>
                                          </p:stCondLst>
                                        </p:cTn>
                                        <p:tgtEl>
                                          <p:spTgt spid="13"/>
                                        </p:tgtEl>
                                        <p:attrNameLst>
                                          <p:attrName>style.visibility</p:attrName>
                                        </p:attrNameLst>
                                      </p:cBhvr>
                                      <p:to>
                                        <p:strVal val="visible"/>
                                      </p:to>
                                    </p:set>
                                    <p:animEffect transition="in" filter="wheel(1)">
                                      <p:cBhvr>
                                        <p:cTn id="18" dur="1000"/>
                                        <p:tgtEl>
                                          <p:spTgt spid="13"/>
                                        </p:tgtEl>
                                      </p:cBhvr>
                                    </p:animEffect>
                                  </p:childTnLst>
                                </p:cTn>
                              </p:par>
                              <p:par>
                                <p:cTn id="19" presetID="21" presetClass="entr" presetSubtype="2" fill="hold" nodeType="withEffect">
                                  <p:stCondLst>
                                    <p:cond delay="0"/>
                                  </p:stCondLst>
                                  <p:childTnLst>
                                    <p:set>
                                      <p:cBhvr>
                                        <p:cTn id="20" dur="1000" fill="hold">
                                          <p:stCondLst>
                                            <p:cond delay="0"/>
                                          </p:stCondLst>
                                        </p:cTn>
                                        <p:tgtEl>
                                          <p:spTgt spid="15"/>
                                        </p:tgtEl>
                                        <p:attrNameLst>
                                          <p:attrName>style.visibility</p:attrName>
                                        </p:attrNameLst>
                                      </p:cBhvr>
                                      <p:to>
                                        <p:strVal val="visible"/>
                                      </p:to>
                                    </p:set>
                                    <p:animEffect transition="in" filter="wheel(2)">
                                      <p:cBhvr>
                                        <p:cTn id="21" dur="1000"/>
                                        <p:tgtEl>
                                          <p:spTgt spid="15"/>
                                        </p:tgtEl>
                                      </p:cBhvr>
                                    </p:animEffect>
                                  </p:childTnLst>
                                </p:cTn>
                              </p:par>
                              <p:par>
                                <p:cTn id="22" presetID="21" presetClass="entr" presetSubtype="1" fill="hold" nodeType="withEffect">
                                  <p:stCondLst>
                                    <p:cond delay="0"/>
                                  </p:stCondLst>
                                  <p:childTnLst>
                                    <p:set>
                                      <p:cBhvr>
                                        <p:cTn id="23" dur="1000" fill="hold">
                                          <p:stCondLst>
                                            <p:cond delay="0"/>
                                          </p:stCondLst>
                                        </p:cTn>
                                        <p:tgtEl>
                                          <p:spTgt spid="3"/>
                                        </p:tgtEl>
                                        <p:attrNameLst>
                                          <p:attrName>style.visibility</p:attrName>
                                        </p:attrNameLst>
                                      </p:cBhvr>
                                      <p:to>
                                        <p:strVal val="visible"/>
                                      </p:to>
                                    </p:set>
                                    <p:animEffect transition="in" filter="wheel(1)">
                                      <p:cBhvr>
                                        <p:cTn id="2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3" name="图片 12" descr="E:\珊瑚学校\禁毒课件\u=1186955327,2772622791&amp;fm=26&amp;gp=0.jpgu=1186955327,2772622791&amp;fm=26&amp;gp=0"/>
          <p:cNvPicPr>
            <a:picLocks noChangeAspect="1"/>
          </p:cNvPicPr>
          <p:nvPr>
            <p:custDataLst>
              <p:tags r:id="rId2"/>
            </p:custDataLst>
          </p:nvPr>
        </p:nvPicPr>
        <p:blipFill rotWithShape="1">
          <a:blip r:embed="rId3"/>
          <a:srcRect/>
          <a:stretch>
            <a:fillRect/>
          </a:stretch>
        </p:blipFill>
        <p:spPr>
          <a:xfrm>
            <a:off x="6507480" y="635635"/>
            <a:ext cx="5280025" cy="3198495"/>
          </a:xfrm>
          <a:prstGeom prst="rect">
            <a:avLst/>
          </a:prstGeom>
        </p:spPr>
      </p:pic>
      <p:pic>
        <p:nvPicPr>
          <p:cNvPr id="15" name="图片 14" descr="E:\珊瑚学校\禁毒课件\u=2281376314,3562693182&amp;fm=26&amp;gp=0.jpgu=2281376314,3562693182&amp;fm=26&amp;gp=0"/>
          <p:cNvPicPr>
            <a:picLocks noChangeAspect="1"/>
          </p:cNvPicPr>
          <p:nvPr>
            <p:custDataLst>
              <p:tags r:id="rId4"/>
            </p:custDataLst>
          </p:nvPr>
        </p:nvPicPr>
        <p:blipFill rotWithShape="1">
          <a:blip r:embed="rId5"/>
          <a:srcRect/>
          <a:stretch>
            <a:fillRect/>
          </a:stretch>
        </p:blipFill>
        <p:spPr>
          <a:xfrm>
            <a:off x="6516688" y="4191953"/>
            <a:ext cx="2661920" cy="1856740"/>
          </a:xfrm>
          <a:prstGeom prst="rect">
            <a:avLst/>
          </a:prstGeom>
        </p:spPr>
      </p:pic>
      <p:pic>
        <p:nvPicPr>
          <p:cNvPr id="3" name="图片 2" descr="E:\珊瑚学校\禁毒课件\u=1688714310,1068669381&amp;fm=26&amp;gp=0.jpgu=1688714310,1068669381&amp;fm=26&amp;gp=0"/>
          <p:cNvPicPr>
            <a:picLocks noChangeAspect="1"/>
          </p:cNvPicPr>
          <p:nvPr>
            <p:custDataLst>
              <p:tags r:id="rId6"/>
            </p:custDataLst>
          </p:nvPr>
        </p:nvPicPr>
        <p:blipFill rotWithShape="1">
          <a:blip r:embed="rId7"/>
          <a:srcRect/>
          <a:stretch>
            <a:fillRect/>
          </a:stretch>
        </p:blipFill>
        <p:spPr>
          <a:xfrm>
            <a:off x="9413875" y="4192270"/>
            <a:ext cx="2430780" cy="1856105"/>
          </a:xfrm>
          <a:prstGeom prst="rect">
            <a:avLst/>
          </a:prstGeom>
        </p:spPr>
      </p:pic>
      <p:sp>
        <p:nvSpPr>
          <p:cNvPr id="4" name="文本框 3"/>
          <p:cNvSpPr txBox="1"/>
          <p:nvPr>
            <p:custDataLst>
              <p:tags r:id="rId8"/>
            </p:custDataLst>
          </p:nvPr>
        </p:nvSpPr>
        <p:spPr>
          <a:xfrm>
            <a:off x="521970" y="2005965"/>
            <a:ext cx="5453380" cy="2864485"/>
          </a:xfrm>
          <a:prstGeom prst="rect">
            <a:avLst/>
          </a:prstGeom>
          <a:noFill/>
        </p:spPr>
        <p:txBody>
          <a:bodyPr wrap="square" rtlCol="0" anchor="ctr" anchorCtr="0">
            <a:noAutofit/>
          </a:bodyPr>
          <a:p>
            <a:pPr lvl="0" indent="0" algn="l" fontAlgn="ctr">
              <a:lnSpc>
                <a:spcPct val="130000"/>
              </a:lnSpc>
              <a:spcBef>
                <a:spcPts val="1000"/>
              </a:spcBef>
              <a:spcAft>
                <a:spcPts val="0"/>
              </a:spcAft>
              <a:buSzPct val="100000"/>
              <a:buFont typeface="Wingdings" panose="05000000000000000000" charset="0"/>
              <a:buNone/>
            </a:pPr>
            <a:r>
              <a:rPr lang="en-US" altLang="zh-CN" sz="2400" spc="150">
                <a:solidFill>
                  <a:schemeClr val="bg1"/>
                </a:solidFill>
                <a:latin typeface="微软雅黑" panose="020B0503020204020204" charset="-122"/>
                <a:ea typeface="微软雅黑" panose="020B0503020204020204" charset="-122"/>
              </a:rPr>
              <a:t>     </a:t>
            </a:r>
            <a:r>
              <a:rPr lang="zh-CN" altLang="en-US" sz="2400" b="1" spc="150">
                <a:solidFill>
                  <a:schemeClr val="bg1"/>
                </a:solidFill>
                <a:latin typeface="微软雅黑" panose="020B0503020204020204" charset="-122"/>
                <a:ea typeface="微软雅黑" panose="020B0503020204020204" charset="-122"/>
              </a:rPr>
              <a:t>可卡因，又称苯甲酰甲基芽子碱、甲基苯甲酰爱冈宁、古柯碱，是一种从古柯树叶中提取出来的生物碱。长期吸食可卡因，会引起紧张、兴奋、极度激动不安、敏感度加强、情绪波动、无法入睡、性无能、反射作用加强、食欲减退、精神紊乱、筋疲力尽。</a:t>
            </a:r>
            <a:endParaRPr lang="zh-CN" altLang="en-US" sz="2400" b="1" spc="150">
              <a:solidFill>
                <a:schemeClr val="bg1"/>
              </a:solidFill>
              <a:latin typeface="微软雅黑" panose="020B0503020204020204" charset="-122"/>
              <a:ea typeface="微软雅黑" panose="020B0503020204020204" charset="-122"/>
            </a:endParaRPr>
          </a:p>
        </p:txBody>
      </p:sp>
      <p:sp>
        <p:nvSpPr>
          <p:cNvPr id="19" name="圆角矩形 18"/>
          <p:cNvSpPr/>
          <p:nvPr>
            <p:custDataLst>
              <p:tags r:id="rId9"/>
            </p:custDataLst>
          </p:nvPr>
        </p:nvSpPr>
        <p:spPr>
          <a:xfrm>
            <a:off x="773512" y="5985329"/>
            <a:ext cx="444500" cy="139700"/>
          </a:xfrm>
          <a:prstGeom prst="roundRect">
            <a:avLst>
              <a:gd name="adj" fmla="val 50000"/>
            </a:avLst>
          </a:prstGeom>
          <a:solidFill>
            <a:sysClr val="window" lastClr="FFFFFF">
              <a:lumMod val="50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0" name="椭圆 19"/>
          <p:cNvSpPr/>
          <p:nvPr>
            <p:custDataLst>
              <p:tags r:id="rId10"/>
            </p:custDataLst>
          </p:nvPr>
        </p:nvSpPr>
        <p:spPr>
          <a:xfrm>
            <a:off x="1331283"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1" name="椭圆 20"/>
          <p:cNvSpPr/>
          <p:nvPr>
            <p:custDataLst>
              <p:tags r:id="rId11"/>
            </p:custDataLst>
          </p:nvPr>
        </p:nvSpPr>
        <p:spPr>
          <a:xfrm>
            <a:off x="1584254"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2" name="椭圆 21"/>
          <p:cNvSpPr/>
          <p:nvPr>
            <p:custDataLst>
              <p:tags r:id="rId12"/>
            </p:custDataLst>
          </p:nvPr>
        </p:nvSpPr>
        <p:spPr>
          <a:xfrm>
            <a:off x="1837225"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grpSp>
        <p:nvGrpSpPr>
          <p:cNvPr id="7" name="组合 6"/>
          <p:cNvGrpSpPr/>
          <p:nvPr/>
        </p:nvGrpSpPr>
        <p:grpSpPr>
          <a:xfrm>
            <a:off x="521970" y="472440"/>
            <a:ext cx="4788000" cy="922020"/>
            <a:chOff x="1040" y="1864"/>
            <a:chExt cx="7540" cy="1452"/>
          </a:xfrm>
        </p:grpSpPr>
        <p:sp>
          <p:nvSpPr>
            <p:cNvPr id="8" name="文本框 7"/>
            <p:cNvSpPr txBox="1"/>
            <p:nvPr>
              <p:custDataLst>
                <p:tags r:id="rId13"/>
              </p:custDataLst>
            </p:nvPr>
          </p:nvSpPr>
          <p:spPr>
            <a:xfrm>
              <a:off x="1040" y="1864"/>
              <a:ext cx="7540" cy="1148"/>
            </a:xfrm>
            <a:prstGeom prst="rect">
              <a:avLst/>
            </a:prstGeom>
            <a:noFill/>
          </p:spPr>
          <p:txBody>
            <a:bodyPr wrap="square" bIns="0" rtlCol="0" anchor="b" anchorCtr="0">
              <a:normAutofit/>
            </a:bodyPr>
            <a:p>
              <a:pPr marL="0" indent="0" algn="l">
                <a:lnSpc>
                  <a:spcPct val="120000"/>
                </a:lnSpc>
                <a:spcBef>
                  <a:spcPts val="0"/>
                </a:spcBef>
                <a:spcAft>
                  <a:spcPts val="0"/>
                </a:spcAft>
                <a:buSzPct val="100000"/>
                <a:buFont typeface="Wingdings" panose="05000000000000000000" charset="0"/>
                <a:buNone/>
              </a:pPr>
              <a:r>
                <a:rPr lang="zh-CN" altLang="en-US" sz="3600" b="1" spc="300">
                  <a:solidFill>
                    <a:srgbClr val="000000"/>
                  </a:solidFill>
                  <a:latin typeface="微软雅黑" panose="020B0503020204020204" charset="-122"/>
                  <a:ea typeface="微软雅黑" panose="020B0503020204020204" charset="-122"/>
                  <a:sym typeface="+mn-ea"/>
                </a:rPr>
                <a:t>常见</a:t>
              </a:r>
              <a:r>
                <a:rPr lang="zh-CN" altLang="en-US" sz="3600" b="1" spc="300">
                  <a:solidFill>
                    <a:srgbClr val="000000"/>
                  </a:solidFill>
                  <a:latin typeface="微软雅黑" panose="020B0503020204020204" charset="-122"/>
                  <a:ea typeface="微软雅黑" panose="020B0503020204020204" charset="-122"/>
                </a:rPr>
                <a:t>传统毒品的种类</a:t>
              </a:r>
              <a:endParaRPr lang="zh-CN" altLang="en-US" sz="3600" b="1" spc="300">
                <a:solidFill>
                  <a:srgbClr val="000000"/>
                </a:solidFill>
                <a:latin typeface="微软雅黑" panose="020B0503020204020204" charset="-122"/>
                <a:ea typeface="微软雅黑" panose="020B0503020204020204" charset="-122"/>
              </a:endParaRPr>
            </a:p>
          </p:txBody>
        </p:sp>
        <p:sp>
          <p:nvSpPr>
            <p:cNvPr id="9" name="矩形 8"/>
            <p:cNvSpPr/>
            <p:nvPr>
              <p:custDataLst>
                <p:tags r:id="rId14"/>
              </p:custDataLst>
            </p:nvPr>
          </p:nvSpPr>
          <p:spPr>
            <a:xfrm>
              <a:off x="1218" y="3070"/>
              <a:ext cx="3091" cy="246"/>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5"/>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7"/>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barn(outHorizontal)">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000" fill="hold">
                                          <p:stCondLst>
                                            <p:cond delay="0"/>
                                          </p:stCondLst>
                                        </p:cTn>
                                        <p:tgtEl>
                                          <p:spTgt spid="13"/>
                                        </p:tgtEl>
                                        <p:attrNameLst>
                                          <p:attrName>style.visibility</p:attrName>
                                        </p:attrNameLst>
                                      </p:cBhvr>
                                      <p:to>
                                        <p:strVal val="visible"/>
                                      </p:to>
                                    </p:set>
                                    <p:animEffect transition="in" filter="wheel(1)">
                                      <p:cBhvr>
                                        <p:cTn id="18" dur="1000"/>
                                        <p:tgtEl>
                                          <p:spTgt spid="13"/>
                                        </p:tgtEl>
                                      </p:cBhvr>
                                    </p:animEffect>
                                  </p:childTnLst>
                                </p:cTn>
                              </p:par>
                              <p:par>
                                <p:cTn id="19" presetID="21" presetClass="entr" presetSubtype="2" fill="hold" nodeType="withEffect">
                                  <p:stCondLst>
                                    <p:cond delay="0"/>
                                  </p:stCondLst>
                                  <p:childTnLst>
                                    <p:set>
                                      <p:cBhvr>
                                        <p:cTn id="20" dur="1000" fill="hold">
                                          <p:stCondLst>
                                            <p:cond delay="0"/>
                                          </p:stCondLst>
                                        </p:cTn>
                                        <p:tgtEl>
                                          <p:spTgt spid="15"/>
                                        </p:tgtEl>
                                        <p:attrNameLst>
                                          <p:attrName>style.visibility</p:attrName>
                                        </p:attrNameLst>
                                      </p:cBhvr>
                                      <p:to>
                                        <p:strVal val="visible"/>
                                      </p:to>
                                    </p:set>
                                    <p:animEffect transition="in" filter="wheel(2)">
                                      <p:cBhvr>
                                        <p:cTn id="21" dur="1000"/>
                                        <p:tgtEl>
                                          <p:spTgt spid="15"/>
                                        </p:tgtEl>
                                      </p:cBhvr>
                                    </p:animEffect>
                                  </p:childTnLst>
                                </p:cTn>
                              </p:par>
                              <p:par>
                                <p:cTn id="22" presetID="21" presetClass="entr" presetSubtype="1" fill="hold" nodeType="withEffect">
                                  <p:stCondLst>
                                    <p:cond delay="0"/>
                                  </p:stCondLst>
                                  <p:childTnLst>
                                    <p:set>
                                      <p:cBhvr>
                                        <p:cTn id="23" dur="1000" fill="hold">
                                          <p:stCondLst>
                                            <p:cond delay="0"/>
                                          </p:stCondLst>
                                        </p:cTn>
                                        <p:tgtEl>
                                          <p:spTgt spid="3"/>
                                        </p:tgtEl>
                                        <p:attrNameLst>
                                          <p:attrName>style.visibility</p:attrName>
                                        </p:attrNameLst>
                                      </p:cBhvr>
                                      <p:to>
                                        <p:strVal val="visible"/>
                                      </p:to>
                                    </p:set>
                                    <p:animEffect transition="in" filter="wheel(1)">
                                      <p:cBhvr>
                                        <p:cTn id="2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3" name="矩形 22"/>
          <p:cNvSpPr/>
          <p:nvPr>
            <p:custDataLst>
              <p:tags r:id="rId2"/>
            </p:custDataLst>
          </p:nvPr>
        </p:nvSpPr>
        <p:spPr>
          <a:xfrm>
            <a:off x="6006011" y="0"/>
            <a:ext cx="6185989" cy="6858000"/>
          </a:xfrm>
          <a:prstGeom prst="rect">
            <a:avLst/>
          </a:prstGeom>
          <a:solidFill>
            <a:sysClr val="window" lastClr="FFFFFF">
              <a:lumMod val="75000"/>
            </a:sysClr>
          </a:solidFill>
          <a:ln>
            <a:noFill/>
          </a:ln>
          <a:effectLst/>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pic>
        <p:nvPicPr>
          <p:cNvPr id="13" name="图片 12" descr="E:\珊瑚学校\禁毒课件\u=1718319039,1134076689&amp;fm=26&amp;gp=0.jpgu=1718319039,1134076689&amp;fm=26&amp;gp=0"/>
          <p:cNvPicPr>
            <a:picLocks noChangeAspect="1"/>
          </p:cNvPicPr>
          <p:nvPr>
            <p:custDataLst>
              <p:tags r:id="rId3"/>
            </p:custDataLst>
          </p:nvPr>
        </p:nvPicPr>
        <p:blipFill rotWithShape="1">
          <a:blip r:embed="rId4"/>
          <a:srcRect/>
          <a:stretch>
            <a:fillRect/>
          </a:stretch>
        </p:blipFill>
        <p:spPr>
          <a:xfrm>
            <a:off x="6499860" y="491490"/>
            <a:ext cx="5389880" cy="3350895"/>
          </a:xfrm>
          <a:prstGeom prst="rect">
            <a:avLst/>
          </a:prstGeom>
        </p:spPr>
      </p:pic>
      <p:pic>
        <p:nvPicPr>
          <p:cNvPr id="15" name="图片 14" descr="E:\珊瑚学校\禁毒课件\u=3867271261,862120589&amp;fm=26&amp;gp=0.jpgu=3867271261,862120589&amp;fm=26&amp;gp=0"/>
          <p:cNvPicPr>
            <a:picLocks noChangeAspect="1"/>
          </p:cNvPicPr>
          <p:nvPr>
            <p:custDataLst>
              <p:tags r:id="rId5"/>
            </p:custDataLst>
          </p:nvPr>
        </p:nvPicPr>
        <p:blipFill rotWithShape="1">
          <a:blip r:embed="rId6"/>
          <a:srcRect/>
          <a:stretch>
            <a:fillRect/>
          </a:stretch>
        </p:blipFill>
        <p:spPr>
          <a:xfrm>
            <a:off x="6499860" y="4183380"/>
            <a:ext cx="2451100" cy="2165985"/>
          </a:xfrm>
          <a:prstGeom prst="rect">
            <a:avLst/>
          </a:prstGeom>
        </p:spPr>
      </p:pic>
      <p:pic>
        <p:nvPicPr>
          <p:cNvPr id="3" name="图片 2" descr="E:\珊瑚学校\禁毒课件\u=491583124,949754161&amp;fm=26&amp;gp=0.jpgu=491583124,949754161&amp;fm=26&amp;gp=0"/>
          <p:cNvPicPr>
            <a:picLocks noChangeAspect="1"/>
          </p:cNvPicPr>
          <p:nvPr>
            <p:custDataLst>
              <p:tags r:id="rId7"/>
            </p:custDataLst>
          </p:nvPr>
        </p:nvPicPr>
        <p:blipFill rotWithShape="1">
          <a:blip r:embed="rId8"/>
          <a:srcRect/>
          <a:stretch>
            <a:fillRect/>
          </a:stretch>
        </p:blipFill>
        <p:spPr>
          <a:xfrm>
            <a:off x="9321800" y="4183380"/>
            <a:ext cx="2520315" cy="2165350"/>
          </a:xfrm>
          <a:prstGeom prst="rect">
            <a:avLst/>
          </a:prstGeom>
        </p:spPr>
      </p:pic>
      <p:sp>
        <p:nvSpPr>
          <p:cNvPr id="4" name="文本框 3"/>
          <p:cNvSpPr txBox="1"/>
          <p:nvPr>
            <p:custDataLst>
              <p:tags r:id="rId9"/>
            </p:custDataLst>
          </p:nvPr>
        </p:nvSpPr>
        <p:spPr>
          <a:xfrm>
            <a:off x="430530" y="2252345"/>
            <a:ext cx="5047615" cy="2372995"/>
          </a:xfrm>
          <a:prstGeom prst="rect">
            <a:avLst/>
          </a:prstGeom>
          <a:noFill/>
        </p:spPr>
        <p:txBody>
          <a:bodyPr wrap="square" rtlCol="0" anchor="ctr" anchorCtr="0">
            <a:noAutofit/>
          </a:bodyPr>
          <a:p>
            <a:pPr lvl="0" indent="0" algn="l" fontAlgn="ctr">
              <a:lnSpc>
                <a:spcPct val="130000"/>
              </a:lnSpc>
              <a:spcBef>
                <a:spcPts val="1000"/>
              </a:spcBef>
              <a:spcAft>
                <a:spcPts val="0"/>
              </a:spcAft>
              <a:buSzPct val="100000"/>
              <a:buFont typeface="Wingdings" panose="05000000000000000000" charset="0"/>
              <a:buNone/>
            </a:pPr>
            <a:r>
              <a:rPr lang="en-US" altLang="zh-CN" sz="2400" spc="150">
                <a:solidFill>
                  <a:schemeClr val="bg1"/>
                </a:solidFill>
                <a:latin typeface="微软雅黑" panose="020B0503020204020204" charset="-122"/>
                <a:ea typeface="微软雅黑" panose="020B0503020204020204" charset="-122"/>
              </a:rPr>
              <a:t>     </a:t>
            </a:r>
            <a:r>
              <a:rPr lang="zh-CN" altLang="en-US" sz="2400" spc="150">
                <a:solidFill>
                  <a:schemeClr val="bg1"/>
                </a:solidFill>
                <a:latin typeface="微软雅黑" panose="020B0503020204020204" charset="-122"/>
                <a:ea typeface="微软雅黑" panose="020B0503020204020204" charset="-122"/>
              </a:rPr>
              <a:t>甲基苯丙胺（冰毒）冰毒，即兴奋剂甲基苯丙胺，因其原料外观为纯白结晶体，晶莹剔透，故被吸毒、贩毒者称为“冰”（Ice）。由于它的毒性剧烈，人们便称之为“冰毒”。该药小剂量时有短暂的兴奋抗疲劳作用，故其丸剂又有“大力丸”之称。</a:t>
            </a:r>
            <a:endParaRPr lang="zh-CN" altLang="en-US" sz="2400" spc="150">
              <a:solidFill>
                <a:schemeClr val="bg1"/>
              </a:solidFill>
              <a:latin typeface="微软雅黑" panose="020B0503020204020204" charset="-122"/>
              <a:ea typeface="微软雅黑" panose="020B0503020204020204" charset="-122"/>
            </a:endParaRPr>
          </a:p>
        </p:txBody>
      </p:sp>
      <p:sp>
        <p:nvSpPr>
          <p:cNvPr id="19" name="圆角矩形 18"/>
          <p:cNvSpPr/>
          <p:nvPr>
            <p:custDataLst>
              <p:tags r:id="rId10"/>
            </p:custDataLst>
          </p:nvPr>
        </p:nvSpPr>
        <p:spPr>
          <a:xfrm>
            <a:off x="773512" y="5985329"/>
            <a:ext cx="444500" cy="139700"/>
          </a:xfrm>
          <a:prstGeom prst="roundRect">
            <a:avLst>
              <a:gd name="adj" fmla="val 50000"/>
            </a:avLst>
          </a:prstGeom>
          <a:solidFill>
            <a:sysClr val="window" lastClr="FFFFFF">
              <a:lumMod val="50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0" name="椭圆 19"/>
          <p:cNvSpPr/>
          <p:nvPr>
            <p:custDataLst>
              <p:tags r:id="rId11"/>
            </p:custDataLst>
          </p:nvPr>
        </p:nvSpPr>
        <p:spPr>
          <a:xfrm>
            <a:off x="1331283"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1" name="椭圆 20"/>
          <p:cNvSpPr/>
          <p:nvPr>
            <p:custDataLst>
              <p:tags r:id="rId12"/>
            </p:custDataLst>
          </p:nvPr>
        </p:nvSpPr>
        <p:spPr>
          <a:xfrm>
            <a:off x="1584254"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2" name="椭圆 21"/>
          <p:cNvSpPr/>
          <p:nvPr>
            <p:custDataLst>
              <p:tags r:id="rId13"/>
            </p:custDataLst>
          </p:nvPr>
        </p:nvSpPr>
        <p:spPr>
          <a:xfrm>
            <a:off x="1837225"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grpSp>
        <p:nvGrpSpPr>
          <p:cNvPr id="7" name="组合 6"/>
          <p:cNvGrpSpPr/>
          <p:nvPr/>
        </p:nvGrpSpPr>
        <p:grpSpPr>
          <a:xfrm>
            <a:off x="521970" y="472440"/>
            <a:ext cx="4788000" cy="922020"/>
            <a:chOff x="1040" y="1864"/>
            <a:chExt cx="7540" cy="1452"/>
          </a:xfrm>
        </p:grpSpPr>
        <p:sp>
          <p:nvSpPr>
            <p:cNvPr id="8" name="文本框 7"/>
            <p:cNvSpPr txBox="1"/>
            <p:nvPr>
              <p:custDataLst>
                <p:tags r:id="rId14"/>
              </p:custDataLst>
            </p:nvPr>
          </p:nvSpPr>
          <p:spPr>
            <a:xfrm>
              <a:off x="1040" y="1864"/>
              <a:ext cx="7540" cy="1148"/>
            </a:xfrm>
            <a:prstGeom prst="rect">
              <a:avLst/>
            </a:prstGeom>
            <a:noFill/>
          </p:spPr>
          <p:txBody>
            <a:bodyPr wrap="square" bIns="0" rtlCol="0" anchor="b" anchorCtr="0">
              <a:normAutofit/>
            </a:bodyPr>
            <a:p>
              <a:pPr marL="0" indent="0" algn="l">
                <a:lnSpc>
                  <a:spcPct val="120000"/>
                </a:lnSpc>
                <a:spcBef>
                  <a:spcPts val="0"/>
                </a:spcBef>
                <a:spcAft>
                  <a:spcPts val="0"/>
                </a:spcAft>
                <a:buSzPct val="100000"/>
                <a:buFont typeface="Wingdings" panose="05000000000000000000" charset="0"/>
                <a:buNone/>
              </a:pPr>
              <a:r>
                <a:rPr lang="zh-CN" altLang="en-US" sz="3600" b="1" spc="300">
                  <a:solidFill>
                    <a:srgbClr val="000000"/>
                  </a:solidFill>
                  <a:latin typeface="微软雅黑" panose="020B0503020204020204" charset="-122"/>
                  <a:ea typeface="微软雅黑" panose="020B0503020204020204" charset="-122"/>
                  <a:sym typeface="+mn-ea"/>
                </a:rPr>
                <a:t>常见新型</a:t>
              </a:r>
              <a:r>
                <a:rPr lang="zh-CN" altLang="en-US" sz="3600" b="1" spc="300">
                  <a:solidFill>
                    <a:srgbClr val="000000"/>
                  </a:solidFill>
                  <a:latin typeface="微软雅黑" panose="020B0503020204020204" charset="-122"/>
                  <a:ea typeface="微软雅黑" panose="020B0503020204020204" charset="-122"/>
                </a:rPr>
                <a:t>毒品的种类</a:t>
              </a:r>
              <a:endParaRPr lang="zh-CN" altLang="en-US" sz="3600" b="1" spc="300">
                <a:solidFill>
                  <a:srgbClr val="000000"/>
                </a:solidFill>
                <a:latin typeface="微软雅黑" panose="020B0503020204020204" charset="-122"/>
                <a:ea typeface="微软雅黑" panose="020B0503020204020204" charset="-122"/>
              </a:endParaRPr>
            </a:p>
          </p:txBody>
        </p:sp>
        <p:sp>
          <p:nvSpPr>
            <p:cNvPr id="9" name="矩形 8"/>
            <p:cNvSpPr/>
            <p:nvPr>
              <p:custDataLst>
                <p:tags r:id="rId15"/>
              </p:custDataLst>
            </p:nvPr>
          </p:nvSpPr>
          <p:spPr>
            <a:xfrm>
              <a:off x="1218" y="3070"/>
              <a:ext cx="3091" cy="246"/>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6"/>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7"/>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strips(downLeft)">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nodeType="clickEffect">
                                  <p:stCondLst>
                                    <p:cond delay="0"/>
                                  </p:stCondLst>
                                  <p:childTnLst>
                                    <p:set>
                                      <p:cBhvr>
                                        <p:cTn id="17" dur="1000" fill="hold">
                                          <p:stCondLst>
                                            <p:cond delay="0"/>
                                          </p:stCondLst>
                                        </p:cTn>
                                        <p:tgtEl>
                                          <p:spTgt spid="13"/>
                                        </p:tgtEl>
                                        <p:attrNameLst>
                                          <p:attrName>style.visibility</p:attrName>
                                        </p:attrNameLst>
                                      </p:cBhvr>
                                      <p:to>
                                        <p:strVal val="visible"/>
                                      </p:to>
                                    </p:set>
                                    <p:animEffect transition="in" filter="strips(downRight)">
                                      <p:cBhvr>
                                        <p:cTn id="18" dur="1000"/>
                                        <p:tgtEl>
                                          <p:spTgt spid="13"/>
                                        </p:tgtEl>
                                      </p:cBhvr>
                                    </p:animEffect>
                                  </p:childTnLst>
                                </p:cTn>
                              </p:par>
                              <p:par>
                                <p:cTn id="19" presetID="18" presetClass="entr" presetSubtype="12" fill="hold" nodeType="withEffect">
                                  <p:stCondLst>
                                    <p:cond delay="0"/>
                                  </p:stCondLst>
                                  <p:childTnLst>
                                    <p:set>
                                      <p:cBhvr>
                                        <p:cTn id="20" dur="1000" fill="hold">
                                          <p:stCondLst>
                                            <p:cond delay="0"/>
                                          </p:stCondLst>
                                        </p:cTn>
                                        <p:tgtEl>
                                          <p:spTgt spid="15"/>
                                        </p:tgtEl>
                                        <p:attrNameLst>
                                          <p:attrName>style.visibility</p:attrName>
                                        </p:attrNameLst>
                                      </p:cBhvr>
                                      <p:to>
                                        <p:strVal val="visible"/>
                                      </p:to>
                                    </p:set>
                                    <p:animEffect transition="in" filter="strips(downLeft)">
                                      <p:cBhvr>
                                        <p:cTn id="21" dur="1000"/>
                                        <p:tgtEl>
                                          <p:spTgt spid="15"/>
                                        </p:tgtEl>
                                      </p:cBhvr>
                                    </p:animEffect>
                                  </p:childTnLst>
                                </p:cTn>
                              </p:par>
                              <p:par>
                                <p:cTn id="22" presetID="18" presetClass="entr" presetSubtype="3" fill="hold" nodeType="withEffect">
                                  <p:stCondLst>
                                    <p:cond delay="0"/>
                                  </p:stCondLst>
                                  <p:childTnLst>
                                    <p:set>
                                      <p:cBhvr>
                                        <p:cTn id="23" dur="1000" fill="hold">
                                          <p:stCondLst>
                                            <p:cond delay="0"/>
                                          </p:stCondLst>
                                        </p:cTn>
                                        <p:tgtEl>
                                          <p:spTgt spid="3"/>
                                        </p:tgtEl>
                                        <p:attrNameLst>
                                          <p:attrName>style.visibility</p:attrName>
                                        </p:attrNameLst>
                                      </p:cBhvr>
                                      <p:to>
                                        <p:strVal val="visible"/>
                                      </p:to>
                                    </p:set>
                                    <p:animEffect transition="in" filter="strips(upRight)">
                                      <p:cBhvr>
                                        <p:cTn id="2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3" name="矩形 22"/>
          <p:cNvSpPr/>
          <p:nvPr>
            <p:custDataLst>
              <p:tags r:id="rId2"/>
            </p:custDataLst>
          </p:nvPr>
        </p:nvSpPr>
        <p:spPr>
          <a:xfrm>
            <a:off x="6006011" y="0"/>
            <a:ext cx="6185989" cy="6858000"/>
          </a:xfrm>
          <a:prstGeom prst="rect">
            <a:avLst/>
          </a:prstGeom>
          <a:solidFill>
            <a:sysClr val="window" lastClr="FFFFFF">
              <a:lumMod val="75000"/>
            </a:sysClr>
          </a:solidFill>
          <a:ln>
            <a:noFill/>
          </a:ln>
          <a:effectLst/>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pic>
        <p:nvPicPr>
          <p:cNvPr id="13" name="图片 12" descr="E:\珊瑚学校\禁毒课件\129907520_15307547788351n.png129907520_15307547788351n"/>
          <p:cNvPicPr>
            <a:picLocks noChangeAspect="1"/>
          </p:cNvPicPr>
          <p:nvPr>
            <p:custDataLst>
              <p:tags r:id="rId3"/>
            </p:custDataLst>
          </p:nvPr>
        </p:nvPicPr>
        <p:blipFill rotWithShape="1">
          <a:blip r:embed="rId4"/>
          <a:srcRect/>
          <a:stretch>
            <a:fillRect/>
          </a:stretch>
        </p:blipFill>
        <p:spPr>
          <a:xfrm>
            <a:off x="6490970" y="635635"/>
            <a:ext cx="5216525" cy="3198495"/>
          </a:xfrm>
          <a:prstGeom prst="rect">
            <a:avLst/>
          </a:prstGeom>
        </p:spPr>
      </p:pic>
      <p:pic>
        <p:nvPicPr>
          <p:cNvPr id="15" name="图片 14" descr="E:\珊瑚学校\禁毒课件\u=76049136,2244370060&amp;fm=26&amp;gp=0.jpgu=76049136,2244370060&amp;fm=26&amp;gp=0"/>
          <p:cNvPicPr>
            <a:picLocks noChangeAspect="1"/>
          </p:cNvPicPr>
          <p:nvPr>
            <p:custDataLst>
              <p:tags r:id="rId5"/>
            </p:custDataLst>
          </p:nvPr>
        </p:nvPicPr>
        <p:blipFill rotWithShape="1">
          <a:blip r:embed="rId6"/>
          <a:srcRect/>
          <a:stretch>
            <a:fillRect/>
          </a:stretch>
        </p:blipFill>
        <p:spPr>
          <a:xfrm>
            <a:off x="6490970" y="4198620"/>
            <a:ext cx="2595880" cy="1987550"/>
          </a:xfrm>
          <a:prstGeom prst="rect">
            <a:avLst/>
          </a:prstGeom>
        </p:spPr>
      </p:pic>
      <p:pic>
        <p:nvPicPr>
          <p:cNvPr id="3" name="图片 2" descr="E:\珊瑚学校\禁毒课件\u=414622489,2136285359&amp;fm=26&amp;gp=0.jpgu=414622489,2136285359&amp;fm=26&amp;gp=0"/>
          <p:cNvPicPr>
            <a:picLocks noChangeAspect="1"/>
          </p:cNvPicPr>
          <p:nvPr>
            <p:custDataLst>
              <p:tags r:id="rId7"/>
            </p:custDataLst>
          </p:nvPr>
        </p:nvPicPr>
        <p:blipFill rotWithShape="1">
          <a:blip r:embed="rId8"/>
          <a:srcRect/>
          <a:stretch>
            <a:fillRect/>
          </a:stretch>
        </p:blipFill>
        <p:spPr>
          <a:xfrm>
            <a:off x="9318625" y="4198620"/>
            <a:ext cx="2360295" cy="1987550"/>
          </a:xfrm>
          <a:prstGeom prst="rect">
            <a:avLst/>
          </a:prstGeom>
        </p:spPr>
      </p:pic>
      <p:sp>
        <p:nvSpPr>
          <p:cNvPr id="4" name="文本框 3"/>
          <p:cNvSpPr txBox="1"/>
          <p:nvPr>
            <p:custDataLst>
              <p:tags r:id="rId9"/>
            </p:custDataLst>
          </p:nvPr>
        </p:nvSpPr>
        <p:spPr>
          <a:xfrm>
            <a:off x="340360" y="2197735"/>
            <a:ext cx="5348605" cy="2845435"/>
          </a:xfrm>
          <a:prstGeom prst="rect">
            <a:avLst/>
          </a:prstGeom>
          <a:noFill/>
        </p:spPr>
        <p:txBody>
          <a:bodyPr wrap="square" rtlCol="0" anchor="ctr" anchorCtr="0">
            <a:noAutofit/>
          </a:bodyPr>
          <a:p>
            <a:pPr lvl="0" indent="0" algn="l" fontAlgn="ctr">
              <a:lnSpc>
                <a:spcPct val="130000"/>
              </a:lnSpc>
              <a:spcBef>
                <a:spcPts val="1000"/>
              </a:spcBef>
              <a:spcAft>
                <a:spcPts val="0"/>
              </a:spcAft>
              <a:buSzPct val="100000"/>
              <a:buFont typeface="Wingdings" panose="05000000000000000000" charset="0"/>
              <a:buNone/>
            </a:pPr>
            <a:r>
              <a:rPr lang="en-US" altLang="zh-CN" sz="2200" b="1" spc="150">
                <a:solidFill>
                  <a:schemeClr val="bg1"/>
                </a:solidFill>
                <a:latin typeface="微软雅黑" panose="020B0503020204020204" charset="-122"/>
                <a:ea typeface="微软雅黑" panose="020B0503020204020204" charset="-122"/>
              </a:rPr>
              <a:t>      </a:t>
            </a:r>
            <a:r>
              <a:rPr lang="zh-CN" altLang="en-US" sz="2200" b="1" spc="150">
                <a:solidFill>
                  <a:schemeClr val="bg1"/>
                </a:solidFill>
                <a:latin typeface="微软雅黑" panose="020B0503020204020204" charset="-122"/>
                <a:ea typeface="微软雅黑" panose="020B0503020204020204" charset="-122"/>
              </a:rPr>
              <a:t>摇头丸（</a:t>
            </a:r>
            <a:r>
              <a:rPr lang="en-US" altLang="zh-CN" sz="2200" b="1" spc="150">
                <a:solidFill>
                  <a:schemeClr val="bg1"/>
                </a:solidFill>
                <a:latin typeface="微软雅黑" panose="020B0503020204020204" charset="-122"/>
                <a:ea typeface="微软雅黑" panose="020B0503020204020204" charset="-122"/>
              </a:rPr>
              <a:t>MDMA</a:t>
            </a:r>
            <a:r>
              <a:rPr lang="zh-CN" altLang="en-US" sz="2200" b="1" spc="150">
                <a:solidFill>
                  <a:schemeClr val="bg1"/>
                </a:solidFill>
                <a:latin typeface="微软雅黑" panose="020B0503020204020204" charset="-122"/>
                <a:ea typeface="微软雅黑" panose="020B0503020204020204" charset="-122"/>
              </a:rPr>
              <a:t>）摇头丸一般是指含有致幻型苯丙胺类兴奋剂成分的片剂和丸剂。服用后主要表现为活动过度、摇头扭腰、嗜舞、妄想、不知羞耻、性冲动及幻觉和暴力倾向，故俗称为“摇头丸”。MDMA滥用者既需要它的兴奋作用又需要它的致幻作用，更欣赏其致幻作用。MDMA能造成永久性的脑细胞损伤和非永久性损伤肝细胞，严重中毒者可发生脱水和突发心脏病。</a:t>
            </a:r>
            <a:endParaRPr lang="zh-CN" altLang="en-US" sz="2200" b="1" spc="150">
              <a:solidFill>
                <a:schemeClr val="bg1"/>
              </a:solidFill>
              <a:latin typeface="微软雅黑" panose="020B0503020204020204" charset="-122"/>
              <a:ea typeface="微软雅黑" panose="020B0503020204020204" charset="-122"/>
            </a:endParaRPr>
          </a:p>
        </p:txBody>
      </p:sp>
      <p:sp>
        <p:nvSpPr>
          <p:cNvPr id="19" name="圆角矩形 18"/>
          <p:cNvSpPr/>
          <p:nvPr>
            <p:custDataLst>
              <p:tags r:id="rId10"/>
            </p:custDataLst>
          </p:nvPr>
        </p:nvSpPr>
        <p:spPr>
          <a:xfrm>
            <a:off x="773512" y="5985329"/>
            <a:ext cx="444500" cy="139700"/>
          </a:xfrm>
          <a:prstGeom prst="roundRect">
            <a:avLst>
              <a:gd name="adj" fmla="val 50000"/>
            </a:avLst>
          </a:prstGeom>
          <a:solidFill>
            <a:sysClr val="window" lastClr="FFFFFF">
              <a:lumMod val="50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0" name="椭圆 19"/>
          <p:cNvSpPr/>
          <p:nvPr>
            <p:custDataLst>
              <p:tags r:id="rId11"/>
            </p:custDataLst>
          </p:nvPr>
        </p:nvSpPr>
        <p:spPr>
          <a:xfrm>
            <a:off x="1331283"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1" name="椭圆 20"/>
          <p:cNvSpPr/>
          <p:nvPr>
            <p:custDataLst>
              <p:tags r:id="rId12"/>
            </p:custDataLst>
          </p:nvPr>
        </p:nvSpPr>
        <p:spPr>
          <a:xfrm>
            <a:off x="1584254"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2" name="椭圆 21"/>
          <p:cNvSpPr/>
          <p:nvPr>
            <p:custDataLst>
              <p:tags r:id="rId13"/>
            </p:custDataLst>
          </p:nvPr>
        </p:nvSpPr>
        <p:spPr>
          <a:xfrm>
            <a:off x="1837225"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nvGrpSpPr>
          <p:cNvPr id="7" name="组合 6"/>
          <p:cNvGrpSpPr/>
          <p:nvPr/>
        </p:nvGrpSpPr>
        <p:grpSpPr>
          <a:xfrm>
            <a:off x="521970" y="472440"/>
            <a:ext cx="4788000" cy="922020"/>
            <a:chOff x="1040" y="1864"/>
            <a:chExt cx="7540" cy="1452"/>
          </a:xfrm>
        </p:grpSpPr>
        <p:sp>
          <p:nvSpPr>
            <p:cNvPr id="8" name="文本框 7"/>
            <p:cNvSpPr txBox="1"/>
            <p:nvPr>
              <p:custDataLst>
                <p:tags r:id="rId14"/>
              </p:custDataLst>
            </p:nvPr>
          </p:nvSpPr>
          <p:spPr>
            <a:xfrm>
              <a:off x="1040" y="1864"/>
              <a:ext cx="7540" cy="1148"/>
            </a:xfrm>
            <a:prstGeom prst="rect">
              <a:avLst/>
            </a:prstGeom>
            <a:noFill/>
          </p:spPr>
          <p:txBody>
            <a:bodyPr wrap="square" bIns="0" rtlCol="0" anchor="b" anchorCtr="0">
              <a:normAutofit/>
            </a:bodyPr>
            <a:p>
              <a:pPr marL="0" indent="0" algn="l">
                <a:lnSpc>
                  <a:spcPct val="120000"/>
                </a:lnSpc>
                <a:spcBef>
                  <a:spcPts val="0"/>
                </a:spcBef>
                <a:spcAft>
                  <a:spcPts val="0"/>
                </a:spcAft>
                <a:buSzPct val="100000"/>
                <a:buFont typeface="Wingdings" panose="05000000000000000000" charset="0"/>
                <a:buNone/>
              </a:pPr>
              <a:r>
                <a:rPr lang="zh-CN" altLang="en-US" sz="3600" b="1" spc="300">
                  <a:solidFill>
                    <a:srgbClr val="000000"/>
                  </a:solidFill>
                  <a:latin typeface="微软雅黑" panose="020B0503020204020204" charset="-122"/>
                  <a:ea typeface="微软雅黑" panose="020B0503020204020204" charset="-122"/>
                  <a:sym typeface="+mn-ea"/>
                </a:rPr>
                <a:t>常见新型</a:t>
              </a:r>
              <a:r>
                <a:rPr lang="zh-CN" altLang="en-US" sz="3600" b="1" spc="300">
                  <a:solidFill>
                    <a:srgbClr val="000000"/>
                  </a:solidFill>
                  <a:latin typeface="微软雅黑" panose="020B0503020204020204" charset="-122"/>
                  <a:ea typeface="微软雅黑" panose="020B0503020204020204" charset="-122"/>
                </a:rPr>
                <a:t>毒品的种类</a:t>
              </a:r>
              <a:endParaRPr lang="zh-CN" altLang="en-US" sz="3600" b="1" spc="300">
                <a:solidFill>
                  <a:srgbClr val="000000"/>
                </a:solidFill>
                <a:latin typeface="微软雅黑" panose="020B0503020204020204" charset="-122"/>
                <a:ea typeface="微软雅黑" panose="020B0503020204020204" charset="-122"/>
              </a:endParaRPr>
            </a:p>
          </p:txBody>
        </p:sp>
        <p:sp>
          <p:nvSpPr>
            <p:cNvPr id="9" name="矩形 8"/>
            <p:cNvSpPr/>
            <p:nvPr>
              <p:custDataLst>
                <p:tags r:id="rId15"/>
              </p:custDataLst>
            </p:nvPr>
          </p:nvSpPr>
          <p:spPr>
            <a:xfrm>
              <a:off x="1218" y="3070"/>
              <a:ext cx="3091" cy="246"/>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10" name="灯片编号占位符 9"/>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16"/>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7"/>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2000"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32"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diamond(out)">
                                      <p:cBhvr>
                                        <p:cTn id="18" dur="2000"/>
                                        <p:tgtEl>
                                          <p:spTgt spid="13"/>
                                        </p:tgtEl>
                                      </p:cBhvr>
                                    </p:animEffect>
                                  </p:childTnLst>
                                </p:cTn>
                              </p:par>
                              <p:par>
                                <p:cTn id="19" presetID="8"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diamond(in)">
                                      <p:cBhvr>
                                        <p:cTn id="21" dur="2000"/>
                                        <p:tgtEl>
                                          <p:spTgt spid="15"/>
                                        </p:tgtEl>
                                      </p:cBhvr>
                                    </p:animEffect>
                                  </p:childTnLst>
                                </p:cTn>
                              </p:par>
                              <p:par>
                                <p:cTn id="22" presetID="8" presetClass="entr" presetSubtype="16"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diamond(in)">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3" name="矩形 22"/>
          <p:cNvSpPr/>
          <p:nvPr>
            <p:custDataLst>
              <p:tags r:id="rId2"/>
            </p:custDataLst>
          </p:nvPr>
        </p:nvSpPr>
        <p:spPr>
          <a:xfrm>
            <a:off x="6006011" y="0"/>
            <a:ext cx="6185989" cy="6858000"/>
          </a:xfrm>
          <a:prstGeom prst="rect">
            <a:avLst/>
          </a:prstGeom>
          <a:solidFill>
            <a:sysClr val="window" lastClr="FFFFFF">
              <a:lumMod val="75000"/>
            </a:sysClr>
          </a:solidFill>
          <a:ln>
            <a:noFill/>
          </a:ln>
          <a:effectLst/>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pic>
        <p:nvPicPr>
          <p:cNvPr id="13" name="图片 12" descr="E:\珊瑚学校\禁毒课件\129907520_15307547788371n (1).png129907520_15307547788371n (1)"/>
          <p:cNvPicPr>
            <a:picLocks noChangeAspect="1"/>
          </p:cNvPicPr>
          <p:nvPr>
            <p:custDataLst>
              <p:tags r:id="rId3"/>
            </p:custDataLst>
          </p:nvPr>
        </p:nvPicPr>
        <p:blipFill rotWithShape="1">
          <a:blip r:embed="rId4"/>
          <a:srcRect/>
          <a:stretch>
            <a:fillRect/>
          </a:stretch>
        </p:blipFill>
        <p:spPr>
          <a:xfrm>
            <a:off x="6537325" y="299720"/>
            <a:ext cx="5200015" cy="3554095"/>
          </a:xfrm>
          <a:prstGeom prst="rect">
            <a:avLst/>
          </a:prstGeom>
        </p:spPr>
      </p:pic>
      <p:pic>
        <p:nvPicPr>
          <p:cNvPr id="15" name="图片 14" descr="E:\珊瑚学校\禁毒课件\u=1115938786,108388576&amp;fm=26&amp;gp=0.jpgu=1115938786,108388576&amp;fm=26&amp;gp=0"/>
          <p:cNvPicPr>
            <a:picLocks noChangeAspect="1"/>
          </p:cNvPicPr>
          <p:nvPr>
            <p:custDataLst>
              <p:tags r:id="rId5"/>
            </p:custDataLst>
          </p:nvPr>
        </p:nvPicPr>
        <p:blipFill rotWithShape="1">
          <a:blip r:embed="rId6"/>
          <a:srcRect/>
          <a:stretch>
            <a:fillRect/>
          </a:stretch>
        </p:blipFill>
        <p:spPr>
          <a:xfrm>
            <a:off x="6537325" y="4156710"/>
            <a:ext cx="2593340" cy="1788795"/>
          </a:xfrm>
          <a:prstGeom prst="rect">
            <a:avLst/>
          </a:prstGeom>
        </p:spPr>
      </p:pic>
      <p:pic>
        <p:nvPicPr>
          <p:cNvPr id="3" name="图片 2" descr="E:\珊瑚学校\禁毒课件\u=3596026260,465910360&amp;fm=26&amp;gp=0.jpgu=3596026260,465910360&amp;fm=26&amp;gp=0"/>
          <p:cNvPicPr>
            <a:picLocks noChangeAspect="1"/>
          </p:cNvPicPr>
          <p:nvPr>
            <p:custDataLst>
              <p:tags r:id="rId7"/>
            </p:custDataLst>
          </p:nvPr>
        </p:nvPicPr>
        <p:blipFill rotWithShape="1">
          <a:blip r:embed="rId8"/>
          <a:srcRect/>
          <a:stretch>
            <a:fillRect/>
          </a:stretch>
        </p:blipFill>
        <p:spPr>
          <a:xfrm>
            <a:off x="9405620" y="4156710"/>
            <a:ext cx="2331720" cy="1788795"/>
          </a:xfrm>
          <a:prstGeom prst="rect">
            <a:avLst/>
          </a:prstGeom>
        </p:spPr>
      </p:pic>
      <p:sp>
        <p:nvSpPr>
          <p:cNvPr id="4" name="文本框 3"/>
          <p:cNvSpPr txBox="1"/>
          <p:nvPr>
            <p:custDataLst>
              <p:tags r:id="rId9"/>
            </p:custDataLst>
          </p:nvPr>
        </p:nvSpPr>
        <p:spPr>
          <a:xfrm>
            <a:off x="330200" y="2188210"/>
            <a:ext cx="5388610" cy="2845435"/>
          </a:xfrm>
          <a:prstGeom prst="rect">
            <a:avLst/>
          </a:prstGeom>
          <a:noFill/>
        </p:spPr>
        <p:txBody>
          <a:bodyPr wrap="square" rtlCol="0" anchor="ctr" anchorCtr="0">
            <a:noAutofit/>
          </a:bodyPr>
          <a:p>
            <a:pPr lvl="0" indent="0" algn="l" fontAlgn="ctr">
              <a:lnSpc>
                <a:spcPct val="130000"/>
              </a:lnSpc>
              <a:spcBef>
                <a:spcPts val="1000"/>
              </a:spcBef>
              <a:spcAft>
                <a:spcPts val="0"/>
              </a:spcAft>
              <a:buSzPct val="100000"/>
              <a:buFont typeface="Wingdings" panose="05000000000000000000" charset="0"/>
              <a:buNone/>
            </a:pPr>
            <a:r>
              <a:rPr lang="en-US" altLang="zh-CN" sz="2200" b="1" spc="150">
                <a:solidFill>
                  <a:schemeClr val="bg1"/>
                </a:solidFill>
                <a:latin typeface="微软雅黑" panose="020B0503020204020204" charset="-122"/>
                <a:ea typeface="微软雅黑" panose="020B0503020204020204" charset="-122"/>
              </a:rPr>
              <a:t>     </a:t>
            </a:r>
            <a:r>
              <a:rPr lang="zh-CN" altLang="en-US" sz="2200" b="1" spc="150">
                <a:solidFill>
                  <a:schemeClr val="bg1"/>
                </a:solidFill>
                <a:latin typeface="微软雅黑" panose="020B0503020204020204" charset="-122"/>
                <a:ea typeface="微软雅黑" panose="020B0503020204020204" charset="-122"/>
              </a:rPr>
              <a:t>开心水“开心水”也被叫做HAPPY水，是一种无味、透明、液态的毒品，一般含有冰毒、氯胺酮、苯丙胺、MDMA等毒品成分中的一种或者几种。“开心水”中毒一般表现为多话、头痛、错乱、高烧、血压上升、盗汗、瞳孔放大、食欲丧失等。如果大剂量使用会引起人精神错乱及思想障碍，有人会出现类似于妄想性精神分裂症的情况，变得多疑并出现种种幻听。</a:t>
            </a:r>
            <a:endParaRPr lang="zh-CN" altLang="en-US" sz="2200" b="1" spc="150">
              <a:solidFill>
                <a:schemeClr val="bg1"/>
              </a:solidFill>
              <a:latin typeface="微软雅黑" panose="020B0503020204020204" charset="-122"/>
              <a:ea typeface="微软雅黑" panose="020B0503020204020204" charset="-122"/>
            </a:endParaRPr>
          </a:p>
        </p:txBody>
      </p:sp>
      <p:sp>
        <p:nvSpPr>
          <p:cNvPr id="19" name="圆角矩形 18"/>
          <p:cNvSpPr/>
          <p:nvPr>
            <p:custDataLst>
              <p:tags r:id="rId10"/>
            </p:custDataLst>
          </p:nvPr>
        </p:nvSpPr>
        <p:spPr>
          <a:xfrm>
            <a:off x="773512" y="5985329"/>
            <a:ext cx="444500" cy="139700"/>
          </a:xfrm>
          <a:prstGeom prst="roundRect">
            <a:avLst>
              <a:gd name="adj" fmla="val 50000"/>
            </a:avLst>
          </a:prstGeom>
          <a:solidFill>
            <a:sysClr val="window" lastClr="FFFFFF">
              <a:lumMod val="50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0" name="椭圆 19"/>
          <p:cNvSpPr/>
          <p:nvPr>
            <p:custDataLst>
              <p:tags r:id="rId11"/>
            </p:custDataLst>
          </p:nvPr>
        </p:nvSpPr>
        <p:spPr>
          <a:xfrm>
            <a:off x="1331283"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1" name="椭圆 20"/>
          <p:cNvSpPr/>
          <p:nvPr>
            <p:custDataLst>
              <p:tags r:id="rId12"/>
            </p:custDataLst>
          </p:nvPr>
        </p:nvSpPr>
        <p:spPr>
          <a:xfrm>
            <a:off x="1584254"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2" name="椭圆 21"/>
          <p:cNvSpPr/>
          <p:nvPr>
            <p:custDataLst>
              <p:tags r:id="rId13"/>
            </p:custDataLst>
          </p:nvPr>
        </p:nvSpPr>
        <p:spPr>
          <a:xfrm>
            <a:off x="1837225"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grpSp>
        <p:nvGrpSpPr>
          <p:cNvPr id="7" name="组合 6"/>
          <p:cNvGrpSpPr/>
          <p:nvPr/>
        </p:nvGrpSpPr>
        <p:grpSpPr>
          <a:xfrm>
            <a:off x="521970" y="472440"/>
            <a:ext cx="4788000" cy="922020"/>
            <a:chOff x="1040" y="1864"/>
            <a:chExt cx="7540" cy="1452"/>
          </a:xfrm>
        </p:grpSpPr>
        <p:sp>
          <p:nvSpPr>
            <p:cNvPr id="8" name="文本框 7"/>
            <p:cNvSpPr txBox="1"/>
            <p:nvPr>
              <p:custDataLst>
                <p:tags r:id="rId14"/>
              </p:custDataLst>
            </p:nvPr>
          </p:nvSpPr>
          <p:spPr>
            <a:xfrm>
              <a:off x="1040" y="1864"/>
              <a:ext cx="7540" cy="1148"/>
            </a:xfrm>
            <a:prstGeom prst="rect">
              <a:avLst/>
            </a:prstGeom>
            <a:noFill/>
          </p:spPr>
          <p:txBody>
            <a:bodyPr wrap="square" bIns="0" rtlCol="0" anchor="b" anchorCtr="0">
              <a:normAutofit/>
            </a:bodyPr>
            <a:p>
              <a:pPr marL="0" indent="0" algn="l">
                <a:lnSpc>
                  <a:spcPct val="120000"/>
                </a:lnSpc>
                <a:spcBef>
                  <a:spcPts val="0"/>
                </a:spcBef>
                <a:spcAft>
                  <a:spcPts val="0"/>
                </a:spcAft>
                <a:buSzPct val="100000"/>
                <a:buFont typeface="Wingdings" panose="05000000000000000000" charset="0"/>
                <a:buNone/>
              </a:pPr>
              <a:r>
                <a:rPr lang="zh-CN" altLang="en-US" sz="3600" b="1" spc="300">
                  <a:solidFill>
                    <a:srgbClr val="000000"/>
                  </a:solidFill>
                  <a:latin typeface="微软雅黑" panose="020B0503020204020204" charset="-122"/>
                  <a:ea typeface="微软雅黑" panose="020B0503020204020204" charset="-122"/>
                  <a:sym typeface="+mn-ea"/>
                </a:rPr>
                <a:t>常见新型</a:t>
              </a:r>
              <a:r>
                <a:rPr lang="zh-CN" altLang="en-US" sz="3600" b="1" spc="300">
                  <a:solidFill>
                    <a:srgbClr val="000000"/>
                  </a:solidFill>
                  <a:latin typeface="微软雅黑" panose="020B0503020204020204" charset="-122"/>
                  <a:ea typeface="微软雅黑" panose="020B0503020204020204" charset="-122"/>
                </a:rPr>
                <a:t>毒品的种类</a:t>
              </a:r>
              <a:endParaRPr lang="zh-CN" altLang="en-US" sz="3600" b="1" spc="300">
                <a:solidFill>
                  <a:srgbClr val="000000"/>
                </a:solidFill>
                <a:latin typeface="微软雅黑" panose="020B0503020204020204" charset="-122"/>
                <a:ea typeface="微软雅黑" panose="020B0503020204020204" charset="-122"/>
              </a:endParaRPr>
            </a:p>
          </p:txBody>
        </p:sp>
        <p:sp>
          <p:nvSpPr>
            <p:cNvPr id="9" name="矩形 8"/>
            <p:cNvSpPr/>
            <p:nvPr>
              <p:custDataLst>
                <p:tags r:id="rId15"/>
              </p:custDataLst>
            </p:nvPr>
          </p:nvSpPr>
          <p:spPr>
            <a:xfrm>
              <a:off x="1218" y="3070"/>
              <a:ext cx="3091" cy="246"/>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Tree>
    <p:custDataLst>
      <p:tags r:id="rId16"/>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7"/>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out)">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ox(in)">
                                      <p:cBhvr>
                                        <p:cTn id="18" dur="2000"/>
                                        <p:tgtEl>
                                          <p:spTgt spid="13"/>
                                        </p:tgtEl>
                                      </p:cBhvr>
                                    </p:animEffect>
                                  </p:childTnLst>
                                </p:cTn>
                              </p:par>
                              <p:par>
                                <p:cTn id="19" presetID="4" presetClass="entr" presetSubtype="32"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ox(out)">
                                      <p:cBhvr>
                                        <p:cTn id="21" dur="2000"/>
                                        <p:tgtEl>
                                          <p:spTgt spid="15"/>
                                        </p:tgtEl>
                                      </p:cBhvr>
                                    </p:animEffect>
                                  </p:childTnLst>
                                </p:cTn>
                              </p:par>
                              <p:par>
                                <p:cTn id="22" presetID="4" presetClass="entr" presetSubtype="32"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ox(out)">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2" name="图片 1" descr="11"/>
          <p:cNvPicPr>
            <a:picLocks noChangeAspect="1"/>
          </p:cNvPicPr>
          <p:nvPr/>
        </p:nvPicPr>
        <p:blipFill>
          <a:blip r:embed="rId2"/>
          <a:srcRect l="12102" b="10404"/>
          <a:stretch>
            <a:fillRect/>
          </a:stretch>
        </p:blipFill>
        <p:spPr>
          <a:xfrm>
            <a:off x="3360420" y="1922145"/>
            <a:ext cx="8841105" cy="3860800"/>
          </a:xfrm>
          <a:prstGeom prst="rect">
            <a:avLst/>
          </a:prstGeom>
        </p:spPr>
      </p:pic>
      <p:sp>
        <p:nvSpPr>
          <p:cNvPr id="47" name="任意多边形: 形状 46"/>
          <p:cNvSpPr/>
          <p:nvPr>
            <p:custDataLst>
              <p:tags r:id="rId3"/>
            </p:custDataLst>
          </p:nvPr>
        </p:nvSpPr>
        <p:spPr>
          <a:xfrm>
            <a:off x="137158" y="1923125"/>
            <a:ext cx="5063493" cy="1914891"/>
          </a:xfrm>
          <a:custGeom>
            <a:avLst/>
            <a:gdLst>
              <a:gd name="connsiteX0" fmla="*/ 0 w 4771390"/>
              <a:gd name="connsiteY0" fmla="*/ 0 h 1914891"/>
              <a:gd name="connsiteX1" fmla="*/ 679202 w 4771390"/>
              <a:gd name="connsiteY1" fmla="*/ 0 h 1914891"/>
              <a:gd name="connsiteX2" fmla="*/ 4293173 w 4771390"/>
              <a:gd name="connsiteY2" fmla="*/ 0 h 1914891"/>
              <a:gd name="connsiteX3" fmla="*/ 4771390 w 4771390"/>
              <a:gd name="connsiteY3" fmla="*/ 0 h 1914891"/>
              <a:gd name="connsiteX4" fmla="*/ 4293173 w 4771390"/>
              <a:gd name="connsiteY4" fmla="*/ 1912867 h 1914891"/>
              <a:gd name="connsiteX5" fmla="*/ 4293173 w 4771390"/>
              <a:gd name="connsiteY5" fmla="*/ 1914891 h 1914891"/>
              <a:gd name="connsiteX6" fmla="*/ 4292667 w 4771390"/>
              <a:gd name="connsiteY6" fmla="*/ 1914891 h 1914891"/>
              <a:gd name="connsiteX7" fmla="*/ 200479 w 4771390"/>
              <a:gd name="connsiteY7" fmla="*/ 1914891 h 1914891"/>
              <a:gd name="connsiteX8" fmla="*/ 0 w 4771390"/>
              <a:gd name="connsiteY8" fmla="*/ 1914891 h 1914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1390" h="1914891">
                <a:moveTo>
                  <a:pt x="0" y="0"/>
                </a:moveTo>
                <a:lnTo>
                  <a:pt x="679202" y="0"/>
                </a:lnTo>
                <a:lnTo>
                  <a:pt x="4293173" y="0"/>
                </a:lnTo>
                <a:lnTo>
                  <a:pt x="4771390" y="0"/>
                </a:lnTo>
                <a:lnTo>
                  <a:pt x="4293173" y="1912867"/>
                </a:lnTo>
                <a:lnTo>
                  <a:pt x="4293173" y="1914891"/>
                </a:lnTo>
                <a:lnTo>
                  <a:pt x="4292667" y="1914891"/>
                </a:lnTo>
                <a:lnTo>
                  <a:pt x="200479" y="1914891"/>
                </a:lnTo>
                <a:lnTo>
                  <a:pt x="0" y="1914891"/>
                </a:lnTo>
                <a:close/>
              </a:path>
            </a:pathLst>
          </a:custGeom>
          <a:solidFill>
            <a:srgbClr val="E34D4D">
              <a:lumMod val="75000"/>
              <a:alpha val="43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48" name="任意多边形: 形状 47"/>
          <p:cNvSpPr/>
          <p:nvPr>
            <p:custDataLst>
              <p:tags r:id="rId4"/>
            </p:custDataLst>
          </p:nvPr>
        </p:nvSpPr>
        <p:spPr>
          <a:xfrm>
            <a:off x="137157" y="3838016"/>
            <a:ext cx="5063493" cy="1914891"/>
          </a:xfrm>
          <a:custGeom>
            <a:avLst/>
            <a:gdLst>
              <a:gd name="connsiteX0" fmla="*/ 0 w 4771390"/>
              <a:gd name="connsiteY0" fmla="*/ 0 h 1914891"/>
              <a:gd name="connsiteX1" fmla="*/ 200479 w 4771390"/>
              <a:gd name="connsiteY1" fmla="*/ 0 h 1914891"/>
              <a:gd name="connsiteX2" fmla="*/ 4292667 w 4771390"/>
              <a:gd name="connsiteY2" fmla="*/ 0 h 1914891"/>
              <a:gd name="connsiteX3" fmla="*/ 4293173 w 4771390"/>
              <a:gd name="connsiteY3" fmla="*/ 0 h 1914891"/>
              <a:gd name="connsiteX4" fmla="*/ 4293173 w 4771390"/>
              <a:gd name="connsiteY4" fmla="*/ 2024 h 1914891"/>
              <a:gd name="connsiteX5" fmla="*/ 4771390 w 4771390"/>
              <a:gd name="connsiteY5" fmla="*/ 1914891 h 1914891"/>
              <a:gd name="connsiteX6" fmla="*/ 4293173 w 4771390"/>
              <a:gd name="connsiteY6" fmla="*/ 1914891 h 1914891"/>
              <a:gd name="connsiteX7" fmla="*/ 679202 w 4771390"/>
              <a:gd name="connsiteY7" fmla="*/ 1914891 h 1914891"/>
              <a:gd name="connsiteX8" fmla="*/ 0 w 4771390"/>
              <a:gd name="connsiteY8" fmla="*/ 1914891 h 1914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1390" h="1914891">
                <a:moveTo>
                  <a:pt x="0" y="0"/>
                </a:moveTo>
                <a:lnTo>
                  <a:pt x="200479" y="0"/>
                </a:lnTo>
                <a:lnTo>
                  <a:pt x="4292667" y="0"/>
                </a:lnTo>
                <a:lnTo>
                  <a:pt x="4293173" y="0"/>
                </a:lnTo>
                <a:lnTo>
                  <a:pt x="4293173" y="2024"/>
                </a:lnTo>
                <a:lnTo>
                  <a:pt x="4771390" y="1914891"/>
                </a:lnTo>
                <a:lnTo>
                  <a:pt x="4293173" y="1914891"/>
                </a:lnTo>
                <a:lnTo>
                  <a:pt x="679202" y="1914891"/>
                </a:lnTo>
                <a:lnTo>
                  <a:pt x="0" y="1914891"/>
                </a:lnTo>
                <a:close/>
              </a:path>
            </a:pathLst>
          </a:custGeom>
          <a:solidFill>
            <a:srgbClr val="E34D4D">
              <a:lumMod val="75000"/>
              <a:alpha val="43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mn-ea"/>
            </a:endParaRPr>
          </a:p>
        </p:txBody>
      </p:sp>
      <p:sp>
        <p:nvSpPr>
          <p:cNvPr id="44" name="任意多边形: 形状 43"/>
          <p:cNvSpPr/>
          <p:nvPr>
            <p:custDataLst>
              <p:tags r:id="rId5"/>
            </p:custDataLst>
          </p:nvPr>
        </p:nvSpPr>
        <p:spPr>
          <a:xfrm>
            <a:off x="-2" y="1923125"/>
            <a:ext cx="5063493" cy="1914891"/>
          </a:xfrm>
          <a:custGeom>
            <a:avLst/>
            <a:gdLst>
              <a:gd name="connsiteX0" fmla="*/ 0 w 4771390"/>
              <a:gd name="connsiteY0" fmla="*/ 0 h 1914891"/>
              <a:gd name="connsiteX1" fmla="*/ 679202 w 4771390"/>
              <a:gd name="connsiteY1" fmla="*/ 0 h 1914891"/>
              <a:gd name="connsiteX2" fmla="*/ 4293173 w 4771390"/>
              <a:gd name="connsiteY2" fmla="*/ 0 h 1914891"/>
              <a:gd name="connsiteX3" fmla="*/ 4771390 w 4771390"/>
              <a:gd name="connsiteY3" fmla="*/ 0 h 1914891"/>
              <a:gd name="connsiteX4" fmla="*/ 4293173 w 4771390"/>
              <a:gd name="connsiteY4" fmla="*/ 1912867 h 1914891"/>
              <a:gd name="connsiteX5" fmla="*/ 4293173 w 4771390"/>
              <a:gd name="connsiteY5" fmla="*/ 1914891 h 1914891"/>
              <a:gd name="connsiteX6" fmla="*/ 4292667 w 4771390"/>
              <a:gd name="connsiteY6" fmla="*/ 1914891 h 1914891"/>
              <a:gd name="connsiteX7" fmla="*/ 200479 w 4771390"/>
              <a:gd name="connsiteY7" fmla="*/ 1914891 h 1914891"/>
              <a:gd name="connsiteX8" fmla="*/ 0 w 4771390"/>
              <a:gd name="connsiteY8" fmla="*/ 1914891 h 1914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1390" h="1914891">
                <a:moveTo>
                  <a:pt x="0" y="0"/>
                </a:moveTo>
                <a:lnTo>
                  <a:pt x="679202" y="0"/>
                </a:lnTo>
                <a:lnTo>
                  <a:pt x="4293173" y="0"/>
                </a:lnTo>
                <a:lnTo>
                  <a:pt x="4771390" y="0"/>
                </a:lnTo>
                <a:lnTo>
                  <a:pt x="4293173" y="1912867"/>
                </a:lnTo>
                <a:lnTo>
                  <a:pt x="4293173" y="1914891"/>
                </a:lnTo>
                <a:lnTo>
                  <a:pt x="4292667" y="1914891"/>
                </a:lnTo>
                <a:lnTo>
                  <a:pt x="200479" y="1914891"/>
                </a:lnTo>
                <a:lnTo>
                  <a:pt x="0" y="1914891"/>
                </a:lnTo>
                <a:close/>
              </a:path>
            </a:pathLst>
          </a:cu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46" name="任意多边形: 形状 45"/>
          <p:cNvSpPr/>
          <p:nvPr>
            <p:custDataLst>
              <p:tags r:id="rId6"/>
            </p:custDataLst>
          </p:nvPr>
        </p:nvSpPr>
        <p:spPr>
          <a:xfrm>
            <a:off x="-3" y="3838016"/>
            <a:ext cx="5063493" cy="1914891"/>
          </a:xfrm>
          <a:custGeom>
            <a:avLst/>
            <a:gdLst>
              <a:gd name="connsiteX0" fmla="*/ 0 w 4771390"/>
              <a:gd name="connsiteY0" fmla="*/ 0 h 1914891"/>
              <a:gd name="connsiteX1" fmla="*/ 200479 w 4771390"/>
              <a:gd name="connsiteY1" fmla="*/ 0 h 1914891"/>
              <a:gd name="connsiteX2" fmla="*/ 4292667 w 4771390"/>
              <a:gd name="connsiteY2" fmla="*/ 0 h 1914891"/>
              <a:gd name="connsiteX3" fmla="*/ 4293173 w 4771390"/>
              <a:gd name="connsiteY3" fmla="*/ 0 h 1914891"/>
              <a:gd name="connsiteX4" fmla="*/ 4293173 w 4771390"/>
              <a:gd name="connsiteY4" fmla="*/ 2024 h 1914891"/>
              <a:gd name="connsiteX5" fmla="*/ 4771390 w 4771390"/>
              <a:gd name="connsiteY5" fmla="*/ 1914891 h 1914891"/>
              <a:gd name="connsiteX6" fmla="*/ 4293173 w 4771390"/>
              <a:gd name="connsiteY6" fmla="*/ 1914891 h 1914891"/>
              <a:gd name="connsiteX7" fmla="*/ 679202 w 4771390"/>
              <a:gd name="connsiteY7" fmla="*/ 1914891 h 1914891"/>
              <a:gd name="connsiteX8" fmla="*/ 0 w 4771390"/>
              <a:gd name="connsiteY8" fmla="*/ 1914891 h 1914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1390" h="1914891">
                <a:moveTo>
                  <a:pt x="0" y="0"/>
                </a:moveTo>
                <a:lnTo>
                  <a:pt x="200479" y="0"/>
                </a:lnTo>
                <a:lnTo>
                  <a:pt x="4292667" y="0"/>
                </a:lnTo>
                <a:lnTo>
                  <a:pt x="4293173" y="0"/>
                </a:lnTo>
                <a:lnTo>
                  <a:pt x="4293173" y="2024"/>
                </a:lnTo>
                <a:lnTo>
                  <a:pt x="4771390" y="1914891"/>
                </a:lnTo>
                <a:lnTo>
                  <a:pt x="4293173" y="1914891"/>
                </a:lnTo>
                <a:lnTo>
                  <a:pt x="679202" y="1914891"/>
                </a:lnTo>
                <a:lnTo>
                  <a:pt x="0" y="1914891"/>
                </a:lnTo>
                <a:close/>
              </a:path>
            </a:pathLst>
          </a:cu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p>
        </p:txBody>
      </p:sp>
      <p:sp>
        <p:nvSpPr>
          <p:cNvPr id="40" name="矩形 39"/>
          <p:cNvSpPr/>
          <p:nvPr>
            <p:custDataLst>
              <p:tags r:id="rId7"/>
            </p:custDataLst>
          </p:nvPr>
        </p:nvSpPr>
        <p:spPr>
          <a:xfrm flipH="1">
            <a:off x="423999" y="4857195"/>
            <a:ext cx="648000" cy="648000"/>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kumimoji="1" lang="en-US" altLang="zh-CN" sz="2400" b="1" dirty="0">
                <a:solidFill>
                  <a:srgbClr val="FFFFFF"/>
                </a:solidFill>
                <a:latin typeface="+mn-ea"/>
              </a:rPr>
              <a:t>02</a:t>
            </a:r>
            <a:endParaRPr kumimoji="1" lang="zh-CN" altLang="en-US" sz="2400" b="1" dirty="0">
              <a:solidFill>
                <a:srgbClr val="FFFFFF"/>
              </a:solidFill>
              <a:latin typeface="+mn-ea"/>
            </a:endParaRPr>
          </a:p>
        </p:txBody>
      </p:sp>
      <p:sp>
        <p:nvSpPr>
          <p:cNvPr id="41" name="矩形 40"/>
          <p:cNvSpPr/>
          <p:nvPr>
            <p:custDataLst>
              <p:tags r:id="rId8"/>
            </p:custDataLst>
          </p:nvPr>
        </p:nvSpPr>
        <p:spPr>
          <a:xfrm flipH="1">
            <a:off x="423999" y="2056479"/>
            <a:ext cx="648000" cy="648000"/>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r>
              <a:rPr kumimoji="1" lang="en-US" altLang="zh-CN" sz="2400" b="1" dirty="0">
                <a:solidFill>
                  <a:srgbClr val="FFFFFF"/>
                </a:solidFill>
                <a:latin typeface="+mn-ea"/>
              </a:rPr>
              <a:t>01</a:t>
            </a:r>
            <a:endParaRPr kumimoji="1" lang="zh-CN" altLang="en-US" sz="2400" b="1" dirty="0">
              <a:solidFill>
                <a:srgbClr val="FFFFFF"/>
              </a:solidFill>
              <a:latin typeface="+mn-ea"/>
            </a:endParaRPr>
          </a:p>
        </p:txBody>
      </p:sp>
      <p:sp>
        <p:nvSpPr>
          <p:cNvPr id="42" name="矩形 41"/>
          <p:cNvSpPr/>
          <p:nvPr>
            <p:custDataLst>
              <p:tags r:id="rId9"/>
            </p:custDataLst>
          </p:nvPr>
        </p:nvSpPr>
        <p:spPr>
          <a:xfrm>
            <a:off x="0" y="5752907"/>
            <a:ext cx="12192000" cy="159960"/>
          </a:xfrm>
          <a:prstGeom prst="rect">
            <a:avLst/>
          </a:prstGeom>
          <a:pattFill prst="wdUpDiag">
            <a:fgClr>
              <a:srgbClr val="FFFFFF">
                <a:lumMod val="9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49" name="矩形 48"/>
          <p:cNvSpPr/>
          <p:nvPr>
            <p:custDataLst>
              <p:tags r:id="rId10"/>
            </p:custDataLst>
          </p:nvPr>
        </p:nvSpPr>
        <p:spPr>
          <a:xfrm>
            <a:off x="0" y="1763166"/>
            <a:ext cx="12192000" cy="159960"/>
          </a:xfrm>
          <a:prstGeom prst="rect">
            <a:avLst/>
          </a:prstGeom>
          <a:pattFill prst="wdUpDiag">
            <a:fgClr>
              <a:srgbClr val="FFFFFF">
                <a:lumMod val="9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34" name="文本框 33"/>
          <p:cNvSpPr txBox="1"/>
          <p:nvPr>
            <p:custDataLst>
              <p:tags r:id="rId11"/>
            </p:custDataLst>
          </p:nvPr>
        </p:nvSpPr>
        <p:spPr>
          <a:xfrm>
            <a:off x="1141730" y="1988820"/>
            <a:ext cx="3055620" cy="1484630"/>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pPr>
            <a:r>
              <a:rPr lang="zh-CN" altLang="en-US" sz="4000" b="1">
                <a:solidFill>
                  <a:srgbClr val="FFFFFF"/>
                </a:solidFill>
                <a:latin typeface="Arial" panose="020B0604020202020204" pitchFamily="34" charset="0"/>
              </a:rPr>
              <a:t>湄</a:t>
            </a:r>
            <a:r>
              <a:rPr lang="zh-CN" altLang="en-US" sz="2000" b="1">
                <a:solidFill>
                  <a:srgbClr val="FFFFFF"/>
                </a:solidFill>
                <a:latin typeface="Arial" panose="020B0604020202020204" pitchFamily="34" charset="0"/>
              </a:rPr>
              <a:t>公河行动</a:t>
            </a:r>
            <a:endParaRPr lang="zh-CN" altLang="en-US" sz="2000" b="1" spc="150">
              <a:solidFill>
                <a:srgbClr val="FFFFFF"/>
              </a:solidFill>
              <a:latin typeface="Arial" panose="020B0604020202020204" pitchFamily="34" charset="0"/>
              <a:sym typeface="+mn-ea"/>
            </a:endParaRPr>
          </a:p>
          <a:p>
            <a:pPr marL="0" indent="0" algn="l">
              <a:lnSpc>
                <a:spcPct val="100000"/>
              </a:lnSpc>
              <a:spcBef>
                <a:spcPts val="0"/>
              </a:spcBef>
              <a:spcAft>
                <a:spcPts val="0"/>
              </a:spcAft>
              <a:buSzPct val="100000"/>
            </a:pPr>
            <a:r>
              <a:rPr lang="zh-CN" altLang="en-US" sz="2000" spc="150">
                <a:solidFill>
                  <a:srgbClr val="FFFFFF"/>
                </a:solidFill>
                <a:latin typeface="Arial" panose="020B0604020202020204" pitchFamily="34" charset="0"/>
                <a:sym typeface="+mn-ea"/>
              </a:rPr>
              <a:t>真实事件改编电影，缉毒警察和毒贩之间正与恶的较量</a:t>
            </a:r>
            <a:endParaRPr lang="zh-CN" altLang="en-US" sz="2000" spc="150">
              <a:solidFill>
                <a:srgbClr val="FFFFFF"/>
              </a:solidFill>
              <a:latin typeface="Arial" panose="020B0604020202020204" pitchFamily="34" charset="0"/>
              <a:sym typeface="+mn-ea"/>
            </a:endParaRPr>
          </a:p>
          <a:p>
            <a:pPr marL="0" indent="0" algn="l">
              <a:lnSpc>
                <a:spcPct val="100000"/>
              </a:lnSpc>
              <a:spcBef>
                <a:spcPts val="0"/>
              </a:spcBef>
              <a:spcAft>
                <a:spcPts val="0"/>
              </a:spcAft>
              <a:buSzPct val="100000"/>
            </a:pPr>
            <a:r>
              <a:rPr lang="zh-CN" altLang="en-US" sz="2000" b="1" dirty="0">
                <a:solidFill>
                  <a:srgbClr val="FFFFFF"/>
                </a:solidFill>
                <a:latin typeface="Arial" panose="020B0604020202020204" pitchFamily="34" charset="0"/>
                <a:sym typeface="+mn-ea"/>
                <a:hlinkClick r:id="rId12" action="ppaction://hlinkfile"/>
              </a:rPr>
              <a:t>https://movie.douban.com/trailer/204205/#content</a:t>
            </a:r>
            <a:endParaRPr lang="en-US" altLang="zh-CN" sz="2000" b="1" dirty="0">
              <a:solidFill>
                <a:srgbClr val="FFFFFF"/>
              </a:solidFill>
              <a:latin typeface="Arial" panose="020B0604020202020204" pitchFamily="34" charset="0"/>
            </a:endParaRPr>
          </a:p>
          <a:p>
            <a:pPr marL="0" indent="0" algn="l">
              <a:lnSpc>
                <a:spcPct val="100000"/>
              </a:lnSpc>
              <a:spcBef>
                <a:spcPts val="0"/>
              </a:spcBef>
              <a:spcAft>
                <a:spcPts val="0"/>
              </a:spcAft>
              <a:buSzPct val="100000"/>
            </a:pPr>
            <a:endParaRPr lang="zh-CN" altLang="en-US" sz="2000" b="1">
              <a:solidFill>
                <a:srgbClr val="FFFFFF"/>
              </a:solidFill>
              <a:latin typeface="Arial" panose="020B0604020202020204" pitchFamily="34" charset="0"/>
            </a:endParaRPr>
          </a:p>
        </p:txBody>
      </p:sp>
      <p:sp>
        <p:nvSpPr>
          <p:cNvPr id="37" name="文本框 36"/>
          <p:cNvSpPr txBox="1"/>
          <p:nvPr>
            <p:custDataLst>
              <p:tags r:id="rId13"/>
            </p:custDataLst>
          </p:nvPr>
        </p:nvSpPr>
        <p:spPr>
          <a:xfrm>
            <a:off x="1151255" y="4847590"/>
            <a:ext cx="3260090" cy="47688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r>
              <a:rPr lang="zh-CN" altLang="en-US" sz="4000" b="1" dirty="0">
                <a:solidFill>
                  <a:srgbClr val="FFFFFF"/>
                </a:solidFill>
                <a:latin typeface="Arial" panose="020B0604020202020204" pitchFamily="34" charset="0"/>
              </a:rPr>
              <a:t>珍</a:t>
            </a:r>
            <a:r>
              <a:rPr lang="zh-CN" altLang="en-US" sz="2000" b="1" dirty="0">
                <a:solidFill>
                  <a:srgbClr val="FFFFFF"/>
                </a:solidFill>
                <a:latin typeface="Arial" panose="020B0604020202020204" pitchFamily="34" charset="0"/>
              </a:rPr>
              <a:t>爱生命  远离毒品</a:t>
            </a:r>
            <a:endParaRPr lang="zh-CN" altLang="en-US" sz="2000" b="1" dirty="0">
              <a:solidFill>
                <a:srgbClr val="FFFFFF"/>
              </a:solidFill>
              <a:latin typeface="Arial" panose="020B0604020202020204" pitchFamily="34" charset="0"/>
            </a:endParaRPr>
          </a:p>
          <a:p>
            <a:endParaRPr lang="en-US" altLang="zh-CN" sz="2000" b="1" dirty="0">
              <a:solidFill>
                <a:srgbClr val="FFFFFF"/>
              </a:solidFill>
              <a:latin typeface="Arial" panose="020B0604020202020204" pitchFamily="34" charset="0"/>
            </a:endParaRPr>
          </a:p>
        </p:txBody>
      </p:sp>
      <p:sp>
        <p:nvSpPr>
          <p:cNvPr id="19" name="文本框 18"/>
          <p:cNvSpPr txBox="1"/>
          <p:nvPr>
            <p:custDataLst>
              <p:tags r:id="rId14"/>
            </p:custDataLst>
          </p:nvPr>
        </p:nvSpPr>
        <p:spPr>
          <a:xfrm>
            <a:off x="670560" y="636038"/>
            <a:ext cx="10566400" cy="624840"/>
          </a:xfrm>
          <a:prstGeom prst="rect">
            <a:avLst/>
          </a:prstGeom>
          <a:noFill/>
        </p:spPr>
        <p:txBody>
          <a:bodyPr wrap="square" lIns="101600" tIns="38100" rIns="63500" bIns="38100" rtlCol="0">
            <a:noAutofit/>
          </a:bodyPr>
          <a:lstStyle/>
          <a:p>
            <a:r>
              <a:rPr lang="zh-CN" altLang="en-US" sz="3600" b="1" spc="300" dirty="0">
                <a:solidFill>
                  <a:srgbClr val="000000">
                    <a:lumMod val="75000"/>
                    <a:lumOff val="25000"/>
                  </a:srgbClr>
                </a:solidFill>
                <a:uFillTx/>
                <a:latin typeface="Arial" panose="020B0604020202020204" pitchFamily="34" charset="0"/>
                <a:ea typeface="微软雅黑" panose="020B0503020204020204" charset="-122"/>
              </a:rPr>
              <a:t>导入</a:t>
            </a:r>
            <a:endParaRPr lang="zh-CN" altLang="en-US" sz="3600" b="1" spc="300" dirty="0">
              <a:solidFill>
                <a:srgbClr val="000000">
                  <a:lumMod val="75000"/>
                  <a:lumOff val="25000"/>
                </a:srgbClr>
              </a:solidFill>
              <a:uFillTx/>
              <a:latin typeface="Arial" panose="020B0604020202020204" pitchFamily="34" charset="0"/>
              <a:ea typeface="微软雅黑" panose="020B0503020204020204" charset="-122"/>
            </a:endParaRPr>
          </a:p>
        </p:txBody>
      </p:sp>
      <p:sp>
        <p:nvSpPr>
          <p:cNvPr id="3" name="灯片编号占位符 2"/>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15"/>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amond(in)">
                                      <p:cBhvr>
                                        <p:cTn id="7" dur="2000"/>
                                        <p:tgtEl>
                                          <p:spTgt spid="41"/>
                                        </p:tgtEl>
                                      </p:cBhvr>
                                    </p:animEffect>
                                  </p:childTnLst>
                                </p:cTn>
                              </p:par>
                              <p:par>
                                <p:cTn id="8" presetID="7" presetClass="entr" presetSubtype="8" fill="hold" grpId="0" nodeType="withEffect">
                                  <p:stCondLst>
                                    <p:cond delay="0"/>
                                  </p:stCondLst>
                                  <p:childTnLst>
                                    <p:set>
                                      <p:cBhvr>
                                        <p:cTn id="9" dur="2000" fill="hold">
                                          <p:stCondLst>
                                            <p:cond delay="0"/>
                                          </p:stCondLst>
                                        </p:cTn>
                                        <p:tgtEl>
                                          <p:spTgt spid="34"/>
                                        </p:tgtEl>
                                        <p:attrNameLst>
                                          <p:attrName>style.visibility</p:attrName>
                                        </p:attrNameLst>
                                      </p:cBhvr>
                                      <p:to>
                                        <p:strVal val="visible"/>
                                      </p:to>
                                    </p:set>
                                    <p:anim calcmode="lin" valueType="num">
                                      <p:cBhvr additive="base">
                                        <p:cTn id="10" dur="2000" fill="hold"/>
                                        <p:tgtEl>
                                          <p:spTgt spid="34"/>
                                        </p:tgtEl>
                                        <p:attrNameLst>
                                          <p:attrName>ppt_x</p:attrName>
                                        </p:attrNameLst>
                                      </p:cBhvr>
                                      <p:tavLst>
                                        <p:tav tm="0" fmla="">
                                          <p:val>
                                            <p:strVal val="0-#ppt_w/2"/>
                                          </p:val>
                                        </p:tav>
                                        <p:tav tm="100000" fmla="">
                                          <p:val>
                                            <p:strVal val="#ppt_x"/>
                                          </p:val>
                                        </p:tav>
                                      </p:tavLst>
                                    </p:anim>
                                    <p:anim calcmode="lin" valueType="num">
                                      <p:cBhvr additive="base">
                                        <p:cTn id="11" dur="2000" fill="hold"/>
                                        <p:tgtEl>
                                          <p:spTgt spid="34"/>
                                        </p:tgtEl>
                                        <p:attrNameLst>
                                          <p:attrName>ppt_y</p:attrName>
                                        </p:attrNameLst>
                                      </p:cBhvr>
                                      <p:tavLst>
                                        <p:tav tm="0" fmla="">
                                          <p:val>
                                            <p:strVal val="#ppt_y"/>
                                          </p:val>
                                        </p:tav>
                                        <p:tav tm="100000" fmla="">
                                          <p:val>
                                            <p:strVal val="#ppt_y"/>
                                          </p:val>
                                        </p:tav>
                                      </p:tavLst>
                                    </p:anim>
                                  </p:childTnLst>
                                </p:cTn>
                              </p:par>
                              <p:par>
                                <p:cTn id="12" presetID="7" presetClass="entr" presetSubtype="2"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0" fill="hold"/>
                                        <p:tgtEl>
                                          <p:spTgt spid="2"/>
                                        </p:tgtEl>
                                        <p:attrNameLst>
                                          <p:attrName>ppt_x</p:attrName>
                                        </p:attrNameLst>
                                      </p:cBhvr>
                                      <p:tavLst>
                                        <p:tav tm="0" fmla="">
                                          <p:val>
                                            <p:strVal val="1+#ppt_w/2"/>
                                          </p:val>
                                        </p:tav>
                                        <p:tav tm="100000" fmla="">
                                          <p:val>
                                            <p:strVal val="#ppt_x"/>
                                          </p:val>
                                        </p:tav>
                                      </p:tavLst>
                                    </p:anim>
                                    <p:anim calcmode="lin" valueType="num">
                                      <p:cBhvr additive="base">
                                        <p:cTn id="15" dur="5000" fill="hold"/>
                                        <p:tgtEl>
                                          <p:spTgt spid="2"/>
                                        </p:tgtEl>
                                        <p:attrNameLst>
                                          <p:attrName>ppt_y</p:attrName>
                                        </p:attrNameLst>
                                      </p:cBhvr>
                                      <p:tavLst>
                                        <p:tav tm="0" fmla="">
                                          <p:val>
                                            <p:strVal val="#ppt_y"/>
                                          </p:val>
                                        </p:tav>
                                        <p:tav tm="100000" fmla="">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box(in)">
                                      <p:cBhvr>
                                        <p:cTn id="20" dur="2000"/>
                                        <p:tgtEl>
                                          <p:spTgt spid="40"/>
                                        </p:tgtEl>
                                      </p:cBhvr>
                                    </p:animEffect>
                                  </p:childTnLst>
                                </p:cTn>
                              </p:par>
                              <p:par>
                                <p:cTn id="21" presetID="7" presetClass="entr" presetSubtype="8" fill="hold" grpId="0" nodeType="withEffect">
                                  <p:stCondLst>
                                    <p:cond delay="0"/>
                                  </p:stCondLst>
                                  <p:childTnLst>
                                    <p:set>
                                      <p:cBhvr>
                                        <p:cTn id="22" dur="2000" fill="hold">
                                          <p:stCondLst>
                                            <p:cond delay="0"/>
                                          </p:stCondLst>
                                        </p:cTn>
                                        <p:tgtEl>
                                          <p:spTgt spid="37"/>
                                        </p:tgtEl>
                                        <p:attrNameLst>
                                          <p:attrName>style.visibility</p:attrName>
                                        </p:attrNameLst>
                                      </p:cBhvr>
                                      <p:to>
                                        <p:strVal val="visible"/>
                                      </p:to>
                                    </p:set>
                                    <p:anim calcmode="lin" valueType="num">
                                      <p:cBhvr additive="base">
                                        <p:cTn id="23" dur="2000" fill="hold"/>
                                        <p:tgtEl>
                                          <p:spTgt spid="37"/>
                                        </p:tgtEl>
                                        <p:attrNameLst>
                                          <p:attrName>ppt_x</p:attrName>
                                        </p:attrNameLst>
                                      </p:cBhvr>
                                      <p:tavLst>
                                        <p:tav tm="0" fmla="">
                                          <p:val>
                                            <p:strVal val="0-#ppt_w/2"/>
                                          </p:val>
                                        </p:tav>
                                        <p:tav tm="100000" fmla="">
                                          <p:val>
                                            <p:strVal val="#ppt_x"/>
                                          </p:val>
                                        </p:tav>
                                      </p:tavLst>
                                    </p:anim>
                                    <p:anim calcmode="lin" valueType="num">
                                      <p:cBhvr additive="base">
                                        <p:cTn id="24" dur="2000" fill="hold"/>
                                        <p:tgtEl>
                                          <p:spTgt spid="37"/>
                                        </p:tgtEl>
                                        <p:attrNameLst>
                                          <p:attrName>ppt_y</p:attrName>
                                        </p:attrNameLst>
                                      </p:cBhvr>
                                      <p:tavLst>
                                        <p:tav tm="0" fmla="">
                                          <p:val>
                                            <p:strVal val="#ppt_y"/>
                                          </p:val>
                                        </p:tav>
                                        <p:tav tm="100000" fmla="">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1" animBg="1"/>
      <p:bldP spid="34" grpId="0"/>
      <p:bldP spid="40" grpId="0" animBg="1"/>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3" name="矩形 22"/>
          <p:cNvSpPr/>
          <p:nvPr>
            <p:custDataLst>
              <p:tags r:id="rId2"/>
            </p:custDataLst>
          </p:nvPr>
        </p:nvSpPr>
        <p:spPr>
          <a:xfrm>
            <a:off x="6007916" y="0"/>
            <a:ext cx="6185989" cy="6858000"/>
          </a:xfrm>
          <a:prstGeom prst="rect">
            <a:avLst/>
          </a:prstGeom>
          <a:solidFill>
            <a:sysClr val="window" lastClr="FFFFFF">
              <a:lumMod val="75000"/>
            </a:sysClr>
          </a:solidFill>
          <a:ln>
            <a:noFill/>
          </a:ln>
          <a:effectLst/>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pic>
        <p:nvPicPr>
          <p:cNvPr id="13" name="图片 12" descr="E:\珊瑚学校\禁毒课件\129907520_15307547788111n.png129907520_15307547788111n"/>
          <p:cNvPicPr>
            <a:picLocks noChangeAspect="1"/>
          </p:cNvPicPr>
          <p:nvPr>
            <p:custDataLst>
              <p:tags r:id="rId3"/>
            </p:custDataLst>
          </p:nvPr>
        </p:nvPicPr>
        <p:blipFill rotWithShape="1">
          <a:blip r:embed="rId4"/>
          <a:srcRect/>
          <a:stretch>
            <a:fillRect/>
          </a:stretch>
        </p:blipFill>
        <p:spPr>
          <a:xfrm>
            <a:off x="6530340" y="271145"/>
            <a:ext cx="5187950" cy="3545205"/>
          </a:xfrm>
          <a:prstGeom prst="rect">
            <a:avLst/>
          </a:prstGeom>
        </p:spPr>
      </p:pic>
      <p:pic>
        <p:nvPicPr>
          <p:cNvPr id="15" name="图片 14" descr="E:\珊瑚学校\禁毒课件\129907520_15307547788331n.png129907520_15307547788331n"/>
          <p:cNvPicPr>
            <a:picLocks noChangeAspect="1"/>
          </p:cNvPicPr>
          <p:nvPr>
            <p:custDataLst>
              <p:tags r:id="rId5"/>
            </p:custDataLst>
          </p:nvPr>
        </p:nvPicPr>
        <p:blipFill rotWithShape="1">
          <a:blip r:embed="rId6"/>
          <a:srcRect/>
          <a:stretch>
            <a:fillRect/>
          </a:stretch>
        </p:blipFill>
        <p:spPr>
          <a:xfrm>
            <a:off x="6530340" y="4115435"/>
            <a:ext cx="2508885" cy="2089785"/>
          </a:xfrm>
          <a:prstGeom prst="rect">
            <a:avLst/>
          </a:prstGeom>
        </p:spPr>
      </p:pic>
      <p:pic>
        <p:nvPicPr>
          <p:cNvPr id="3" name="图片 2" descr="E:\珊瑚学校\禁毒课件\u=3361978207,264661717&amp;fm=27&amp;gp=0.jpgu=3361978207,264661717&amp;fm=27&amp;gp=0"/>
          <p:cNvPicPr>
            <a:picLocks noChangeAspect="1"/>
          </p:cNvPicPr>
          <p:nvPr>
            <p:custDataLst>
              <p:tags r:id="rId7"/>
            </p:custDataLst>
          </p:nvPr>
        </p:nvPicPr>
        <p:blipFill rotWithShape="1">
          <a:blip r:embed="rId8"/>
          <a:srcRect/>
          <a:stretch>
            <a:fillRect/>
          </a:stretch>
        </p:blipFill>
        <p:spPr>
          <a:xfrm>
            <a:off x="9307195" y="4115435"/>
            <a:ext cx="2410460" cy="2089785"/>
          </a:xfrm>
          <a:prstGeom prst="rect">
            <a:avLst/>
          </a:prstGeom>
        </p:spPr>
      </p:pic>
      <p:sp>
        <p:nvSpPr>
          <p:cNvPr id="4" name="文本框 3"/>
          <p:cNvSpPr txBox="1"/>
          <p:nvPr>
            <p:custDataLst>
              <p:tags r:id="rId9"/>
            </p:custDataLst>
          </p:nvPr>
        </p:nvSpPr>
        <p:spPr>
          <a:xfrm>
            <a:off x="502920" y="1990090"/>
            <a:ext cx="5125720" cy="2845435"/>
          </a:xfrm>
          <a:prstGeom prst="rect">
            <a:avLst/>
          </a:prstGeom>
          <a:noFill/>
        </p:spPr>
        <p:txBody>
          <a:bodyPr wrap="square" rtlCol="0" anchor="ctr" anchorCtr="0">
            <a:noAutofit/>
          </a:bodyPr>
          <a:p>
            <a:pPr lvl="0" indent="0" algn="l" fontAlgn="ctr">
              <a:lnSpc>
                <a:spcPct val="130000"/>
              </a:lnSpc>
              <a:spcBef>
                <a:spcPts val="1000"/>
              </a:spcBef>
              <a:spcAft>
                <a:spcPts val="0"/>
              </a:spcAft>
              <a:buSzPct val="100000"/>
              <a:buFont typeface="Wingdings" panose="05000000000000000000" charset="0"/>
              <a:buNone/>
            </a:pPr>
            <a:r>
              <a:rPr lang="en-US" altLang="zh-CN" sz="2400" b="1" spc="150">
                <a:solidFill>
                  <a:schemeClr val="bg1"/>
                </a:solidFill>
                <a:latin typeface="微软雅黑" panose="020B0503020204020204" charset="-122"/>
                <a:ea typeface="微软雅黑" panose="020B0503020204020204" charset="-122"/>
              </a:rPr>
              <a:t>      </a:t>
            </a:r>
            <a:r>
              <a:rPr lang="zh-CN" altLang="en-US" sz="2400" b="1" spc="150">
                <a:solidFill>
                  <a:schemeClr val="bg1"/>
                </a:solidFill>
                <a:latin typeface="微软雅黑" panose="020B0503020204020204" charset="-122"/>
                <a:ea typeface="微软雅黑" panose="020B0503020204020204" charset="-122"/>
              </a:rPr>
              <a:t>麻古即含甲基苯丙胺的片剂，又称麻谷、麻果。麻古的平均质量为70毫克至90毫克，直径介于5毫米至6毫米，片剂表面上通常刻有“WY”“888”等，也有少数无刻痕的麻古。麻古颜色以暗红色为主，还有鲜红、粉红、紫红、绿色、淡绿、橙色、棕色等多种颜色。</a:t>
            </a:r>
            <a:endParaRPr lang="zh-CN" altLang="en-US" sz="2400" b="1" spc="150">
              <a:solidFill>
                <a:schemeClr val="bg1"/>
              </a:solidFill>
              <a:latin typeface="微软雅黑" panose="020B0503020204020204" charset="-122"/>
              <a:ea typeface="微软雅黑" panose="020B0503020204020204" charset="-122"/>
            </a:endParaRPr>
          </a:p>
        </p:txBody>
      </p:sp>
      <p:sp>
        <p:nvSpPr>
          <p:cNvPr id="19" name="圆角矩形 18"/>
          <p:cNvSpPr/>
          <p:nvPr>
            <p:custDataLst>
              <p:tags r:id="rId10"/>
            </p:custDataLst>
          </p:nvPr>
        </p:nvSpPr>
        <p:spPr>
          <a:xfrm>
            <a:off x="773512" y="5985329"/>
            <a:ext cx="444500" cy="139700"/>
          </a:xfrm>
          <a:prstGeom prst="roundRect">
            <a:avLst>
              <a:gd name="adj" fmla="val 50000"/>
            </a:avLst>
          </a:prstGeom>
          <a:solidFill>
            <a:sysClr val="window" lastClr="FFFFFF">
              <a:lumMod val="50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0" name="椭圆 19"/>
          <p:cNvSpPr/>
          <p:nvPr>
            <p:custDataLst>
              <p:tags r:id="rId11"/>
            </p:custDataLst>
          </p:nvPr>
        </p:nvSpPr>
        <p:spPr>
          <a:xfrm>
            <a:off x="1331283"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1" name="椭圆 20"/>
          <p:cNvSpPr/>
          <p:nvPr>
            <p:custDataLst>
              <p:tags r:id="rId12"/>
            </p:custDataLst>
          </p:nvPr>
        </p:nvSpPr>
        <p:spPr>
          <a:xfrm>
            <a:off x="1584254"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2" name="椭圆 21"/>
          <p:cNvSpPr/>
          <p:nvPr>
            <p:custDataLst>
              <p:tags r:id="rId13"/>
            </p:custDataLst>
          </p:nvPr>
        </p:nvSpPr>
        <p:spPr>
          <a:xfrm>
            <a:off x="1837225" y="5985329"/>
            <a:ext cx="139700" cy="139700"/>
          </a:xfrm>
          <a:prstGeom prst="ellipse">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nvGrpSpPr>
          <p:cNvPr id="7" name="组合 6"/>
          <p:cNvGrpSpPr/>
          <p:nvPr/>
        </p:nvGrpSpPr>
        <p:grpSpPr>
          <a:xfrm>
            <a:off x="521970" y="472440"/>
            <a:ext cx="4788000" cy="922020"/>
            <a:chOff x="1040" y="1864"/>
            <a:chExt cx="7540" cy="1452"/>
          </a:xfrm>
        </p:grpSpPr>
        <p:sp>
          <p:nvSpPr>
            <p:cNvPr id="8" name="文本框 7"/>
            <p:cNvSpPr txBox="1"/>
            <p:nvPr>
              <p:custDataLst>
                <p:tags r:id="rId14"/>
              </p:custDataLst>
            </p:nvPr>
          </p:nvSpPr>
          <p:spPr>
            <a:xfrm>
              <a:off x="1040" y="1864"/>
              <a:ext cx="7540" cy="1148"/>
            </a:xfrm>
            <a:prstGeom prst="rect">
              <a:avLst/>
            </a:prstGeom>
            <a:noFill/>
          </p:spPr>
          <p:txBody>
            <a:bodyPr wrap="square" bIns="0" rtlCol="0" anchor="b" anchorCtr="0">
              <a:normAutofit/>
            </a:bodyPr>
            <a:p>
              <a:pPr marL="0" indent="0" algn="l">
                <a:lnSpc>
                  <a:spcPct val="120000"/>
                </a:lnSpc>
                <a:spcBef>
                  <a:spcPts val="0"/>
                </a:spcBef>
                <a:spcAft>
                  <a:spcPts val="0"/>
                </a:spcAft>
                <a:buSzPct val="100000"/>
                <a:buFont typeface="Wingdings" panose="05000000000000000000" charset="0"/>
                <a:buNone/>
              </a:pPr>
              <a:r>
                <a:rPr lang="zh-CN" altLang="en-US" sz="3600" b="1" spc="300">
                  <a:solidFill>
                    <a:srgbClr val="000000"/>
                  </a:solidFill>
                  <a:latin typeface="微软雅黑" panose="020B0503020204020204" charset="-122"/>
                  <a:ea typeface="微软雅黑" panose="020B0503020204020204" charset="-122"/>
                  <a:sym typeface="+mn-ea"/>
                </a:rPr>
                <a:t>常见新型</a:t>
              </a:r>
              <a:r>
                <a:rPr lang="zh-CN" altLang="en-US" sz="3600" b="1" spc="300">
                  <a:solidFill>
                    <a:srgbClr val="000000"/>
                  </a:solidFill>
                  <a:latin typeface="微软雅黑" panose="020B0503020204020204" charset="-122"/>
                  <a:ea typeface="微软雅黑" panose="020B0503020204020204" charset="-122"/>
                </a:rPr>
                <a:t>毒品的种类</a:t>
              </a:r>
              <a:endParaRPr lang="zh-CN" altLang="en-US" sz="3600" b="1" spc="300">
                <a:solidFill>
                  <a:srgbClr val="000000"/>
                </a:solidFill>
                <a:latin typeface="微软雅黑" panose="020B0503020204020204" charset="-122"/>
                <a:ea typeface="微软雅黑" panose="020B0503020204020204" charset="-122"/>
              </a:endParaRPr>
            </a:p>
          </p:txBody>
        </p:sp>
        <p:sp>
          <p:nvSpPr>
            <p:cNvPr id="9" name="矩形 8"/>
            <p:cNvSpPr/>
            <p:nvPr>
              <p:custDataLst>
                <p:tags r:id="rId15"/>
              </p:custDataLst>
            </p:nvPr>
          </p:nvSpPr>
          <p:spPr>
            <a:xfrm>
              <a:off x="1218" y="3070"/>
              <a:ext cx="3091" cy="246"/>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grpSp>
      <p:sp>
        <p:nvSpPr>
          <p:cNvPr id="10" name="灯片编号占位符 9"/>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16"/>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2000"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7"/>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000" fill="hold">
                                          <p:stCondLst>
                                            <p:cond delay="0"/>
                                          </p:stCondLst>
                                        </p:cTn>
                                        <p:tgtEl>
                                          <p:spTgt spid="4"/>
                                        </p:tgtEl>
                                        <p:attrNameLst>
                                          <p:attrName>style.visibility</p:attrName>
                                        </p:attrNameLst>
                                      </p:cBhvr>
                                      <p:to>
                                        <p:strVal val="visible"/>
                                      </p:to>
                                    </p:set>
                                    <p:animEffect transition="in" filter="barn(outVertical)">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000" fill="hold">
                                          <p:stCondLst>
                                            <p:cond delay="0"/>
                                          </p:stCondLst>
                                        </p:cTn>
                                        <p:tgtEl>
                                          <p:spTgt spid="13"/>
                                        </p:tgtEl>
                                        <p:attrNameLst>
                                          <p:attrName>style.visibility</p:attrName>
                                        </p:attrNameLst>
                                      </p:cBhvr>
                                      <p:to>
                                        <p:strVal val="visible"/>
                                      </p:to>
                                    </p:set>
                                    <p:animEffect transition="in" filter="barn(inVertical)">
                                      <p:cBhvr>
                                        <p:cTn id="18" dur="1000"/>
                                        <p:tgtEl>
                                          <p:spTgt spid="13"/>
                                        </p:tgtEl>
                                      </p:cBhvr>
                                    </p:animEffect>
                                  </p:childTnLst>
                                </p:cTn>
                              </p:par>
                              <p:par>
                                <p:cTn id="19" presetID="16" presetClass="entr" presetSubtype="37" fill="hold" nodeType="withEffect">
                                  <p:stCondLst>
                                    <p:cond delay="0"/>
                                  </p:stCondLst>
                                  <p:childTnLst>
                                    <p:set>
                                      <p:cBhvr>
                                        <p:cTn id="20" dur="1000" fill="hold">
                                          <p:stCondLst>
                                            <p:cond delay="0"/>
                                          </p:stCondLst>
                                        </p:cTn>
                                        <p:tgtEl>
                                          <p:spTgt spid="15"/>
                                        </p:tgtEl>
                                        <p:attrNameLst>
                                          <p:attrName>style.visibility</p:attrName>
                                        </p:attrNameLst>
                                      </p:cBhvr>
                                      <p:to>
                                        <p:strVal val="visible"/>
                                      </p:to>
                                    </p:set>
                                    <p:animEffect transition="in" filter="barn(outVertical)">
                                      <p:cBhvr>
                                        <p:cTn id="21" dur="1000"/>
                                        <p:tgtEl>
                                          <p:spTgt spid="15"/>
                                        </p:tgtEl>
                                      </p:cBhvr>
                                    </p:animEffect>
                                  </p:childTnLst>
                                </p:cTn>
                              </p:par>
                              <p:par>
                                <p:cTn id="22" presetID="16" presetClass="entr" presetSubtype="37" fill="hold" nodeType="withEffect">
                                  <p:stCondLst>
                                    <p:cond delay="0"/>
                                  </p:stCondLst>
                                  <p:childTnLst>
                                    <p:set>
                                      <p:cBhvr>
                                        <p:cTn id="23" dur="1000" fill="hold">
                                          <p:stCondLst>
                                            <p:cond delay="0"/>
                                          </p:stCondLst>
                                        </p:cTn>
                                        <p:tgtEl>
                                          <p:spTgt spid="3"/>
                                        </p:tgtEl>
                                        <p:attrNameLst>
                                          <p:attrName>style.visibility</p:attrName>
                                        </p:attrNameLst>
                                      </p:cBhvr>
                                      <p:to>
                                        <p:strVal val="visible"/>
                                      </p:to>
                                    </p:set>
                                    <p:animEffect transition="in" filter="barn(outVertical)">
                                      <p:cBhvr>
                                        <p:cTn id="2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42" name="图形 3"/>
          <p:cNvPicPr>
            <a:picLocks noChangeAspect="1"/>
          </p:cNvPicPr>
          <p:nvPr>
            <p:custDataLst>
              <p:tags r:id="rId2"/>
            </p:custDataLst>
          </p:nvPr>
        </p:nvPicPr>
        <p:blipFill>
          <a:blip r:embed="rId3"/>
          <a:stretch>
            <a:fillRect/>
          </a:stretch>
        </p:blipFill>
        <p:spPr>
          <a:xfrm rot="10800000">
            <a:off x="9664065" y="4770120"/>
            <a:ext cx="2135505" cy="1833880"/>
          </a:xfrm>
          <a:prstGeom prst="rect">
            <a:avLst/>
          </a:prstGeom>
        </p:spPr>
      </p:pic>
      <p:sp>
        <p:nvSpPr>
          <p:cNvPr id="38" name="椭圆 37"/>
          <p:cNvSpPr/>
          <p:nvPr>
            <p:custDataLst>
              <p:tags r:id="rId4"/>
            </p:custDataLst>
          </p:nvPr>
        </p:nvSpPr>
        <p:spPr>
          <a:xfrm>
            <a:off x="814705" y="519684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0" name="椭圆 39"/>
          <p:cNvSpPr/>
          <p:nvPr>
            <p:custDataLst>
              <p:tags r:id="rId5"/>
            </p:custDataLst>
          </p:nvPr>
        </p:nvSpPr>
        <p:spPr>
          <a:xfrm>
            <a:off x="1133475" y="519684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1" name="椭圆 40"/>
          <p:cNvSpPr/>
          <p:nvPr>
            <p:custDataLst>
              <p:tags r:id="rId6"/>
            </p:custDataLst>
          </p:nvPr>
        </p:nvSpPr>
        <p:spPr>
          <a:xfrm>
            <a:off x="1452880" y="519684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4" name="椭圆 43"/>
          <p:cNvSpPr/>
          <p:nvPr>
            <p:custDataLst>
              <p:tags r:id="rId7"/>
            </p:custDataLst>
          </p:nvPr>
        </p:nvSpPr>
        <p:spPr>
          <a:xfrm>
            <a:off x="497840" y="549973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5" name="椭圆 44"/>
          <p:cNvSpPr/>
          <p:nvPr>
            <p:custDataLst>
              <p:tags r:id="rId8"/>
            </p:custDataLst>
          </p:nvPr>
        </p:nvSpPr>
        <p:spPr>
          <a:xfrm>
            <a:off x="814705" y="549973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6" name="椭圆 45"/>
          <p:cNvSpPr/>
          <p:nvPr>
            <p:custDataLst>
              <p:tags r:id="rId9"/>
            </p:custDataLst>
          </p:nvPr>
        </p:nvSpPr>
        <p:spPr>
          <a:xfrm>
            <a:off x="1133475" y="549973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7" name="椭圆 46"/>
          <p:cNvSpPr/>
          <p:nvPr>
            <p:custDataLst>
              <p:tags r:id="rId10"/>
            </p:custDataLst>
          </p:nvPr>
        </p:nvSpPr>
        <p:spPr>
          <a:xfrm>
            <a:off x="1452880" y="549973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8" name="椭圆 47"/>
          <p:cNvSpPr/>
          <p:nvPr>
            <p:custDataLst>
              <p:tags r:id="rId11"/>
            </p:custDataLst>
          </p:nvPr>
        </p:nvSpPr>
        <p:spPr>
          <a:xfrm>
            <a:off x="1772285" y="549973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9" name="椭圆 48"/>
          <p:cNvSpPr/>
          <p:nvPr>
            <p:custDataLst>
              <p:tags r:id="rId12"/>
            </p:custDataLst>
          </p:nvPr>
        </p:nvSpPr>
        <p:spPr>
          <a:xfrm>
            <a:off x="497840" y="579501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0" name="椭圆 49"/>
          <p:cNvSpPr/>
          <p:nvPr>
            <p:custDataLst>
              <p:tags r:id="rId13"/>
            </p:custDataLst>
          </p:nvPr>
        </p:nvSpPr>
        <p:spPr>
          <a:xfrm>
            <a:off x="814705" y="579501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2" name="椭圆 51"/>
          <p:cNvSpPr/>
          <p:nvPr>
            <p:custDataLst>
              <p:tags r:id="rId14"/>
            </p:custDataLst>
          </p:nvPr>
        </p:nvSpPr>
        <p:spPr>
          <a:xfrm>
            <a:off x="1452880" y="579501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3" name="椭圆 52"/>
          <p:cNvSpPr/>
          <p:nvPr>
            <p:custDataLst>
              <p:tags r:id="rId15"/>
            </p:custDataLst>
          </p:nvPr>
        </p:nvSpPr>
        <p:spPr>
          <a:xfrm>
            <a:off x="1772285" y="579501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4" name="椭圆 53"/>
          <p:cNvSpPr/>
          <p:nvPr>
            <p:custDataLst>
              <p:tags r:id="rId16"/>
            </p:custDataLst>
          </p:nvPr>
        </p:nvSpPr>
        <p:spPr>
          <a:xfrm>
            <a:off x="497840" y="609790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6" name="椭圆 55"/>
          <p:cNvSpPr/>
          <p:nvPr>
            <p:custDataLst>
              <p:tags r:id="rId17"/>
            </p:custDataLst>
          </p:nvPr>
        </p:nvSpPr>
        <p:spPr>
          <a:xfrm>
            <a:off x="1133475" y="609790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8" name="椭圆 57"/>
          <p:cNvSpPr/>
          <p:nvPr>
            <p:custDataLst>
              <p:tags r:id="rId18"/>
            </p:custDataLst>
          </p:nvPr>
        </p:nvSpPr>
        <p:spPr>
          <a:xfrm>
            <a:off x="1772285" y="609790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8" name="文本框 67"/>
          <p:cNvSpPr txBox="1"/>
          <p:nvPr>
            <p:custDataLst>
              <p:tags r:id="rId19"/>
            </p:custDataLst>
          </p:nvPr>
        </p:nvSpPr>
        <p:spPr>
          <a:xfrm>
            <a:off x="497840" y="744855"/>
            <a:ext cx="3632200" cy="624840"/>
          </a:xfrm>
          <a:prstGeom prst="rect">
            <a:avLst/>
          </a:prstGeom>
          <a:noFill/>
        </p:spPr>
        <p:txBody>
          <a:bodyPr wrap="square" lIns="101600" tIns="38100" rIns="63500" bIns="38100" rtlCol="0">
            <a:noAutofit/>
          </a:bodyPr>
          <a:lstStyle/>
          <a:p>
            <a:r>
              <a:rPr lang="zh-CN" altLang="en-US" sz="3600" b="1" spc="300" dirty="0">
                <a:solidFill>
                  <a:sysClr val="windowText" lastClr="000000"/>
                </a:solidFill>
                <a:uFillTx/>
                <a:latin typeface="Arial" panose="020B0604020202020204" pitchFamily="34" charset="0"/>
                <a:ea typeface="微软雅黑" panose="020B0503020204020204" charset="-122"/>
              </a:rPr>
              <a:t>总结</a:t>
            </a:r>
            <a:endParaRPr lang="zh-CN" altLang="en-US" sz="3600" b="1" spc="300" dirty="0">
              <a:solidFill>
                <a:sysClr val="windowText" lastClr="000000"/>
              </a:solidFill>
              <a:uFillTx/>
              <a:latin typeface="Arial" panose="020B0604020202020204" pitchFamily="34" charset="0"/>
              <a:ea typeface="微软雅黑" panose="020B0503020204020204" charset="-122"/>
            </a:endParaRPr>
          </a:p>
        </p:txBody>
      </p:sp>
      <p:grpSp>
        <p:nvGrpSpPr>
          <p:cNvPr id="13" name="组合 12"/>
          <p:cNvGrpSpPr/>
          <p:nvPr/>
        </p:nvGrpSpPr>
        <p:grpSpPr>
          <a:xfrm rot="0">
            <a:off x="1341120" y="3930650"/>
            <a:ext cx="5830570" cy="535305"/>
            <a:chOff x="6296" y="3444"/>
            <a:chExt cx="9709" cy="843"/>
          </a:xfrm>
        </p:grpSpPr>
        <p:sp>
          <p:nvSpPr>
            <p:cNvPr id="15" name="圆角矩形 14"/>
            <p:cNvSpPr/>
            <p:nvPr/>
          </p:nvSpPr>
          <p:spPr>
            <a:xfrm>
              <a:off x="6296" y="3444"/>
              <a:ext cx="2270" cy="84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7" name="圆角矩形 16"/>
            <p:cNvSpPr/>
            <p:nvPr/>
          </p:nvSpPr>
          <p:spPr>
            <a:xfrm>
              <a:off x="8749" y="3444"/>
              <a:ext cx="2270" cy="84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8" name="圆角矩形 17"/>
            <p:cNvSpPr/>
            <p:nvPr/>
          </p:nvSpPr>
          <p:spPr>
            <a:xfrm>
              <a:off x="11204" y="3444"/>
              <a:ext cx="2270" cy="84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9" name="圆角矩形 18"/>
            <p:cNvSpPr/>
            <p:nvPr/>
          </p:nvSpPr>
          <p:spPr>
            <a:xfrm>
              <a:off x="13735" y="3444"/>
              <a:ext cx="2270" cy="84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grpSp>
      <p:grpSp>
        <p:nvGrpSpPr>
          <p:cNvPr id="24" name="组合 23"/>
          <p:cNvGrpSpPr/>
          <p:nvPr/>
        </p:nvGrpSpPr>
        <p:grpSpPr>
          <a:xfrm>
            <a:off x="1341120" y="2420620"/>
            <a:ext cx="9744075" cy="534670"/>
            <a:chOff x="716" y="3735"/>
            <a:chExt cx="16971" cy="842"/>
          </a:xfrm>
        </p:grpSpPr>
        <p:sp>
          <p:nvSpPr>
            <p:cNvPr id="2" name="圆角矩形 1"/>
            <p:cNvSpPr/>
            <p:nvPr/>
          </p:nvSpPr>
          <p:spPr>
            <a:xfrm>
              <a:off x="5689" y="3735"/>
              <a:ext cx="2225" cy="8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8170" y="3735"/>
              <a:ext cx="2225" cy="8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10575" y="3735"/>
              <a:ext cx="2225" cy="8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a:off x="12982" y="3735"/>
              <a:ext cx="2225" cy="8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15463" y="3735"/>
              <a:ext cx="2225" cy="8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3175" y="3735"/>
              <a:ext cx="2225" cy="8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716" y="3735"/>
              <a:ext cx="2225" cy="8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custDataLst>
              <p:tags r:id="rId20"/>
            </p:custDataLst>
          </p:nvPr>
        </p:nvSpPr>
        <p:spPr>
          <a:xfrm>
            <a:off x="1452880" y="1661160"/>
            <a:ext cx="10577830" cy="295402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800" b="1">
                <a:latin typeface="Arial" panose="020B0604020202020204" pitchFamily="34" charset="0"/>
                <a:ea typeface="微软雅黑" panose="020B0503020204020204" charset="-122"/>
                <a:sym typeface="+mn-ea"/>
              </a:rPr>
              <a:t>常见</a:t>
            </a:r>
            <a:r>
              <a:rPr lang="zh-CN" altLang="en-US" sz="3200" b="1">
                <a:solidFill>
                  <a:srgbClr val="C00000"/>
                </a:solidFill>
                <a:latin typeface="Arial" panose="020B0604020202020204" pitchFamily="34" charset="0"/>
                <a:ea typeface="微软雅黑" panose="020B0503020204020204" charset="-122"/>
              </a:rPr>
              <a:t>传统</a:t>
            </a:r>
            <a:r>
              <a:rPr lang="zh-CN" altLang="en-US" sz="2800" b="1">
                <a:latin typeface="Arial" panose="020B0604020202020204" pitchFamily="34" charset="0"/>
                <a:ea typeface="微软雅黑" panose="020B0503020204020204" charset="-122"/>
              </a:rPr>
              <a:t>毒品：</a:t>
            </a:r>
            <a:endParaRPr lang="zh-CN" altLang="en-US" sz="2800" b="1">
              <a:latin typeface="Arial" panose="020B0604020202020204" pitchFamily="34" charset="0"/>
              <a:ea typeface="微软雅黑" panose="020B0503020204020204" charset="-122"/>
            </a:endParaRPr>
          </a:p>
          <a:p>
            <a:pPr lvl="0" indent="0" algn="l" fontAlgn="ctr">
              <a:lnSpc>
                <a:spcPct val="130000"/>
              </a:lnSpc>
              <a:spcBef>
                <a:spcPts val="1000"/>
              </a:spcBef>
              <a:spcAft>
                <a:spcPts val="0"/>
              </a:spcAft>
              <a:buSzPct val="100000"/>
              <a:buFont typeface="Wingdings" panose="05000000000000000000" charset="0"/>
              <a:buNone/>
            </a:pPr>
            <a:r>
              <a:rPr lang="zh-CN" altLang="en-US" sz="2800" b="1">
                <a:latin typeface="Arial" panose="020B0604020202020204" pitchFamily="34" charset="0"/>
                <a:ea typeface="微软雅黑" panose="020B0503020204020204" charset="-122"/>
              </a:rPr>
              <a:t>鸦片    海洛因      吗啡    大麻    杜冷丁    古柯    可卡因</a:t>
            </a:r>
            <a:endParaRPr lang="zh-CN" altLang="en-US" sz="2800" b="1">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800" b="1">
                <a:latin typeface="Arial" panose="020B0604020202020204" pitchFamily="34" charset="0"/>
                <a:ea typeface="微软雅黑" panose="020B0503020204020204" charset="-122"/>
                <a:sym typeface="+mn-ea"/>
              </a:rPr>
              <a:t>常见</a:t>
            </a:r>
            <a:r>
              <a:rPr lang="zh-CN" altLang="en-US" sz="3200" b="1">
                <a:solidFill>
                  <a:srgbClr val="C00000"/>
                </a:solidFill>
                <a:latin typeface="Arial" panose="020B0604020202020204" pitchFamily="34" charset="0"/>
                <a:ea typeface="微软雅黑" panose="020B0503020204020204" charset="-122"/>
                <a:sym typeface="+mn-ea"/>
              </a:rPr>
              <a:t>新型</a:t>
            </a:r>
            <a:r>
              <a:rPr lang="zh-CN" altLang="en-US" sz="2800" b="1">
                <a:latin typeface="Arial" panose="020B0604020202020204" pitchFamily="34" charset="0"/>
                <a:ea typeface="微软雅黑" panose="020B0503020204020204" charset="-122"/>
              </a:rPr>
              <a:t>毒品：</a:t>
            </a:r>
            <a:endParaRPr lang="zh-CN" altLang="en-US" sz="2800" b="1">
              <a:latin typeface="Arial" panose="020B0604020202020204" pitchFamily="34" charset="0"/>
              <a:ea typeface="微软雅黑" panose="020B0503020204020204" charset="-122"/>
            </a:endParaRPr>
          </a:p>
          <a:p>
            <a:pPr lvl="0" indent="0" algn="l" fontAlgn="ctr">
              <a:lnSpc>
                <a:spcPct val="130000"/>
              </a:lnSpc>
              <a:spcBef>
                <a:spcPts val="1000"/>
              </a:spcBef>
              <a:spcAft>
                <a:spcPts val="0"/>
              </a:spcAft>
              <a:buSzPct val="100000"/>
              <a:buFont typeface="Wingdings" panose="05000000000000000000" charset="0"/>
              <a:buNone/>
            </a:pPr>
            <a:r>
              <a:rPr lang="zh-CN" altLang="en-US" sz="2800" b="1">
                <a:latin typeface="Arial" panose="020B0604020202020204" pitchFamily="34" charset="0"/>
                <a:ea typeface="微软雅黑" panose="020B0503020204020204" charset="-122"/>
              </a:rPr>
              <a:t>冰毒     摇头丸    开心水     麻古</a:t>
            </a:r>
            <a:endParaRPr lang="zh-CN" altLang="en-US" sz="2400" b="1">
              <a:solidFill>
                <a:sysClr val="windowText" lastClr="000000">
                  <a:lumMod val="50000"/>
                  <a:lumOff val="50000"/>
                </a:sysClr>
              </a:solidFill>
              <a:latin typeface="Arial" panose="020B0604020202020204" pitchFamily="34" charset="0"/>
              <a:ea typeface="微软雅黑" panose="020B0503020204020204" charset="-122"/>
            </a:endParaRPr>
          </a:p>
          <a:p>
            <a:pPr lvl="0" indent="0" algn="l" fontAlgn="ctr">
              <a:lnSpc>
                <a:spcPct val="130000"/>
              </a:lnSpc>
              <a:spcBef>
                <a:spcPts val="1000"/>
              </a:spcBef>
              <a:spcAft>
                <a:spcPts val="0"/>
              </a:spcAft>
              <a:buSzPct val="100000"/>
              <a:buFont typeface="Wingdings" panose="05000000000000000000" charset="0"/>
              <a:buNone/>
            </a:pPr>
            <a:endParaRPr lang="zh-CN" altLang="en-US" sz="2800" b="1">
              <a:solidFill>
                <a:srgbClr val="002060"/>
              </a:solidFill>
              <a:latin typeface="Arial" panose="020B0604020202020204" pitchFamily="34" charset="0"/>
              <a:ea typeface="微软雅黑" panose="020B0503020204020204" charset="-122"/>
            </a:endParaRPr>
          </a:p>
        </p:txBody>
      </p:sp>
      <p:sp>
        <p:nvSpPr>
          <p:cNvPr id="21" name="灯片编号占位符 20"/>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2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000" fill="hold">
                                          <p:stCondLst>
                                            <p:cond delay="0"/>
                                          </p:stCondLst>
                                        </p:cTn>
                                        <p:tgtEl>
                                          <p:spTgt spid="68"/>
                                        </p:tgtEl>
                                        <p:attrNameLst>
                                          <p:attrName>style.visibility</p:attrName>
                                        </p:attrNameLst>
                                      </p:cBhvr>
                                      <p:to>
                                        <p:strVal val="visible"/>
                                      </p:to>
                                    </p:set>
                                    <p:animEffect transition="in" filter="blinds(horizontal)">
                                      <p:cBhvr>
                                        <p:cTn id="7"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42" name="图形 3"/>
          <p:cNvPicPr>
            <a:picLocks noChangeAspect="1"/>
          </p:cNvPicPr>
          <p:nvPr>
            <p:custDataLst>
              <p:tags r:id="rId2"/>
            </p:custDataLst>
          </p:nvPr>
        </p:nvPicPr>
        <p:blipFill>
          <a:blip r:embed="rId3"/>
          <a:stretch>
            <a:fillRect/>
          </a:stretch>
        </p:blipFill>
        <p:spPr>
          <a:xfrm rot="10800000">
            <a:off x="9664065" y="4770120"/>
            <a:ext cx="2135505" cy="1833880"/>
          </a:xfrm>
          <a:prstGeom prst="rect">
            <a:avLst/>
          </a:prstGeom>
        </p:spPr>
      </p:pic>
      <p:sp>
        <p:nvSpPr>
          <p:cNvPr id="38" name="椭圆 37"/>
          <p:cNvSpPr/>
          <p:nvPr>
            <p:custDataLst>
              <p:tags r:id="rId4"/>
            </p:custDataLst>
          </p:nvPr>
        </p:nvSpPr>
        <p:spPr>
          <a:xfrm>
            <a:off x="814705" y="519684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0" name="椭圆 39"/>
          <p:cNvSpPr/>
          <p:nvPr>
            <p:custDataLst>
              <p:tags r:id="rId5"/>
            </p:custDataLst>
          </p:nvPr>
        </p:nvSpPr>
        <p:spPr>
          <a:xfrm>
            <a:off x="1133475" y="519684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1" name="椭圆 40"/>
          <p:cNvSpPr/>
          <p:nvPr>
            <p:custDataLst>
              <p:tags r:id="rId6"/>
            </p:custDataLst>
          </p:nvPr>
        </p:nvSpPr>
        <p:spPr>
          <a:xfrm>
            <a:off x="1452880" y="519684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4" name="椭圆 43"/>
          <p:cNvSpPr/>
          <p:nvPr>
            <p:custDataLst>
              <p:tags r:id="rId7"/>
            </p:custDataLst>
          </p:nvPr>
        </p:nvSpPr>
        <p:spPr>
          <a:xfrm>
            <a:off x="497840" y="549973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5" name="椭圆 44"/>
          <p:cNvSpPr/>
          <p:nvPr>
            <p:custDataLst>
              <p:tags r:id="rId8"/>
            </p:custDataLst>
          </p:nvPr>
        </p:nvSpPr>
        <p:spPr>
          <a:xfrm>
            <a:off x="814705" y="549973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6" name="椭圆 45"/>
          <p:cNvSpPr/>
          <p:nvPr>
            <p:custDataLst>
              <p:tags r:id="rId9"/>
            </p:custDataLst>
          </p:nvPr>
        </p:nvSpPr>
        <p:spPr>
          <a:xfrm>
            <a:off x="1133475" y="549973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7" name="椭圆 46"/>
          <p:cNvSpPr/>
          <p:nvPr>
            <p:custDataLst>
              <p:tags r:id="rId10"/>
            </p:custDataLst>
          </p:nvPr>
        </p:nvSpPr>
        <p:spPr>
          <a:xfrm>
            <a:off x="1452880" y="549973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8" name="椭圆 47"/>
          <p:cNvSpPr/>
          <p:nvPr>
            <p:custDataLst>
              <p:tags r:id="rId11"/>
            </p:custDataLst>
          </p:nvPr>
        </p:nvSpPr>
        <p:spPr>
          <a:xfrm>
            <a:off x="1772285" y="549973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9" name="椭圆 48"/>
          <p:cNvSpPr/>
          <p:nvPr>
            <p:custDataLst>
              <p:tags r:id="rId12"/>
            </p:custDataLst>
          </p:nvPr>
        </p:nvSpPr>
        <p:spPr>
          <a:xfrm>
            <a:off x="497840" y="579501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0" name="椭圆 49"/>
          <p:cNvSpPr/>
          <p:nvPr>
            <p:custDataLst>
              <p:tags r:id="rId13"/>
            </p:custDataLst>
          </p:nvPr>
        </p:nvSpPr>
        <p:spPr>
          <a:xfrm>
            <a:off x="814705" y="579501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2" name="椭圆 51"/>
          <p:cNvSpPr/>
          <p:nvPr>
            <p:custDataLst>
              <p:tags r:id="rId14"/>
            </p:custDataLst>
          </p:nvPr>
        </p:nvSpPr>
        <p:spPr>
          <a:xfrm>
            <a:off x="1452880" y="579501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3" name="椭圆 52"/>
          <p:cNvSpPr/>
          <p:nvPr>
            <p:custDataLst>
              <p:tags r:id="rId15"/>
            </p:custDataLst>
          </p:nvPr>
        </p:nvSpPr>
        <p:spPr>
          <a:xfrm>
            <a:off x="1772285" y="5795010"/>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4" name="椭圆 53"/>
          <p:cNvSpPr/>
          <p:nvPr>
            <p:custDataLst>
              <p:tags r:id="rId16"/>
            </p:custDataLst>
          </p:nvPr>
        </p:nvSpPr>
        <p:spPr>
          <a:xfrm>
            <a:off x="497840" y="609790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7" name="图片 6"/>
          <p:cNvPicPr preferRelativeResize="0">
            <a:picLocks noChangeAspect="1"/>
          </p:cNvPicPr>
          <p:nvPr>
            <p:custDataLst>
              <p:tags r:id="rId17"/>
            </p:custDataLst>
          </p:nvPr>
        </p:nvPicPr>
        <p:blipFill>
          <a:blip r:embed="rId18"/>
          <a:srcRect l="3496" t="6619" r="2996" b="8671"/>
          <a:stretch>
            <a:fillRect/>
          </a:stretch>
        </p:blipFill>
        <p:spPr>
          <a:xfrm>
            <a:off x="6713220" y="109855"/>
            <a:ext cx="5469255" cy="4404995"/>
          </a:xfrm>
          <a:prstGeom prst="rect">
            <a:avLst/>
          </a:prstGeom>
          <a:noFill/>
          <a:effectLst>
            <a:reflection blurRad="6350" stA="98000" endA="300" endPos="55000" dir="5400000" sy="-100000" algn="bl" rotWithShape="0"/>
          </a:effectLst>
        </p:spPr>
      </p:pic>
      <p:sp>
        <p:nvSpPr>
          <p:cNvPr id="56" name="椭圆 55"/>
          <p:cNvSpPr/>
          <p:nvPr>
            <p:custDataLst>
              <p:tags r:id="rId19"/>
            </p:custDataLst>
          </p:nvPr>
        </p:nvSpPr>
        <p:spPr>
          <a:xfrm>
            <a:off x="1133475" y="609790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8" name="椭圆 57"/>
          <p:cNvSpPr/>
          <p:nvPr>
            <p:custDataLst>
              <p:tags r:id="rId20"/>
            </p:custDataLst>
          </p:nvPr>
        </p:nvSpPr>
        <p:spPr>
          <a:xfrm>
            <a:off x="1772285" y="6097905"/>
            <a:ext cx="95250" cy="95250"/>
          </a:xfrm>
          <a:prstGeom prst="ellipse">
            <a:avLst/>
          </a:prstGeom>
          <a:solidFill>
            <a:srgbClr val="00CCFF"/>
          </a:solidFill>
          <a:ln>
            <a:noFill/>
          </a:ln>
        </p:spPr>
        <p:style>
          <a:lnRef idx="2">
            <a:srgbClr val="FF4251">
              <a:shade val="50000"/>
            </a:srgbClr>
          </a:lnRef>
          <a:fillRef idx="1">
            <a:srgbClr val="FF4251"/>
          </a:fillRef>
          <a:effectRef idx="0">
            <a:srgbClr val="FF4251"/>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8" name="文本框 67"/>
          <p:cNvSpPr txBox="1"/>
          <p:nvPr>
            <p:custDataLst>
              <p:tags r:id="rId21"/>
            </p:custDataLst>
          </p:nvPr>
        </p:nvSpPr>
        <p:spPr>
          <a:xfrm>
            <a:off x="497840" y="744855"/>
            <a:ext cx="3632200" cy="624840"/>
          </a:xfrm>
          <a:prstGeom prst="rect">
            <a:avLst/>
          </a:prstGeom>
          <a:noFill/>
        </p:spPr>
        <p:txBody>
          <a:bodyPr wrap="square" lIns="101600" tIns="38100" rIns="63500" bIns="38100" rtlCol="0">
            <a:noAutofit/>
          </a:bodyPr>
          <a:lstStyle/>
          <a:p>
            <a:r>
              <a:rPr lang="zh-CN" altLang="en-US" sz="3600" b="1" spc="300" dirty="0">
                <a:solidFill>
                  <a:sysClr val="windowText" lastClr="000000"/>
                </a:solidFill>
                <a:uFillTx/>
                <a:latin typeface="Arial" panose="020B0604020202020204" pitchFamily="34" charset="0"/>
                <a:ea typeface="微软雅黑" panose="020B0503020204020204" charset="-122"/>
              </a:rPr>
              <a:t>总结</a:t>
            </a:r>
            <a:endParaRPr lang="zh-CN" altLang="en-US" sz="3600" b="1" spc="300" dirty="0">
              <a:solidFill>
                <a:sysClr val="windowText" lastClr="000000"/>
              </a:solidFill>
              <a:uFillTx/>
              <a:latin typeface="Arial" panose="020B0604020202020204" pitchFamily="34" charset="0"/>
              <a:ea typeface="微软雅黑" panose="020B0503020204020204" charset="-122"/>
            </a:endParaRPr>
          </a:p>
        </p:txBody>
      </p:sp>
      <p:sp>
        <p:nvSpPr>
          <p:cNvPr id="6" name="文本框 5"/>
          <p:cNvSpPr txBox="1"/>
          <p:nvPr>
            <p:custDataLst>
              <p:tags r:id="rId22"/>
            </p:custDataLst>
          </p:nvPr>
        </p:nvSpPr>
        <p:spPr>
          <a:xfrm>
            <a:off x="497840" y="1562735"/>
            <a:ext cx="5518150" cy="295402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400" b="1">
                <a:solidFill>
                  <a:schemeClr val="tx1"/>
                </a:solidFill>
                <a:latin typeface="Arial" panose="020B0604020202020204" pitchFamily="34" charset="0"/>
                <a:ea typeface="微软雅黑" panose="020B0503020204020204" charset="-122"/>
              </a:rPr>
              <a:t>以上就是比较常见的毒品类型。</a:t>
            </a:r>
            <a:endParaRPr lang="zh-CN" altLang="en-US" sz="2000" b="1">
              <a:solidFill>
                <a:sysClr val="windowText" lastClr="000000">
                  <a:lumMod val="50000"/>
                  <a:lumOff val="50000"/>
                </a:sys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400" b="1">
                <a:solidFill>
                  <a:schemeClr val="tx1"/>
                </a:solidFill>
                <a:latin typeface="Arial" panose="020B0604020202020204" pitchFamily="34" charset="0"/>
                <a:ea typeface="微软雅黑" panose="020B0503020204020204" charset="-122"/>
              </a:rPr>
              <a:t>作为新时代的少年们</a:t>
            </a:r>
            <a:r>
              <a:rPr lang="zh-CN" altLang="en-US" sz="2400" b="1">
                <a:solidFill>
                  <a:schemeClr val="tx1"/>
                </a:solidFill>
                <a:latin typeface="Arial" panose="020B0604020202020204" pitchFamily="34" charset="0"/>
                <a:ea typeface="微软雅黑" panose="020B0503020204020204" charset="-122"/>
              </a:rPr>
              <a:t>，我们要知毒，更要</a:t>
            </a:r>
            <a:r>
              <a:rPr lang="zh-CN" altLang="en-US" sz="3600" b="1">
                <a:solidFill>
                  <a:srgbClr val="FF0000"/>
                </a:solidFill>
                <a:latin typeface="Arial" panose="020B0604020202020204" pitchFamily="34" charset="0"/>
                <a:ea typeface="微软雅黑" panose="020B0503020204020204" charset="-122"/>
              </a:rPr>
              <a:t>禁毒</a:t>
            </a:r>
            <a:r>
              <a:rPr lang="zh-CN" altLang="en-US" sz="2000" b="1">
                <a:solidFill>
                  <a:sysClr val="windowText" lastClr="000000">
                    <a:lumMod val="50000"/>
                    <a:lumOff val="50000"/>
                  </a:sysClr>
                </a:solidFill>
                <a:latin typeface="Arial" panose="020B0604020202020204" pitchFamily="34" charset="0"/>
                <a:ea typeface="微软雅黑" panose="020B0503020204020204" charset="-122"/>
              </a:rPr>
              <a:t>！</a:t>
            </a:r>
            <a:endParaRPr lang="zh-CN" altLang="en-US" sz="2000" b="1">
              <a:solidFill>
                <a:sysClr val="windowText" lastClr="000000">
                  <a:lumMod val="50000"/>
                  <a:lumOff val="50000"/>
                </a:sys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400" b="1">
                <a:solidFill>
                  <a:srgbClr val="002060"/>
                </a:solidFill>
                <a:latin typeface="Arial" panose="020B0604020202020204" pitchFamily="34" charset="0"/>
                <a:ea typeface="微软雅黑" panose="020B0503020204020204" charset="-122"/>
              </a:rPr>
              <a:t>坚决抵制毒品侵害，维护社会良好风气！</a:t>
            </a:r>
            <a:endParaRPr lang="zh-CN" altLang="en-US" sz="2400" b="1">
              <a:solidFill>
                <a:srgbClr val="002060"/>
              </a:solidFill>
              <a:latin typeface="Arial" panose="020B0604020202020204" pitchFamily="34" charset="0"/>
              <a:ea typeface="微软雅黑" panose="020B0503020204020204"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23"/>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000" fill="hold">
                                          <p:stCondLst>
                                            <p:cond delay="0"/>
                                          </p:stCondLst>
                                        </p:cTn>
                                        <p:tgtEl>
                                          <p:spTgt spid="68"/>
                                        </p:tgtEl>
                                        <p:attrNameLst>
                                          <p:attrName>style.visibility</p:attrName>
                                        </p:attrNameLst>
                                      </p:cBhvr>
                                      <p:to>
                                        <p:strVal val="visible"/>
                                      </p:to>
                                    </p:set>
                                    <p:animEffect transition="in" filter="blinds(horizontal)">
                                      <p:cBhvr>
                                        <p:cTn id="7" dur="1000"/>
                                        <p:tgtEl>
                                          <p:spTgt spid="68"/>
                                        </p:tgtEl>
                                      </p:cBhvr>
                                    </p:animEffect>
                                  </p:childTnLst>
                                </p:cTn>
                              </p:par>
                              <p:par>
                                <p:cTn id="8" presetID="3" presetClass="entr" presetSubtype="10" fill="hold" grpId="0" nodeType="withEffect">
                                  <p:stCondLst>
                                    <p:cond delay="0"/>
                                  </p:stCondLst>
                                  <p:childTnLst>
                                    <p:set>
                                      <p:cBhvr>
                                        <p:cTn id="9" dur="2000" fill="hold">
                                          <p:stCondLst>
                                            <p:cond delay="0"/>
                                          </p:stCondLst>
                                        </p:cTn>
                                        <p:tgtEl>
                                          <p:spTgt spid="6"/>
                                        </p:tgtEl>
                                        <p:attrNameLst>
                                          <p:attrName>style.visibility</p:attrName>
                                        </p:attrNameLst>
                                      </p:cBhvr>
                                      <p:to>
                                        <p:strVal val="visible"/>
                                      </p:to>
                                    </p:set>
                                    <p:animEffect transition="in" filter="blinds(horizontal)">
                                      <p:cBhvr>
                                        <p:cTn id="10" dur="2000"/>
                                        <p:tgtEl>
                                          <p:spTgt spid="6"/>
                                        </p:tgtEl>
                                      </p:cBhvr>
                                    </p:animEffect>
                                  </p:childTnLst>
                                </p:cTn>
                              </p:par>
                              <p:par>
                                <p:cTn id="11" presetID="18" presetClass="entr" presetSubtype="6" fill="hold" nodeType="withEffect">
                                  <p:stCondLst>
                                    <p:cond delay="0"/>
                                  </p:stCondLst>
                                  <p:childTnLst>
                                    <p:set>
                                      <p:cBhvr>
                                        <p:cTn id="12" dur="1000" fill="hold">
                                          <p:stCondLst>
                                            <p:cond delay="0"/>
                                          </p:stCondLst>
                                        </p:cTn>
                                        <p:tgtEl>
                                          <p:spTgt spid="7"/>
                                        </p:tgtEl>
                                        <p:attrNameLst>
                                          <p:attrName>style.visibility</p:attrName>
                                        </p:attrNameLst>
                                      </p:cBhvr>
                                      <p:to>
                                        <p:strVal val="visible"/>
                                      </p:to>
                                    </p:set>
                                    <p:animEffect transition="in" filter="strips(downRight)">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4" name="直角三角形 13"/>
          <p:cNvSpPr/>
          <p:nvPr/>
        </p:nvSpPr>
        <p:spPr>
          <a:xfrm>
            <a:off x="10795" y="-21590"/>
            <a:ext cx="6398260" cy="6913880"/>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标题 6"/>
          <p:cNvSpPr>
            <a:spLocks noGrp="1"/>
          </p:cNvSpPr>
          <p:nvPr>
            <p:ph type="title"/>
            <p:custDataLst>
              <p:tags r:id="rId2"/>
            </p:custDataLst>
          </p:nvPr>
        </p:nvSpPr>
        <p:spPr>
          <a:xfrm>
            <a:off x="3215289" y="2564024"/>
            <a:ext cx="6039836" cy="798023"/>
          </a:xfrm>
        </p:spPr>
        <p:txBody>
          <a:bodyPr lIns="90000" tIns="46800" rIns="90000" bIns="46800">
            <a:noAutofit/>
          </a:bodyPr>
          <a:lstStyle/>
          <a:p>
            <a:pPr marL="0" indent="0" algn="l">
              <a:lnSpc>
                <a:spcPct val="120000"/>
              </a:lnSpc>
              <a:spcBef>
                <a:spcPts val="0"/>
              </a:spcBef>
              <a:spcAft>
                <a:spcPts val="0"/>
              </a:spcAft>
              <a:buSzPct val="100000"/>
            </a:pPr>
            <a:r>
              <a:rPr lang="zh-CN" altLang="en-US" sz="6000" b="1">
                <a:solidFill>
                  <a:schemeClr val="bg1"/>
                </a:solidFill>
                <a:effectLst>
                  <a:outerShdw blurRad="38100" dist="19050" dir="2700000" algn="tl" rotWithShape="0">
                    <a:schemeClr val="dk1">
                      <a:alpha val="40000"/>
                    </a:schemeClr>
                  </a:outerShdw>
                </a:effectLst>
              </a:rPr>
              <a:t>毒品的特征</a:t>
            </a:r>
            <a:endParaRPr lang="zh-CN" altLang="en-US" sz="6000" b="1">
              <a:solidFill>
                <a:schemeClr val="bg1"/>
              </a:solidFill>
              <a:effectLst>
                <a:outerShdw blurRad="38100" dist="19050" dir="2700000" algn="tl" rotWithShape="0">
                  <a:schemeClr val="dk1">
                    <a:alpha val="40000"/>
                  </a:schemeClr>
                </a:outerShdw>
              </a:effectLst>
            </a:endParaRPr>
          </a:p>
        </p:txBody>
      </p:sp>
      <p:sp>
        <p:nvSpPr>
          <p:cNvPr id="9" name="文本占位符 8"/>
          <p:cNvSpPr>
            <a:spLocks noGrp="1"/>
          </p:cNvSpPr>
          <p:nvPr>
            <p:ph type="body" idx="1"/>
            <p:custDataLst>
              <p:tags r:id="rId3"/>
            </p:custDataLst>
          </p:nvPr>
        </p:nvSpPr>
        <p:spPr>
          <a:xfrm>
            <a:off x="3215005" y="6449060"/>
            <a:ext cx="6040120" cy="443230"/>
          </a:xfrm>
        </p:spPr>
        <p:txBody>
          <a:bodyPr lIns="90000" tIns="46800" rIns="90000" bIns="46800"/>
          <a:lstStyle/>
          <a:p>
            <a:pPr marL="0" indent="0" algn="ctr">
              <a:lnSpc>
                <a:spcPct val="120000"/>
              </a:lnSpc>
              <a:spcBef>
                <a:spcPts val="1000"/>
              </a:spcBef>
              <a:spcAft>
                <a:spcPts val="0"/>
              </a:spcAft>
              <a:buSzPct val="100000"/>
            </a:pPr>
            <a:r>
              <a:rPr lang="zh-CN" altLang="en-US" sz="1400"/>
              <a:t>永州市冷水滩区珊瑚学校禁毒课件</a:t>
            </a:r>
            <a:endParaRPr lang="zh-CN" altLang="en-US" sz="1400"/>
          </a:p>
        </p:txBody>
      </p:sp>
      <p:grpSp>
        <p:nvGrpSpPr>
          <p:cNvPr id="3" name="组合 2"/>
          <p:cNvGrpSpPr/>
          <p:nvPr/>
        </p:nvGrpSpPr>
        <p:grpSpPr>
          <a:xfrm>
            <a:off x="1033145" y="2057400"/>
            <a:ext cx="1731516" cy="1712008"/>
            <a:chOff x="1627" y="3516"/>
            <a:chExt cx="2727" cy="2696"/>
          </a:xfrm>
        </p:grpSpPr>
        <p:sp>
          <p:nvSpPr>
            <p:cNvPr id="5" name="文本框 2"/>
            <p:cNvSpPr txBox="1">
              <a:spLocks noChangeArrowheads="1"/>
            </p:cNvSpPr>
            <p:nvPr>
              <p:custDataLst>
                <p:tags r:id="rId4"/>
              </p:custDataLst>
            </p:nvPr>
          </p:nvSpPr>
          <p:spPr bwMode="auto">
            <a:xfrm>
              <a:off x="1627" y="3516"/>
              <a:ext cx="2727" cy="193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dk1">
                <a:shade val="50000"/>
              </a:schemeClr>
            </a:lnRef>
            <a:fillRef idx="1">
              <a:schemeClr val="dk1"/>
            </a:fillRef>
            <a:effectRef idx="0">
              <a:schemeClr val="dk1"/>
            </a:effectRef>
            <a:fontRef idx="minor">
              <a:schemeClr val="lt1"/>
            </a:fontRef>
          </p:style>
          <p:txBody>
            <a:bodyPr wrap="square" lIns="90000" tIns="46800" rIns="90000" bIns="0" anchor="b">
              <a:normAutofit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995" b="1" dirty="0">
                  <a:solidFill>
                    <a:schemeClr val="bg1"/>
                  </a:solidFill>
                  <a:latin typeface="+mn-lt"/>
                  <a:ea typeface="+mn-ea"/>
                  <a:sym typeface="Arial" panose="020B0604020202020204" pitchFamily="34" charset="0"/>
                </a:rPr>
                <a:t>03</a:t>
              </a:r>
              <a:endParaRPr lang="zh-CN" altLang="en-US" sz="7995" b="1" dirty="0">
                <a:solidFill>
                  <a:schemeClr val="bg1"/>
                </a:solidFill>
                <a:latin typeface="+mn-lt"/>
                <a:ea typeface="+mn-ea"/>
                <a:sym typeface="Arial" panose="020B0604020202020204" pitchFamily="34" charset="0"/>
              </a:endParaRPr>
            </a:p>
          </p:txBody>
        </p:sp>
        <p:sp>
          <p:nvSpPr>
            <p:cNvPr id="8" name="文本框 11"/>
            <p:cNvSpPr txBox="1">
              <a:spLocks noChangeArrowheads="1"/>
            </p:cNvSpPr>
            <p:nvPr>
              <p:custDataLst>
                <p:tags r:id="rId5"/>
              </p:custDataLst>
            </p:nvPr>
          </p:nvSpPr>
          <p:spPr bwMode="auto">
            <a:xfrm>
              <a:off x="1627" y="5454"/>
              <a:ext cx="2727" cy="758"/>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90000" tIns="0" rIns="90000" bIns="468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chemeClr val="bg1"/>
                  </a:solidFill>
                  <a:latin typeface="+mn-lt"/>
                  <a:ea typeface="+mn-ea"/>
                  <a:sym typeface="Arial" panose="020B0604020202020204" pitchFamily="34" charset="0"/>
                </a:rPr>
                <a:t>章节 PART</a:t>
              </a:r>
              <a:endParaRPr lang="zh-CN" altLang="en-US" sz="2400" b="1">
                <a:solidFill>
                  <a:schemeClr val="bg1"/>
                </a:solidFill>
                <a:latin typeface="+mn-lt"/>
                <a:ea typeface="+mn-ea"/>
                <a:sym typeface="Arial" panose="020B0604020202020204" pitchFamily="34" charset="0"/>
              </a:endParaRPr>
            </a:p>
          </p:txBody>
        </p:sp>
      </p:grpSp>
      <p:pic>
        <p:nvPicPr>
          <p:cNvPr id="2" name="图片 1" descr="C:\Users\Administrator\Desktop\13-1.png13-1"/>
          <p:cNvPicPr>
            <a:picLocks noChangeAspect="1"/>
          </p:cNvPicPr>
          <p:nvPr/>
        </p:nvPicPr>
        <p:blipFill>
          <a:blip r:embed="rId6"/>
          <a:srcRect/>
          <a:stretch>
            <a:fillRect/>
          </a:stretch>
        </p:blipFill>
        <p:spPr>
          <a:xfrm>
            <a:off x="7962900" y="1007745"/>
            <a:ext cx="4107815" cy="3938270"/>
          </a:xfrm>
          <a:prstGeom prst="rect">
            <a:avLst/>
          </a:prstGeom>
          <a:effectLst>
            <a:reflection blurRad="6350" stA="50000" endA="300" endPos="55500" dist="50800" dir="5400000" sy="-100000" algn="bl" rotWithShape="0"/>
          </a:effectLst>
        </p:spPr>
      </p:pic>
      <p:sp>
        <p:nvSpPr>
          <p:cNvPr id="4" name="灯片编号占位符 3"/>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0">
        <p:wipe/>
      </p:transition>
    </mc:Choice>
    <mc:Fallback>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nodeType="with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fmla="">
                                          <p:val>
                                            <p:strVal val="0-#ppt_w/2"/>
                                          </p:val>
                                        </p:tav>
                                        <p:tav tm="100000" fmla="">
                                          <p:val>
                                            <p:strVal val="#ppt_x"/>
                                          </p:val>
                                        </p:tav>
                                      </p:tavLst>
                                    </p:anim>
                                    <p:anim calcmode="lin" valueType="num">
                                      <p:cBhvr additive="base">
                                        <p:cTn id="8" dur="1000" fill="hold"/>
                                        <p:tgtEl>
                                          <p:spTgt spid="3"/>
                                        </p:tgtEl>
                                        <p:attrNameLst>
                                          <p:attrName>ppt_y</p:attrName>
                                        </p:attrNameLst>
                                      </p:cBhvr>
                                      <p:tavLst>
                                        <p:tav tm="0" fmla="">
                                          <p:val>
                                            <p:strVal val="#ppt_y"/>
                                          </p:val>
                                        </p:tav>
                                        <p:tav tm="100000" fmla="">
                                          <p:val>
                                            <p:strVal val="#ppt_y"/>
                                          </p:val>
                                        </p:tav>
                                      </p:tavLst>
                                    </p:anim>
                                  </p:childTnLst>
                                </p:cTn>
                              </p:par>
                              <p:par>
                                <p:cTn id="9" presetID="7" presetClass="entr" presetSubtype="1" fill="hold" grpId="0" nodeType="withEffect">
                                  <p:stCondLst>
                                    <p:cond delay="0"/>
                                  </p:stCondLst>
                                  <p:childTnLst>
                                    <p:set>
                                      <p:cBhvr>
                                        <p:cTn id="10" dur="1000"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fmla="">
                                          <p:val>
                                            <p:strVal val="#ppt_x"/>
                                          </p:val>
                                        </p:tav>
                                        <p:tav tm="100000" fmla="">
                                          <p:val>
                                            <p:strVal val="#ppt_x"/>
                                          </p:val>
                                        </p:tav>
                                      </p:tavLst>
                                    </p:anim>
                                    <p:anim calcmode="lin" valueType="num">
                                      <p:cBhvr additive="base">
                                        <p:cTn id="12" dur="1000" fill="hold"/>
                                        <p:tgtEl>
                                          <p:spTgt spid="7"/>
                                        </p:tgtEl>
                                        <p:attrNameLst>
                                          <p:attrName>ppt_y</p:attrName>
                                        </p:attrNameLst>
                                      </p:cBhvr>
                                      <p:tavLst>
                                        <p:tav tm="0" fmla="">
                                          <p:val>
                                            <p:strVal val="0-#ppt_h/2"/>
                                          </p:val>
                                        </p:tav>
                                        <p:tav tm="100000" fmla="">
                                          <p:val>
                                            <p:strVal val="#ppt_y"/>
                                          </p:val>
                                        </p:tav>
                                      </p:tavLst>
                                    </p:anim>
                                  </p:childTnLst>
                                </p:cTn>
                              </p:par>
                              <p:par>
                                <p:cTn id="13" presetID="7" presetClass="entr" presetSubtype="2" fill="hold" nodeType="withEffect">
                                  <p:stCondLst>
                                    <p:cond delay="0"/>
                                  </p:stCondLst>
                                  <p:childTnLst>
                                    <p:set>
                                      <p:cBhvr>
                                        <p:cTn id="14" dur="1000"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fmla="">
                                          <p:val>
                                            <p:strVal val="1+#ppt_w/2"/>
                                          </p:val>
                                        </p:tav>
                                        <p:tav tm="100000" fmla="">
                                          <p:val>
                                            <p:strVal val="#ppt_x"/>
                                          </p:val>
                                        </p:tav>
                                      </p:tavLst>
                                    </p:anim>
                                    <p:anim calcmode="lin" valueType="num">
                                      <p:cBhvr additive="base">
                                        <p:cTn id="16" dur="1000" fill="hold"/>
                                        <p:tgtEl>
                                          <p:spTgt spid="2"/>
                                        </p:tgtEl>
                                        <p:attrNameLst>
                                          <p:attrName>ppt_y</p:attrName>
                                        </p:attrNameLst>
                                      </p:cBhvr>
                                      <p:tavLst>
                                        <p:tav tm="0" fmla="">
                                          <p:val>
                                            <p:strVal val="#ppt_y"/>
                                          </p:val>
                                        </p:tav>
                                        <p:tav tm="100000" fmla="">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灯片编号占位符 2"/>
          <p:cNvSpPr>
            <a:spLocks noGrp="1"/>
          </p:cNvSpPr>
          <p:nvPr>
            <p:ph type="sldNum" sz="quarter" idx="12"/>
          </p:nvPr>
        </p:nvSpPr>
        <p:spPr/>
        <p:txBody>
          <a:bodyPr/>
          <a:p>
            <a:fld id="{49AE70B2-8BF9-45C0-BB95-33D1B9D3A854}" type="slidenum">
              <a:rPr lang="zh-CN" altLang="en-US" smtClean="0"/>
            </a:fld>
            <a:endParaRPr lang="zh-CN" altLang="en-US"/>
          </a:p>
        </p:txBody>
      </p:sp>
      <p:sp>
        <p:nvSpPr>
          <p:cNvPr id="5" name="文本框 4"/>
          <p:cNvSpPr txBox="1"/>
          <p:nvPr/>
        </p:nvSpPr>
        <p:spPr>
          <a:xfrm>
            <a:off x="873760" y="588010"/>
            <a:ext cx="1644650" cy="583565"/>
          </a:xfrm>
          <a:prstGeom prst="rect">
            <a:avLst/>
          </a:prstGeom>
          <a:noFill/>
        </p:spPr>
        <p:txBody>
          <a:bodyPr wrap="square" rtlCol="0">
            <a:spAutoFit/>
          </a:bodyPr>
          <a:p>
            <a:r>
              <a:rPr lang="zh-CN" altLang="en-US" sz="3200" b="1"/>
              <a:t>思考</a:t>
            </a:r>
            <a:endParaRPr lang="zh-CN" altLang="en-US" sz="3200" b="1"/>
          </a:p>
        </p:txBody>
      </p:sp>
      <p:grpSp>
        <p:nvGrpSpPr>
          <p:cNvPr id="6" name="组合 5"/>
          <p:cNvGrpSpPr/>
          <p:nvPr/>
        </p:nvGrpSpPr>
        <p:grpSpPr>
          <a:xfrm>
            <a:off x="873760" y="1282065"/>
            <a:ext cx="10266680" cy="5653405"/>
            <a:chOff x="1376" y="2019"/>
            <a:chExt cx="16168" cy="8903"/>
          </a:xfrm>
        </p:grpSpPr>
        <p:sp>
          <p:nvSpPr>
            <p:cNvPr id="4" name="文本框 3"/>
            <p:cNvSpPr txBox="1"/>
            <p:nvPr/>
          </p:nvSpPr>
          <p:spPr>
            <a:xfrm>
              <a:off x="5625" y="2019"/>
              <a:ext cx="11919" cy="2601"/>
            </a:xfrm>
            <a:prstGeom prst="cloudCallout">
              <a:avLst/>
            </a:prstGeom>
          </p:spPr>
          <p:style>
            <a:lnRef idx="2">
              <a:schemeClr val="accent2"/>
            </a:lnRef>
            <a:fillRef idx="1">
              <a:schemeClr val="lt1"/>
            </a:fillRef>
            <a:effectRef idx="0">
              <a:schemeClr val="accent2"/>
            </a:effectRef>
            <a:fontRef idx="minor">
              <a:schemeClr val="dk1"/>
            </a:fontRef>
          </p:style>
          <p:txBody>
            <a:bodyPr wrap="square" rtlCol="0">
              <a:spAutoFit/>
            </a:bodyPr>
            <a:p>
              <a:pPr algn="ctr"/>
              <a:r>
                <a:rPr lang="zh-CN" altLang="en-US" sz="3200"/>
                <a:t>毒品为什么叫毒品呢？毒品有哪些特征呢？</a:t>
              </a:r>
              <a:endParaRPr lang="zh-CN" altLang="en-US" sz="3200"/>
            </a:p>
          </p:txBody>
        </p:sp>
        <p:pic>
          <p:nvPicPr>
            <p:cNvPr id="7" name="图片 6" descr="C:\Users\Administrator\Desktop\13-2.png13-2"/>
            <p:cNvPicPr>
              <a:picLocks noChangeAspect="1"/>
            </p:cNvPicPr>
            <p:nvPr/>
          </p:nvPicPr>
          <p:blipFill>
            <a:blip r:embed="rId2"/>
            <a:srcRect/>
            <a:stretch>
              <a:fillRect/>
            </a:stretch>
          </p:blipFill>
          <p:spPr>
            <a:xfrm>
              <a:off x="1376" y="3821"/>
              <a:ext cx="7102" cy="7101"/>
            </a:xfrm>
            <a:prstGeom prst="rect">
              <a:avLst/>
            </a:prstGeom>
          </p:spPr>
        </p:pic>
      </p:gr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3" name="图片 12" descr="E:\珊瑚学校\禁毒课件\u=3101442320,78942645&amp;fm=26&amp;gp=0.jpgu=3101442320,78942645&amp;fm=26&amp;gp=0"/>
          <p:cNvPicPr>
            <a:picLocks noChangeAspect="1"/>
          </p:cNvPicPr>
          <p:nvPr>
            <p:custDataLst>
              <p:tags r:id="rId2"/>
            </p:custDataLst>
          </p:nvPr>
        </p:nvPicPr>
        <p:blipFill>
          <a:blip r:embed="rId3"/>
          <a:srcRect/>
          <a:stretch>
            <a:fillRect/>
          </a:stretch>
        </p:blipFill>
        <p:spPr>
          <a:xfrm>
            <a:off x="6954520" y="1932940"/>
            <a:ext cx="4609465" cy="4389755"/>
          </a:xfrm>
          <a:prstGeom prst="rect">
            <a:avLst/>
          </a:prstGeom>
          <a:effectLst>
            <a:outerShdw blurRad="419100" dist="76200" dir="5700000" sx="103000" sy="103000" algn="ctr" rotWithShape="0">
              <a:srgbClr val="000000">
                <a:alpha val="11000"/>
              </a:srgbClr>
            </a:outerShdw>
          </a:effectLst>
        </p:spPr>
      </p:pic>
      <p:sp>
        <p:nvSpPr>
          <p:cNvPr id="10" name="文本框 9"/>
          <p:cNvSpPr txBox="1"/>
          <p:nvPr>
            <p:custDataLst>
              <p:tags r:id="rId4"/>
            </p:custDataLst>
          </p:nvPr>
        </p:nvSpPr>
        <p:spPr>
          <a:xfrm>
            <a:off x="154940" y="3187065"/>
            <a:ext cx="6591935" cy="99949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0" algn="l" fontAlgn="ctr">
              <a:lnSpc>
                <a:spcPct val="130000"/>
              </a:lnSpc>
              <a:spcBef>
                <a:spcPts val="1000"/>
              </a:spcBef>
              <a:spcAft>
                <a:spcPts val="0"/>
              </a:spcAft>
              <a:buSzPct val="100000"/>
              <a:buFont typeface="+mj-ea"/>
              <a:buNone/>
            </a:pPr>
            <a:endParaRPr lang="en-US" altLang="zh-CN">
              <a:solidFill>
                <a:schemeClr val="bg1"/>
              </a:solidFill>
              <a:latin typeface="Arial" panose="020B0604020202020204" pitchFamily="34" charset="0"/>
              <a:ea typeface="微软雅黑" panose="020B0503020204020204" charset="-122"/>
            </a:endParaRPr>
          </a:p>
          <a:p>
            <a:pPr marL="400050" lvl="1" indent="457200" fontAlgn="auto">
              <a:lnSpc>
                <a:spcPct val="120000"/>
              </a:lnSpc>
              <a:buSzPct val="100000"/>
              <a:buFont typeface="Arial" panose="020B0604020202020204" pitchFamily="34" charset="0"/>
              <a:buNone/>
            </a:pPr>
            <a:r>
              <a:rPr lang="zh-CN" sz="2400" b="1">
                <a:solidFill>
                  <a:schemeClr val="bg1"/>
                </a:solidFill>
                <a:latin typeface="Arial" panose="020B0604020202020204" pitchFamily="34" charset="0"/>
                <a:ea typeface="微软雅黑" panose="020B0503020204020204" charset="-122"/>
              </a:rPr>
              <a:t>吸毒者会对毒品产生依赖性。</a:t>
            </a:r>
            <a:endParaRPr lang="zh-CN" sz="2400" b="1">
              <a:solidFill>
                <a:schemeClr val="bg1"/>
              </a:solidFill>
              <a:latin typeface="Arial" panose="020B0604020202020204" pitchFamily="34" charset="0"/>
              <a:ea typeface="微软雅黑" panose="020B0503020204020204" charset="-122"/>
            </a:endParaRPr>
          </a:p>
        </p:txBody>
      </p:sp>
      <p:sp>
        <p:nvSpPr>
          <p:cNvPr id="11" name="文本框 10"/>
          <p:cNvSpPr txBox="1"/>
          <p:nvPr>
            <p:custDataLst>
              <p:tags r:id="rId5"/>
            </p:custDataLst>
          </p:nvPr>
        </p:nvSpPr>
        <p:spPr>
          <a:xfrm>
            <a:off x="1023620" y="2710180"/>
            <a:ext cx="2800985" cy="62928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tabLst>
                <a:tab pos="1617345" algn="l"/>
              </a:tabLst>
            </a:pPr>
            <a:r>
              <a:rPr lang="zh-CN" altLang="en-US" sz="4000" b="1" dirty="0">
                <a:solidFill>
                  <a:schemeClr val="bg1"/>
                </a:solidFill>
                <a:uFillTx/>
                <a:latin typeface="Arial" panose="020B0604020202020204" pitchFamily="34" charset="0"/>
                <a:sym typeface="+mn-ea"/>
              </a:rPr>
              <a:t>依赖性</a:t>
            </a:r>
            <a:endParaRPr lang="zh-CN" altLang="en-US" sz="4000" b="1" dirty="0">
              <a:solidFill>
                <a:schemeClr val="bg1"/>
              </a:solidFill>
              <a:uFillTx/>
              <a:latin typeface="Arial" panose="020B0604020202020204" pitchFamily="34" charset="0"/>
              <a:sym typeface="+mn-ea"/>
            </a:endParaRPr>
          </a:p>
        </p:txBody>
      </p:sp>
      <p:sp>
        <p:nvSpPr>
          <p:cNvPr id="14" name="空心弧 13"/>
          <p:cNvSpPr/>
          <p:nvPr>
            <p:custDataLst>
              <p:tags r:id="rId6"/>
            </p:custDataLst>
          </p:nvPr>
        </p:nvSpPr>
        <p:spPr>
          <a:xfrm>
            <a:off x="5314849" y="-172731"/>
            <a:ext cx="5119341" cy="5119341"/>
          </a:xfrm>
          <a:prstGeom prst="blockArc">
            <a:avLst/>
          </a:prstGeom>
          <a:solidFill>
            <a:sysClr val="window" lastClr="FFFFFF">
              <a:alpha val="8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ysClr val="windowText" lastClr="000000"/>
              </a:solidFill>
            </a:endParaRPr>
          </a:p>
        </p:txBody>
      </p:sp>
      <p:sp>
        <p:nvSpPr>
          <p:cNvPr id="17" name="空心弧 16"/>
          <p:cNvSpPr/>
          <p:nvPr>
            <p:custDataLst>
              <p:tags r:id="rId7"/>
            </p:custDataLst>
          </p:nvPr>
        </p:nvSpPr>
        <p:spPr>
          <a:xfrm rot="5400000">
            <a:off x="-630756" y="478500"/>
            <a:ext cx="1245679" cy="1245679"/>
          </a:xfrm>
          <a:prstGeom prst="blockArc">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ysClr val="windowText" lastClr="000000"/>
              </a:solidFill>
            </a:endParaRPr>
          </a:p>
        </p:txBody>
      </p:sp>
      <p:sp>
        <p:nvSpPr>
          <p:cNvPr id="18" name="矩形 17"/>
          <p:cNvSpPr/>
          <p:nvPr>
            <p:custDataLst>
              <p:tags r:id="rId8"/>
            </p:custDataLst>
          </p:nvPr>
        </p:nvSpPr>
        <p:spPr>
          <a:xfrm>
            <a:off x="-7620" y="-14605"/>
            <a:ext cx="12206605" cy="153162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p>
            <a:pPr algn="ctr"/>
            <a:endParaRPr kumimoji="1" lang="zh-CN" altLang="en-US"/>
          </a:p>
        </p:txBody>
      </p:sp>
      <p:sp>
        <p:nvSpPr>
          <p:cNvPr id="19" name="文本框 18"/>
          <p:cNvSpPr txBox="1"/>
          <p:nvPr>
            <p:custDataLst>
              <p:tags r:id="rId9"/>
            </p:custDataLst>
          </p:nvPr>
        </p:nvSpPr>
        <p:spPr>
          <a:xfrm>
            <a:off x="615084" y="645093"/>
            <a:ext cx="5671008" cy="630942"/>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pPr>
            <a:r>
              <a:rPr sz="3600" b="1" spc="300">
                <a:solidFill>
                  <a:sysClr val="window" lastClr="FFFFFF"/>
                </a:solidFill>
                <a:latin typeface="Arial" panose="020B0604020202020204" pitchFamily="34" charset="0"/>
                <a:sym typeface="+mn-ea"/>
              </a:rPr>
              <a:t>毒品的特征</a:t>
            </a:r>
            <a:endParaRPr sz="3600" b="1" spc="300">
              <a:solidFill>
                <a:sysClr val="window" lastClr="FFFFFF"/>
              </a:solidFill>
              <a:latin typeface="Arial" panose="020B0604020202020204" pitchFamily="34" charset="0"/>
              <a:sym typeface="+mn-ea"/>
            </a:endParaRPr>
          </a:p>
        </p:txBody>
      </p:sp>
      <p:sp>
        <p:nvSpPr>
          <p:cNvPr id="20" name="直角三角形 19"/>
          <p:cNvSpPr/>
          <p:nvPr>
            <p:custDataLst>
              <p:tags r:id="rId10"/>
            </p:custDataLst>
          </p:nvPr>
        </p:nvSpPr>
        <p:spPr>
          <a:xfrm rot="13500000">
            <a:off x="-297137" y="686007"/>
            <a:ext cx="550226" cy="550226"/>
          </a:xfrm>
          <a:prstGeom prst="rtTriangle">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1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500"/>
                                        <p:tgtEl>
                                          <p:spTgt spid="11"/>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Right)">
                                      <p:cBhvr>
                                        <p:cTn id="10" dur="500"/>
                                        <p:tgtEl>
                                          <p:spTgt spid="10"/>
                                        </p:tgtEl>
                                      </p:cBhvr>
                                    </p:animEffect>
                                  </p:childTnLst>
                                </p:cTn>
                              </p:par>
                              <p:par>
                                <p:cTn id="11" presetID="21" presetClass="entr" presetSubtype="1" fill="hold" nodeType="withEffect">
                                  <p:stCondLst>
                                    <p:cond delay="0"/>
                                  </p:stCondLst>
                                  <p:childTnLst>
                                    <p:set>
                                      <p:cBhvr>
                                        <p:cTn id="12" dur="1000" fill="hold">
                                          <p:stCondLst>
                                            <p:cond delay="0"/>
                                          </p:stCondLst>
                                        </p:cTn>
                                        <p:tgtEl>
                                          <p:spTgt spid="13"/>
                                        </p:tgtEl>
                                        <p:attrNameLst>
                                          <p:attrName>style.visibility</p:attrName>
                                        </p:attrNameLst>
                                      </p:cBhvr>
                                      <p:to>
                                        <p:strVal val="visible"/>
                                      </p:to>
                                    </p:set>
                                    <p:animEffect transition="in" filter="wheel(1)">
                                      <p:cBhvr>
                                        <p:cTn id="1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3" name="图片 12" descr="E:\珊瑚学校\禁毒课件\u=865172383,2679366782&amp;fm=11&amp;gp=0.jpgu=865172383,2679366782&amp;fm=11&amp;gp=0"/>
          <p:cNvPicPr>
            <a:picLocks noChangeAspect="1"/>
          </p:cNvPicPr>
          <p:nvPr>
            <p:custDataLst>
              <p:tags r:id="rId2"/>
            </p:custDataLst>
          </p:nvPr>
        </p:nvPicPr>
        <p:blipFill>
          <a:blip r:embed="rId3"/>
          <a:srcRect/>
          <a:stretch>
            <a:fillRect/>
          </a:stretch>
        </p:blipFill>
        <p:spPr>
          <a:xfrm>
            <a:off x="7094220" y="1849120"/>
            <a:ext cx="4556125" cy="4556125"/>
          </a:xfrm>
          <a:prstGeom prst="rect">
            <a:avLst/>
          </a:prstGeom>
          <a:effectLst>
            <a:outerShdw blurRad="419100" dist="76200" dir="5700000" sx="103000" sy="103000" algn="ctr" rotWithShape="0">
              <a:srgbClr val="000000">
                <a:alpha val="11000"/>
              </a:srgbClr>
            </a:outerShdw>
          </a:effectLst>
        </p:spPr>
      </p:pic>
      <p:sp>
        <p:nvSpPr>
          <p:cNvPr id="10" name="文本框 9"/>
          <p:cNvSpPr txBox="1"/>
          <p:nvPr>
            <p:custDataLst>
              <p:tags r:id="rId4"/>
            </p:custDataLst>
          </p:nvPr>
        </p:nvSpPr>
        <p:spPr>
          <a:xfrm>
            <a:off x="773430" y="3197860"/>
            <a:ext cx="4696460" cy="175831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0" algn="l" fontAlgn="ctr">
              <a:lnSpc>
                <a:spcPct val="130000"/>
              </a:lnSpc>
              <a:spcBef>
                <a:spcPts val="1000"/>
              </a:spcBef>
              <a:spcAft>
                <a:spcPts val="0"/>
              </a:spcAft>
              <a:buSzPct val="100000"/>
              <a:buFont typeface="+mj-ea"/>
              <a:buNone/>
            </a:pPr>
            <a:endParaRPr lang="en-US" altLang="zh-CN">
              <a:solidFill>
                <a:schemeClr val="bg1"/>
              </a:solidFill>
              <a:latin typeface="Arial" panose="020B0604020202020204" pitchFamily="34" charset="0"/>
              <a:ea typeface="微软雅黑" panose="020B0503020204020204" charset="-122"/>
            </a:endParaRPr>
          </a:p>
          <a:p>
            <a:pPr marL="400050" lvl="1" indent="457200" fontAlgn="auto">
              <a:lnSpc>
                <a:spcPct val="120000"/>
              </a:lnSpc>
              <a:buSzPct val="100000"/>
              <a:buFont typeface="Arial" panose="020B0604020202020204" pitchFamily="34" charset="0"/>
              <a:buNone/>
            </a:pPr>
            <a:r>
              <a:rPr lang="zh-CN" sz="2400">
                <a:solidFill>
                  <a:schemeClr val="bg1"/>
                </a:solidFill>
                <a:latin typeface="Arial" panose="020B0604020202020204" pitchFamily="34" charset="0"/>
                <a:ea typeface="微软雅黑" panose="020B0503020204020204" charset="-122"/>
                <a:sym typeface="+mn-ea"/>
              </a:rPr>
              <a:t>吸毒者长时间吸毒，会导致吸食毒品的量越来越多。</a:t>
            </a:r>
            <a:endParaRPr lang="zh-CN" sz="2400">
              <a:solidFill>
                <a:schemeClr val="bg1"/>
              </a:solidFill>
              <a:latin typeface="Arial" panose="020B0604020202020204" pitchFamily="34" charset="0"/>
              <a:ea typeface="微软雅黑" panose="020B0503020204020204" charset="-122"/>
              <a:sym typeface="+mn-ea"/>
            </a:endParaRPr>
          </a:p>
        </p:txBody>
      </p:sp>
      <p:sp>
        <p:nvSpPr>
          <p:cNvPr id="11" name="文本框 10"/>
          <p:cNvSpPr txBox="1"/>
          <p:nvPr>
            <p:custDataLst>
              <p:tags r:id="rId5"/>
            </p:custDataLst>
          </p:nvPr>
        </p:nvSpPr>
        <p:spPr>
          <a:xfrm>
            <a:off x="1144270" y="2696210"/>
            <a:ext cx="2800985" cy="62928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tabLst>
                <a:tab pos="1617345" algn="l"/>
              </a:tabLst>
            </a:pPr>
            <a:r>
              <a:rPr lang="zh-CN" altLang="en-US" sz="4000" b="1" dirty="0">
                <a:solidFill>
                  <a:schemeClr val="bg1"/>
                </a:solidFill>
                <a:uFillTx/>
                <a:latin typeface="Arial" panose="020B0604020202020204" pitchFamily="34" charset="0"/>
                <a:sym typeface="+mn-ea"/>
              </a:rPr>
              <a:t>耐受性</a:t>
            </a:r>
            <a:endParaRPr lang="zh-CN" altLang="en-US" sz="4000" b="1" dirty="0">
              <a:solidFill>
                <a:schemeClr val="bg1"/>
              </a:solidFill>
              <a:uFillTx/>
              <a:latin typeface="Arial" panose="020B0604020202020204" pitchFamily="34" charset="0"/>
              <a:sym typeface="+mn-ea"/>
            </a:endParaRPr>
          </a:p>
        </p:txBody>
      </p:sp>
      <p:sp>
        <p:nvSpPr>
          <p:cNvPr id="14" name="空心弧 13"/>
          <p:cNvSpPr/>
          <p:nvPr>
            <p:custDataLst>
              <p:tags r:id="rId6"/>
            </p:custDataLst>
          </p:nvPr>
        </p:nvSpPr>
        <p:spPr>
          <a:xfrm>
            <a:off x="5314849" y="-172731"/>
            <a:ext cx="5119341" cy="5119341"/>
          </a:xfrm>
          <a:prstGeom prst="blockArc">
            <a:avLst/>
          </a:prstGeom>
          <a:solidFill>
            <a:sysClr val="window" lastClr="FFFFFF">
              <a:alpha val="8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ysClr val="windowText" lastClr="000000"/>
              </a:solidFill>
            </a:endParaRPr>
          </a:p>
        </p:txBody>
      </p:sp>
      <p:sp>
        <p:nvSpPr>
          <p:cNvPr id="17" name="空心弧 16"/>
          <p:cNvSpPr/>
          <p:nvPr>
            <p:custDataLst>
              <p:tags r:id="rId7"/>
            </p:custDataLst>
          </p:nvPr>
        </p:nvSpPr>
        <p:spPr>
          <a:xfrm rot="5400000">
            <a:off x="-630756" y="478500"/>
            <a:ext cx="1245679" cy="1245679"/>
          </a:xfrm>
          <a:prstGeom prst="blockArc">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ysClr val="windowText" lastClr="000000"/>
              </a:solidFill>
            </a:endParaRPr>
          </a:p>
        </p:txBody>
      </p:sp>
      <p:sp>
        <p:nvSpPr>
          <p:cNvPr id="18" name="矩形 17"/>
          <p:cNvSpPr/>
          <p:nvPr>
            <p:custDataLst>
              <p:tags r:id="rId8"/>
            </p:custDataLst>
          </p:nvPr>
        </p:nvSpPr>
        <p:spPr>
          <a:xfrm>
            <a:off x="-29845" y="0"/>
            <a:ext cx="12251690" cy="153162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p>
            <a:pPr algn="ctr"/>
            <a:endParaRPr kumimoji="1" lang="zh-CN" altLang="en-US"/>
          </a:p>
        </p:txBody>
      </p:sp>
      <p:sp>
        <p:nvSpPr>
          <p:cNvPr id="19" name="文本框 18"/>
          <p:cNvSpPr txBox="1"/>
          <p:nvPr>
            <p:custDataLst>
              <p:tags r:id="rId9"/>
            </p:custDataLst>
          </p:nvPr>
        </p:nvSpPr>
        <p:spPr>
          <a:xfrm>
            <a:off x="615084" y="645093"/>
            <a:ext cx="5671008" cy="630942"/>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pPr>
            <a:r>
              <a:rPr sz="3600" b="1" spc="300">
                <a:solidFill>
                  <a:sysClr val="window" lastClr="FFFFFF"/>
                </a:solidFill>
                <a:latin typeface="Arial" panose="020B0604020202020204" pitchFamily="34" charset="0"/>
                <a:sym typeface="+mn-ea"/>
              </a:rPr>
              <a:t>毒品的特征</a:t>
            </a:r>
            <a:endParaRPr sz="3600" b="1" spc="300">
              <a:solidFill>
                <a:sysClr val="window" lastClr="FFFFFF"/>
              </a:solidFill>
              <a:latin typeface="Arial" panose="020B0604020202020204" pitchFamily="34" charset="0"/>
              <a:sym typeface="+mn-ea"/>
            </a:endParaRPr>
          </a:p>
        </p:txBody>
      </p:sp>
      <p:sp>
        <p:nvSpPr>
          <p:cNvPr id="20" name="直角三角形 19"/>
          <p:cNvSpPr/>
          <p:nvPr>
            <p:custDataLst>
              <p:tags r:id="rId10"/>
            </p:custDataLst>
          </p:nvPr>
        </p:nvSpPr>
        <p:spPr>
          <a:xfrm rot="13500000">
            <a:off x="-297137" y="686007"/>
            <a:ext cx="550226" cy="550226"/>
          </a:xfrm>
          <a:prstGeom prst="rtTriangle">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sp>
        <p:nvSpPr>
          <p:cNvPr id="4" name="灯片编号占位符 3"/>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1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1)">
                                      <p:cBhvr>
                                        <p:cTn id="10" dur="2000"/>
                                        <p:tgtEl>
                                          <p:spTgt spid="10"/>
                                        </p:tgtEl>
                                      </p:cBhvr>
                                    </p:animEffect>
                                  </p:childTnLst>
                                </p:cTn>
                              </p:par>
                              <p:par>
                                <p:cTn id="11" presetID="21" presetClass="entr" presetSubtype="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heel(1)">
                                      <p:cBhvr>
                                        <p:cTn id="1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13" name="图片 12"/>
          <p:cNvPicPr>
            <a:picLocks noChangeAspect="1"/>
          </p:cNvPicPr>
          <p:nvPr>
            <p:custDataLst>
              <p:tags r:id="rId2"/>
            </p:custDataLst>
          </p:nvPr>
        </p:nvPicPr>
        <p:blipFill>
          <a:blip r:embed="rId3"/>
          <a:srcRect t="4783" b="4783"/>
          <a:stretch>
            <a:fillRect/>
          </a:stretch>
        </p:blipFill>
        <p:spPr>
          <a:xfrm>
            <a:off x="6985000" y="1515745"/>
            <a:ext cx="5201920" cy="3431540"/>
          </a:xfrm>
          <a:prstGeom prst="rect">
            <a:avLst/>
          </a:prstGeom>
          <a:effectLst>
            <a:outerShdw blurRad="419100" dist="76200" dir="5700000" sx="103000" sy="103000" algn="ctr" rotWithShape="0">
              <a:srgbClr val="000000">
                <a:alpha val="11000"/>
              </a:srgbClr>
            </a:outerShdw>
            <a:reflection blurRad="6350" stA="86000" endA="300" endPos="35000" dir="5400000" sy="-100000" algn="bl" rotWithShape="0"/>
          </a:effectLst>
        </p:spPr>
      </p:pic>
      <p:sp>
        <p:nvSpPr>
          <p:cNvPr id="10" name="文本框 9"/>
          <p:cNvSpPr txBox="1"/>
          <p:nvPr>
            <p:custDataLst>
              <p:tags r:id="rId4"/>
            </p:custDataLst>
          </p:nvPr>
        </p:nvSpPr>
        <p:spPr>
          <a:xfrm>
            <a:off x="1067435" y="3337560"/>
            <a:ext cx="4525645" cy="7880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0" algn="l" fontAlgn="ctr">
              <a:lnSpc>
                <a:spcPct val="130000"/>
              </a:lnSpc>
              <a:spcBef>
                <a:spcPts val="1000"/>
              </a:spcBef>
              <a:spcAft>
                <a:spcPts val="0"/>
              </a:spcAft>
              <a:buSzPct val="100000"/>
              <a:buFont typeface="+mj-ea"/>
              <a:buNone/>
            </a:pPr>
            <a:endParaRPr lang="en-US" altLang="zh-CN">
              <a:solidFill>
                <a:schemeClr val="bg1"/>
              </a:solidFill>
              <a:latin typeface="Arial" panose="020B0604020202020204" pitchFamily="34" charset="0"/>
              <a:ea typeface="微软雅黑" panose="020B0503020204020204" charset="-122"/>
            </a:endParaRPr>
          </a:p>
          <a:p>
            <a:pPr marL="400050" lvl="1" indent="0">
              <a:lnSpc>
                <a:spcPct val="120000"/>
              </a:lnSpc>
              <a:buSzPct val="100000"/>
              <a:buFont typeface="Arial" panose="020B0604020202020204" pitchFamily="34" charset="0"/>
              <a:buNone/>
            </a:pPr>
            <a:r>
              <a:rPr lang="zh-CN" sz="2400" b="1">
                <a:solidFill>
                  <a:schemeClr val="bg1"/>
                </a:solidFill>
                <a:latin typeface="Arial" panose="020B0604020202020204" pitchFamily="34" charset="0"/>
                <a:ea typeface="微软雅黑" panose="020B0503020204020204" charset="-122"/>
              </a:rPr>
              <a:t>国家禁止吸毒。</a:t>
            </a:r>
            <a:endParaRPr lang="zh-CN" sz="2400" b="1">
              <a:solidFill>
                <a:schemeClr val="bg1"/>
              </a:solidFill>
              <a:latin typeface="Arial" panose="020B0604020202020204" pitchFamily="34" charset="0"/>
              <a:ea typeface="微软雅黑" panose="020B0503020204020204" charset="-122"/>
            </a:endParaRPr>
          </a:p>
        </p:txBody>
      </p:sp>
      <p:sp>
        <p:nvSpPr>
          <p:cNvPr id="11" name="文本框 10"/>
          <p:cNvSpPr txBox="1"/>
          <p:nvPr>
            <p:custDataLst>
              <p:tags r:id="rId5"/>
            </p:custDataLst>
          </p:nvPr>
        </p:nvSpPr>
        <p:spPr>
          <a:xfrm>
            <a:off x="1445895" y="2738120"/>
            <a:ext cx="2800985" cy="62928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tabLst>
                <a:tab pos="1617345" algn="l"/>
              </a:tabLst>
            </a:pPr>
            <a:r>
              <a:rPr lang="en-US" altLang="zh-CN" sz="4000" b="1">
                <a:solidFill>
                  <a:schemeClr val="bg1"/>
                </a:solidFill>
                <a:latin typeface="Arial" panose="020B0604020202020204" pitchFamily="34" charset="0"/>
                <a:sym typeface="+mn-ea"/>
              </a:rPr>
              <a:t>非法性</a:t>
            </a:r>
            <a:endParaRPr lang="en-US" altLang="zh-CN" sz="4000" b="1" dirty="0">
              <a:solidFill>
                <a:schemeClr val="bg1"/>
              </a:solidFill>
              <a:uFillTx/>
              <a:latin typeface="Arial" panose="020B0604020202020204" pitchFamily="34" charset="0"/>
              <a:sym typeface="+mn-ea"/>
            </a:endParaRPr>
          </a:p>
        </p:txBody>
      </p:sp>
      <p:sp>
        <p:nvSpPr>
          <p:cNvPr id="14" name="空心弧 13"/>
          <p:cNvSpPr/>
          <p:nvPr>
            <p:custDataLst>
              <p:tags r:id="rId6"/>
            </p:custDataLst>
          </p:nvPr>
        </p:nvSpPr>
        <p:spPr>
          <a:xfrm>
            <a:off x="5314849" y="-172731"/>
            <a:ext cx="5119341" cy="5119341"/>
          </a:xfrm>
          <a:prstGeom prst="blockArc">
            <a:avLst/>
          </a:prstGeom>
          <a:solidFill>
            <a:sysClr val="window" lastClr="FFFFFF">
              <a:alpha val="8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ysClr val="windowText" lastClr="000000"/>
              </a:solidFill>
            </a:endParaRPr>
          </a:p>
        </p:txBody>
      </p:sp>
      <p:sp>
        <p:nvSpPr>
          <p:cNvPr id="17" name="空心弧 16"/>
          <p:cNvSpPr/>
          <p:nvPr>
            <p:custDataLst>
              <p:tags r:id="rId7"/>
            </p:custDataLst>
          </p:nvPr>
        </p:nvSpPr>
        <p:spPr>
          <a:xfrm rot="5400000">
            <a:off x="-630756" y="478500"/>
            <a:ext cx="1245679" cy="1245679"/>
          </a:xfrm>
          <a:prstGeom prst="blockArc">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ysClr val="windowText" lastClr="000000"/>
              </a:solidFill>
            </a:endParaRPr>
          </a:p>
        </p:txBody>
      </p:sp>
      <p:sp>
        <p:nvSpPr>
          <p:cNvPr id="18" name="矩形 17"/>
          <p:cNvSpPr/>
          <p:nvPr>
            <p:custDataLst>
              <p:tags r:id="rId8"/>
            </p:custDataLst>
          </p:nvPr>
        </p:nvSpPr>
        <p:spPr>
          <a:xfrm>
            <a:off x="-37465" y="-15240"/>
            <a:ext cx="12267565" cy="153162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p>
            <a:pPr algn="ctr"/>
            <a:endParaRPr kumimoji="1" lang="zh-CN" altLang="en-US"/>
          </a:p>
        </p:txBody>
      </p:sp>
      <p:sp>
        <p:nvSpPr>
          <p:cNvPr id="19" name="文本框 18"/>
          <p:cNvSpPr txBox="1"/>
          <p:nvPr>
            <p:custDataLst>
              <p:tags r:id="rId9"/>
            </p:custDataLst>
          </p:nvPr>
        </p:nvSpPr>
        <p:spPr>
          <a:xfrm>
            <a:off x="615084" y="645093"/>
            <a:ext cx="5671008" cy="630942"/>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pPr>
            <a:r>
              <a:rPr sz="3600" b="1" spc="300">
                <a:solidFill>
                  <a:sysClr val="window" lastClr="FFFFFF"/>
                </a:solidFill>
                <a:latin typeface="Arial" panose="020B0604020202020204" pitchFamily="34" charset="0"/>
                <a:sym typeface="+mn-ea"/>
              </a:rPr>
              <a:t>毒品的特征</a:t>
            </a:r>
            <a:endParaRPr sz="3600" b="1" spc="300">
              <a:solidFill>
                <a:sysClr val="window" lastClr="FFFFFF"/>
              </a:solidFill>
              <a:latin typeface="Arial" panose="020B0604020202020204" pitchFamily="34" charset="0"/>
              <a:sym typeface="+mn-ea"/>
            </a:endParaRPr>
          </a:p>
        </p:txBody>
      </p:sp>
      <p:sp>
        <p:nvSpPr>
          <p:cNvPr id="20" name="直角三角形 19"/>
          <p:cNvSpPr/>
          <p:nvPr>
            <p:custDataLst>
              <p:tags r:id="rId10"/>
            </p:custDataLst>
          </p:nvPr>
        </p:nvSpPr>
        <p:spPr>
          <a:xfrm rot="13500000">
            <a:off x="-297137" y="686007"/>
            <a:ext cx="550226" cy="550226"/>
          </a:xfrm>
          <a:prstGeom prst="rtTriangle">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1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2000" fill="hold">
                                          <p:stCondLst>
                                            <p:cond delay="0"/>
                                          </p:stCondLst>
                                        </p:cTn>
                                        <p:tgtEl>
                                          <p:spTgt spid="11"/>
                                        </p:tgtEl>
                                        <p:attrNameLst>
                                          <p:attrName>style.visibility</p:attrName>
                                        </p:attrNameLst>
                                      </p:cBhvr>
                                      <p:to>
                                        <p:strVal val="visible"/>
                                      </p:to>
                                    </p:set>
                                    <p:animEffect transition="in" filter="strips(downRight)">
                                      <p:cBhvr>
                                        <p:cTn id="7" dur="2000"/>
                                        <p:tgtEl>
                                          <p:spTgt spid="11"/>
                                        </p:tgtEl>
                                      </p:cBhvr>
                                    </p:animEffect>
                                  </p:childTnLst>
                                </p:cTn>
                              </p:par>
                              <p:par>
                                <p:cTn id="8" presetID="18" presetClass="entr" presetSubtype="6" fill="hold" grpId="0" nodeType="withEffect">
                                  <p:stCondLst>
                                    <p:cond delay="0"/>
                                  </p:stCondLst>
                                  <p:childTnLst>
                                    <p:set>
                                      <p:cBhvr>
                                        <p:cTn id="9" dur="2000" fill="hold">
                                          <p:stCondLst>
                                            <p:cond delay="0"/>
                                          </p:stCondLst>
                                        </p:cTn>
                                        <p:tgtEl>
                                          <p:spTgt spid="10"/>
                                        </p:tgtEl>
                                        <p:attrNameLst>
                                          <p:attrName>style.visibility</p:attrName>
                                        </p:attrNameLst>
                                      </p:cBhvr>
                                      <p:to>
                                        <p:strVal val="visible"/>
                                      </p:to>
                                    </p:set>
                                    <p:animEffect transition="in" filter="strips(downRight)">
                                      <p:cBhvr>
                                        <p:cTn id="10" dur="2000"/>
                                        <p:tgtEl>
                                          <p:spTgt spid="10"/>
                                        </p:tgtEl>
                                      </p:cBhvr>
                                    </p:animEffect>
                                  </p:childTnLst>
                                </p:cTn>
                              </p:par>
                              <p:par>
                                <p:cTn id="11" presetID="18" presetClass="entr" presetSubtype="6" fill="hold" nodeType="withEffect">
                                  <p:stCondLst>
                                    <p:cond delay="0"/>
                                  </p:stCondLst>
                                  <p:childTnLst>
                                    <p:set>
                                      <p:cBhvr>
                                        <p:cTn id="12" dur="2000" fill="hold">
                                          <p:stCondLst>
                                            <p:cond delay="0"/>
                                          </p:stCondLst>
                                        </p:cTn>
                                        <p:tgtEl>
                                          <p:spTgt spid="13"/>
                                        </p:tgtEl>
                                        <p:attrNameLst>
                                          <p:attrName>style.visibility</p:attrName>
                                        </p:attrNameLst>
                                      </p:cBhvr>
                                      <p:to>
                                        <p:strVal val="visible"/>
                                      </p:to>
                                    </p:set>
                                    <p:animEffect transition="in" filter="strips(downRight)">
                                      <p:cBhvr>
                                        <p:cTn id="1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 name="文本框 9"/>
          <p:cNvSpPr txBox="1"/>
          <p:nvPr>
            <p:custDataLst>
              <p:tags r:id="rId2"/>
            </p:custDataLst>
          </p:nvPr>
        </p:nvSpPr>
        <p:spPr>
          <a:xfrm>
            <a:off x="324485" y="3093720"/>
            <a:ext cx="5934075" cy="74993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0" algn="l" fontAlgn="ctr">
              <a:lnSpc>
                <a:spcPct val="130000"/>
              </a:lnSpc>
              <a:spcBef>
                <a:spcPts val="1000"/>
              </a:spcBef>
              <a:spcAft>
                <a:spcPts val="0"/>
              </a:spcAft>
              <a:buSzPct val="100000"/>
              <a:buFont typeface="+mj-ea"/>
              <a:buNone/>
            </a:pPr>
            <a:endParaRPr lang="en-US" altLang="zh-CN" sz="2400">
              <a:solidFill>
                <a:schemeClr val="bg1"/>
              </a:solidFill>
              <a:latin typeface="+mj-ea"/>
              <a:ea typeface="+mj-ea"/>
            </a:endParaRPr>
          </a:p>
          <a:p>
            <a:pPr marL="400050" lvl="1" indent="0">
              <a:lnSpc>
                <a:spcPct val="120000"/>
              </a:lnSpc>
              <a:buSzPct val="100000"/>
              <a:buFont typeface="Arial" panose="020B0604020202020204" pitchFamily="34" charset="0"/>
              <a:buNone/>
            </a:pPr>
            <a:r>
              <a:rPr sz="2400">
                <a:solidFill>
                  <a:schemeClr val="bg1"/>
                </a:solidFill>
                <a:latin typeface="+mj-ea"/>
                <a:ea typeface="+mj-ea"/>
              </a:rPr>
              <a:t>      毒品的泛滥不仅对吸毒者本人，而且其家庭、社会都产生极大的危害。</a:t>
            </a:r>
            <a:endParaRPr sz="2400">
              <a:solidFill>
                <a:schemeClr val="bg1"/>
              </a:solidFill>
              <a:latin typeface="+mj-ea"/>
              <a:ea typeface="+mj-ea"/>
            </a:endParaRPr>
          </a:p>
        </p:txBody>
      </p:sp>
      <p:sp>
        <p:nvSpPr>
          <p:cNvPr id="11" name="文本框 10"/>
          <p:cNvSpPr txBox="1"/>
          <p:nvPr>
            <p:custDataLst>
              <p:tags r:id="rId3"/>
            </p:custDataLst>
          </p:nvPr>
        </p:nvSpPr>
        <p:spPr>
          <a:xfrm>
            <a:off x="751840" y="2442845"/>
            <a:ext cx="2800985" cy="629285"/>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charset="-122"/>
                <a:ea typeface="微软雅黑" panose="020B0503020204020204" charset="-122"/>
              </a:defRPr>
            </a:lvl1pPr>
          </a:lstStyle>
          <a:p>
            <a:pPr>
              <a:tabLst>
                <a:tab pos="1617345" algn="l"/>
              </a:tabLst>
            </a:pPr>
            <a:r>
              <a:rPr lang="en-US" altLang="zh-CN" sz="4000" b="1">
                <a:solidFill>
                  <a:schemeClr val="bg1"/>
                </a:solidFill>
                <a:latin typeface="Arial" panose="020B0604020202020204" pitchFamily="34" charset="0"/>
                <a:sym typeface="+mn-ea"/>
              </a:rPr>
              <a:t>危害性</a:t>
            </a:r>
            <a:endParaRPr lang="en-US" altLang="zh-CN" sz="4000" b="1">
              <a:solidFill>
                <a:schemeClr val="bg1"/>
              </a:solidFill>
              <a:latin typeface="Arial" panose="020B0604020202020204" pitchFamily="34" charset="0"/>
              <a:sym typeface="+mn-ea"/>
            </a:endParaRPr>
          </a:p>
        </p:txBody>
      </p:sp>
      <p:sp>
        <p:nvSpPr>
          <p:cNvPr id="14" name="空心弧 13"/>
          <p:cNvSpPr/>
          <p:nvPr>
            <p:custDataLst>
              <p:tags r:id="rId4"/>
            </p:custDataLst>
          </p:nvPr>
        </p:nvSpPr>
        <p:spPr>
          <a:xfrm>
            <a:off x="5314849" y="-172731"/>
            <a:ext cx="5119341" cy="5119341"/>
          </a:xfrm>
          <a:prstGeom prst="blockArc">
            <a:avLst/>
          </a:prstGeom>
          <a:solidFill>
            <a:sysClr val="window" lastClr="FFFFFF">
              <a:alpha val="8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ysClr val="windowText" lastClr="000000"/>
              </a:solidFill>
            </a:endParaRPr>
          </a:p>
        </p:txBody>
      </p:sp>
      <p:sp>
        <p:nvSpPr>
          <p:cNvPr id="17" name="空心弧 16"/>
          <p:cNvSpPr/>
          <p:nvPr>
            <p:custDataLst>
              <p:tags r:id="rId5"/>
            </p:custDataLst>
          </p:nvPr>
        </p:nvSpPr>
        <p:spPr>
          <a:xfrm rot="5400000">
            <a:off x="-630756" y="478500"/>
            <a:ext cx="1245679" cy="1245679"/>
          </a:xfrm>
          <a:prstGeom prst="blockArc">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solidFill>
                <a:sysClr val="windowText" lastClr="000000"/>
              </a:solidFill>
            </a:endParaRPr>
          </a:p>
        </p:txBody>
      </p:sp>
      <p:sp>
        <p:nvSpPr>
          <p:cNvPr id="18" name="矩形 17"/>
          <p:cNvSpPr/>
          <p:nvPr>
            <p:custDataLst>
              <p:tags r:id="rId6"/>
            </p:custDataLst>
          </p:nvPr>
        </p:nvSpPr>
        <p:spPr>
          <a:xfrm>
            <a:off x="0" y="-30480"/>
            <a:ext cx="12192000" cy="153162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p>
            <a:pPr algn="ctr"/>
            <a:endParaRPr kumimoji="1" lang="zh-CN" altLang="en-US"/>
          </a:p>
        </p:txBody>
      </p:sp>
      <p:sp>
        <p:nvSpPr>
          <p:cNvPr id="19" name="文本框 18"/>
          <p:cNvSpPr txBox="1"/>
          <p:nvPr>
            <p:custDataLst>
              <p:tags r:id="rId7"/>
            </p:custDataLst>
          </p:nvPr>
        </p:nvSpPr>
        <p:spPr>
          <a:xfrm>
            <a:off x="615084" y="645093"/>
            <a:ext cx="5671008" cy="630942"/>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pPr>
            <a:r>
              <a:rPr sz="3600" b="1" spc="300">
                <a:solidFill>
                  <a:sysClr val="window" lastClr="FFFFFF"/>
                </a:solidFill>
                <a:latin typeface="Arial" panose="020B0604020202020204" pitchFamily="34" charset="0"/>
                <a:sym typeface="+mn-ea"/>
              </a:rPr>
              <a:t>毒品的特征</a:t>
            </a:r>
            <a:endParaRPr sz="3600" b="1" spc="300">
              <a:solidFill>
                <a:sysClr val="window" lastClr="FFFFFF"/>
              </a:solidFill>
              <a:latin typeface="Arial" panose="020B0604020202020204" pitchFamily="34" charset="0"/>
              <a:sym typeface="+mn-ea"/>
            </a:endParaRPr>
          </a:p>
        </p:txBody>
      </p:sp>
      <p:sp>
        <p:nvSpPr>
          <p:cNvPr id="20" name="直角三角形 19"/>
          <p:cNvSpPr/>
          <p:nvPr>
            <p:custDataLst>
              <p:tags r:id="rId8"/>
            </p:custDataLst>
          </p:nvPr>
        </p:nvSpPr>
        <p:spPr>
          <a:xfrm rot="13500000">
            <a:off x="-282532" y="686007"/>
            <a:ext cx="550226" cy="550226"/>
          </a:xfrm>
          <a:prstGeom prst="rtTriangle">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kumimoji="1" lang="zh-CN" altLang="en-US"/>
          </a:p>
        </p:txBody>
      </p:sp>
      <p:pic>
        <p:nvPicPr>
          <p:cNvPr id="2" name="图片 1" descr="E:\珊瑚学校\禁毒课件\u=3916442522,758271945&amp;fm=26&amp;gp=0.jpgu=3916442522,758271945&amp;fm=26&amp;gp=0"/>
          <p:cNvPicPr>
            <a:picLocks noChangeAspect="1"/>
          </p:cNvPicPr>
          <p:nvPr/>
        </p:nvPicPr>
        <p:blipFill>
          <a:blip r:embed="rId9"/>
          <a:srcRect t="9512" r="4058" b="12550"/>
          <a:stretch>
            <a:fillRect/>
          </a:stretch>
        </p:blipFill>
        <p:spPr>
          <a:xfrm>
            <a:off x="7387590" y="2239010"/>
            <a:ext cx="4608830" cy="2707640"/>
          </a:xfrm>
          <a:prstGeom prst="rect">
            <a:avLst/>
          </a:prstGeom>
          <a:effectLst>
            <a:reflection blurRad="6350" stA="50000" endA="300" endPos="55500" dist="50800" dir="5400000" sy="-100000" algn="bl" rotWithShape="0"/>
          </a:effectLst>
        </p:spPr>
      </p:pic>
      <p:sp>
        <p:nvSpPr>
          <p:cNvPr id="3" name="灯片编号占位符 2"/>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10"/>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1"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par>
                                <p:cTn id="8" presetID="20" presetClass="entr" presetSubtype="0" fill="hold" grpId="1"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par>
                                <p:cTn id="11" presetID="2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edge">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p:bldP spid="11"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4" name="直角三角形 13"/>
          <p:cNvSpPr/>
          <p:nvPr/>
        </p:nvSpPr>
        <p:spPr>
          <a:xfrm>
            <a:off x="-18415" y="-27940"/>
            <a:ext cx="6398260" cy="6913880"/>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标题 6"/>
          <p:cNvSpPr>
            <a:spLocks noGrp="1"/>
          </p:cNvSpPr>
          <p:nvPr>
            <p:ph type="title"/>
            <p:custDataLst>
              <p:tags r:id="rId2"/>
            </p:custDataLst>
          </p:nvPr>
        </p:nvSpPr>
        <p:spPr>
          <a:xfrm>
            <a:off x="3076224" y="2469409"/>
            <a:ext cx="6039836" cy="798023"/>
          </a:xfrm>
        </p:spPr>
        <p:txBody>
          <a:bodyPr lIns="90000" tIns="46800" rIns="90000" bIns="46800">
            <a:noAutofit/>
          </a:bodyPr>
          <a:lstStyle/>
          <a:p>
            <a:pPr marL="0" indent="0" algn="l">
              <a:lnSpc>
                <a:spcPct val="120000"/>
              </a:lnSpc>
              <a:spcBef>
                <a:spcPts val="0"/>
              </a:spcBef>
              <a:spcAft>
                <a:spcPts val="0"/>
              </a:spcAft>
              <a:buSzPct val="100000"/>
            </a:pPr>
            <a:r>
              <a:rPr lang="zh-CN" altLang="en-US" sz="6000" b="1">
                <a:solidFill>
                  <a:schemeClr val="bg1"/>
                </a:solidFill>
                <a:effectLst>
                  <a:outerShdw blurRad="38100" dist="19050" dir="2700000" algn="tl" rotWithShape="0">
                    <a:schemeClr val="dk1">
                      <a:alpha val="40000"/>
                    </a:schemeClr>
                  </a:outerShdw>
                </a:effectLst>
              </a:rPr>
              <a:t>吸毒的概念</a:t>
            </a:r>
            <a:endParaRPr lang="zh-CN" altLang="en-US" sz="6000" b="1">
              <a:solidFill>
                <a:schemeClr val="bg1"/>
              </a:solidFill>
              <a:effectLst>
                <a:outerShdw blurRad="38100" dist="19050" dir="2700000" algn="tl" rotWithShape="0">
                  <a:schemeClr val="dk1">
                    <a:alpha val="40000"/>
                  </a:schemeClr>
                </a:outerShdw>
              </a:effectLst>
            </a:endParaRPr>
          </a:p>
        </p:txBody>
      </p:sp>
      <p:sp>
        <p:nvSpPr>
          <p:cNvPr id="5" name="文本框 2"/>
          <p:cNvSpPr txBox="1">
            <a:spLocks noChangeArrowheads="1"/>
          </p:cNvSpPr>
          <p:nvPr>
            <p:custDataLst>
              <p:tags r:id="rId3"/>
            </p:custDataLst>
          </p:nvPr>
        </p:nvSpPr>
        <p:spPr bwMode="auto">
          <a:xfrm>
            <a:off x="1016009" y="2143730"/>
            <a:ext cx="1731516" cy="12303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dk1">
              <a:shade val="50000"/>
            </a:schemeClr>
          </a:lnRef>
          <a:fillRef idx="1">
            <a:schemeClr val="dk1"/>
          </a:fillRef>
          <a:effectRef idx="0">
            <a:schemeClr val="dk1"/>
          </a:effectRef>
          <a:fontRef idx="minor">
            <a:schemeClr val="lt1"/>
          </a:fontRef>
        </p:style>
        <p:txBody>
          <a:bodyPr wrap="square" lIns="90000" tIns="46800" rIns="90000" bIns="0" anchor="b">
            <a:normAutofit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995" b="1" dirty="0">
                <a:solidFill>
                  <a:schemeClr val="bg1"/>
                </a:solidFill>
                <a:latin typeface="+mn-lt"/>
                <a:ea typeface="+mn-ea"/>
                <a:sym typeface="Arial" panose="020B0604020202020204" pitchFamily="34" charset="0"/>
              </a:rPr>
              <a:t>04</a:t>
            </a:r>
            <a:endParaRPr lang="zh-CN" altLang="en-US" sz="7995" b="1" dirty="0">
              <a:solidFill>
                <a:schemeClr val="bg1"/>
              </a:solidFill>
              <a:latin typeface="+mn-lt"/>
              <a:ea typeface="+mn-ea"/>
              <a:sym typeface="Arial" panose="020B0604020202020204" pitchFamily="34" charset="0"/>
            </a:endParaRPr>
          </a:p>
        </p:txBody>
      </p:sp>
      <p:sp>
        <p:nvSpPr>
          <p:cNvPr id="8" name="文本框 11"/>
          <p:cNvSpPr txBox="1">
            <a:spLocks noChangeArrowheads="1"/>
          </p:cNvSpPr>
          <p:nvPr>
            <p:custDataLst>
              <p:tags r:id="rId4"/>
            </p:custDataLst>
          </p:nvPr>
        </p:nvSpPr>
        <p:spPr bwMode="auto">
          <a:xfrm>
            <a:off x="1016011" y="3374633"/>
            <a:ext cx="1731515" cy="481378"/>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90000" tIns="0" rIns="90000" bIns="468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chemeClr val="bg1"/>
                </a:solidFill>
                <a:latin typeface="+mn-lt"/>
                <a:ea typeface="+mn-ea"/>
                <a:sym typeface="Arial" panose="020B0604020202020204" pitchFamily="34" charset="0"/>
              </a:rPr>
              <a:t>章节 PART</a:t>
            </a:r>
            <a:endParaRPr lang="zh-CN" altLang="en-US" sz="2400" b="1">
              <a:solidFill>
                <a:schemeClr val="bg1"/>
              </a:solidFill>
              <a:latin typeface="+mn-lt"/>
              <a:ea typeface="+mn-ea"/>
              <a:sym typeface="Arial" panose="020B0604020202020204" pitchFamily="34" charset="0"/>
            </a:endParaRPr>
          </a:p>
        </p:txBody>
      </p:sp>
      <p:sp>
        <p:nvSpPr>
          <p:cNvPr id="3" name="灯片编号占位符 2"/>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p:wipe/>
      </p:transition>
    </mc:Choice>
    <mc:Fallback>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par>
                                <p:cTn id="9" presetID="7"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0" fill="hold"/>
                                        <p:tgtEl>
                                          <p:spTgt spid="8"/>
                                        </p:tgtEl>
                                        <p:attrNameLst>
                                          <p:attrName>ppt_x</p:attrName>
                                        </p:attrNameLst>
                                      </p:cBhvr>
                                      <p:tavLst>
                                        <p:tav tm="0">
                                          <p:val>
                                            <p:strVal val="#ppt_x"/>
                                          </p:val>
                                        </p:tav>
                                        <p:tav tm="100000">
                                          <p:val>
                                            <p:strVal val="#ppt_x"/>
                                          </p:val>
                                        </p:tav>
                                      </p:tavLst>
                                    </p:anim>
                                    <p:anim calcmode="lin" valueType="num">
                                      <p:cBhvr additive="base">
                                        <p:cTn id="12" dur="5000" fill="hold"/>
                                        <p:tgtEl>
                                          <p:spTgt spid="8"/>
                                        </p:tgtEl>
                                        <p:attrNameLst>
                                          <p:attrName>ppt_y</p:attrName>
                                        </p:attrNameLst>
                                      </p:cBhvr>
                                      <p:tavLst>
                                        <p:tav tm="0">
                                          <p:val>
                                            <p:strVal val="1+#ppt_h/2"/>
                                          </p:val>
                                        </p:tav>
                                        <p:tav tm="100000">
                                          <p:val>
                                            <p:strVal val="#ppt_y"/>
                                          </p:val>
                                        </p:tav>
                                      </p:tavLst>
                                    </p:anim>
                                  </p:childTnLst>
                                </p:cTn>
                              </p:par>
                              <p:par>
                                <p:cTn id="13" presetID="7"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0" fill="hold"/>
                                        <p:tgtEl>
                                          <p:spTgt spid="7"/>
                                        </p:tgtEl>
                                        <p:attrNameLst>
                                          <p:attrName>ppt_x</p:attrName>
                                        </p:attrNameLst>
                                      </p:cBhvr>
                                      <p:tavLst>
                                        <p:tav tm="0">
                                          <p:val>
                                            <p:strVal val="#ppt_x"/>
                                          </p:val>
                                        </p:tav>
                                        <p:tav tm="100000">
                                          <p:val>
                                            <p:strVal val="#ppt_x"/>
                                          </p:val>
                                        </p:tav>
                                      </p:tavLst>
                                    </p:anim>
                                    <p:anim calcmode="lin" valueType="num">
                                      <p:cBhvr additive="base">
                                        <p:cTn id="16"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49AE70B2-8BF9-45C0-BB95-33D1B9D3A854}" type="slidenum">
              <a:rPr lang="zh-CN" altLang="en-US" smtClean="0"/>
            </a:fld>
            <a:endParaRPr lang="zh-CN" altLang="en-US"/>
          </a:p>
        </p:txBody>
      </p:sp>
      <p:sp>
        <p:nvSpPr>
          <p:cNvPr id="3" name="内容占位符 2"/>
          <p:cNvSpPr/>
          <p:nvPr>
            <p:ph sz="half" idx="1"/>
          </p:nvPr>
        </p:nvSpPr>
        <p:spPr>
          <a:xfrm>
            <a:off x="510540" y="596265"/>
            <a:ext cx="7405370" cy="6096635"/>
          </a:xfrm>
        </p:spPr>
        <p:txBody>
          <a:bodyPr/>
          <a:p>
            <a:r>
              <a:rPr lang="zh-CN" altLang="en-US" sz="2400">
                <a:solidFill>
                  <a:schemeClr val="bg1"/>
                </a:solidFill>
              </a:rPr>
              <a:t>2011年10月5日，两艘行驶在湄公河金三角水域的中国船只“华平号”和“玉兴8号”遭遇武装劫持，13名中国船员惨遭杀害。被杀害的中国船员遗体非常惨烈。几乎所有的尸体均被绑住双手，头部缠满胶带，背部有众多枪眼。事件发生后，由于事发地情况复杂，一开始众多泰国媒体甚至报道称中国船只是在走私毒品过程中火并。泰国警方随后宣布，事件的肇事者是9名泰国军人，并将他们逮捕。但这9名军人拒绝认罪。</a:t>
            </a:r>
            <a:endParaRPr lang="zh-CN" altLang="en-US" sz="2400">
              <a:solidFill>
                <a:schemeClr val="bg1"/>
              </a:solidFill>
            </a:endParaRPr>
          </a:p>
        </p:txBody>
      </p:sp>
      <p:pic>
        <p:nvPicPr>
          <p:cNvPr id="9" name="内容占位符 8" descr="7a899e510fb30f24e6b8e2fac095d143ad4b032c"/>
          <p:cNvPicPr>
            <a:picLocks noChangeAspect="1"/>
          </p:cNvPicPr>
          <p:nvPr>
            <p:ph sz="half" idx="2"/>
          </p:nvPr>
        </p:nvPicPr>
        <p:blipFill>
          <a:blip r:embed="rId2"/>
          <a:stretch>
            <a:fillRect/>
          </a:stretch>
        </p:blipFill>
        <p:spPr>
          <a:xfrm>
            <a:off x="8477885" y="254000"/>
            <a:ext cx="3559175" cy="609600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2000" fill="hold">
                                          <p:stCondLst>
                                            <p:cond delay="0"/>
                                          </p:stCondLst>
                                        </p:cTn>
                                        <p:tgtEl>
                                          <p:spTgt spid="9"/>
                                        </p:tgtEl>
                                        <p:attrNameLst>
                                          <p:attrName>style.visibility</p:attrName>
                                        </p:attrNameLst>
                                      </p:cBhvr>
                                      <p:to>
                                        <p:strVal val="visible"/>
                                      </p:to>
                                    </p:set>
                                    <p:animEffect transition="in" filter="strips(downLeft)">
                                      <p:cBhvr>
                                        <p:cTn id="7" dur="2000"/>
                                        <p:tgtEl>
                                          <p:spTgt spid="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ircle(in)">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1" name="矩形 10"/>
          <p:cNvSpPr/>
          <p:nvPr>
            <p:custDataLst>
              <p:tags r:id="rId2"/>
            </p:custDataLst>
          </p:nvPr>
        </p:nvSpPr>
        <p:spPr>
          <a:xfrm flipV="1">
            <a:off x="6642735" y="-635"/>
            <a:ext cx="5549265" cy="6842760"/>
          </a:xfrm>
          <a:prstGeom prst="rect">
            <a:avLst/>
          </a:prstGeom>
          <a:solidFill>
            <a:srgbClr val="000000">
              <a:lumMod val="85000"/>
              <a:lumOff val="1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charset="-122"/>
            </a:endParaRPr>
          </a:p>
        </p:txBody>
      </p:sp>
      <p:pic>
        <p:nvPicPr>
          <p:cNvPr id="8" name="图片 7"/>
          <p:cNvPicPr preferRelativeResize="0">
            <a:picLocks noChangeAspect="1"/>
          </p:cNvPicPr>
          <p:nvPr>
            <p:custDataLst>
              <p:tags r:id="rId3"/>
            </p:custDataLst>
          </p:nvPr>
        </p:nvPicPr>
        <p:blipFill>
          <a:blip r:embed="rId4"/>
          <a:srcRect t="787" b="787"/>
          <a:stretch>
            <a:fillRect/>
          </a:stretch>
        </p:blipFill>
        <p:spPr>
          <a:xfrm>
            <a:off x="6642735" y="1199515"/>
            <a:ext cx="5549265" cy="4478655"/>
          </a:xfrm>
          <a:prstGeom prst="rect">
            <a:avLst/>
          </a:prstGeom>
          <a:noFill/>
        </p:spPr>
      </p:pic>
      <p:sp>
        <p:nvSpPr>
          <p:cNvPr id="9" name="文本框 8"/>
          <p:cNvSpPr txBox="1"/>
          <p:nvPr>
            <p:custDataLst>
              <p:tags r:id="rId5"/>
            </p:custDataLst>
          </p:nvPr>
        </p:nvSpPr>
        <p:spPr>
          <a:xfrm>
            <a:off x="699004" y="1104768"/>
            <a:ext cx="3632200" cy="624840"/>
          </a:xfrm>
          <a:prstGeom prst="rect">
            <a:avLst/>
          </a:prstGeom>
          <a:noFill/>
        </p:spPr>
        <p:txBody>
          <a:bodyPr wrap="non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什么是吸毒？</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6"/>
            </p:custDataLst>
          </p:nvPr>
        </p:nvSpPr>
        <p:spPr>
          <a:xfrm>
            <a:off x="635635" y="1875790"/>
            <a:ext cx="5353050" cy="166687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400">
                <a:solidFill>
                  <a:schemeClr val="bg1"/>
                </a:solidFill>
                <a:latin typeface="Arial" panose="020B0604020202020204" pitchFamily="34" charset="0"/>
                <a:ea typeface="微软雅黑" panose="020B0503020204020204" charset="-122"/>
              </a:rPr>
              <a:t>吸毒即“吸食毒品”。这种使用与医疗目的无关。毒品种类有鸦片、海洛因、可卡因、大麻等。</a:t>
            </a:r>
            <a:endParaRPr lang="zh-CN" altLang="en-US" sz="2400">
              <a:solidFill>
                <a:schemeClr val="bg1"/>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400">
                <a:solidFill>
                  <a:schemeClr val="bg1"/>
                </a:solidFill>
                <a:latin typeface="Arial" panose="020B0604020202020204" pitchFamily="34" charset="0"/>
                <a:ea typeface="微软雅黑" panose="020B0503020204020204" charset="-122"/>
              </a:rPr>
              <a:t>持续吸毒能使人上瘾，严重影响人体健康。中国和世界上许多国家都已立法形式严禁这一行为。</a:t>
            </a:r>
            <a:endParaRPr lang="zh-CN" altLang="en-US" sz="2400">
              <a:solidFill>
                <a:schemeClr val="bg1"/>
              </a:solidFill>
              <a:latin typeface="Arial" panose="020B0604020202020204" pitchFamily="34" charset="0"/>
              <a:ea typeface="微软雅黑" panose="020B0503020204020204"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7"/>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heel(1)">
                                      <p:cBhvr>
                                        <p:cTn id="10" dur="2000"/>
                                        <p:tgtEl>
                                          <p:spTgt spid="20"/>
                                        </p:tgtEl>
                                      </p:cBhvr>
                                    </p:animEffect>
                                  </p:childTnLst>
                                </p:cTn>
                              </p:par>
                              <p:par>
                                <p:cTn id="11" presetID="18" presetClass="entr" presetSubtype="12" fill="hold" nodeType="withEffect">
                                  <p:stCondLst>
                                    <p:cond delay="0"/>
                                  </p:stCondLst>
                                  <p:childTnLst>
                                    <p:set>
                                      <p:cBhvr>
                                        <p:cTn id="12" dur="1000" fill="hold">
                                          <p:stCondLst>
                                            <p:cond delay="0"/>
                                          </p:stCondLst>
                                        </p:cTn>
                                        <p:tgtEl>
                                          <p:spTgt spid="8"/>
                                        </p:tgtEl>
                                        <p:attrNameLst>
                                          <p:attrName>style.visibility</p:attrName>
                                        </p:attrNameLst>
                                      </p:cBhvr>
                                      <p:to>
                                        <p:strVal val="visible"/>
                                      </p:to>
                                    </p:set>
                                    <p:animEffect transition="in" filter="strips(downLeft)">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灯片编号占位符 2"/>
          <p:cNvSpPr>
            <a:spLocks noGrp="1"/>
          </p:cNvSpPr>
          <p:nvPr>
            <p:ph type="sldNum" sz="quarter" idx="12"/>
          </p:nvPr>
        </p:nvSpPr>
        <p:spPr>
          <a:xfrm>
            <a:off x="8610600" y="6349833"/>
            <a:ext cx="2700000" cy="316800"/>
          </a:xfrm>
        </p:spPr>
        <p:txBody>
          <a:bodyPr/>
          <a:p>
            <a:fld id="{49AE70B2-8BF9-45C0-BB95-33D1B9D3A854}" type="slidenum">
              <a:rPr lang="zh-CN" altLang="en-US" smtClean="0"/>
            </a:fld>
            <a:endParaRPr lang="zh-CN" altLang="en-US"/>
          </a:p>
        </p:txBody>
      </p:sp>
      <p:sp>
        <p:nvSpPr>
          <p:cNvPr id="4" name="文本框 3"/>
          <p:cNvSpPr txBox="1"/>
          <p:nvPr/>
        </p:nvSpPr>
        <p:spPr>
          <a:xfrm>
            <a:off x="4060825" y="652145"/>
            <a:ext cx="3840480" cy="583565"/>
          </a:xfrm>
          <a:prstGeom prst="rect">
            <a:avLst/>
          </a:prstGeom>
          <a:noFill/>
        </p:spPr>
        <p:txBody>
          <a:bodyPr wrap="none" rtlCol="0">
            <a:spAutoFit/>
          </a:bodyPr>
          <a:p>
            <a:pPr algn="ctr"/>
            <a:r>
              <a:rPr lang="zh-CN" altLang="en-US" sz="3200" b="1"/>
              <a:t>吸毒的方式有哪些？</a:t>
            </a:r>
            <a:endParaRPr lang="zh-CN" altLang="en-US" sz="3200" b="1"/>
          </a:p>
        </p:txBody>
      </p:sp>
      <p:sp>
        <p:nvSpPr>
          <p:cNvPr id="5" name="文本框 4"/>
          <p:cNvSpPr txBox="1"/>
          <p:nvPr/>
        </p:nvSpPr>
        <p:spPr>
          <a:xfrm>
            <a:off x="3603625" y="1441450"/>
            <a:ext cx="5059680" cy="1291590"/>
          </a:xfrm>
          <a:prstGeom prst="rect">
            <a:avLst/>
          </a:prstGeom>
          <a:noFill/>
        </p:spPr>
        <p:txBody>
          <a:bodyPr wrap="square" rtlCol="0">
            <a:spAutoFit/>
          </a:bodyPr>
          <a:p>
            <a:pPr indent="457200" algn="l" fontAlgn="auto"/>
            <a:r>
              <a:rPr lang="zh-CN" altLang="en-US" sz="2600">
                <a:solidFill>
                  <a:srgbClr val="FF0000"/>
                </a:solidFill>
              </a:rPr>
              <a:t>一、通过呼吸道吸入毒品</a:t>
            </a:r>
            <a:endParaRPr lang="zh-CN" altLang="en-US" sz="2600">
              <a:solidFill>
                <a:srgbClr val="FF0000"/>
              </a:solidFill>
            </a:endParaRPr>
          </a:p>
          <a:p>
            <a:pPr indent="457200" algn="l" fontAlgn="auto"/>
            <a:r>
              <a:rPr lang="zh-CN" altLang="en-US" sz="2600">
                <a:solidFill>
                  <a:srgbClr val="FF0000"/>
                </a:solidFill>
                <a:sym typeface="+mn-ea"/>
              </a:rPr>
              <a:t>二、吞食毒品</a:t>
            </a:r>
            <a:endParaRPr lang="zh-CN" altLang="en-US" sz="2600">
              <a:solidFill>
                <a:srgbClr val="FF0000"/>
              </a:solidFill>
              <a:sym typeface="+mn-ea"/>
            </a:endParaRPr>
          </a:p>
          <a:p>
            <a:pPr indent="457200" algn="l" fontAlgn="auto"/>
            <a:r>
              <a:rPr lang="zh-CN" altLang="en-US" sz="2600">
                <a:solidFill>
                  <a:srgbClr val="FF0000"/>
                </a:solidFill>
                <a:sym typeface="+mn-ea"/>
              </a:rPr>
              <a:t>三、注射毒品</a:t>
            </a:r>
            <a:endParaRPr lang="zh-CN" altLang="en-US" sz="2600"/>
          </a:p>
        </p:txBody>
      </p:sp>
      <p:pic>
        <p:nvPicPr>
          <p:cNvPr id="7" name="图片 6" descr="u=2978194222,1084511889&amp;fm=26&amp;gp=0"/>
          <p:cNvPicPr>
            <a:picLocks noChangeAspect="1"/>
          </p:cNvPicPr>
          <p:nvPr/>
        </p:nvPicPr>
        <p:blipFill>
          <a:blip r:embed="rId2"/>
          <a:srcRect t="24427" b="6667"/>
          <a:stretch>
            <a:fillRect/>
          </a:stretch>
        </p:blipFill>
        <p:spPr>
          <a:xfrm>
            <a:off x="557530" y="3318510"/>
            <a:ext cx="3503930" cy="2541270"/>
          </a:xfrm>
          <a:prstGeom prst="rect">
            <a:avLst/>
          </a:prstGeom>
        </p:spPr>
      </p:pic>
      <p:pic>
        <p:nvPicPr>
          <p:cNvPr id="6" name="图片 5" descr="u=76049136,2244370060&amp;fm=26&amp;gp=0"/>
          <p:cNvPicPr>
            <a:picLocks noChangeAspect="1"/>
          </p:cNvPicPr>
          <p:nvPr/>
        </p:nvPicPr>
        <p:blipFill>
          <a:blip r:embed="rId3"/>
          <a:stretch>
            <a:fillRect/>
          </a:stretch>
        </p:blipFill>
        <p:spPr>
          <a:xfrm>
            <a:off x="4344035" y="3318510"/>
            <a:ext cx="3620770" cy="2541270"/>
          </a:xfrm>
          <a:prstGeom prst="rect">
            <a:avLst/>
          </a:prstGeom>
        </p:spPr>
      </p:pic>
      <p:pic>
        <p:nvPicPr>
          <p:cNvPr id="8" name="图片 7" descr="u=1483739874,2119594598&amp;fm=26&amp;gp=0"/>
          <p:cNvPicPr>
            <a:picLocks noChangeAspect="1"/>
          </p:cNvPicPr>
          <p:nvPr/>
        </p:nvPicPr>
        <p:blipFill>
          <a:blip r:embed="rId4"/>
          <a:stretch>
            <a:fillRect/>
          </a:stretch>
        </p:blipFill>
        <p:spPr>
          <a:xfrm>
            <a:off x="8164830" y="3318510"/>
            <a:ext cx="3548380" cy="2540635"/>
          </a:xfrm>
          <a:prstGeom prst="rect">
            <a:avLst/>
          </a:prstGeom>
        </p:spPr>
      </p:pic>
    </p:spTree>
    <p:custDataLst>
      <p:tags r:id="rId5"/>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grpId="0" nodeType="with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fmla="">
                                          <p:val>
                                            <p:strVal val="#ppt_x"/>
                                          </p:val>
                                        </p:tav>
                                        <p:tav tm="100000" fmla="">
                                          <p:val>
                                            <p:strVal val="#ppt_x"/>
                                          </p:val>
                                        </p:tav>
                                      </p:tavLst>
                                    </p:anim>
                                    <p:anim calcmode="lin" valueType="num">
                                      <p:cBhvr additive="base">
                                        <p:cTn id="8" dur="1000" fill="hold"/>
                                        <p:tgtEl>
                                          <p:spTgt spid="4"/>
                                        </p:tgtEl>
                                        <p:attrNameLst>
                                          <p:attrName>ppt_y</p:attrName>
                                        </p:attrNameLst>
                                      </p:cBhvr>
                                      <p:tavLst>
                                        <p:tav tm="0" fmla="">
                                          <p:val>
                                            <p:strVal val="0-#ppt_h/2"/>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1" fill="hold" grpId="0" nodeType="clickEffect">
                                  <p:stCondLst>
                                    <p:cond delay="0"/>
                                  </p:stCondLst>
                                  <p:childTnLst>
                                    <p:set>
                                      <p:cBhvr>
                                        <p:cTn id="12" dur="1000"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fmla="">
                                          <p:val>
                                            <p:strVal val="#ppt_x"/>
                                          </p:val>
                                        </p:tav>
                                        <p:tav tm="100000" fmla="">
                                          <p:val>
                                            <p:strVal val="#ppt_x"/>
                                          </p:val>
                                        </p:tav>
                                      </p:tavLst>
                                    </p:anim>
                                    <p:anim calcmode="lin" valueType="num">
                                      <p:cBhvr additive="base">
                                        <p:cTn id="14" dur="1000" fill="hold"/>
                                        <p:tgtEl>
                                          <p:spTgt spid="5"/>
                                        </p:tgtEl>
                                        <p:attrNameLst>
                                          <p:attrName>ppt_y</p:attrName>
                                        </p:attrNameLst>
                                      </p:cBhvr>
                                      <p:tavLst>
                                        <p:tav tm="0" fmla="">
                                          <p:val>
                                            <p:strVal val="0-#ppt_h/2"/>
                                          </p:val>
                                        </p:tav>
                                        <p:tav tm="100000" fmla="">
                                          <p:val>
                                            <p:strVal val="#ppt_y"/>
                                          </p:val>
                                        </p:tav>
                                      </p:tavLst>
                                    </p:anim>
                                  </p:childTnLst>
                                </p:cTn>
                              </p:par>
                              <p:par>
                                <p:cTn id="15" presetID="7" presetClass="entr" presetSubtype="4" fill="hold" nodeType="withEffect">
                                  <p:stCondLst>
                                    <p:cond delay="0"/>
                                  </p:stCondLst>
                                  <p:childTnLst>
                                    <p:set>
                                      <p:cBhvr>
                                        <p:cTn id="16" dur="1000"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ppt_x"/>
                                          </p:val>
                                        </p:tav>
                                        <p:tav tm="100000">
                                          <p:val>
                                            <p:strVal val="#ppt_x"/>
                                          </p:val>
                                        </p:tav>
                                      </p:tavLst>
                                    </p:anim>
                                    <p:anim calcmode="lin" valueType="num">
                                      <p:cBhvr additive="base">
                                        <p:cTn id="18" dur="1000" fill="hold"/>
                                        <p:tgtEl>
                                          <p:spTgt spid="7"/>
                                        </p:tgtEl>
                                        <p:attrNameLst>
                                          <p:attrName>ppt_y</p:attrName>
                                        </p:attrNameLst>
                                      </p:cBhvr>
                                      <p:tavLst>
                                        <p:tav tm="0">
                                          <p:val>
                                            <p:strVal val="1+#ppt_h/2"/>
                                          </p:val>
                                        </p:tav>
                                        <p:tav tm="100000">
                                          <p:val>
                                            <p:strVal val="#ppt_y"/>
                                          </p:val>
                                        </p:tav>
                                      </p:tavLst>
                                    </p:anim>
                                  </p:childTnLst>
                                </p:cTn>
                              </p:par>
                              <p:par>
                                <p:cTn id="19" presetID="7" presetClass="entr" presetSubtype="4" fill="hold" nodeType="withEffect">
                                  <p:stCondLst>
                                    <p:cond delay="0"/>
                                  </p:stCondLst>
                                  <p:childTnLst>
                                    <p:set>
                                      <p:cBhvr>
                                        <p:cTn id="20" dur="1000" fill="hold">
                                          <p:stCondLst>
                                            <p:cond delay="0"/>
                                          </p:stCondLst>
                                        </p:cTn>
                                        <p:tgtEl>
                                          <p:spTgt spid="6"/>
                                        </p:tgtEl>
                                        <p:attrNameLst>
                                          <p:attrName>style.visibility</p:attrName>
                                        </p:attrNameLst>
                                      </p:cBhvr>
                                      <p:to>
                                        <p:strVal val="visible"/>
                                      </p:to>
                                    </p:set>
                                    <p:anim calcmode="lin" valueType="num">
                                      <p:cBhvr additive="base">
                                        <p:cTn id="21" dur="1000" fill="hold"/>
                                        <p:tgtEl>
                                          <p:spTgt spid="6"/>
                                        </p:tgtEl>
                                        <p:attrNameLst>
                                          <p:attrName>ppt_x</p:attrName>
                                        </p:attrNameLst>
                                      </p:cBhvr>
                                      <p:tavLst>
                                        <p:tav tm="0">
                                          <p:val>
                                            <p:strVal val="#ppt_x"/>
                                          </p:val>
                                        </p:tav>
                                        <p:tav tm="100000">
                                          <p:val>
                                            <p:strVal val="#ppt_x"/>
                                          </p:val>
                                        </p:tav>
                                      </p:tavLst>
                                    </p:anim>
                                    <p:anim calcmode="lin" valueType="num">
                                      <p:cBhvr additive="base">
                                        <p:cTn id="22" dur="1000" fill="hold"/>
                                        <p:tgtEl>
                                          <p:spTgt spid="6"/>
                                        </p:tgtEl>
                                        <p:attrNameLst>
                                          <p:attrName>ppt_y</p:attrName>
                                        </p:attrNameLst>
                                      </p:cBhvr>
                                      <p:tavLst>
                                        <p:tav tm="0">
                                          <p:val>
                                            <p:strVal val="1+#ppt_h/2"/>
                                          </p:val>
                                        </p:tav>
                                        <p:tav tm="100000">
                                          <p:val>
                                            <p:strVal val="#ppt_y"/>
                                          </p:val>
                                        </p:tav>
                                      </p:tavLst>
                                    </p:anim>
                                  </p:childTnLst>
                                </p:cTn>
                              </p:par>
                              <p:par>
                                <p:cTn id="23" presetID="7" presetClass="entr" presetSubtype="4" fill="hold" nodeType="withEffect">
                                  <p:stCondLst>
                                    <p:cond delay="0"/>
                                  </p:stCondLst>
                                  <p:childTnLst>
                                    <p:set>
                                      <p:cBhvr>
                                        <p:cTn id="24" dur="1000"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ppt_x"/>
                                          </p:val>
                                        </p:tav>
                                        <p:tav tm="100000">
                                          <p:val>
                                            <p:strVal val="#ppt_x"/>
                                          </p:val>
                                        </p:tav>
                                      </p:tavLst>
                                    </p:anim>
                                    <p:anim calcmode="lin" valueType="num">
                                      <p:cBhvr additive="base">
                                        <p:cTn id="26"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标题 3"/>
          <p:cNvSpPr>
            <a:spLocks noGrp="1"/>
          </p:cNvSpPr>
          <p:nvPr>
            <p:ph type="title"/>
          </p:nvPr>
        </p:nvSpPr>
        <p:spPr/>
        <p:txBody>
          <a:bodyPr/>
          <a:p>
            <a:r>
              <a:rPr altLang="zh-CN">
                <a:solidFill>
                  <a:srgbClr val="C00000"/>
                </a:solidFill>
              </a:rPr>
              <a:t>明星吸毒：柯震东事件</a:t>
            </a:r>
            <a:endParaRPr altLang="zh-CN">
              <a:solidFill>
                <a:srgbClr val="C00000"/>
              </a:solidFill>
            </a:endParaRPr>
          </a:p>
        </p:txBody>
      </p:sp>
      <p:sp>
        <p:nvSpPr>
          <p:cNvPr id="5" name="内容占位符 4"/>
          <p:cNvSpPr>
            <a:spLocks noGrp="1"/>
          </p:cNvSpPr>
          <p:nvPr>
            <p:ph sz="half" idx="1"/>
          </p:nvPr>
        </p:nvSpPr>
        <p:spPr/>
        <p:txBody>
          <a:bodyPr/>
          <a:p>
            <a:pPr marL="0" indent="0">
              <a:buNone/>
            </a:pPr>
            <a:r>
              <a:rPr lang="en-US" altLang="zh-CN" sz="1800" b="1">
                <a:solidFill>
                  <a:schemeClr val="tx1"/>
                </a:solidFill>
              </a:rPr>
              <a:t>      </a:t>
            </a:r>
            <a:r>
              <a:rPr lang="zh-CN" altLang="en-US" sz="1800" b="1">
                <a:solidFill>
                  <a:schemeClr val="tx1"/>
                </a:solidFill>
              </a:rPr>
              <a:t>2014年8月14日，经群众举报，北京警方在东城区将艺人房祖名、柯震东、常一娇和Rob（那英北京夜店“VICSClub”的经理 [1]  ）等涉毒人员查获，现场在房祖名住所缴获毒品大麻100余克，房祖名、柯震东对吸食大麻供认不讳。 [2]  房祖名因涉嫌容留他人吸毒罪被刑事拘留，柯震东因吸食毒品被行政拘留14天。 [3-4]  该事件于2014年8月17日与网络曝光。2014年8月19日晚间，CCTV《焦点访谈》节目中，房祖名已有8年吸毒史，而柯震东则有2年吸毒史 [5]  。2014年8月28日，柯震东被释放。2014年9月17日，北京市东城区检察院以涉嫌容留他人吸毒罪对房祖名批捕。（来源百度百科）</a:t>
            </a:r>
            <a:endParaRPr lang="zh-CN" altLang="en-US" sz="1800" b="1">
              <a:solidFill>
                <a:schemeClr val="tx1"/>
              </a:solidFill>
            </a:endParaRPr>
          </a:p>
        </p:txBody>
      </p:sp>
      <p:pic>
        <p:nvPicPr>
          <p:cNvPr id="7" name="内容占位符 6" descr="E:\珊瑚学校\禁毒课件\1112144151_title0h.jpg1112144151_title0h"/>
          <p:cNvPicPr>
            <a:picLocks noChangeAspect="1"/>
          </p:cNvPicPr>
          <p:nvPr>
            <p:ph sz="half" idx="2"/>
          </p:nvPr>
        </p:nvPicPr>
        <p:blipFill>
          <a:blip r:embed="rId2"/>
          <a:srcRect/>
          <a:stretch>
            <a:fillRect/>
          </a:stretch>
        </p:blipFill>
        <p:spPr>
          <a:xfrm>
            <a:off x="6118225" y="24130"/>
            <a:ext cx="6054725" cy="3347085"/>
          </a:xfrm>
          <a:prstGeom prst="rect">
            <a:avLst/>
          </a:prstGeom>
        </p:spPr>
      </p:pic>
      <p:sp>
        <p:nvSpPr>
          <p:cNvPr id="3" name="灯片编号占位符 2"/>
          <p:cNvSpPr>
            <a:spLocks noGrp="1"/>
          </p:cNvSpPr>
          <p:nvPr>
            <p:ph type="sldNum" sz="quarter" idx="12"/>
          </p:nvPr>
        </p:nvSpPr>
        <p:spPr/>
        <p:txBody>
          <a:bodyPr/>
          <a:p>
            <a:fld id="{49AE70B2-8BF9-45C0-BB95-33D1B9D3A854}" type="slidenum">
              <a:rPr lang="zh-CN" altLang="en-US" smtClean="0"/>
            </a:fld>
            <a:endParaRPr lang="zh-CN" altLang="en-US"/>
          </a:p>
        </p:txBody>
      </p:sp>
      <p:pic>
        <p:nvPicPr>
          <p:cNvPr id="8" name="图片 7" descr="8cb1cb13495409237ba2b9d79e58d109b2de4954"/>
          <p:cNvPicPr>
            <a:picLocks noChangeAspect="1"/>
          </p:cNvPicPr>
          <p:nvPr/>
        </p:nvPicPr>
        <p:blipFill>
          <a:blip r:embed="rId3"/>
          <a:stretch>
            <a:fillRect/>
          </a:stretch>
        </p:blipFill>
        <p:spPr>
          <a:xfrm>
            <a:off x="6118225" y="3371215"/>
            <a:ext cx="6054725" cy="2964815"/>
          </a:xfrm>
          <a:prstGeom prst="rect">
            <a:avLst/>
          </a:prstGeom>
        </p:spPr>
      </p:pic>
    </p:spTree>
    <p:custDataLst>
      <p:tags r:id="rId4"/>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8" fill="hold" grpId="0" nodeType="withEffect">
                                  <p:stCondLst>
                                    <p:cond delay="0"/>
                                  </p:stCondLst>
                                  <p:childTnLst>
                                    <p:set>
                                      <p:cBhvr>
                                        <p:cTn id="6" dur="1000" fill="hold">
                                          <p:stCondLst>
                                            <p:cond delay="0"/>
                                          </p:stCondLst>
                                        </p:cTn>
                                        <p:tgtEl>
                                          <p:spTgt spid="5">
                                            <p:txEl>
                                              <p:pRg st="0" end="0"/>
                                            </p:txEl>
                                          </p:spTgt>
                                        </p:tgtEl>
                                        <p:attrNameLst>
                                          <p:attrName>style.visibility</p:attrName>
                                        </p:attrNameLst>
                                      </p:cBhvr>
                                      <p:to>
                                        <p:strVal val="visible"/>
                                      </p:to>
                                    </p:set>
                                    <p:anim calcmode="lin" valueType="num">
                                      <p:cBhvr additive="base">
                                        <p:cTn id="7" dur="1000" fill="hold"/>
                                        <p:tgtEl>
                                          <p:spTgt spid="5">
                                            <p:txEl>
                                              <p:pRg st="0" end="0"/>
                                            </p:txEl>
                                          </p:spTgt>
                                        </p:tgtEl>
                                        <p:attrNameLst>
                                          <p:attrName>ppt_x</p:attrName>
                                        </p:attrNameLst>
                                      </p:cBhvr>
                                      <p:tavLst>
                                        <p:tav tm="0" fmla="">
                                          <p:val>
                                            <p:strVal val="0-#ppt_w/2"/>
                                          </p:val>
                                        </p:tav>
                                        <p:tav tm="100000" fmla="">
                                          <p:val>
                                            <p:strVal val="#ppt_x"/>
                                          </p:val>
                                        </p:tav>
                                      </p:tavLst>
                                    </p:anim>
                                    <p:anim calcmode="lin" valueType="num">
                                      <p:cBhvr additive="base">
                                        <p:cTn id="8" dur="1000" fill="hold"/>
                                        <p:tgtEl>
                                          <p:spTgt spid="5">
                                            <p:txEl>
                                              <p:pRg st="0" end="0"/>
                                            </p:txEl>
                                          </p:spTgt>
                                        </p:tgtEl>
                                        <p:attrNameLst>
                                          <p:attrName>ppt_y</p:attrName>
                                        </p:attrNameLst>
                                      </p:cBhvr>
                                      <p:tavLst>
                                        <p:tav tm="0" fmla="">
                                          <p:val>
                                            <p:strVal val="#ppt_y"/>
                                          </p:val>
                                        </p:tav>
                                        <p:tav tm="100000" fmla="">
                                          <p:val>
                                            <p:strVal val="#ppt_y"/>
                                          </p:val>
                                        </p:tav>
                                      </p:tavLst>
                                    </p:anim>
                                  </p:childTnLst>
                                </p:cTn>
                              </p:par>
                              <p:par>
                                <p:cTn id="9" presetID="7" presetClass="entr" presetSubtype="8" fill="hold" grpId="0" nodeType="withEffect">
                                  <p:stCondLst>
                                    <p:cond delay="0"/>
                                  </p:stCondLst>
                                  <p:childTnLst>
                                    <p:set>
                                      <p:cBhvr>
                                        <p:cTn id="10" dur="1000"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fmla="">
                                          <p:val>
                                            <p:strVal val="0-#ppt_w/2"/>
                                          </p:val>
                                        </p:tav>
                                        <p:tav tm="100000" fmla="">
                                          <p:val>
                                            <p:strVal val="#ppt_x"/>
                                          </p:val>
                                        </p:tav>
                                      </p:tavLst>
                                    </p:anim>
                                    <p:anim calcmode="lin" valueType="num">
                                      <p:cBhvr additive="base">
                                        <p:cTn id="12" dur="1000" fill="hold"/>
                                        <p:tgtEl>
                                          <p:spTgt spid="4"/>
                                        </p:tgtEl>
                                        <p:attrNameLst>
                                          <p:attrName>ppt_y</p:attrName>
                                        </p:attrNameLst>
                                      </p:cBhvr>
                                      <p:tavLst>
                                        <p:tav tm="0" fmla="">
                                          <p:val>
                                            <p:strVal val="#ppt_y"/>
                                          </p:val>
                                        </p:tav>
                                        <p:tav tm="100000" fmla="">
                                          <p:val>
                                            <p:strVal val="#ppt_y"/>
                                          </p:val>
                                        </p:tav>
                                      </p:tavLst>
                                    </p:anim>
                                  </p:childTnLst>
                                </p:cTn>
                              </p:par>
                              <p:par>
                                <p:cTn id="13" presetID="18" presetClass="entr" presetSubtype="12" fill="hold" nodeType="withEffect">
                                  <p:stCondLst>
                                    <p:cond delay="0"/>
                                  </p:stCondLst>
                                  <p:childTnLst>
                                    <p:set>
                                      <p:cBhvr>
                                        <p:cTn id="14" dur="1000" fill="hold">
                                          <p:stCondLst>
                                            <p:cond delay="0"/>
                                          </p:stCondLst>
                                        </p:cTn>
                                        <p:tgtEl>
                                          <p:spTgt spid="7"/>
                                        </p:tgtEl>
                                        <p:attrNameLst>
                                          <p:attrName>style.visibility</p:attrName>
                                        </p:attrNameLst>
                                      </p:cBhvr>
                                      <p:to>
                                        <p:strVal val="visible"/>
                                      </p:to>
                                    </p:set>
                                    <p:animEffect transition="in" filter="strips(downLeft)">
                                      <p:cBhvr>
                                        <p:cTn id="15" dur="1000"/>
                                        <p:tgtEl>
                                          <p:spTgt spid="7"/>
                                        </p:tgtEl>
                                      </p:cBhvr>
                                    </p:animEffect>
                                  </p:childTnLst>
                                </p:cTn>
                              </p:par>
                              <p:par>
                                <p:cTn id="16" presetID="18" presetClass="entr" presetSubtype="12" fill="hold" nodeType="withEffect">
                                  <p:stCondLst>
                                    <p:cond delay="0"/>
                                  </p:stCondLst>
                                  <p:childTnLst>
                                    <p:set>
                                      <p:cBhvr>
                                        <p:cTn id="17" dur="1000" fill="hold">
                                          <p:stCondLst>
                                            <p:cond delay="0"/>
                                          </p:stCondLst>
                                        </p:cTn>
                                        <p:tgtEl>
                                          <p:spTgt spid="8"/>
                                        </p:tgtEl>
                                        <p:attrNameLst>
                                          <p:attrName>style.visibility</p:attrName>
                                        </p:attrNameLst>
                                      </p:cBhvr>
                                      <p:to>
                                        <p:strVal val="visible"/>
                                      </p:to>
                                    </p:set>
                                    <p:animEffect transition="in" filter="strips(downLeft)">
                                      <p:cBhvr>
                                        <p:cTn id="1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solidFill>
                  <a:srgbClr val="C00000"/>
                </a:solidFill>
              </a:rPr>
              <a:t>未成年人吸毒案例</a:t>
            </a:r>
            <a:endParaRPr lang="zh-CN" altLang="en-US">
              <a:solidFill>
                <a:srgbClr val="C00000"/>
              </a:solidFill>
            </a:endParaRPr>
          </a:p>
        </p:txBody>
      </p:sp>
      <p:sp>
        <p:nvSpPr>
          <p:cNvPr id="3" name="内容占位符 2"/>
          <p:cNvSpPr>
            <a:spLocks noGrp="1"/>
          </p:cNvSpPr>
          <p:nvPr>
            <p:ph sz="half" idx="1"/>
          </p:nvPr>
        </p:nvSpPr>
        <p:spPr>
          <a:xfrm>
            <a:off x="367665" y="1079500"/>
            <a:ext cx="6490335" cy="5039995"/>
          </a:xfrm>
        </p:spPr>
        <p:txBody>
          <a:bodyPr/>
          <a:p>
            <a:r>
              <a:rPr lang="en-US" altLang="zh-CN" sz="1800" b="1">
                <a:solidFill>
                  <a:schemeClr val="tx1"/>
                </a:solidFill>
              </a:rPr>
              <a:t>      </a:t>
            </a:r>
            <a:r>
              <a:rPr lang="zh-CN" altLang="en-US" sz="1800" b="1">
                <a:solidFill>
                  <a:schemeClr val="tx1"/>
                </a:solidFill>
              </a:rPr>
              <a:t>广西灌阳县的一名初中一年级的学生，因为吸食毒品而死亡。死亡的学生名叫陈某，14岁，在桂林市灌阳县民族中学读初中一年级，事发当天中午，陈</a:t>
            </a:r>
            <a:r>
              <a:rPr sz="1800" b="1">
                <a:solidFill>
                  <a:schemeClr val="tx1"/>
                </a:solidFill>
                <a:sym typeface="+mn-ea"/>
              </a:rPr>
              <a:t>某</a:t>
            </a:r>
            <a:r>
              <a:rPr lang="zh-CN" altLang="en-US" sz="1800" b="1">
                <a:solidFill>
                  <a:schemeClr val="tx1"/>
                </a:solidFill>
              </a:rPr>
              <a:t>从学校回到家中，当时他坐在客厅沙发上，陈</a:t>
            </a:r>
            <a:r>
              <a:rPr sz="1800" b="1">
                <a:solidFill>
                  <a:schemeClr val="tx1"/>
                </a:solidFill>
                <a:sym typeface="+mn-ea"/>
              </a:rPr>
              <a:t>某</a:t>
            </a:r>
            <a:r>
              <a:rPr lang="zh-CN" altLang="en-US" sz="1800" b="1">
                <a:solidFill>
                  <a:schemeClr val="tx1"/>
                </a:solidFill>
              </a:rPr>
              <a:t>的母亲在厨房里忙乎着午饭，陈</a:t>
            </a:r>
            <a:r>
              <a:rPr sz="1800" b="1">
                <a:solidFill>
                  <a:schemeClr val="tx1"/>
                </a:solidFill>
                <a:sym typeface="+mn-ea"/>
              </a:rPr>
              <a:t>某</a:t>
            </a:r>
            <a:r>
              <a:rPr lang="zh-CN" altLang="en-US" sz="1800" b="1">
                <a:solidFill>
                  <a:schemeClr val="tx1"/>
                </a:solidFill>
              </a:rPr>
              <a:t>妈妈回忆：“突然听到噗通的一声，孩子从沙发上面掉在了地上，看到他脚手都抽筋了，我马上跑出，当时陈</a:t>
            </a:r>
            <a:r>
              <a:rPr sz="1800" b="1">
                <a:solidFill>
                  <a:schemeClr val="tx1"/>
                </a:solidFill>
                <a:sym typeface="+mn-ea"/>
              </a:rPr>
              <a:t>某</a:t>
            </a:r>
            <a:r>
              <a:rPr lang="zh-CN" altLang="en-US" sz="1800" b="1">
                <a:solidFill>
                  <a:schemeClr val="tx1"/>
                </a:solidFill>
              </a:rPr>
              <a:t>口吐白沫倒在地上，四肢抽搐，神志不清，家人赶紧拨打了120急救电话。医生诊断：“吸毒过量。”经过几个小时的抢救，也没能留住陈</a:t>
            </a:r>
            <a:r>
              <a:rPr sz="1800" b="1">
                <a:solidFill>
                  <a:schemeClr val="tx1"/>
                </a:solidFill>
                <a:sym typeface="+mn-ea"/>
              </a:rPr>
              <a:t>某</a:t>
            </a:r>
            <a:r>
              <a:rPr lang="zh-CN" altLang="en-US" sz="1800" b="1">
                <a:solidFill>
                  <a:schemeClr val="tx1"/>
                </a:solidFill>
              </a:rPr>
              <a:t>的生命。同时灌阳县公安局民警也来到医院为陈</a:t>
            </a:r>
            <a:r>
              <a:rPr sz="1800" b="1">
                <a:solidFill>
                  <a:schemeClr val="tx1"/>
                </a:solidFill>
                <a:sym typeface="+mn-ea"/>
              </a:rPr>
              <a:t>某</a:t>
            </a:r>
            <a:r>
              <a:rPr lang="zh-CN" altLang="en-US" sz="1800" b="1">
                <a:solidFill>
                  <a:schemeClr val="tx1"/>
                </a:solidFill>
              </a:rPr>
              <a:t>做了尿检，证明他曾吸食毒品k粉，医院也认定陈</a:t>
            </a:r>
            <a:r>
              <a:rPr sz="1800" b="1">
                <a:solidFill>
                  <a:schemeClr val="tx1"/>
                </a:solidFill>
                <a:sym typeface="+mn-ea"/>
              </a:rPr>
              <a:t>某</a:t>
            </a:r>
            <a:r>
              <a:rPr lang="zh-CN" altLang="en-US" sz="1800" b="1">
                <a:solidFill>
                  <a:schemeClr val="tx1"/>
                </a:solidFill>
              </a:rPr>
              <a:t>是过量吸食k粉而导致呼吸循环衰竭，最终死亡的。这是灌阳县第一例未成年人的一个吸毒死亡的案例。（资料来自网络）</a:t>
            </a:r>
            <a:endParaRPr lang="zh-CN" altLang="en-US" sz="1800" b="1">
              <a:solidFill>
                <a:schemeClr val="tx1"/>
              </a:solidFill>
            </a:endParaRPr>
          </a:p>
        </p:txBody>
      </p:sp>
      <p:sp>
        <p:nvSpPr>
          <p:cNvPr id="6" name="灯片编号占位符 5"/>
          <p:cNvSpPr>
            <a:spLocks noGrp="1"/>
          </p:cNvSpPr>
          <p:nvPr>
            <p:ph type="sldNum" sz="quarter" idx="12"/>
          </p:nvPr>
        </p:nvSpPr>
        <p:spPr/>
        <p:txBody>
          <a:bodyPr/>
          <a:p>
            <a:fld id="{49AE70B2-8BF9-45C0-BB95-33D1B9D3A854}" type="slidenum">
              <a:rPr lang="zh-CN" altLang="en-US" smtClean="0"/>
            </a:fld>
            <a:endParaRPr lang="zh-CN" altLang="en-US"/>
          </a:p>
        </p:txBody>
      </p:sp>
      <p:pic>
        <p:nvPicPr>
          <p:cNvPr id="8" name="图片 7" descr="16"/>
          <p:cNvPicPr>
            <a:picLocks noChangeAspect="1"/>
          </p:cNvPicPr>
          <p:nvPr/>
        </p:nvPicPr>
        <p:blipFill>
          <a:blip r:embed="rId2"/>
          <a:stretch>
            <a:fillRect/>
          </a:stretch>
        </p:blipFill>
        <p:spPr>
          <a:xfrm>
            <a:off x="7357110" y="1069975"/>
            <a:ext cx="4432300" cy="527685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a:glow rad="127000">
              <a:schemeClr val="accent1">
                <a:alpha val="65000"/>
              </a:schemeClr>
            </a:glow>
            <a:outerShdw blurRad="50800" dist="50800" dir="5400000" algn="ctr" rotWithShape="0">
              <a:srgbClr val="000000">
                <a:alpha val="25000"/>
              </a:srgbClr>
            </a:outerShdw>
          </a:effectLst>
          <a:scene3d>
            <a:camera prst="orthographicFront"/>
            <a:lightRig rig="sunrise" dir="t">
              <a:rot lat="0" lon="0" rev="0"/>
            </a:lightRig>
          </a:scene3d>
        </p:spPr>
      </p:pic>
    </p:spTree>
    <p:custDataLst>
      <p:tags r:id="rId3"/>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edge">
                                      <p:cBhvr>
                                        <p:cTn id="10" dur="2000"/>
                                        <p:tgtEl>
                                          <p:spTgt spid="2"/>
                                        </p:tgtEl>
                                      </p:cBhvr>
                                    </p:animEffect>
                                  </p:childTnLst>
                                </p:cTn>
                              </p:par>
                              <p:par>
                                <p:cTn id="11" presetID="2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edge">
                                      <p:cBhvr>
                                        <p:cTn id="1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669882" y="416760"/>
            <a:ext cx="10852237" cy="648000"/>
          </a:xfrm>
        </p:spPr>
        <p:txBody>
          <a:bodyPr/>
          <a:p>
            <a:r>
              <a:rPr lang="zh-CN" altLang="en-US">
                <a:solidFill>
                  <a:srgbClr val="C00000"/>
                </a:solidFill>
              </a:rPr>
              <a:t>未成年人吸毒案例</a:t>
            </a:r>
            <a:endParaRPr lang="zh-CN" altLang="en-US">
              <a:solidFill>
                <a:srgbClr val="C00000"/>
              </a:solidFill>
            </a:endParaRPr>
          </a:p>
        </p:txBody>
      </p:sp>
      <p:sp>
        <p:nvSpPr>
          <p:cNvPr id="3" name="内容占位符 2"/>
          <p:cNvSpPr>
            <a:spLocks noGrp="1"/>
          </p:cNvSpPr>
          <p:nvPr>
            <p:ph sz="half" idx="1"/>
          </p:nvPr>
        </p:nvSpPr>
        <p:spPr>
          <a:xfrm>
            <a:off x="232410" y="969010"/>
            <a:ext cx="6923405" cy="5039995"/>
          </a:xfrm>
        </p:spPr>
        <p:txBody>
          <a:bodyPr/>
          <a:p>
            <a:pPr marL="0" indent="0">
              <a:buNone/>
            </a:pPr>
            <a:r>
              <a:rPr lang="en-US" altLang="zh-CN" b="1">
                <a:solidFill>
                  <a:schemeClr val="tx1"/>
                </a:solidFill>
              </a:rPr>
              <a:t>      </a:t>
            </a:r>
            <a:r>
              <a:rPr lang="zh-CN" altLang="en-US" sz="1800" b="1">
                <a:solidFill>
                  <a:schemeClr val="tx1"/>
                </a:solidFill>
              </a:rPr>
              <a:t>周某，现年16岁，初中文化，吸毒史一年。八岁时父母离异，其父又为他找后妈，后妈有一个比他小四岁的儿子。由于其父常年在外跑车，对他缺乏关爱与教育，当他出现错误不能及时批评让他纠正。周某在家经常辱骂后妈，欺负后妈带来的弟弟，后妈根本管不了他。2008年7月，周某毕业于一乡村小学，由于无所事事，他很快结交了一些社会上的不良青年，2009年9月，作为初二年级的他，在校不好好学习，经常旷课，不完成作业。一个星期六的晚上，周某和三个朋友在一家网吧上完网后，经期中有吸毒朋友怂恿，周某开始吸毒，从此便开始了瘾君子的生活。周某供述，他第一次吸毒完全是因为盲从，看见自己的朋友吸，自己觉得好玩耶跟着吸，谁知从此便上瘾。为了得到吸毒费用，他先是谎称自己要交这样，那样的费用，从父亲那里骗钱。随着毒瘾的加大，骗来的钱也不够用了，他先是把家里值钱的东西拿去卖，后来经常小偷小摸，2010年9月，周某在一所职业中学附近抢劫一名学生，持刀杀人，被警方当场抓获。</a:t>
            </a:r>
            <a:r>
              <a:rPr sz="1800" b="1">
                <a:solidFill>
                  <a:schemeClr val="tx1"/>
                </a:solidFill>
                <a:sym typeface="+mn-ea"/>
              </a:rPr>
              <a:t>（资料来自网络）</a:t>
            </a:r>
            <a:endParaRPr lang="zh-CN" altLang="en-US" sz="1800" b="1">
              <a:solidFill>
                <a:schemeClr val="tx1"/>
              </a:solidFill>
              <a:sym typeface="+mn-ea"/>
            </a:endParaRPr>
          </a:p>
        </p:txBody>
      </p:sp>
      <p:pic>
        <p:nvPicPr>
          <p:cNvPr id="7" name="内容占位符 6" descr="E:\珊瑚学校\禁毒课件\u=3524968425,2803536183&amp;fm=26&amp;gp=0.jpgu=3524968425,2803536183&amp;fm=26&amp;gp=0"/>
          <p:cNvPicPr>
            <a:picLocks noChangeAspect="1"/>
          </p:cNvPicPr>
          <p:nvPr>
            <p:ph sz="half" idx="2"/>
          </p:nvPr>
        </p:nvPicPr>
        <p:blipFill>
          <a:blip r:embed="rId2"/>
          <a:srcRect/>
          <a:stretch>
            <a:fillRect/>
          </a:stretch>
        </p:blipFill>
        <p:spPr>
          <a:xfrm>
            <a:off x="7283450" y="2695575"/>
            <a:ext cx="4857750" cy="3962400"/>
          </a:xfrm>
          <a:prstGeom prst="rect">
            <a:avLst/>
          </a:prstGeom>
        </p:spPr>
      </p:pic>
    </p:spTree>
    <p:custDataLst>
      <p:tags r:id="rId3"/>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strips(downRight)">
                                      <p:cBhvr>
                                        <p:cTn id="7" dur="1000"/>
                                        <p:tgtEl>
                                          <p:spTgt spid="2"/>
                                        </p:tgtEl>
                                      </p:cBhvr>
                                    </p:animEffect>
                                  </p:childTnLst>
                                </p:cTn>
                              </p:par>
                              <p:par>
                                <p:cTn id="8" presetID="18" presetClass="entr" presetSubtype="6" fill="hold" grpId="0" nodeType="withEffect">
                                  <p:stCondLst>
                                    <p:cond delay="0"/>
                                  </p:stCondLst>
                                  <p:childTnLst>
                                    <p:set>
                                      <p:cBhvr>
                                        <p:cTn id="9" dur="1000" fill="hold">
                                          <p:stCondLst>
                                            <p:cond delay="0"/>
                                          </p:stCondLst>
                                        </p:cTn>
                                        <p:tgtEl>
                                          <p:spTgt spid="3">
                                            <p:txEl>
                                              <p:pRg st="0" end="0"/>
                                            </p:txEl>
                                          </p:spTgt>
                                        </p:tgtEl>
                                        <p:attrNameLst>
                                          <p:attrName>style.visibility</p:attrName>
                                        </p:attrNameLst>
                                      </p:cBhvr>
                                      <p:to>
                                        <p:strVal val="visible"/>
                                      </p:to>
                                    </p:set>
                                    <p:animEffect transition="in" filter="strips(downRight)">
                                      <p:cBhvr>
                                        <p:cTn id="10" dur="1000"/>
                                        <p:tgtEl>
                                          <p:spTgt spid="3">
                                            <p:txEl>
                                              <p:pRg st="0" end="0"/>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669882" y="698700"/>
            <a:ext cx="10852237" cy="648000"/>
          </a:xfrm>
        </p:spPr>
        <p:txBody>
          <a:bodyPr/>
          <a:p>
            <a:r>
              <a:rPr lang="zh-CN" altLang="en-US">
                <a:solidFill>
                  <a:srgbClr val="C00000"/>
                </a:solidFill>
              </a:rPr>
              <a:t>吸食毒品的危害：对个人</a:t>
            </a:r>
            <a:endParaRPr lang="zh-CN" altLang="en-US">
              <a:solidFill>
                <a:srgbClr val="C00000"/>
              </a:solidFill>
            </a:endParaRPr>
          </a:p>
        </p:txBody>
      </p:sp>
      <p:pic>
        <p:nvPicPr>
          <p:cNvPr id="5" name="图片 4" descr="u=3863349710,3158741441&amp;fm=26&amp;gp=0"/>
          <p:cNvPicPr>
            <a:picLocks noChangeAspect="1"/>
          </p:cNvPicPr>
          <p:nvPr/>
        </p:nvPicPr>
        <p:blipFill>
          <a:blip r:embed="rId2"/>
          <a:stretch>
            <a:fillRect/>
          </a:stretch>
        </p:blipFill>
        <p:spPr>
          <a:xfrm>
            <a:off x="8274050" y="3876675"/>
            <a:ext cx="2502535" cy="1762125"/>
          </a:xfrm>
          <a:prstGeom prst="rect">
            <a:avLst/>
          </a:prstGeom>
        </p:spPr>
      </p:pic>
      <p:pic>
        <p:nvPicPr>
          <p:cNvPr id="7" name="图片 6" descr="u=3018134268,1786697699&amp;fm=26&amp;gp=0"/>
          <p:cNvPicPr>
            <a:picLocks noChangeAspect="1"/>
          </p:cNvPicPr>
          <p:nvPr/>
        </p:nvPicPr>
        <p:blipFill>
          <a:blip r:embed="rId3"/>
          <a:stretch>
            <a:fillRect/>
          </a:stretch>
        </p:blipFill>
        <p:spPr>
          <a:xfrm>
            <a:off x="8273415" y="636905"/>
            <a:ext cx="2502535" cy="2231390"/>
          </a:xfrm>
          <a:prstGeom prst="rect">
            <a:avLst/>
          </a:prstGeom>
        </p:spPr>
      </p:pic>
      <p:sp>
        <p:nvSpPr>
          <p:cNvPr id="3" name="灯片编号占位符 2"/>
          <p:cNvSpPr>
            <a:spLocks noGrp="1"/>
          </p:cNvSpPr>
          <p:nvPr>
            <p:ph type="sldNum" sz="quarter" idx="12"/>
          </p:nvPr>
        </p:nvSpPr>
        <p:spPr/>
        <p:txBody>
          <a:bodyPr/>
          <a:p>
            <a:fld id="{49AE70B2-8BF9-45C0-BB95-33D1B9D3A854}" type="slidenum">
              <a:rPr lang="zh-CN" altLang="en-US" smtClean="0"/>
            </a:fld>
            <a:endParaRPr lang="zh-CN" altLang="en-US"/>
          </a:p>
        </p:txBody>
      </p:sp>
      <p:sp>
        <p:nvSpPr>
          <p:cNvPr id="10" name="文本框 9"/>
          <p:cNvSpPr txBox="1"/>
          <p:nvPr/>
        </p:nvSpPr>
        <p:spPr>
          <a:xfrm>
            <a:off x="805180" y="1662430"/>
            <a:ext cx="2670175" cy="805929"/>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神经失常</a:t>
            </a:r>
            <a:endParaRPr lang="zh-CN" altLang="en-US" sz="2800" b="1"/>
          </a:p>
        </p:txBody>
      </p:sp>
      <p:sp>
        <p:nvSpPr>
          <p:cNvPr id="11" name="文本框 10"/>
          <p:cNvSpPr txBox="1"/>
          <p:nvPr/>
        </p:nvSpPr>
        <p:spPr>
          <a:xfrm>
            <a:off x="1562735" y="2706370"/>
            <a:ext cx="2623820" cy="841534"/>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摧毁健康</a:t>
            </a:r>
            <a:endParaRPr lang="zh-CN" altLang="en-US" sz="2800" b="1"/>
          </a:p>
        </p:txBody>
      </p:sp>
      <p:sp>
        <p:nvSpPr>
          <p:cNvPr id="12" name="文本框 11"/>
          <p:cNvSpPr txBox="1"/>
          <p:nvPr/>
        </p:nvSpPr>
        <p:spPr>
          <a:xfrm>
            <a:off x="2141220" y="3811905"/>
            <a:ext cx="2715260" cy="841534"/>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心理变态</a:t>
            </a:r>
            <a:endParaRPr lang="zh-CN" altLang="en-US" sz="2800" b="1"/>
          </a:p>
        </p:txBody>
      </p:sp>
      <p:sp>
        <p:nvSpPr>
          <p:cNvPr id="13" name="文本框 12"/>
          <p:cNvSpPr txBox="1"/>
          <p:nvPr/>
        </p:nvSpPr>
        <p:spPr>
          <a:xfrm>
            <a:off x="2774950" y="4869180"/>
            <a:ext cx="2745740" cy="888393"/>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走上歧路</a:t>
            </a:r>
            <a:endParaRPr lang="zh-CN" altLang="en-US" sz="2800" b="1"/>
          </a:p>
        </p:txBody>
      </p:sp>
    </p:spTree>
    <p:custDataLst>
      <p:tags r:id="rId4"/>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3000" fill="hold">
                                          <p:stCondLst>
                                            <p:cond delay="0"/>
                                          </p:stCondLst>
                                        </p:cTn>
                                        <p:tgtEl>
                                          <p:spTgt spid="10"/>
                                        </p:tgtEl>
                                        <p:attrNameLst>
                                          <p:attrName>style.visibility</p:attrName>
                                        </p:attrNameLst>
                                      </p:cBhvr>
                                      <p:to>
                                        <p:strVal val="visible"/>
                                      </p:to>
                                    </p:set>
                                    <p:animEffect transition="in" filter="dissolve">
                                      <p:cBhvr>
                                        <p:cTn id="7" dur="3000"/>
                                        <p:tgtEl>
                                          <p:spTgt spid="10"/>
                                        </p:tgtEl>
                                      </p:cBhvr>
                                    </p:animEffect>
                                  </p:childTnLst>
                                </p:cTn>
                              </p:par>
                              <p:par>
                                <p:cTn id="8" presetID="9" presetClass="entr" presetSubtype="0" fill="hold" grpId="0" nodeType="withEffect">
                                  <p:stCondLst>
                                    <p:cond delay="0"/>
                                  </p:stCondLst>
                                  <p:childTnLst>
                                    <p:set>
                                      <p:cBhvr>
                                        <p:cTn id="9" dur="3000" fill="hold">
                                          <p:stCondLst>
                                            <p:cond delay="0"/>
                                          </p:stCondLst>
                                        </p:cTn>
                                        <p:tgtEl>
                                          <p:spTgt spid="11"/>
                                        </p:tgtEl>
                                        <p:attrNameLst>
                                          <p:attrName>style.visibility</p:attrName>
                                        </p:attrNameLst>
                                      </p:cBhvr>
                                      <p:to>
                                        <p:strVal val="visible"/>
                                      </p:to>
                                    </p:set>
                                    <p:animEffect transition="in" filter="dissolve">
                                      <p:cBhvr>
                                        <p:cTn id="10" dur="3000"/>
                                        <p:tgtEl>
                                          <p:spTgt spid="11"/>
                                        </p:tgtEl>
                                      </p:cBhvr>
                                    </p:animEffect>
                                  </p:childTnLst>
                                </p:cTn>
                              </p:par>
                              <p:par>
                                <p:cTn id="11" presetID="9" presetClass="entr" presetSubtype="0" fill="hold" grpId="0" nodeType="withEffect">
                                  <p:stCondLst>
                                    <p:cond delay="0"/>
                                  </p:stCondLst>
                                  <p:childTnLst>
                                    <p:set>
                                      <p:cBhvr>
                                        <p:cTn id="12" dur="3000" fill="hold">
                                          <p:stCondLst>
                                            <p:cond delay="0"/>
                                          </p:stCondLst>
                                        </p:cTn>
                                        <p:tgtEl>
                                          <p:spTgt spid="12"/>
                                        </p:tgtEl>
                                        <p:attrNameLst>
                                          <p:attrName>style.visibility</p:attrName>
                                        </p:attrNameLst>
                                      </p:cBhvr>
                                      <p:to>
                                        <p:strVal val="visible"/>
                                      </p:to>
                                    </p:set>
                                    <p:animEffect transition="in" filter="dissolve">
                                      <p:cBhvr>
                                        <p:cTn id="13" dur="3000"/>
                                        <p:tgtEl>
                                          <p:spTgt spid="12"/>
                                        </p:tgtEl>
                                      </p:cBhvr>
                                    </p:animEffect>
                                  </p:childTnLst>
                                </p:cTn>
                              </p:par>
                              <p:par>
                                <p:cTn id="14" presetID="9" presetClass="entr" presetSubtype="0" fill="hold" grpId="0" nodeType="withEffect">
                                  <p:stCondLst>
                                    <p:cond delay="0"/>
                                  </p:stCondLst>
                                  <p:childTnLst>
                                    <p:set>
                                      <p:cBhvr>
                                        <p:cTn id="15" dur="3000" fill="hold">
                                          <p:stCondLst>
                                            <p:cond delay="0"/>
                                          </p:stCondLst>
                                        </p:cTn>
                                        <p:tgtEl>
                                          <p:spTgt spid="13"/>
                                        </p:tgtEl>
                                        <p:attrNameLst>
                                          <p:attrName>style.visibility</p:attrName>
                                        </p:attrNameLst>
                                      </p:cBhvr>
                                      <p:to>
                                        <p:strVal val="visible"/>
                                      </p:to>
                                    </p:set>
                                    <p:animEffect transition="in" filter="dissolve">
                                      <p:cBhvr>
                                        <p:cTn id="16" dur="3000"/>
                                        <p:tgtEl>
                                          <p:spTgt spid="13"/>
                                        </p:tgtEl>
                                      </p:cBhvr>
                                    </p:animEffect>
                                  </p:childTnLst>
                                </p:cTn>
                              </p:par>
                              <p:par>
                                <p:cTn id="17" presetID="9" presetClass="entr" presetSubtype="0" fill="hold" grpId="0" nodeType="withEffect">
                                  <p:stCondLst>
                                    <p:cond delay="0"/>
                                  </p:stCondLst>
                                  <p:childTnLst>
                                    <p:set>
                                      <p:cBhvr>
                                        <p:cTn id="18" dur="3000" fill="hold">
                                          <p:stCondLst>
                                            <p:cond delay="0"/>
                                          </p:stCondLst>
                                        </p:cTn>
                                        <p:tgtEl>
                                          <p:spTgt spid="2"/>
                                        </p:tgtEl>
                                        <p:attrNameLst>
                                          <p:attrName>style.visibility</p:attrName>
                                        </p:attrNameLst>
                                      </p:cBhvr>
                                      <p:to>
                                        <p:strVal val="visible"/>
                                      </p:to>
                                    </p:set>
                                    <p:animEffect transition="in" filter="dissolve">
                                      <p:cBhvr>
                                        <p:cTn id="19"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6" presetClass="emph" presetSubtype="0" fill="hold" grpId="1" nodeType="clickEffect">
                                  <p:stCondLst>
                                    <p:cond delay="0"/>
                                  </p:stCondLst>
                                  <p:childTnLst>
                                    <p:anim to="" calcmode="lin" valueType="num">
                                      <p:cBhvr>
                                        <p:cTn id="24" dur="500" fill="hold">
                                          <p:stCondLst>
                                            <p:cond delay="0"/>
                                          </p:stCondLst>
                                        </p:cTn>
                                        <p:tgtEl>
                                          <p:spTgt spid="5"/>
                                        </p:tgtEl>
                                        <p:attrNameLst>
                                          <p:attrName>ppt_h</p:attrName>
                                        </p:attrNameLst>
                                      </p:cBhvr>
                                      <p:tavLst>
                                        <p:tav tm="0">
                                          <p:val>
                                            <p:strVal val="#ppt_h"/>
                                          </p:val>
                                        </p:tav>
                                        <p:tav tm="100000">
                                          <p:val>
                                            <p:strVal val="#ppt_h*1.5"/>
                                          </p:val>
                                        </p:tav>
                                      </p:tavLst>
                                    </p:anim>
                                    <p:anim to="" calcmode="lin" valueType="num">
                                      <p:cBhvr>
                                        <p:cTn id="25" dur="500" fill="hold">
                                          <p:stCondLst>
                                            <p:cond delay="0"/>
                                          </p:stCondLst>
                                        </p:cTn>
                                        <p:tgtEl>
                                          <p:spTgt spid="5"/>
                                        </p:tgtEl>
                                        <p:attrNameLst>
                                          <p:attrName>ppt_w</p:attrName>
                                        </p:attrNameLst>
                                      </p:cBhvr>
                                      <p:tavLst>
                                        <p:tav tm="0">
                                          <p:val>
                                            <p:strVal val="#ppt_w"/>
                                          </p:val>
                                        </p:tav>
                                        <p:tav tm="100000">
                                          <p:val>
                                            <p:strVal val="#ppt_w*1.5"/>
                                          </p:val>
                                        </p:tav>
                                      </p:tavLst>
                                    </p:anim>
                                  </p:childTnLst>
                                </p:cTn>
                              </p:par>
                            </p:childTnLst>
                          </p:cTn>
                        </p:par>
                      </p:childTnLst>
                    </p:cTn>
                  </p:par>
                </p:childTnLst>
              </p:cTn>
              <p:nextCondLst>
                <p:cond evt="onClick" delay="0">
                  <p:tgtEl>
                    <p:spTgt spid="5"/>
                  </p:tgtEl>
                </p:cond>
              </p:nextCondLst>
            </p:seq>
            <p:seq concurrent="1" nextAc="seek">
              <p:cTn id="26" restart="whenNotActive" fill="hold" evtFilter="cancelBubble" nodeType="interactiveSeq">
                <p:stCondLst>
                  <p:cond evt="onClick" delay="0">
                    <p:tgtEl>
                      <p:spTgt spid="7"/>
                    </p:tgtEl>
                  </p:cond>
                </p:stCondLst>
                <p:endSync evt="end" delay="0">
                  <p:rtn val="all"/>
                </p:endSync>
                <p:childTnLst>
                  <p:par>
                    <p:cTn id="27" fill="hold">
                      <p:stCondLst>
                        <p:cond delay="0"/>
                      </p:stCondLst>
                      <p:childTnLst>
                        <p:par>
                          <p:cTn id="28" fill="hold">
                            <p:stCondLst>
                              <p:cond delay="0"/>
                            </p:stCondLst>
                            <p:childTnLst>
                              <p:par>
                                <p:cTn id="29" presetID="6" presetClass="emph" presetSubtype="0" fill="hold" grpId="1" nodeType="clickEffect">
                                  <p:stCondLst>
                                    <p:cond delay="0"/>
                                  </p:stCondLst>
                                  <p:childTnLst>
                                    <p:anim to="" calcmode="lin" valueType="num">
                                      <p:cBhvr>
                                        <p:cTn id="30" dur="500" fill="hold">
                                          <p:stCondLst>
                                            <p:cond delay="0"/>
                                          </p:stCondLst>
                                        </p:cTn>
                                        <p:tgtEl>
                                          <p:spTgt spid="7"/>
                                        </p:tgtEl>
                                        <p:attrNameLst>
                                          <p:attrName>ppt_h</p:attrName>
                                        </p:attrNameLst>
                                      </p:cBhvr>
                                      <p:tavLst>
                                        <p:tav tm="0">
                                          <p:val>
                                            <p:strVal val="#ppt_h"/>
                                          </p:val>
                                        </p:tav>
                                        <p:tav tm="100000">
                                          <p:val>
                                            <p:strVal val="#ppt_h*1.5"/>
                                          </p:val>
                                        </p:tav>
                                      </p:tavLst>
                                    </p:anim>
                                    <p:anim to="" calcmode="lin" valueType="num">
                                      <p:cBhvr>
                                        <p:cTn id="31" dur="500" fill="hold">
                                          <p:stCondLst>
                                            <p:cond delay="0"/>
                                          </p:stCondLst>
                                        </p:cTn>
                                        <p:tgtEl>
                                          <p:spTgt spid="7"/>
                                        </p:tgtEl>
                                        <p:attrNameLst>
                                          <p:attrName>ppt_w</p:attrName>
                                        </p:attrNameLst>
                                      </p:cBhvr>
                                      <p:tavLst>
                                        <p:tav tm="0">
                                          <p:val>
                                            <p:strVal val="#ppt_w"/>
                                          </p:val>
                                        </p:tav>
                                        <p:tav tm="100000">
                                          <p:val>
                                            <p:strVal val="#ppt_w*1.5"/>
                                          </p:val>
                                        </p:tav>
                                      </p:tavLst>
                                    </p:anim>
                                  </p:childTnLst>
                                </p:cTn>
                              </p:par>
                            </p:childTnLst>
                          </p:cTn>
                        </p:par>
                      </p:childTnLst>
                    </p:cTn>
                  </p:par>
                </p:childTnLst>
              </p:cTn>
              <p:nextCondLst>
                <p:cond evt="onClick" delay="0">
                  <p:tgtEl>
                    <p:spTgt spid="7"/>
                  </p:tgtEl>
                </p:cond>
              </p:nextCondLst>
            </p:seq>
          </p:childTnLst>
        </p:cTn>
      </p:par>
    </p:tnLst>
    <p:bldLst>
      <p:bldP spid="10" grpId="0" bldLvl="0" animBg="1"/>
      <p:bldP spid="11" grpId="0" bldLvl="0" animBg="1"/>
      <p:bldP spid="12" grpId="0" bldLvl="0" animBg="1"/>
      <p:bldP spid="13" grpId="0" animBg="1"/>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t>吸食毒品的危害：对家庭</a:t>
            </a:r>
            <a:endParaRPr lang="zh-CN" altLang="en-US"/>
          </a:p>
        </p:txBody>
      </p:sp>
      <p:pic>
        <p:nvPicPr>
          <p:cNvPr id="5" name="图片 4" descr="E:\珊瑚学校\禁毒课件\u=3008750427,1524492431&amp;fm=26&amp;gp=0.jpgu=3008750427,1524492431&amp;fm=26&amp;gp=0"/>
          <p:cNvPicPr>
            <a:picLocks noChangeAspect="1"/>
          </p:cNvPicPr>
          <p:nvPr/>
        </p:nvPicPr>
        <p:blipFill>
          <a:blip r:embed="rId2"/>
          <a:srcRect/>
          <a:stretch>
            <a:fillRect/>
          </a:stretch>
        </p:blipFill>
        <p:spPr>
          <a:xfrm>
            <a:off x="8450580" y="3964940"/>
            <a:ext cx="2502535" cy="2024380"/>
          </a:xfrm>
          <a:prstGeom prst="rect">
            <a:avLst/>
          </a:prstGeom>
        </p:spPr>
      </p:pic>
      <p:pic>
        <p:nvPicPr>
          <p:cNvPr id="7" name="图片 6" descr="E:\珊瑚学校\禁毒课件\u=1373194919,571589111&amp;fm=26&amp;gp=0.jpgu=1373194919,571589111&amp;fm=26&amp;gp=0"/>
          <p:cNvPicPr>
            <a:picLocks noChangeAspect="1"/>
          </p:cNvPicPr>
          <p:nvPr/>
        </p:nvPicPr>
        <p:blipFill>
          <a:blip r:embed="rId3"/>
          <a:srcRect/>
          <a:stretch>
            <a:fillRect/>
          </a:stretch>
        </p:blipFill>
        <p:spPr>
          <a:xfrm>
            <a:off x="8450580" y="699135"/>
            <a:ext cx="2502535" cy="2231390"/>
          </a:xfrm>
          <a:prstGeom prst="rect">
            <a:avLst/>
          </a:prstGeom>
        </p:spPr>
      </p:pic>
      <p:sp>
        <p:nvSpPr>
          <p:cNvPr id="10" name="文本框 9"/>
          <p:cNvSpPr txBox="1"/>
          <p:nvPr/>
        </p:nvSpPr>
        <p:spPr>
          <a:xfrm>
            <a:off x="852805" y="1786890"/>
            <a:ext cx="2670175" cy="801034"/>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倾家荡产</a:t>
            </a:r>
            <a:endParaRPr lang="zh-CN" altLang="en-US" sz="2800" b="1"/>
          </a:p>
        </p:txBody>
      </p:sp>
      <p:sp>
        <p:nvSpPr>
          <p:cNvPr id="11" name="文本框 10"/>
          <p:cNvSpPr txBox="1"/>
          <p:nvPr/>
        </p:nvSpPr>
        <p:spPr>
          <a:xfrm>
            <a:off x="1705610" y="2644775"/>
            <a:ext cx="2623820" cy="951250"/>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妻离子散</a:t>
            </a:r>
            <a:endParaRPr lang="zh-CN" altLang="en-US" sz="2800" b="1"/>
          </a:p>
        </p:txBody>
      </p:sp>
      <p:sp>
        <p:nvSpPr>
          <p:cNvPr id="12" name="文本框 11"/>
          <p:cNvSpPr txBox="1"/>
          <p:nvPr/>
        </p:nvSpPr>
        <p:spPr>
          <a:xfrm>
            <a:off x="2007870" y="3764915"/>
            <a:ext cx="2715260" cy="801041"/>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家破人亡</a:t>
            </a:r>
            <a:endParaRPr lang="zh-CN" altLang="en-US" sz="2800" b="1"/>
          </a:p>
        </p:txBody>
      </p:sp>
      <p:sp>
        <p:nvSpPr>
          <p:cNvPr id="13" name="文本框 12"/>
          <p:cNvSpPr txBox="1"/>
          <p:nvPr/>
        </p:nvSpPr>
        <p:spPr>
          <a:xfrm>
            <a:off x="2744470" y="4879340"/>
            <a:ext cx="2745740" cy="801051"/>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危及后代</a:t>
            </a:r>
            <a:endParaRPr lang="zh-CN" altLang="en-US" sz="2800" b="1"/>
          </a:p>
        </p:txBody>
      </p:sp>
    </p:spTree>
    <p:custDataLst>
      <p:tags r:id="rId4"/>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ircle(in)">
                                      <p:cBhvr>
                                        <p:cTn id="13" dur="2000"/>
                                        <p:tgtEl>
                                          <p:spTgt spid="12"/>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ircle(in)">
                                      <p:cBhvr>
                                        <p:cTn id="16" dur="2000"/>
                                        <p:tgtEl>
                                          <p:spTgt spid="13"/>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6" presetClass="emph" presetSubtype="0" fill="hold" grpId="1" nodeType="clickEffect">
                                  <p:stCondLst>
                                    <p:cond delay="0"/>
                                  </p:stCondLst>
                                  <p:childTnLst>
                                    <p:anim to="" calcmode="lin" valueType="num">
                                      <p:cBhvr>
                                        <p:cTn id="24" dur="500" fill="hold">
                                          <p:stCondLst>
                                            <p:cond delay="0"/>
                                          </p:stCondLst>
                                        </p:cTn>
                                        <p:tgtEl>
                                          <p:spTgt spid="5"/>
                                        </p:tgtEl>
                                        <p:attrNameLst>
                                          <p:attrName>ppt_h</p:attrName>
                                        </p:attrNameLst>
                                      </p:cBhvr>
                                      <p:tavLst>
                                        <p:tav tm="0">
                                          <p:val>
                                            <p:strVal val="#ppt_h"/>
                                          </p:val>
                                        </p:tav>
                                        <p:tav tm="100000">
                                          <p:val>
                                            <p:strVal val="#ppt_h*1.5"/>
                                          </p:val>
                                        </p:tav>
                                      </p:tavLst>
                                    </p:anim>
                                    <p:anim to="" calcmode="lin" valueType="num">
                                      <p:cBhvr>
                                        <p:cTn id="25" dur="500" fill="hold">
                                          <p:stCondLst>
                                            <p:cond delay="0"/>
                                          </p:stCondLst>
                                        </p:cTn>
                                        <p:tgtEl>
                                          <p:spTgt spid="5"/>
                                        </p:tgtEl>
                                        <p:attrNameLst>
                                          <p:attrName>ppt_w</p:attrName>
                                        </p:attrNameLst>
                                      </p:cBhvr>
                                      <p:tavLst>
                                        <p:tav tm="0">
                                          <p:val>
                                            <p:strVal val="#ppt_w"/>
                                          </p:val>
                                        </p:tav>
                                        <p:tav tm="100000">
                                          <p:val>
                                            <p:strVal val="#ppt_w*1.5"/>
                                          </p:val>
                                        </p:tav>
                                      </p:tavLst>
                                    </p:anim>
                                  </p:childTnLst>
                                </p:cTn>
                              </p:par>
                            </p:childTnLst>
                          </p:cTn>
                        </p:par>
                      </p:childTnLst>
                    </p:cTn>
                  </p:par>
                </p:childTnLst>
              </p:cTn>
              <p:nextCondLst>
                <p:cond evt="onClick" delay="0">
                  <p:tgtEl>
                    <p:spTgt spid="5"/>
                  </p:tgtEl>
                </p:cond>
              </p:nextCondLst>
            </p:seq>
            <p:seq concurrent="1" nextAc="seek">
              <p:cTn id="26" restart="whenNotActive" fill="hold" evtFilter="cancelBubble" nodeType="interactiveSeq">
                <p:stCondLst>
                  <p:cond evt="onClick" delay="0">
                    <p:tgtEl>
                      <p:spTgt spid="7"/>
                    </p:tgtEl>
                  </p:cond>
                </p:stCondLst>
                <p:endSync evt="end" delay="0">
                  <p:rtn val="all"/>
                </p:endSync>
                <p:childTnLst>
                  <p:par>
                    <p:cTn id="27" fill="hold">
                      <p:stCondLst>
                        <p:cond delay="0"/>
                      </p:stCondLst>
                      <p:childTnLst>
                        <p:par>
                          <p:cTn id="28" fill="hold">
                            <p:stCondLst>
                              <p:cond delay="0"/>
                            </p:stCondLst>
                            <p:childTnLst>
                              <p:par>
                                <p:cTn id="29" presetID="6" presetClass="emph" presetSubtype="0" fill="hold" grpId="1" nodeType="clickEffect">
                                  <p:stCondLst>
                                    <p:cond delay="0"/>
                                  </p:stCondLst>
                                  <p:childTnLst>
                                    <p:anim to="" calcmode="lin" valueType="num">
                                      <p:cBhvr>
                                        <p:cTn id="30" dur="500" fill="hold">
                                          <p:stCondLst>
                                            <p:cond delay="0"/>
                                          </p:stCondLst>
                                        </p:cTn>
                                        <p:tgtEl>
                                          <p:spTgt spid="7"/>
                                        </p:tgtEl>
                                        <p:attrNameLst>
                                          <p:attrName>ppt_h</p:attrName>
                                        </p:attrNameLst>
                                      </p:cBhvr>
                                      <p:tavLst>
                                        <p:tav tm="0">
                                          <p:val>
                                            <p:strVal val="#ppt_h"/>
                                          </p:val>
                                        </p:tav>
                                        <p:tav tm="100000">
                                          <p:val>
                                            <p:strVal val="#ppt_h*1.5"/>
                                          </p:val>
                                        </p:tav>
                                      </p:tavLst>
                                    </p:anim>
                                    <p:anim to="" calcmode="lin" valueType="num">
                                      <p:cBhvr>
                                        <p:cTn id="31" dur="500" fill="hold">
                                          <p:stCondLst>
                                            <p:cond delay="0"/>
                                          </p:stCondLst>
                                        </p:cTn>
                                        <p:tgtEl>
                                          <p:spTgt spid="7"/>
                                        </p:tgtEl>
                                        <p:attrNameLst>
                                          <p:attrName>ppt_w</p:attrName>
                                        </p:attrNameLst>
                                      </p:cBhvr>
                                      <p:tavLst>
                                        <p:tav tm="0">
                                          <p:val>
                                            <p:strVal val="#ppt_w"/>
                                          </p:val>
                                        </p:tav>
                                        <p:tav tm="100000">
                                          <p:val>
                                            <p:strVal val="#ppt_w*1.5"/>
                                          </p:val>
                                        </p:tav>
                                      </p:tavLst>
                                    </p:anim>
                                  </p:childTnLst>
                                </p:cTn>
                              </p:par>
                            </p:childTnLst>
                          </p:cTn>
                        </p:par>
                      </p:childTnLst>
                    </p:cTn>
                  </p:par>
                </p:childTnLst>
              </p:cTn>
              <p:nextCondLst>
                <p:cond evt="onClick" delay="0">
                  <p:tgtEl>
                    <p:spTgt spid="7"/>
                  </p:tgtEl>
                </p:cond>
              </p:nextCondLst>
            </p:seq>
          </p:childTnLst>
        </p:cTn>
      </p:par>
    </p:tnLst>
    <p:bldLst>
      <p:bldP spid="10" grpId="0" animBg="1"/>
      <p:bldP spid="11" grpId="0" animBg="1"/>
      <p:bldP spid="12" grpId="0" animBg="1"/>
      <p:bldP spid="13" grpId="0" animBg="1"/>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t>吸食毒品的危害：对社会</a:t>
            </a:r>
            <a:endParaRPr lang="zh-CN" altLang="en-US"/>
          </a:p>
        </p:txBody>
      </p:sp>
      <p:pic>
        <p:nvPicPr>
          <p:cNvPr id="4" name="内容占位符 3" descr="E:\珊瑚学校\禁毒课件\u=1847396084,335720617&amp;fm=26&amp;gp=0.jpgu=1847396084,335720617&amp;fm=26&amp;gp=0"/>
          <p:cNvPicPr>
            <a:picLocks noChangeAspect="1"/>
          </p:cNvPicPr>
          <p:nvPr>
            <p:ph idx="1"/>
          </p:nvPr>
        </p:nvPicPr>
        <p:blipFill>
          <a:blip r:embed="rId2"/>
          <a:srcRect/>
          <a:stretch>
            <a:fillRect/>
          </a:stretch>
        </p:blipFill>
        <p:spPr>
          <a:xfrm>
            <a:off x="7992110" y="508635"/>
            <a:ext cx="3318510" cy="2175510"/>
          </a:xfrm>
          <a:prstGeom prst="rect">
            <a:avLst/>
          </a:prstGeom>
        </p:spPr>
      </p:pic>
      <p:pic>
        <p:nvPicPr>
          <p:cNvPr id="7" name="图片 6" descr="E:\珊瑚学校\禁毒课件\u=4156407766,3477793026&amp;fm=26&amp;gp=0.jpgu=4156407766,3477793026&amp;fm=26&amp;gp=0"/>
          <p:cNvPicPr>
            <a:picLocks noChangeAspect="1"/>
          </p:cNvPicPr>
          <p:nvPr/>
        </p:nvPicPr>
        <p:blipFill>
          <a:blip r:embed="rId3"/>
          <a:srcRect/>
          <a:stretch>
            <a:fillRect/>
          </a:stretch>
        </p:blipFill>
        <p:spPr>
          <a:xfrm>
            <a:off x="7991475" y="3784600"/>
            <a:ext cx="3319145" cy="2095500"/>
          </a:xfrm>
          <a:prstGeom prst="rect">
            <a:avLst/>
          </a:prstGeom>
        </p:spPr>
      </p:pic>
      <p:sp>
        <p:nvSpPr>
          <p:cNvPr id="10" name="文本框 9"/>
          <p:cNvSpPr txBox="1"/>
          <p:nvPr/>
        </p:nvSpPr>
        <p:spPr>
          <a:xfrm>
            <a:off x="871855" y="1776730"/>
            <a:ext cx="2670175" cy="801032"/>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偷盗抢劫</a:t>
            </a:r>
            <a:endParaRPr lang="zh-CN" altLang="en-US" sz="2800" b="1"/>
          </a:p>
        </p:txBody>
      </p:sp>
      <p:sp>
        <p:nvSpPr>
          <p:cNvPr id="11" name="文本框 10"/>
          <p:cNvSpPr txBox="1"/>
          <p:nvPr/>
        </p:nvSpPr>
        <p:spPr>
          <a:xfrm>
            <a:off x="1705610" y="2748915"/>
            <a:ext cx="2623820" cy="801065"/>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杀人放火</a:t>
            </a:r>
            <a:endParaRPr lang="zh-CN" altLang="en-US" sz="2800" b="1"/>
          </a:p>
        </p:txBody>
      </p:sp>
      <p:sp>
        <p:nvSpPr>
          <p:cNvPr id="12" name="文本框 11"/>
          <p:cNvSpPr txBox="1"/>
          <p:nvPr/>
        </p:nvSpPr>
        <p:spPr>
          <a:xfrm>
            <a:off x="2007870" y="3754755"/>
            <a:ext cx="2715260" cy="801032"/>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传播疾病</a:t>
            </a:r>
            <a:endParaRPr lang="zh-CN" altLang="en-US" sz="2800" b="1"/>
          </a:p>
        </p:txBody>
      </p:sp>
      <p:sp>
        <p:nvSpPr>
          <p:cNvPr id="13" name="文本框 12"/>
          <p:cNvSpPr txBox="1"/>
          <p:nvPr/>
        </p:nvSpPr>
        <p:spPr>
          <a:xfrm>
            <a:off x="2744470" y="4802505"/>
            <a:ext cx="2745740" cy="801032"/>
          </a:xfrm>
          <a:prstGeom prst="cloud">
            <a:avLst/>
          </a:prstGeom>
        </p:spPr>
        <p:style>
          <a:lnRef idx="2">
            <a:schemeClr val="accent3"/>
          </a:lnRef>
          <a:fillRef idx="1">
            <a:schemeClr val="lt1"/>
          </a:fillRef>
          <a:effectRef idx="0">
            <a:schemeClr val="accent3"/>
          </a:effectRef>
          <a:fontRef idx="minor">
            <a:schemeClr val="dk1"/>
          </a:fontRef>
        </p:style>
        <p:txBody>
          <a:bodyPr wrap="square" rtlCol="0">
            <a:spAutoFit/>
          </a:bodyPr>
          <a:p>
            <a:r>
              <a:rPr lang="zh-CN" altLang="en-US" sz="2800" b="1"/>
              <a:t>危害他人</a:t>
            </a:r>
            <a:endParaRPr lang="zh-CN" altLang="en-US" sz="2800" b="1"/>
          </a:p>
        </p:txBody>
      </p:sp>
    </p:spTree>
    <p:custDataLst>
      <p:tags r:id="rId4"/>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grpId="0" nodeType="withEffect">
                                  <p:stCondLst>
                                    <p:cond delay="0"/>
                                  </p:stCondLst>
                                  <p:childTnLst>
                                    <p:set>
                                      <p:cBhvr>
                                        <p:cTn id="11" dur="1000"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fltVal val="0"/>
                                          </p:val>
                                        </p:tav>
                                        <p:tav tm="100000">
                                          <p:val>
                                            <p:strVal val="#ppt_w"/>
                                          </p:val>
                                        </p:tav>
                                      </p:tavLst>
                                    </p:anim>
                                    <p:anim calcmode="lin" valueType="num">
                                      <p:cBhvr>
                                        <p:cTn id="13" dur="1000" fill="hold"/>
                                        <p:tgtEl>
                                          <p:spTgt spid="10"/>
                                        </p:tgtEl>
                                        <p:attrNameLst>
                                          <p:attrName>ppt_h</p:attrName>
                                        </p:attrNameLst>
                                      </p:cBhvr>
                                      <p:tavLst>
                                        <p:tav tm="0">
                                          <p:val>
                                            <p:fltVal val="0"/>
                                          </p:val>
                                        </p:tav>
                                        <p:tav tm="100000">
                                          <p:val>
                                            <p:strVal val="#ppt_h"/>
                                          </p:val>
                                        </p:tav>
                                      </p:tavLst>
                                    </p:anim>
                                    <p:animEffect transition="in" filter="fade">
                                      <p:cBhvr>
                                        <p:cTn id="14" dur="1000"/>
                                        <p:tgtEl>
                                          <p:spTgt spid="10"/>
                                        </p:tgtEl>
                                      </p:cBhvr>
                                    </p:animEffect>
                                  </p:childTnLst>
                                </p:cTn>
                              </p:par>
                              <p:par>
                                <p:cTn id="15" presetID="53" presetClass="entr" presetSubtype="16" fill="hold" grpId="0" nodeType="withEffect">
                                  <p:stCondLst>
                                    <p:cond delay="0"/>
                                  </p:stCondLst>
                                  <p:childTnLst>
                                    <p:set>
                                      <p:cBhvr>
                                        <p:cTn id="16" dur="1000" fill="hold">
                                          <p:stCondLst>
                                            <p:cond delay="0"/>
                                          </p:stCondLst>
                                        </p:cTn>
                                        <p:tgtEl>
                                          <p:spTgt spid="11"/>
                                        </p:tgtEl>
                                        <p:attrNameLst>
                                          <p:attrName>style.visibility</p:attrName>
                                        </p:attrNameLst>
                                      </p:cBhvr>
                                      <p:to>
                                        <p:strVal val="visible"/>
                                      </p:to>
                                    </p:set>
                                    <p:anim calcmode="lin" valueType="num">
                                      <p:cBhvr>
                                        <p:cTn id="17" dur="1000" fill="hold"/>
                                        <p:tgtEl>
                                          <p:spTgt spid="11"/>
                                        </p:tgtEl>
                                        <p:attrNameLst>
                                          <p:attrName>ppt_w</p:attrName>
                                        </p:attrNameLst>
                                      </p:cBhvr>
                                      <p:tavLst>
                                        <p:tav tm="0">
                                          <p:val>
                                            <p:fltVal val="0"/>
                                          </p:val>
                                        </p:tav>
                                        <p:tav tm="100000">
                                          <p:val>
                                            <p:strVal val="#ppt_w"/>
                                          </p:val>
                                        </p:tav>
                                      </p:tavLst>
                                    </p:anim>
                                    <p:anim calcmode="lin" valueType="num">
                                      <p:cBhvr>
                                        <p:cTn id="18" dur="1000" fill="hold"/>
                                        <p:tgtEl>
                                          <p:spTgt spid="11"/>
                                        </p:tgtEl>
                                        <p:attrNameLst>
                                          <p:attrName>ppt_h</p:attrName>
                                        </p:attrNameLst>
                                      </p:cBhvr>
                                      <p:tavLst>
                                        <p:tav tm="0">
                                          <p:val>
                                            <p:fltVal val="0"/>
                                          </p:val>
                                        </p:tav>
                                        <p:tav tm="100000">
                                          <p:val>
                                            <p:strVal val="#ppt_h"/>
                                          </p:val>
                                        </p:tav>
                                      </p:tavLst>
                                    </p:anim>
                                    <p:animEffect transition="in" filter="fade">
                                      <p:cBhvr>
                                        <p:cTn id="19" dur="1000"/>
                                        <p:tgtEl>
                                          <p:spTgt spid="11"/>
                                        </p:tgtEl>
                                      </p:cBhvr>
                                    </p:animEffect>
                                  </p:childTnLst>
                                </p:cTn>
                              </p:par>
                              <p:par>
                                <p:cTn id="20" presetID="53" presetClass="entr" presetSubtype="16" fill="hold" grpId="0" nodeType="withEffect">
                                  <p:stCondLst>
                                    <p:cond delay="0"/>
                                  </p:stCondLst>
                                  <p:childTnLst>
                                    <p:set>
                                      <p:cBhvr>
                                        <p:cTn id="21" dur="1000"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fltVal val="0"/>
                                          </p:val>
                                        </p:tav>
                                        <p:tav tm="100000">
                                          <p:val>
                                            <p:strVal val="#ppt_w"/>
                                          </p:val>
                                        </p:tav>
                                      </p:tavLst>
                                    </p:anim>
                                    <p:anim calcmode="lin" valueType="num">
                                      <p:cBhvr>
                                        <p:cTn id="23" dur="1000" fill="hold"/>
                                        <p:tgtEl>
                                          <p:spTgt spid="12"/>
                                        </p:tgtEl>
                                        <p:attrNameLst>
                                          <p:attrName>ppt_h</p:attrName>
                                        </p:attrNameLst>
                                      </p:cBhvr>
                                      <p:tavLst>
                                        <p:tav tm="0">
                                          <p:val>
                                            <p:fltVal val="0"/>
                                          </p:val>
                                        </p:tav>
                                        <p:tav tm="100000">
                                          <p:val>
                                            <p:strVal val="#ppt_h"/>
                                          </p:val>
                                        </p:tav>
                                      </p:tavLst>
                                    </p:anim>
                                    <p:animEffect transition="in" filter="fade">
                                      <p:cBhvr>
                                        <p:cTn id="24" dur="1000"/>
                                        <p:tgtEl>
                                          <p:spTgt spid="12"/>
                                        </p:tgtEl>
                                      </p:cBhvr>
                                    </p:animEffect>
                                  </p:childTnLst>
                                </p:cTn>
                              </p:par>
                              <p:par>
                                <p:cTn id="25" presetID="53" presetClass="entr" presetSubtype="16" fill="hold" grpId="0" nodeType="withEffect">
                                  <p:stCondLst>
                                    <p:cond delay="0"/>
                                  </p:stCondLst>
                                  <p:childTnLst>
                                    <p:set>
                                      <p:cBhvr>
                                        <p:cTn id="26" dur="1000"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Effect transition="in" filter="fade">
                                      <p:cBhvr>
                                        <p:cTn id="2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6" presetClass="emph" presetSubtype="0" fill="hold" grpId="1" nodeType="clickEffect">
                                  <p:stCondLst>
                                    <p:cond delay="0"/>
                                  </p:stCondLst>
                                  <p:childTnLst>
                                    <p:anim to="" calcmode="lin" valueType="num">
                                      <p:cBhvr>
                                        <p:cTn id="34" dur="500" fill="hold">
                                          <p:stCondLst>
                                            <p:cond delay="0"/>
                                          </p:stCondLst>
                                        </p:cTn>
                                        <p:tgtEl>
                                          <p:spTgt spid="4"/>
                                        </p:tgtEl>
                                        <p:attrNameLst>
                                          <p:attrName>ppt_h</p:attrName>
                                        </p:attrNameLst>
                                      </p:cBhvr>
                                      <p:tavLst>
                                        <p:tav tm="0">
                                          <p:val>
                                            <p:strVal val="#ppt_h"/>
                                          </p:val>
                                        </p:tav>
                                        <p:tav tm="100000">
                                          <p:val>
                                            <p:strVal val="#ppt_h*1.5"/>
                                          </p:val>
                                        </p:tav>
                                      </p:tavLst>
                                    </p:anim>
                                    <p:anim to="" calcmode="lin" valueType="num">
                                      <p:cBhvr>
                                        <p:cTn id="35" dur="500" fill="hold">
                                          <p:stCondLst>
                                            <p:cond delay="0"/>
                                          </p:stCondLst>
                                        </p:cTn>
                                        <p:tgtEl>
                                          <p:spTgt spid="4"/>
                                        </p:tgtEl>
                                        <p:attrNameLst>
                                          <p:attrName>ppt_w</p:attrName>
                                        </p:attrNameLst>
                                      </p:cBhvr>
                                      <p:tavLst>
                                        <p:tav tm="0">
                                          <p:val>
                                            <p:strVal val="#ppt_w"/>
                                          </p:val>
                                        </p:tav>
                                        <p:tav tm="100000">
                                          <p:val>
                                            <p:strVal val="#ppt_w*1.5"/>
                                          </p:val>
                                        </p:tav>
                                      </p:tavLst>
                                    </p:anim>
                                  </p:childTnLst>
                                </p:cTn>
                              </p:par>
                            </p:childTnLst>
                          </p:cTn>
                        </p:par>
                      </p:childTnLst>
                    </p:cTn>
                  </p:par>
                </p:childTnLst>
              </p:cTn>
              <p:nextCondLst>
                <p:cond evt="onClick" delay="0">
                  <p:tgtEl>
                    <p:spTgt spid="4"/>
                  </p:tgtEl>
                </p:cond>
              </p:nextCondLst>
            </p:seq>
            <p:seq concurrent="1" nextAc="seek">
              <p:cTn id="36" restart="whenNotActive" fill="hold" evtFilter="cancelBubble" nodeType="interactiveSeq">
                <p:stCondLst>
                  <p:cond evt="onClick" delay="0">
                    <p:tgtEl>
                      <p:spTgt spid="7"/>
                    </p:tgtEl>
                  </p:cond>
                </p:stCondLst>
                <p:endSync evt="end" delay="0">
                  <p:rtn val="all"/>
                </p:endSync>
                <p:childTnLst>
                  <p:par>
                    <p:cTn id="37" fill="hold">
                      <p:stCondLst>
                        <p:cond delay="0"/>
                      </p:stCondLst>
                      <p:childTnLst>
                        <p:par>
                          <p:cTn id="38" fill="hold">
                            <p:stCondLst>
                              <p:cond delay="0"/>
                            </p:stCondLst>
                            <p:childTnLst>
                              <p:par>
                                <p:cTn id="39" presetID="6" presetClass="emph" presetSubtype="0" fill="hold" grpId="1" nodeType="clickEffect">
                                  <p:stCondLst>
                                    <p:cond delay="0"/>
                                  </p:stCondLst>
                                  <p:childTnLst>
                                    <p:anim to="" calcmode="lin" valueType="num">
                                      <p:cBhvr>
                                        <p:cTn id="40" dur="500" fill="hold">
                                          <p:stCondLst>
                                            <p:cond delay="0"/>
                                          </p:stCondLst>
                                        </p:cTn>
                                        <p:tgtEl>
                                          <p:spTgt spid="7"/>
                                        </p:tgtEl>
                                        <p:attrNameLst>
                                          <p:attrName>ppt_h</p:attrName>
                                        </p:attrNameLst>
                                      </p:cBhvr>
                                      <p:tavLst>
                                        <p:tav tm="0">
                                          <p:val>
                                            <p:strVal val="#ppt_h"/>
                                          </p:val>
                                        </p:tav>
                                        <p:tav tm="100000">
                                          <p:val>
                                            <p:strVal val="#ppt_h*1.5"/>
                                          </p:val>
                                        </p:tav>
                                      </p:tavLst>
                                    </p:anim>
                                    <p:anim to="" calcmode="lin" valueType="num">
                                      <p:cBhvr>
                                        <p:cTn id="41" dur="500" fill="hold">
                                          <p:stCondLst>
                                            <p:cond delay="0"/>
                                          </p:stCondLst>
                                        </p:cTn>
                                        <p:tgtEl>
                                          <p:spTgt spid="7"/>
                                        </p:tgtEl>
                                        <p:attrNameLst>
                                          <p:attrName>ppt_w</p:attrName>
                                        </p:attrNameLst>
                                      </p:cBhvr>
                                      <p:tavLst>
                                        <p:tav tm="0">
                                          <p:val>
                                            <p:strVal val="#ppt_w"/>
                                          </p:val>
                                        </p:tav>
                                        <p:tav tm="100000">
                                          <p:val>
                                            <p:strVal val="#ppt_w*1.5"/>
                                          </p:val>
                                        </p:tav>
                                      </p:tavLst>
                                    </p:anim>
                                  </p:childTnLst>
                                </p:cTn>
                              </p:par>
                            </p:childTnLst>
                          </p:cTn>
                        </p:par>
                      </p:childTnLst>
                    </p:cTn>
                  </p:par>
                </p:childTnLst>
              </p:cTn>
              <p:nextCondLst>
                <p:cond evt="onClick" delay="0">
                  <p:tgtEl>
                    <p:spTgt spid="7"/>
                  </p:tgtEl>
                </p:cond>
              </p:nextCondLst>
            </p:seq>
          </p:childTnLst>
        </p:cTn>
      </p:par>
    </p:tnLst>
    <p:bldLst>
      <p:bldP spid="2" grpId="0"/>
      <p:bldP spid="10" grpId="0" animBg="1"/>
      <p:bldP spid="11" grpId="0" animBg="1"/>
      <p:bldP spid="12" grpId="0" animBg="1"/>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4" name="直角三角形 13"/>
          <p:cNvSpPr/>
          <p:nvPr/>
        </p:nvSpPr>
        <p:spPr>
          <a:xfrm>
            <a:off x="-33655" y="-21590"/>
            <a:ext cx="3982720" cy="6859270"/>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标题 6"/>
          <p:cNvSpPr>
            <a:spLocks noGrp="1"/>
          </p:cNvSpPr>
          <p:nvPr>
            <p:ph type="title"/>
            <p:custDataLst>
              <p:tags r:id="rId2"/>
            </p:custDataLst>
          </p:nvPr>
        </p:nvSpPr>
        <p:spPr>
          <a:xfrm>
            <a:off x="3122295" y="2610485"/>
            <a:ext cx="7579995" cy="798195"/>
          </a:xfrm>
        </p:spPr>
        <p:txBody>
          <a:bodyPr lIns="90000" tIns="46800" rIns="90000" bIns="46800">
            <a:noAutofit/>
          </a:bodyPr>
          <a:lstStyle/>
          <a:p>
            <a:pPr marL="0" indent="0" algn="l">
              <a:lnSpc>
                <a:spcPct val="120000"/>
              </a:lnSpc>
              <a:spcBef>
                <a:spcPts val="0"/>
              </a:spcBef>
              <a:spcAft>
                <a:spcPts val="0"/>
              </a:spcAft>
              <a:buSzPct val="100000"/>
            </a:pPr>
            <a:r>
              <a:rPr lang="zh-CN" altLang="en-US" sz="6000" b="1">
                <a:solidFill>
                  <a:schemeClr val="bg1"/>
                </a:solidFill>
                <a:effectLst>
                  <a:outerShdw blurRad="38100" dist="19050" dir="2700000" algn="tl" rotWithShape="0">
                    <a:schemeClr val="dk1">
                      <a:alpha val="40000"/>
                    </a:schemeClr>
                  </a:outerShdw>
                </a:effectLst>
              </a:rPr>
              <a:t>如何避免毒品的侵害</a:t>
            </a:r>
            <a:endParaRPr lang="zh-CN" altLang="en-US" sz="6000" b="1">
              <a:solidFill>
                <a:schemeClr val="bg1"/>
              </a:solidFill>
              <a:effectLst>
                <a:outerShdw blurRad="38100" dist="19050" dir="2700000" algn="tl" rotWithShape="0">
                  <a:schemeClr val="dk1">
                    <a:alpha val="40000"/>
                  </a:schemeClr>
                </a:outerShdw>
              </a:effectLst>
            </a:endParaRPr>
          </a:p>
        </p:txBody>
      </p:sp>
      <p:sp>
        <p:nvSpPr>
          <p:cNvPr id="5" name="文本框 2"/>
          <p:cNvSpPr txBox="1">
            <a:spLocks noChangeArrowheads="1"/>
          </p:cNvSpPr>
          <p:nvPr>
            <p:custDataLst>
              <p:tags r:id="rId3"/>
            </p:custDataLst>
          </p:nvPr>
        </p:nvSpPr>
        <p:spPr bwMode="auto">
          <a:xfrm>
            <a:off x="1022359" y="2231995"/>
            <a:ext cx="1731516" cy="12303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dk1">
              <a:shade val="50000"/>
            </a:schemeClr>
          </a:lnRef>
          <a:fillRef idx="1">
            <a:schemeClr val="dk1"/>
          </a:fillRef>
          <a:effectRef idx="0">
            <a:schemeClr val="dk1"/>
          </a:effectRef>
          <a:fontRef idx="minor">
            <a:schemeClr val="lt1"/>
          </a:fontRef>
        </p:style>
        <p:txBody>
          <a:bodyPr wrap="square" lIns="90000" tIns="46800" rIns="90000" bIns="0" anchor="b">
            <a:normAutofit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995" b="1" dirty="0">
                <a:solidFill>
                  <a:schemeClr val="bg1"/>
                </a:solidFill>
                <a:latin typeface="+mn-lt"/>
                <a:ea typeface="+mn-ea"/>
                <a:sym typeface="Arial" panose="020B0604020202020204" pitchFamily="34" charset="0"/>
              </a:rPr>
              <a:t>05</a:t>
            </a:r>
            <a:endParaRPr lang="en-US" altLang="zh-CN" sz="7995" b="1" dirty="0">
              <a:solidFill>
                <a:schemeClr val="bg1"/>
              </a:solidFill>
              <a:latin typeface="+mn-lt"/>
              <a:ea typeface="+mn-ea"/>
              <a:sym typeface="Arial" panose="020B0604020202020204" pitchFamily="34" charset="0"/>
            </a:endParaRPr>
          </a:p>
        </p:txBody>
      </p:sp>
      <p:sp>
        <p:nvSpPr>
          <p:cNvPr id="8" name="文本框 11"/>
          <p:cNvSpPr txBox="1">
            <a:spLocks noChangeArrowheads="1"/>
          </p:cNvSpPr>
          <p:nvPr>
            <p:custDataLst>
              <p:tags r:id="rId4"/>
            </p:custDataLst>
          </p:nvPr>
        </p:nvSpPr>
        <p:spPr bwMode="auto">
          <a:xfrm>
            <a:off x="1023631" y="3463533"/>
            <a:ext cx="1731515" cy="481378"/>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90000" tIns="0" rIns="90000" bIns="468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chemeClr val="bg1"/>
                </a:solidFill>
                <a:latin typeface="+mn-lt"/>
                <a:ea typeface="+mn-ea"/>
                <a:sym typeface="Arial" panose="020B0604020202020204" pitchFamily="34" charset="0"/>
              </a:rPr>
              <a:t>章节 PART</a:t>
            </a:r>
            <a:endParaRPr lang="zh-CN" altLang="en-US" sz="2400" b="1">
              <a:solidFill>
                <a:schemeClr val="bg1"/>
              </a:solidFill>
              <a:latin typeface="+mn-lt"/>
              <a:ea typeface="+mn-ea"/>
              <a:sym typeface="Arial" panose="020B0604020202020204" pitchFamily="34" charset="0"/>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
        <p:nvSpPr>
          <p:cNvPr id="3" name="文本占位符 2"/>
          <p:cNvSpPr/>
          <p:nvPr>
            <p:ph type="body" idx="1"/>
          </p:nvPr>
        </p:nvSpPr>
        <p:spPr/>
        <p:txBody>
          <a:bodyPr/>
          <a:p>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p:wipe/>
      </p:transition>
    </mc:Choice>
    <mc:Fallback>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strips(downLeft)">
                                      <p:cBhvr>
                                        <p:cTn id="7" dur="1000"/>
                                        <p:tgtEl>
                                          <p:spTgt spid="5"/>
                                        </p:tgtEl>
                                      </p:cBhvr>
                                    </p:animEffect>
                                  </p:childTnLst>
                                </p:cTn>
                              </p:par>
                              <p:par>
                                <p:cTn id="8" presetID="18" presetClass="entr" presetSubtype="12" fill="hold" grpId="0" nodeType="withEffect">
                                  <p:stCondLst>
                                    <p:cond delay="0"/>
                                  </p:stCondLst>
                                  <p:childTnLst>
                                    <p:set>
                                      <p:cBhvr>
                                        <p:cTn id="9" dur="1000" fill="hold">
                                          <p:stCondLst>
                                            <p:cond delay="0"/>
                                          </p:stCondLst>
                                        </p:cTn>
                                        <p:tgtEl>
                                          <p:spTgt spid="8"/>
                                        </p:tgtEl>
                                        <p:attrNameLst>
                                          <p:attrName>style.visibility</p:attrName>
                                        </p:attrNameLst>
                                      </p:cBhvr>
                                      <p:to>
                                        <p:strVal val="visible"/>
                                      </p:to>
                                    </p:set>
                                    <p:animEffect transition="in" filter="strips(downLeft)">
                                      <p:cBhvr>
                                        <p:cTn id="10" dur="1000"/>
                                        <p:tgtEl>
                                          <p:spTgt spid="8"/>
                                        </p:tgtEl>
                                      </p:cBhvr>
                                    </p:animEffect>
                                  </p:childTnLst>
                                </p:cTn>
                              </p:par>
                              <p:par>
                                <p:cTn id="11" presetID="18" presetClass="entr" presetSubtype="12" fill="hold" grpId="0" nodeType="withEffect">
                                  <p:stCondLst>
                                    <p:cond delay="0"/>
                                  </p:stCondLst>
                                  <p:childTnLst>
                                    <p:set>
                                      <p:cBhvr>
                                        <p:cTn id="12" dur="1000"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t>如何避免毒品的侵害？</a:t>
            </a:r>
            <a:endParaRPr lang="zh-CN" altLang="en-US"/>
          </a:p>
        </p:txBody>
      </p:sp>
      <p:sp>
        <p:nvSpPr>
          <p:cNvPr id="3" name="内容占位符 2"/>
          <p:cNvSpPr>
            <a:spLocks noGrp="1"/>
          </p:cNvSpPr>
          <p:nvPr>
            <p:ph idx="1"/>
          </p:nvPr>
        </p:nvSpPr>
        <p:spPr/>
        <p:txBody>
          <a:bodyPr/>
          <a:p>
            <a:r>
              <a:rPr lang="en-US" altLang="zh-CN" sz="3200">
                <a:solidFill>
                  <a:schemeClr val="bg1"/>
                </a:solidFill>
              </a:rPr>
              <a:t>1</a:t>
            </a:r>
            <a:r>
              <a:rPr sz="2000">
                <a:solidFill>
                  <a:schemeClr val="bg1"/>
                </a:solidFill>
              </a:rPr>
              <a:t>、</a:t>
            </a:r>
            <a:r>
              <a:rPr sz="3200" b="1">
                <a:solidFill>
                  <a:schemeClr val="bg1"/>
                </a:solidFill>
              </a:rPr>
              <a:t>了解并认清毒品的危害和种类</a:t>
            </a:r>
            <a:r>
              <a:rPr sz="2000">
                <a:solidFill>
                  <a:schemeClr val="bg1"/>
                </a:solidFill>
              </a:rPr>
              <a:t>，毒品有多种多样，对人体的危害都非常大。远离毒品，珍爱健康。</a:t>
            </a:r>
            <a:endParaRPr sz="2000">
              <a:solidFill>
                <a:schemeClr val="bg1"/>
              </a:solidFill>
            </a:endParaRPr>
          </a:p>
          <a:p>
            <a:r>
              <a:rPr lang="en-US" altLang="zh-CN" sz="3200">
                <a:solidFill>
                  <a:schemeClr val="bg1"/>
                </a:solidFill>
              </a:rPr>
              <a:t>2</a:t>
            </a:r>
            <a:r>
              <a:rPr sz="2000">
                <a:solidFill>
                  <a:schemeClr val="bg1"/>
                </a:solidFill>
              </a:rPr>
              <a:t>、青少年应该</a:t>
            </a:r>
            <a:r>
              <a:rPr sz="3200" b="1">
                <a:solidFill>
                  <a:schemeClr val="bg1"/>
                </a:solidFill>
              </a:rPr>
              <a:t>少去夜店、酒吧等场所</a:t>
            </a:r>
            <a:r>
              <a:rPr sz="2000">
                <a:solidFill>
                  <a:schemeClr val="bg1"/>
                </a:solidFill>
              </a:rPr>
              <a:t>，那些场所是毒品流动非常大的地方，非常容易受到毒品的危害。要洁身自好，尽量不去人员混杂的地方，避免与坏人交往。</a:t>
            </a:r>
            <a:endParaRPr sz="2000">
              <a:solidFill>
                <a:schemeClr val="bg1"/>
              </a:solidFill>
            </a:endParaRPr>
          </a:p>
          <a:p>
            <a:r>
              <a:rPr lang="en-US" altLang="zh-CN" sz="3200">
                <a:solidFill>
                  <a:schemeClr val="bg1"/>
                </a:solidFill>
              </a:rPr>
              <a:t>3</a:t>
            </a:r>
            <a:r>
              <a:rPr sz="2000">
                <a:solidFill>
                  <a:schemeClr val="bg1"/>
                </a:solidFill>
              </a:rPr>
              <a:t>、当知道身边的朋友在吸毒时，首先应该</a:t>
            </a:r>
            <a:r>
              <a:rPr sz="3200" b="1">
                <a:solidFill>
                  <a:schemeClr val="bg1"/>
                </a:solidFill>
              </a:rPr>
              <a:t>劝告他们远离毒品</a:t>
            </a:r>
            <a:r>
              <a:rPr sz="2000">
                <a:solidFill>
                  <a:schemeClr val="bg1"/>
                </a:solidFill>
              </a:rPr>
              <a:t>，告诉他们毒品的危害，建议他们去戒毒所戒毒，假如他们不听劝告，可以向他们的亲人设置警方反映情况。</a:t>
            </a:r>
            <a:endParaRPr sz="2000">
              <a:solidFill>
                <a:schemeClr val="bg1"/>
              </a:solidFill>
            </a:endParaRPr>
          </a:p>
          <a:p>
            <a:endParaRPr sz="2000">
              <a:solidFill>
                <a:schemeClr val="bg1"/>
              </a:solidFill>
            </a:endParaRPr>
          </a:p>
        </p:txBody>
      </p:sp>
      <p:sp>
        <p:nvSpPr>
          <p:cNvPr id="4" name="灯片编号占位符 3"/>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2"/>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49AE70B2-8BF9-45C0-BB95-33D1B9D3A854}" type="slidenum">
              <a:rPr lang="zh-CN" altLang="en-US" smtClean="0"/>
            </a:fld>
            <a:endParaRPr lang="zh-CN" altLang="en-US"/>
          </a:p>
        </p:txBody>
      </p:sp>
      <p:sp>
        <p:nvSpPr>
          <p:cNvPr id="3" name="内容占位符 2"/>
          <p:cNvSpPr/>
          <p:nvPr>
            <p:ph sz="half" idx="1"/>
          </p:nvPr>
        </p:nvSpPr>
        <p:spPr>
          <a:xfrm>
            <a:off x="644525" y="560705"/>
            <a:ext cx="7218680" cy="4402455"/>
          </a:xfrm>
        </p:spPr>
        <p:txBody>
          <a:bodyPr/>
          <a:p>
            <a:r>
              <a:rPr lang="zh-CN" altLang="en-US" sz="2400">
                <a:solidFill>
                  <a:schemeClr val="bg1"/>
                </a:solidFill>
              </a:rPr>
              <a:t>2012年4月26日，湄公河10·5大案的真正主谋金三角大毒枭糯康及其七名同伙在老挝被捕。我国方面对外称老挝警方抓获了糯康。2012年5月10日，老挝方面将糯康移交中方。2012年11月6日，昆明市中级人民法院宣判糯康等四人死刑。2013年3月1日，糯康在我国被执行死刑。（资料来源于网络）</a:t>
            </a:r>
            <a:endParaRPr lang="zh-CN" altLang="en-US" sz="2400">
              <a:solidFill>
                <a:schemeClr val="bg1"/>
              </a:solidFill>
            </a:endParaRPr>
          </a:p>
        </p:txBody>
      </p:sp>
      <p:pic>
        <p:nvPicPr>
          <p:cNvPr id="9" name="内容占位符 8" descr="7a899e510fb30f24e6b8e2fac095d143ad4b032c"/>
          <p:cNvPicPr>
            <a:picLocks noChangeAspect="1"/>
          </p:cNvPicPr>
          <p:nvPr>
            <p:ph sz="half" idx="2"/>
          </p:nvPr>
        </p:nvPicPr>
        <p:blipFill>
          <a:blip r:embed="rId2"/>
          <a:stretch>
            <a:fillRect/>
          </a:stretch>
        </p:blipFill>
        <p:spPr>
          <a:xfrm>
            <a:off x="8477885" y="254000"/>
            <a:ext cx="3559175" cy="6096000"/>
          </a:xfrm>
          <a:prstGeom prst="rect">
            <a:avLst/>
          </a:prstGeom>
        </p:spPr>
      </p:pic>
    </p:spTree>
    <p:custDataLst>
      <p:tags r:id="rId3"/>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2000" fill="hold">
                                          <p:stCondLst>
                                            <p:cond delay="0"/>
                                          </p:stCondLst>
                                        </p:cTn>
                                        <p:tgtEl>
                                          <p:spTgt spid="3">
                                            <p:txEl>
                                              <p:pRg st="0" end="0"/>
                                            </p:txEl>
                                          </p:spTgt>
                                        </p:tgtEl>
                                        <p:attrNameLst>
                                          <p:attrName>style.visibility</p:attrName>
                                        </p:attrNameLst>
                                      </p:cBhvr>
                                      <p:to>
                                        <p:strVal val="visible"/>
                                      </p:to>
                                    </p:set>
                                    <p:animEffect transition="in" filter="barn(inVertical)">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r>
              <a:rPr lang="zh-CN" altLang="en-US"/>
              <a:t>如何避免毒品的侵害？</a:t>
            </a:r>
            <a:endParaRPr lang="zh-CN" altLang="en-US"/>
          </a:p>
        </p:txBody>
      </p:sp>
      <p:sp>
        <p:nvSpPr>
          <p:cNvPr id="3" name="内容占位符 2"/>
          <p:cNvSpPr>
            <a:spLocks noGrp="1"/>
          </p:cNvSpPr>
          <p:nvPr>
            <p:ph idx="1"/>
          </p:nvPr>
        </p:nvSpPr>
        <p:spPr/>
        <p:txBody>
          <a:bodyPr/>
          <a:p>
            <a:pPr marL="0" indent="0">
              <a:buNone/>
            </a:pPr>
            <a:r>
              <a:rPr lang="en-US" altLang="zh-CN" sz="3200">
                <a:solidFill>
                  <a:schemeClr val="bg1"/>
                </a:solidFill>
              </a:rPr>
              <a:t>4</a:t>
            </a:r>
            <a:r>
              <a:rPr sz="2000">
                <a:solidFill>
                  <a:schemeClr val="bg1"/>
                </a:solidFill>
              </a:rPr>
              <a:t>、当身边的朋友介绍</a:t>
            </a:r>
            <a:r>
              <a:rPr sz="3200" b="1">
                <a:solidFill>
                  <a:schemeClr val="bg1"/>
                </a:solidFill>
              </a:rPr>
              <a:t>新东西类似毒品</a:t>
            </a:r>
            <a:r>
              <a:rPr sz="2000">
                <a:solidFill>
                  <a:schemeClr val="bg1"/>
                </a:solidFill>
              </a:rPr>
              <a:t>让你尝试时，首先应该向他们问清东西的来源和名称，假如碍于面子可以推迟说今天心情不好，或者说今天不想尝试新东西</a:t>
            </a:r>
            <a:r>
              <a:rPr sz="2800" b="1">
                <a:solidFill>
                  <a:schemeClr val="bg1"/>
                </a:solidFill>
              </a:rPr>
              <a:t>委婉的拒绝他们避免自己受到毒品的危害</a:t>
            </a:r>
            <a:r>
              <a:rPr sz="2000">
                <a:solidFill>
                  <a:schemeClr val="bg1"/>
                </a:solidFill>
              </a:rPr>
              <a:t>。</a:t>
            </a:r>
            <a:endParaRPr sz="2000">
              <a:solidFill>
                <a:schemeClr val="bg1"/>
              </a:solidFill>
            </a:endParaRPr>
          </a:p>
          <a:p>
            <a:pPr marL="0" indent="0">
              <a:buNone/>
            </a:pPr>
            <a:r>
              <a:rPr lang="en-US" altLang="zh-CN" sz="3200">
                <a:solidFill>
                  <a:schemeClr val="bg1"/>
                </a:solidFill>
              </a:rPr>
              <a:t>5</a:t>
            </a:r>
            <a:r>
              <a:rPr sz="2000">
                <a:solidFill>
                  <a:schemeClr val="bg1"/>
                </a:solidFill>
              </a:rPr>
              <a:t>、</a:t>
            </a:r>
            <a:r>
              <a:rPr sz="4000" b="1">
                <a:solidFill>
                  <a:schemeClr val="bg1"/>
                </a:solidFill>
              </a:rPr>
              <a:t> 不要</a:t>
            </a:r>
            <a:r>
              <a:rPr sz="2000">
                <a:solidFill>
                  <a:schemeClr val="bg1"/>
                </a:solidFill>
              </a:rPr>
              <a:t>有我</a:t>
            </a:r>
            <a:r>
              <a:rPr sz="3600">
                <a:solidFill>
                  <a:schemeClr val="bg1"/>
                </a:solidFill>
              </a:rPr>
              <a:t>只尝试一次</a:t>
            </a:r>
            <a:r>
              <a:rPr sz="2000">
                <a:solidFill>
                  <a:schemeClr val="bg1"/>
                </a:solidFill>
              </a:rPr>
              <a:t>，以后不再</a:t>
            </a:r>
            <a:r>
              <a:rPr sz="3600" b="1">
                <a:solidFill>
                  <a:schemeClr val="bg1"/>
                </a:solidFill>
              </a:rPr>
              <a:t>吸毒</a:t>
            </a:r>
            <a:r>
              <a:rPr sz="2000">
                <a:solidFill>
                  <a:schemeClr val="bg1"/>
                </a:solidFill>
              </a:rPr>
              <a:t>就不会上瘾的这种想法。很多吸毒的人，当初也只是因为这个念头而走上了这条不归路。吸毒不仅危害人的身体，同时也消磨人的意志，一旦成瘾，不仅因为购买毒品的高额费用而倾家荡产，甚至会造成家破人亡，危害社会等严重后果。</a:t>
            </a:r>
            <a:endParaRPr sz="2000">
              <a:solidFill>
                <a:schemeClr val="bg1"/>
              </a:solidFill>
            </a:endParaRPr>
          </a:p>
        </p:txBody>
      </p:sp>
      <p:sp>
        <p:nvSpPr>
          <p:cNvPr id="4" name="灯片编号占位符 3"/>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2"/>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49AE70B2-8BF9-45C0-BB95-33D1B9D3A854}" type="slidenum">
              <a:rPr lang="zh-CN" altLang="en-US" smtClean="0"/>
            </a:fld>
            <a:endParaRPr lang="zh-CN" altLang="en-US"/>
          </a:p>
        </p:txBody>
      </p:sp>
      <p:sp>
        <p:nvSpPr>
          <p:cNvPr id="3" name="文本框 2"/>
          <p:cNvSpPr txBox="1"/>
          <p:nvPr/>
        </p:nvSpPr>
        <p:spPr>
          <a:xfrm>
            <a:off x="4274820" y="2767965"/>
            <a:ext cx="3300095" cy="1322070"/>
          </a:xfrm>
          <a:prstGeom prst="rect">
            <a:avLst/>
          </a:prstGeom>
          <a:noFill/>
        </p:spPr>
        <p:txBody>
          <a:bodyPr wrap="square" rtlCol="0">
            <a:spAutoFit/>
          </a:bodyPr>
          <a:p>
            <a:pPr algn="ctr"/>
            <a:r>
              <a:rPr lang="en-US" altLang="zh-CN" sz="4000"/>
              <a:t>THANKS</a:t>
            </a:r>
            <a:endParaRPr lang="en-US" altLang="zh-CN" sz="4000"/>
          </a:p>
          <a:p>
            <a:pPr algn="ctr"/>
            <a:r>
              <a:rPr lang="zh-CN" altLang="en-US" sz="4000"/>
              <a:t>谢谢</a:t>
            </a:r>
            <a:endParaRPr lang="zh-CN" altLang="en-US" sz="4000"/>
          </a:p>
        </p:txBody>
      </p:sp>
    </p:spTree>
    <p:custDataLst>
      <p:tags r:id="rId2"/>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mph" presetSubtype="2" fill="hold" grpId="0" nodeType="afterEffect">
                                  <p:stCondLst>
                                    <p:cond delay="0"/>
                                  </p:stCondLst>
                                  <p:childTnLst>
                                    <p:anim to="1.5" calcmode="lin" valueType="num">
                                      <p:cBhvr override="childStyle">
                                        <p:cTn id="6" dur="2000" fill="hold"/>
                                        <p:tgtEl>
                                          <p:spTgt spid="3"/>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a:xfrm>
            <a:off x="526372" y="414855"/>
            <a:ext cx="10852237" cy="648000"/>
          </a:xfrm>
        </p:spPr>
        <p:txBody>
          <a:bodyPr/>
          <a:p>
            <a:r>
              <a:rPr lang="zh-CN" altLang="en-US"/>
              <a:t>目录</a:t>
            </a:r>
            <a:endParaRPr lang="zh-CN" altLang="en-US"/>
          </a:p>
        </p:txBody>
      </p:sp>
      <p:graphicFrame>
        <p:nvGraphicFramePr>
          <p:cNvPr id="3" name="图示 2"/>
          <p:cNvGraphicFramePr/>
          <p:nvPr/>
        </p:nvGraphicFramePr>
        <p:xfrm>
          <a:off x="1179830" y="1833880"/>
          <a:ext cx="9840595" cy="2829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灯片编号占位符 7"/>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7"/>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2000" fill="hold">
                                          <p:stCondLst>
                                            <p:cond delay="0"/>
                                          </p:stCondLst>
                                        </p:cTn>
                                        <p:tgtEl>
                                          <p:spTgt spid="3"/>
                                        </p:tgtEl>
                                        <p:attrNameLst>
                                          <p:attrName>style.visibility</p:attrName>
                                        </p:attrNameLst>
                                      </p:cBhvr>
                                      <p:to>
                                        <p:strVal val="visible"/>
                                      </p:to>
                                    </p:set>
                                    <p:animEffect transition="in" filter="strips(downRigh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4" name="直角三角形 13"/>
          <p:cNvSpPr/>
          <p:nvPr/>
        </p:nvSpPr>
        <p:spPr>
          <a:xfrm>
            <a:off x="-34290" y="-28575"/>
            <a:ext cx="4207510" cy="6885305"/>
          </a:xfrm>
          <a:prstGeom prst="rtTriangle">
            <a:avLst/>
          </a:prstGeom>
          <a:solidFill>
            <a:schemeClr val="accent4">
              <a:lumMod val="85000"/>
              <a:lumOff val="1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p>
            <a:pPr algn="ctr"/>
            <a:endParaRPr lang="zh-CN" altLang="en-US">
              <a:solidFill>
                <a:srgbClr val="371A12"/>
              </a:solidFill>
            </a:endParaRPr>
          </a:p>
        </p:txBody>
      </p:sp>
      <p:sp>
        <p:nvSpPr>
          <p:cNvPr id="7" name="标题 6"/>
          <p:cNvSpPr>
            <a:spLocks noGrp="1"/>
          </p:cNvSpPr>
          <p:nvPr>
            <p:ph type="title"/>
            <p:custDataLst>
              <p:tags r:id="rId2"/>
            </p:custDataLst>
          </p:nvPr>
        </p:nvSpPr>
        <p:spPr>
          <a:xfrm>
            <a:off x="3171474" y="2355109"/>
            <a:ext cx="6039836" cy="798023"/>
          </a:xfrm>
        </p:spPr>
        <p:txBody>
          <a:bodyPr lIns="90000" tIns="46800" rIns="90000" bIns="46800">
            <a:noAutofit/>
          </a:bodyPr>
          <a:lstStyle/>
          <a:p>
            <a:pPr marL="0" indent="0" algn="l">
              <a:lnSpc>
                <a:spcPct val="120000"/>
              </a:lnSpc>
              <a:spcBef>
                <a:spcPts val="0"/>
              </a:spcBef>
              <a:spcAft>
                <a:spcPts val="0"/>
              </a:spcAft>
              <a:buSzPct val="100000"/>
            </a:pPr>
            <a:r>
              <a:rPr lang="zh-CN" altLang="en-US" sz="6000" b="1">
                <a:ln w="10160">
                  <a:noFill/>
                  <a:prstDash val="solid"/>
                </a:ln>
                <a:solidFill>
                  <a:srgbClr val="FFFFFF"/>
                </a:solidFill>
                <a:effectLst>
                  <a:outerShdw blurRad="38100" dist="22860" dir="5400000" algn="tl" rotWithShape="0">
                    <a:srgbClr val="000000">
                      <a:alpha val="30000"/>
                    </a:srgbClr>
                  </a:outerShdw>
                </a:effectLst>
              </a:rPr>
              <a:t>什么是毒品</a:t>
            </a:r>
            <a:endParaRPr lang="zh-CN" altLang="en-US" sz="6000" b="1">
              <a:ln w="10160">
                <a:noFill/>
                <a:prstDash val="solid"/>
              </a:ln>
              <a:solidFill>
                <a:srgbClr val="FFFFFF"/>
              </a:solidFill>
              <a:effectLst>
                <a:outerShdw blurRad="38100" dist="22860" dir="5400000" algn="tl" rotWithShape="0">
                  <a:srgbClr val="000000">
                    <a:alpha val="30000"/>
                  </a:srgbClr>
                </a:outerShdw>
              </a:effectLst>
            </a:endParaRPr>
          </a:p>
        </p:txBody>
      </p:sp>
      <p:grpSp>
        <p:nvGrpSpPr>
          <p:cNvPr id="2" name="组合 1"/>
          <p:cNvGrpSpPr/>
          <p:nvPr/>
        </p:nvGrpSpPr>
        <p:grpSpPr>
          <a:xfrm>
            <a:off x="911225" y="1971040"/>
            <a:ext cx="1738630" cy="1654810"/>
            <a:chOff x="1600" y="3549"/>
            <a:chExt cx="2738" cy="2606"/>
          </a:xfrm>
        </p:grpSpPr>
        <p:sp>
          <p:nvSpPr>
            <p:cNvPr id="5" name="文本框 2"/>
            <p:cNvSpPr txBox="1">
              <a:spLocks noChangeArrowheads="1"/>
            </p:cNvSpPr>
            <p:nvPr>
              <p:custDataLst>
                <p:tags r:id="rId3"/>
              </p:custDataLst>
            </p:nvPr>
          </p:nvSpPr>
          <p:spPr bwMode="auto">
            <a:xfrm>
              <a:off x="1600" y="3549"/>
              <a:ext cx="2727" cy="193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dk1">
                <a:shade val="50000"/>
              </a:schemeClr>
            </a:lnRef>
            <a:fillRef idx="1">
              <a:schemeClr val="dk1"/>
            </a:fillRef>
            <a:effectRef idx="0">
              <a:schemeClr val="dk1"/>
            </a:effectRef>
            <a:fontRef idx="minor">
              <a:schemeClr val="lt1"/>
            </a:fontRef>
          </p:style>
          <p:txBody>
            <a:bodyPr wrap="square" lIns="90000" tIns="46800" rIns="90000" bIns="0" anchor="b">
              <a:normAutofit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995" b="1" dirty="0">
                  <a:solidFill>
                    <a:schemeClr val="bg1"/>
                  </a:solidFill>
                  <a:latin typeface="+mn-lt"/>
                  <a:ea typeface="+mn-ea"/>
                  <a:sym typeface="Arial" panose="020B0604020202020204" pitchFamily="34" charset="0"/>
                </a:rPr>
                <a:t>01</a:t>
              </a:r>
              <a:endParaRPr lang="zh-CN" altLang="en-US" sz="7995" b="1" dirty="0">
                <a:solidFill>
                  <a:schemeClr val="bg1"/>
                </a:solidFill>
                <a:latin typeface="+mn-lt"/>
                <a:ea typeface="+mn-ea"/>
                <a:sym typeface="Arial" panose="020B0604020202020204" pitchFamily="34" charset="0"/>
              </a:endParaRPr>
            </a:p>
          </p:txBody>
        </p:sp>
        <p:sp>
          <p:nvSpPr>
            <p:cNvPr id="8" name="文本框 11"/>
            <p:cNvSpPr txBox="1">
              <a:spLocks noChangeArrowheads="1"/>
            </p:cNvSpPr>
            <p:nvPr>
              <p:custDataLst>
                <p:tags r:id="rId4"/>
              </p:custDataLst>
            </p:nvPr>
          </p:nvSpPr>
          <p:spPr bwMode="auto">
            <a:xfrm>
              <a:off x="1612" y="5397"/>
              <a:ext cx="2727" cy="758"/>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90000" tIns="0" rIns="90000" bIns="468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chemeClr val="bg1"/>
                  </a:solidFill>
                  <a:latin typeface="+mn-lt"/>
                  <a:ea typeface="+mn-ea"/>
                  <a:sym typeface="Arial" panose="020B0604020202020204" pitchFamily="34" charset="0"/>
                </a:rPr>
                <a:t>章节 PART</a:t>
              </a:r>
              <a:endParaRPr lang="zh-CN" altLang="en-US" sz="2400" b="1">
                <a:solidFill>
                  <a:schemeClr val="bg1"/>
                </a:solidFill>
                <a:latin typeface="+mn-lt"/>
                <a:ea typeface="+mn-ea"/>
                <a:sym typeface="Arial" panose="020B0604020202020204" pitchFamily="34" charset="0"/>
              </a:endParaRPr>
            </a:p>
          </p:txBody>
        </p:sp>
      </p:grpSp>
      <p:pic>
        <p:nvPicPr>
          <p:cNvPr id="4" name="图片 3" descr="E:\珊瑚学校\禁毒课件\u=2495218779,1499805604&amp;fm=26&amp;gp=0.jpgu=2495218779,1499805604&amp;fm=26&amp;gp=0"/>
          <p:cNvPicPr>
            <a:picLocks noChangeAspect="1"/>
          </p:cNvPicPr>
          <p:nvPr>
            <p:custDataLst>
              <p:tags r:id="rId5"/>
            </p:custDataLst>
          </p:nvPr>
        </p:nvPicPr>
        <p:blipFill>
          <a:blip r:embed="rId6"/>
          <a:srcRect/>
          <a:stretch>
            <a:fillRect/>
          </a:stretch>
        </p:blipFill>
        <p:spPr>
          <a:xfrm>
            <a:off x="8642985" y="1409700"/>
            <a:ext cx="2811145" cy="3644900"/>
          </a:xfrm>
          <a:prstGeom prst="rect">
            <a:avLst/>
          </a:prstGeom>
          <a:effectLst>
            <a:glow rad="520700">
              <a:srgbClr val="92D050">
                <a:alpha val="23000"/>
              </a:srgbClr>
            </a:glow>
            <a:reflection blurRad="6350" stA="50000" endA="300" endPos="55000" dir="5400000" sy="-100000" algn="bl" rotWithShape="0"/>
          </a:effectLst>
          <a:scene3d>
            <a:camera prst="orthographicFront"/>
            <a:lightRig rig="threePt" dir="t">
              <a:rot lat="0" lon="0" rev="2400000"/>
            </a:lightRig>
          </a:scene3d>
        </p:spPr>
      </p:pic>
      <p:sp>
        <p:nvSpPr>
          <p:cNvPr id="10" name="灯片编号占位符 9"/>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0">
        <p:wipe/>
      </p:transition>
    </mc:Choice>
    <mc:Fallback>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2" presetClass="entr" presetSubtype="4" fill="hold" nodeType="withEffect">
                                  <p:stCondLst>
                                    <p:cond delay="0"/>
                                  </p:stCondLst>
                                  <p:childTnLst>
                                    <p:set>
                                      <p:cBhvr>
                                        <p:cTn id="12" dur="2000" fill="hold">
                                          <p:stCondLst>
                                            <p:cond delay="0"/>
                                          </p:stCondLst>
                                        </p:cTn>
                                        <p:tgtEl>
                                          <p:spTgt spid="4"/>
                                        </p:tgtEl>
                                        <p:attrNameLst>
                                          <p:attrName>style.visibility</p:attrName>
                                        </p:attrNameLst>
                                      </p:cBhvr>
                                      <p:to>
                                        <p:strVal val="visible"/>
                                      </p:to>
                                    </p:set>
                                    <p:anim calcmode="lin" valueType="num">
                                      <p:cBhvr additive="base">
                                        <p:cTn id="13" dur="2000" fill="hold"/>
                                        <p:tgtEl>
                                          <p:spTgt spid="4"/>
                                        </p:tgtEl>
                                        <p:attrNameLst>
                                          <p:attrName>ppt_x</p:attrName>
                                        </p:attrNameLst>
                                      </p:cBhvr>
                                      <p:tavLst>
                                        <p:tav tm="0">
                                          <p:val>
                                            <p:strVal val="#ppt_x"/>
                                          </p:val>
                                        </p:tav>
                                        <p:tav tm="100000">
                                          <p:val>
                                            <p:strVal val="#ppt_x"/>
                                          </p:val>
                                        </p:tav>
                                      </p:tavLst>
                                    </p:anim>
                                    <p:anim calcmode="lin" valueType="num">
                                      <p:cBhvr additive="base">
                                        <p:cTn id="14"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任意多边形: 形状 10"/>
          <p:cNvSpPr/>
          <p:nvPr>
            <p:custDataLst>
              <p:tags r:id="rId2"/>
            </p:custDataLst>
          </p:nvPr>
        </p:nvSpPr>
        <p:spPr>
          <a:xfrm>
            <a:off x="0" y="475594"/>
            <a:ext cx="138545" cy="620110"/>
          </a:xfrm>
          <a:custGeom>
            <a:avLst/>
            <a:gdLst>
              <a:gd name="connsiteX0" fmla="*/ 0 w 159852"/>
              <a:gd name="connsiteY0" fmla="*/ 0 h 620110"/>
              <a:gd name="connsiteX1" fmla="*/ 74840 w 159852"/>
              <a:gd name="connsiteY1" fmla="*/ 0 h 620110"/>
              <a:gd name="connsiteX2" fmla="*/ 159852 w 159852"/>
              <a:gd name="connsiteY2" fmla="*/ 85012 h 620110"/>
              <a:gd name="connsiteX3" fmla="*/ 159852 w 159852"/>
              <a:gd name="connsiteY3" fmla="*/ 535098 h 620110"/>
              <a:gd name="connsiteX4" fmla="*/ 74840 w 159852"/>
              <a:gd name="connsiteY4" fmla="*/ 620110 h 620110"/>
              <a:gd name="connsiteX5" fmla="*/ 0 w 159852"/>
              <a:gd name="connsiteY5" fmla="*/ 620110 h 62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852" h="620110">
                <a:moveTo>
                  <a:pt x="0" y="0"/>
                </a:moveTo>
                <a:lnTo>
                  <a:pt x="74840" y="0"/>
                </a:lnTo>
                <a:cubicBezTo>
                  <a:pt x="121791" y="0"/>
                  <a:pt x="159852" y="38061"/>
                  <a:pt x="159852" y="85012"/>
                </a:cubicBezTo>
                <a:lnTo>
                  <a:pt x="159852" y="535098"/>
                </a:lnTo>
                <a:cubicBezTo>
                  <a:pt x="159852" y="582049"/>
                  <a:pt x="121791" y="620110"/>
                  <a:pt x="74840" y="620110"/>
                </a:cubicBezTo>
                <a:lnTo>
                  <a:pt x="0" y="620110"/>
                </a:lnTo>
                <a:close/>
              </a:path>
            </a:pathLst>
          </a:custGeom>
          <a:solidFill>
            <a:srgbClr val="D8D8D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6" name="文本框 5"/>
          <p:cNvSpPr txBox="1"/>
          <p:nvPr>
            <p:custDataLst>
              <p:tags r:id="rId3"/>
            </p:custDataLst>
          </p:nvPr>
        </p:nvSpPr>
        <p:spPr>
          <a:xfrm>
            <a:off x="538480" y="493395"/>
            <a:ext cx="3470275" cy="69596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00000"/>
              </a:lnSpc>
              <a:spcBef>
                <a:spcPts val="0"/>
              </a:spcBef>
              <a:spcAft>
                <a:spcPts val="0"/>
              </a:spcAft>
              <a:buSzPct val="100000"/>
            </a:pPr>
            <a:r>
              <a:rPr lang="zh-CN" altLang="en-US" sz="4000" b="1" spc="300">
                <a:solidFill>
                  <a:schemeClr val="tx1"/>
                </a:solidFill>
                <a:latin typeface="Arial" panose="020B0604020202020204" pitchFamily="34" charset="0"/>
              </a:rPr>
              <a:t>什么是</a:t>
            </a:r>
            <a:r>
              <a:rPr lang="zh-CN" altLang="en-US" sz="4000" b="1" spc="300">
                <a:solidFill>
                  <a:srgbClr val="FF0000"/>
                </a:solidFill>
                <a:latin typeface="Arial" panose="020B0604020202020204" pitchFamily="34" charset="0"/>
              </a:rPr>
              <a:t>毒</a:t>
            </a:r>
            <a:r>
              <a:rPr lang="zh-CN" altLang="en-US" sz="4000" b="1" spc="300">
                <a:solidFill>
                  <a:schemeClr val="tx1"/>
                </a:solidFill>
                <a:latin typeface="Arial" panose="020B0604020202020204" pitchFamily="34" charset="0"/>
              </a:rPr>
              <a:t>品？</a:t>
            </a:r>
            <a:endParaRPr lang="zh-CN" altLang="en-US" sz="4000" b="1" spc="300">
              <a:solidFill>
                <a:schemeClr val="tx1"/>
              </a:solidFill>
              <a:latin typeface="Arial" panose="020B0604020202020204" pitchFamily="34" charset="0"/>
            </a:endParaRPr>
          </a:p>
        </p:txBody>
      </p:sp>
      <p:sp>
        <p:nvSpPr>
          <p:cNvPr id="12" name="文本框 11"/>
          <p:cNvSpPr txBox="1"/>
          <p:nvPr>
            <p:custDataLst>
              <p:tags r:id="rId4"/>
            </p:custDataLst>
          </p:nvPr>
        </p:nvSpPr>
        <p:spPr>
          <a:xfrm>
            <a:off x="1579245" y="1411605"/>
            <a:ext cx="5673090" cy="295402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50000"/>
              </a:lnSpc>
              <a:spcBef>
                <a:spcPts val="0"/>
              </a:spcBef>
              <a:spcAft>
                <a:spcPts val="1000"/>
              </a:spcAft>
              <a:buSzPct val="100000"/>
            </a:pPr>
            <a:r>
              <a:rPr lang="zh-CN" altLang="en-US" sz="4000" b="1">
                <a:solidFill>
                  <a:srgbClr val="FF0000"/>
                </a:solidFill>
                <a:latin typeface="Arial" panose="020B0604020202020204" pitchFamily="34" charset="0"/>
                <a:ea typeface="微软雅黑" panose="020B0503020204020204" charset="-122"/>
              </a:rPr>
              <a:t>毒</a:t>
            </a:r>
            <a:r>
              <a:rPr lang="zh-CN" altLang="en-US" sz="2400" b="1">
                <a:solidFill>
                  <a:schemeClr val="bg1"/>
                </a:solidFill>
                <a:latin typeface="Arial" panose="020B0604020202020204" pitchFamily="34" charset="0"/>
                <a:ea typeface="微软雅黑" panose="020B0503020204020204" charset="-122"/>
              </a:rPr>
              <a:t>品是指鸦片、海洛因、甲基苯丙胺（冰毒）、吗啡、大麻、可卡因以及</a:t>
            </a:r>
            <a:r>
              <a:rPr lang="zh-CN" altLang="en-US" sz="2400" b="1">
                <a:solidFill>
                  <a:srgbClr val="FF0000"/>
                </a:solidFill>
                <a:latin typeface="Arial" panose="020B0604020202020204" pitchFamily="34" charset="0"/>
                <a:ea typeface="微软雅黑" panose="020B0503020204020204" charset="-122"/>
              </a:rPr>
              <a:t>国家规定管制</a:t>
            </a:r>
            <a:r>
              <a:rPr lang="zh-CN" altLang="en-US" sz="2400" b="1">
                <a:solidFill>
                  <a:schemeClr val="bg1"/>
                </a:solidFill>
                <a:latin typeface="Arial" panose="020B0604020202020204" pitchFamily="34" charset="0"/>
                <a:ea typeface="微软雅黑" panose="020B0503020204020204" charset="-122"/>
              </a:rPr>
              <a:t>的其他能够</a:t>
            </a:r>
            <a:r>
              <a:rPr lang="zh-CN" altLang="en-US" sz="2400" b="1">
                <a:solidFill>
                  <a:srgbClr val="FF0000"/>
                </a:solidFill>
                <a:latin typeface="Arial" panose="020B0604020202020204" pitchFamily="34" charset="0"/>
                <a:ea typeface="微软雅黑" panose="020B0503020204020204" charset="-122"/>
              </a:rPr>
              <a:t>使人形成瘾癖</a:t>
            </a:r>
            <a:r>
              <a:rPr lang="zh-CN" altLang="en-US" sz="2400" b="1">
                <a:solidFill>
                  <a:schemeClr val="bg1"/>
                </a:solidFill>
                <a:latin typeface="Arial" panose="020B0604020202020204" pitchFamily="34" charset="0"/>
                <a:ea typeface="微软雅黑" panose="020B0503020204020204" charset="-122"/>
              </a:rPr>
              <a:t>的</a:t>
            </a:r>
            <a:r>
              <a:rPr lang="zh-CN" altLang="en-US" sz="2400" b="1">
                <a:solidFill>
                  <a:srgbClr val="002060"/>
                </a:solidFill>
                <a:latin typeface="Arial" panose="020B0604020202020204" pitchFamily="34" charset="0"/>
                <a:ea typeface="微软雅黑" panose="020B0503020204020204" charset="-122"/>
              </a:rPr>
              <a:t>麻醉药品</a:t>
            </a:r>
            <a:r>
              <a:rPr lang="zh-CN" altLang="en-US" sz="2400" b="1">
                <a:solidFill>
                  <a:schemeClr val="bg1"/>
                </a:solidFill>
                <a:latin typeface="Arial" panose="020B0604020202020204" pitchFamily="34" charset="0"/>
                <a:ea typeface="微软雅黑" panose="020B0503020204020204" charset="-122"/>
              </a:rPr>
              <a:t>和</a:t>
            </a:r>
            <a:r>
              <a:rPr lang="zh-CN" altLang="en-US" sz="2400" b="1">
                <a:solidFill>
                  <a:srgbClr val="002060"/>
                </a:solidFill>
                <a:latin typeface="Arial" panose="020B0604020202020204" pitchFamily="34" charset="0"/>
                <a:ea typeface="微软雅黑" panose="020B0503020204020204" charset="-122"/>
              </a:rPr>
              <a:t>精神药品</a:t>
            </a:r>
            <a:r>
              <a:rPr lang="zh-CN" altLang="en-US" sz="2400" b="1">
                <a:solidFill>
                  <a:schemeClr val="bg1"/>
                </a:solidFill>
                <a:latin typeface="Arial" panose="020B0604020202020204" pitchFamily="34" charset="0"/>
                <a:ea typeface="微软雅黑" panose="020B0503020204020204" charset="-122"/>
              </a:rPr>
              <a:t>。</a:t>
            </a:r>
            <a:endParaRPr lang="zh-CN" altLang="en-US" sz="2400" b="1">
              <a:solidFill>
                <a:schemeClr val="bg1"/>
              </a:solidFill>
              <a:latin typeface="Arial" panose="020B0604020202020204" pitchFamily="34" charset="0"/>
              <a:ea typeface="微软雅黑" panose="020B0503020204020204" charset="-122"/>
            </a:endParaRPr>
          </a:p>
        </p:txBody>
      </p:sp>
      <p:pic>
        <p:nvPicPr>
          <p:cNvPr id="7" name="图片 6" descr="E:\珊瑚学校\禁毒课件\u=2495218779,1499805604&amp;fm=26&amp;gp=0.jpgu=2495218779,1499805604&amp;fm=26&amp;gp=0"/>
          <p:cNvPicPr>
            <a:picLocks noChangeAspect="1"/>
          </p:cNvPicPr>
          <p:nvPr>
            <p:custDataLst>
              <p:tags r:id="rId5"/>
            </p:custDataLst>
          </p:nvPr>
        </p:nvPicPr>
        <p:blipFill>
          <a:blip r:embed="rId6"/>
          <a:srcRect/>
          <a:stretch>
            <a:fillRect/>
          </a:stretch>
        </p:blipFill>
        <p:spPr>
          <a:xfrm>
            <a:off x="8642985" y="1409700"/>
            <a:ext cx="2811145" cy="3644900"/>
          </a:xfrm>
          <a:prstGeom prst="rect">
            <a:avLst/>
          </a:prstGeom>
          <a:effectLst>
            <a:glow rad="520700">
              <a:srgbClr val="92D050">
                <a:alpha val="23000"/>
              </a:srgbClr>
            </a:glow>
            <a:reflection blurRad="6350" stA="50000" endA="300" endPos="55000" dir="5400000" sy="-100000" algn="bl" rotWithShape="0"/>
          </a:effectLst>
          <a:scene3d>
            <a:camera prst="orthographicFront"/>
            <a:lightRig rig="threePt" dir="t">
              <a:rot lat="0" lon="0" rev="2400000"/>
            </a:lightRig>
          </a:scene3d>
        </p:spPr>
      </p:pic>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7"/>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2000" fill="hold">
                                          <p:stCondLst>
                                            <p:cond delay="0"/>
                                          </p:stCondLst>
                                        </p:cTn>
                                        <p:tgtEl>
                                          <p:spTgt spid="6"/>
                                        </p:tgtEl>
                                        <p:attrNameLst>
                                          <p:attrName>style.visibility</p:attrName>
                                        </p:attrNameLst>
                                      </p:cBhvr>
                                      <p:to>
                                        <p:strVal val="visible"/>
                                      </p:to>
                                    </p:set>
                                    <p:animEffect transition="in" filter="blinds(vertical)">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par>
                                <p:cTn id="13" presetID="2" presetClass="entr" presetSubtype="4" fill="hold" nodeType="withEffect">
                                  <p:stCondLst>
                                    <p:cond delay="0"/>
                                  </p:stCondLst>
                                  <p:childTnLst>
                                    <p:set>
                                      <p:cBhvr>
                                        <p:cTn id="14" dur="2000" fill="hold">
                                          <p:stCondLst>
                                            <p:cond delay="0"/>
                                          </p:stCondLst>
                                        </p:cTn>
                                        <p:tgtEl>
                                          <p:spTgt spid="7"/>
                                        </p:tgtEl>
                                        <p:attrNameLst>
                                          <p:attrName>style.visibility</p:attrName>
                                        </p:attrNameLst>
                                      </p:cBhvr>
                                      <p:to>
                                        <p:strVal val="visible"/>
                                      </p:to>
                                    </p:set>
                                    <p:anim calcmode="lin" valueType="num">
                                      <p:cBhvr additive="base">
                                        <p:cTn id="15" dur="2000" fill="hold"/>
                                        <p:tgtEl>
                                          <p:spTgt spid="7"/>
                                        </p:tgtEl>
                                        <p:attrNameLst>
                                          <p:attrName>ppt_x</p:attrName>
                                        </p:attrNameLst>
                                      </p:cBhvr>
                                      <p:tavLst>
                                        <p:tav tm="0">
                                          <p:val>
                                            <p:strVal val="#ppt_x"/>
                                          </p:val>
                                        </p:tav>
                                        <p:tav tm="100000">
                                          <p:val>
                                            <p:strVal val="#ppt_x"/>
                                          </p:val>
                                        </p:tav>
                                      </p:tavLst>
                                    </p:anim>
                                    <p:anim calcmode="lin" valueType="num">
                                      <p:cBhvr additive="base">
                                        <p:cTn id="16"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内容占位符 2"/>
          <p:cNvSpPr>
            <a:spLocks noGrp="1"/>
          </p:cNvSpPr>
          <p:nvPr>
            <p:ph sz="half" idx="1"/>
          </p:nvPr>
        </p:nvSpPr>
        <p:spPr>
          <a:xfrm>
            <a:off x="5755640" y="662305"/>
            <a:ext cx="5877560" cy="2911475"/>
          </a:xfrm>
        </p:spPr>
        <p:txBody>
          <a:bodyPr/>
          <a:p>
            <a:pPr marL="0" indent="457200">
              <a:buNone/>
            </a:pPr>
            <a:r>
              <a:rPr lang="zh-CN" altLang="en-US" sz="4000" b="1">
                <a:solidFill>
                  <a:schemeClr val="bg1"/>
                </a:solidFill>
                <a:latin typeface="+mj-ea"/>
                <a:ea typeface="+mj-ea"/>
                <a:cs typeface="+mj-ea"/>
              </a:rPr>
              <a:t>6</a:t>
            </a:r>
            <a:r>
              <a:rPr lang="zh-CN" altLang="en-US" sz="2400" b="1">
                <a:solidFill>
                  <a:schemeClr val="bg1"/>
                </a:solidFill>
                <a:latin typeface="+mj-ea"/>
                <a:ea typeface="+mj-ea"/>
                <a:cs typeface="+mj-ea"/>
              </a:rPr>
              <a:t>月26日是国际禁毒日即国际反毒品日。每年“6.26”国际禁毒日前后，各级政府都会通过报刊、广播、电视等新闻媒介及其他多种形式集中开展禁毒宣传活动。</a:t>
            </a:r>
            <a:endParaRPr lang="zh-CN" altLang="en-US" sz="2400" b="1">
              <a:solidFill>
                <a:schemeClr val="bg1"/>
              </a:solidFill>
              <a:latin typeface="+mj-ea"/>
              <a:ea typeface="+mj-ea"/>
              <a:cs typeface="+mj-ea"/>
            </a:endParaRPr>
          </a:p>
        </p:txBody>
      </p:sp>
      <p:sp>
        <p:nvSpPr>
          <p:cNvPr id="59" name="任意多边形: 形状 10"/>
          <p:cNvSpPr/>
          <p:nvPr>
            <p:custDataLst>
              <p:tags r:id="rId2"/>
            </p:custDataLst>
          </p:nvPr>
        </p:nvSpPr>
        <p:spPr>
          <a:xfrm>
            <a:off x="0" y="475594"/>
            <a:ext cx="138545" cy="620110"/>
          </a:xfrm>
          <a:custGeom>
            <a:avLst/>
            <a:gdLst>
              <a:gd name="connsiteX0" fmla="*/ 0 w 159852"/>
              <a:gd name="connsiteY0" fmla="*/ 0 h 620110"/>
              <a:gd name="connsiteX1" fmla="*/ 74840 w 159852"/>
              <a:gd name="connsiteY1" fmla="*/ 0 h 620110"/>
              <a:gd name="connsiteX2" fmla="*/ 159852 w 159852"/>
              <a:gd name="connsiteY2" fmla="*/ 85012 h 620110"/>
              <a:gd name="connsiteX3" fmla="*/ 159852 w 159852"/>
              <a:gd name="connsiteY3" fmla="*/ 535098 h 620110"/>
              <a:gd name="connsiteX4" fmla="*/ 74840 w 159852"/>
              <a:gd name="connsiteY4" fmla="*/ 620110 h 620110"/>
              <a:gd name="connsiteX5" fmla="*/ 0 w 159852"/>
              <a:gd name="connsiteY5" fmla="*/ 620110 h 62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852" h="620110">
                <a:moveTo>
                  <a:pt x="0" y="0"/>
                </a:moveTo>
                <a:lnTo>
                  <a:pt x="74840" y="0"/>
                </a:lnTo>
                <a:cubicBezTo>
                  <a:pt x="121791" y="0"/>
                  <a:pt x="159852" y="38061"/>
                  <a:pt x="159852" y="85012"/>
                </a:cubicBezTo>
                <a:lnTo>
                  <a:pt x="159852" y="535098"/>
                </a:lnTo>
                <a:cubicBezTo>
                  <a:pt x="159852" y="582049"/>
                  <a:pt x="121791" y="620110"/>
                  <a:pt x="74840" y="620110"/>
                </a:cubicBezTo>
                <a:lnTo>
                  <a:pt x="0" y="620110"/>
                </a:lnTo>
                <a:close/>
              </a:path>
            </a:pathLst>
          </a:custGeom>
          <a:solidFill>
            <a:srgbClr val="D8D8D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pic>
        <p:nvPicPr>
          <p:cNvPr id="7" name="图片 6" descr="12"/>
          <p:cNvPicPr>
            <a:picLocks noChangeAspect="1"/>
          </p:cNvPicPr>
          <p:nvPr/>
        </p:nvPicPr>
        <p:blipFill>
          <a:blip r:embed="rId3"/>
          <a:stretch>
            <a:fillRect/>
          </a:stretch>
        </p:blipFill>
        <p:spPr>
          <a:xfrm>
            <a:off x="874395" y="613410"/>
            <a:ext cx="3295015" cy="4037965"/>
          </a:xfrm>
          <a:prstGeom prst="rect">
            <a:avLst/>
          </a:prstGeom>
          <a:effectLst>
            <a:glow rad="647700">
              <a:schemeClr val="accent1">
                <a:alpha val="72000"/>
              </a:schemeClr>
            </a:glow>
          </a:effectLst>
        </p:spPr>
      </p:pic>
      <p:sp>
        <p:nvSpPr>
          <p:cNvPr id="9" name="文本框 8"/>
          <p:cNvSpPr txBox="1"/>
          <p:nvPr/>
        </p:nvSpPr>
        <p:spPr>
          <a:xfrm>
            <a:off x="7838440" y="4348480"/>
            <a:ext cx="3591560" cy="706755"/>
          </a:xfrm>
          <a:prstGeom prst="rect">
            <a:avLst/>
          </a:prstGeom>
          <a:noFill/>
        </p:spPr>
        <p:txBody>
          <a:bodyPr wrap="square" rtlCol="0">
            <a:spAutoFit/>
          </a:bodyPr>
          <a:p>
            <a:r>
              <a:rPr lang="en-US" altLang="zh-CN" sz="4000" b="1"/>
              <a:t> </a:t>
            </a:r>
            <a:r>
              <a:rPr lang="zh-CN" altLang="zh-CN" sz="4000" b="1">
                <a:gradFill>
                  <a:gsLst>
                    <a:gs pos="0">
                      <a:srgbClr val="FE4444"/>
                    </a:gs>
                    <a:gs pos="100000">
                      <a:srgbClr val="832B2B"/>
                    </a:gs>
                  </a:gsLst>
                  <a:lin scaled="0"/>
                </a:gradFill>
              </a:rPr>
              <a:t>国 际 禁 毒 日</a:t>
            </a:r>
            <a:endParaRPr lang="zh-CN" altLang="zh-CN" sz="4000" b="1">
              <a:gradFill>
                <a:gsLst>
                  <a:gs pos="0">
                    <a:srgbClr val="FE4444"/>
                  </a:gs>
                  <a:gs pos="100000">
                    <a:srgbClr val="832B2B"/>
                  </a:gs>
                </a:gsLst>
                <a:lin scaled="0"/>
              </a:gradFill>
            </a:endParaRPr>
          </a:p>
        </p:txBody>
      </p:sp>
      <p:sp>
        <p:nvSpPr>
          <p:cNvPr id="10" name="灯片编号占位符 9"/>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4"/>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out)">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2000" fill="hold">
                                          <p:stCondLst>
                                            <p:cond delay="0"/>
                                          </p:stCondLst>
                                        </p:cTn>
                                        <p:tgtEl>
                                          <p:spTgt spid="3">
                                            <p:txEl>
                                              <p:pRg st="0" end="0"/>
                                            </p:txEl>
                                          </p:spTgt>
                                        </p:tgtEl>
                                        <p:attrNameLst>
                                          <p:attrName>style.visibility</p:attrName>
                                        </p:attrNameLst>
                                      </p:cBhvr>
                                      <p:to>
                                        <p:strVal val="visible"/>
                                      </p:to>
                                    </p:set>
                                    <p:animEffect transition="in" filter="strips(downRight)">
                                      <p:cBhvr>
                                        <p:cTn id="12" dur="2000"/>
                                        <p:tgtEl>
                                          <p:spTgt spid="3">
                                            <p:txEl>
                                              <p:pRg st="0" end="0"/>
                                            </p:txEl>
                                          </p:spTgt>
                                        </p:tgtEl>
                                      </p:cBhvr>
                                    </p:animEffect>
                                  </p:childTnLst>
                                </p:cTn>
                              </p:par>
                              <p:par>
                                <p:cTn id="13" presetID="3" presetClass="entr" presetSubtype="10" fill="hold" grpId="0" nodeType="withEffect">
                                  <p:stCondLst>
                                    <p:cond delay="0"/>
                                  </p:stCondLst>
                                  <p:childTnLst>
                                    <p:set>
                                      <p:cBhvr>
                                        <p:cTn id="14" dur="2000" fill="hold">
                                          <p:stCondLst>
                                            <p:cond delay="0"/>
                                          </p:stCondLst>
                                        </p:cTn>
                                        <p:tgtEl>
                                          <p:spTgt spid="9"/>
                                        </p:tgtEl>
                                        <p:attrNameLst>
                                          <p:attrName>style.visibility</p:attrName>
                                        </p:attrNameLst>
                                      </p:cBhvr>
                                      <p:to>
                                        <p:strVal val="visible"/>
                                      </p:to>
                                    </p:set>
                                    <p:animEffect transition="in" filter="blinds(horizontal)">
                                      <p:cBhvr>
                                        <p:cTn id="1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4" name="直角三角形 13"/>
          <p:cNvSpPr/>
          <p:nvPr/>
        </p:nvSpPr>
        <p:spPr>
          <a:xfrm>
            <a:off x="-3810" y="-21590"/>
            <a:ext cx="4674235" cy="6871335"/>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标题 6"/>
          <p:cNvSpPr>
            <a:spLocks noGrp="1"/>
          </p:cNvSpPr>
          <p:nvPr>
            <p:ph type="title"/>
            <p:custDataLst>
              <p:tags r:id="rId2"/>
            </p:custDataLst>
          </p:nvPr>
        </p:nvSpPr>
        <p:spPr>
          <a:xfrm>
            <a:off x="3447699" y="2753254"/>
            <a:ext cx="6039836" cy="798023"/>
          </a:xfrm>
        </p:spPr>
        <p:txBody>
          <a:bodyPr lIns="90000" tIns="46800" rIns="90000" bIns="46800">
            <a:noAutofit/>
          </a:bodyPr>
          <a:lstStyle/>
          <a:p>
            <a:pPr marL="0" indent="0" algn="l">
              <a:lnSpc>
                <a:spcPct val="120000"/>
              </a:lnSpc>
              <a:spcBef>
                <a:spcPts val="0"/>
              </a:spcBef>
              <a:spcAft>
                <a:spcPts val="0"/>
              </a:spcAft>
              <a:buSzPct val="100000"/>
            </a:pPr>
            <a:r>
              <a:rPr lang="zh-CN" altLang="en-US" sz="6000" b="1">
                <a:solidFill>
                  <a:schemeClr val="bg1"/>
                </a:solidFill>
                <a:effectLst>
                  <a:outerShdw blurRad="38100" dist="19050" dir="2700000" algn="tl" rotWithShape="0">
                    <a:schemeClr val="dk1">
                      <a:alpha val="40000"/>
                    </a:schemeClr>
                  </a:outerShdw>
                </a:effectLst>
              </a:rPr>
              <a:t>毒品的种类</a:t>
            </a:r>
            <a:endParaRPr lang="zh-CN" altLang="en-US" sz="6000" b="1">
              <a:solidFill>
                <a:schemeClr val="bg1"/>
              </a:solidFill>
              <a:effectLst>
                <a:outerShdw blurRad="38100" dist="19050" dir="2700000" algn="tl" rotWithShape="0">
                  <a:schemeClr val="dk1">
                    <a:alpha val="40000"/>
                  </a:schemeClr>
                </a:outerShdw>
              </a:effectLst>
            </a:endParaRPr>
          </a:p>
        </p:txBody>
      </p:sp>
      <p:grpSp>
        <p:nvGrpSpPr>
          <p:cNvPr id="4" name="组合 3"/>
          <p:cNvGrpSpPr/>
          <p:nvPr/>
        </p:nvGrpSpPr>
        <p:grpSpPr>
          <a:xfrm>
            <a:off x="1242695" y="2213610"/>
            <a:ext cx="1731010" cy="1711960"/>
            <a:chOff x="1612" y="3516"/>
            <a:chExt cx="2726" cy="2696"/>
          </a:xfrm>
        </p:grpSpPr>
        <p:sp>
          <p:nvSpPr>
            <p:cNvPr id="5" name="文本框 2"/>
            <p:cNvSpPr txBox="1">
              <a:spLocks noChangeArrowheads="1"/>
            </p:cNvSpPr>
            <p:nvPr>
              <p:custDataLst>
                <p:tags r:id="rId3"/>
              </p:custDataLst>
            </p:nvPr>
          </p:nvSpPr>
          <p:spPr bwMode="auto">
            <a:xfrm>
              <a:off x="1612" y="3516"/>
              <a:ext cx="2727" cy="193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dk1">
                <a:shade val="50000"/>
              </a:schemeClr>
            </a:lnRef>
            <a:fillRef idx="1">
              <a:schemeClr val="dk1"/>
            </a:fillRef>
            <a:effectRef idx="0">
              <a:schemeClr val="dk1"/>
            </a:effectRef>
            <a:fontRef idx="minor">
              <a:schemeClr val="lt1"/>
            </a:fontRef>
          </p:style>
          <p:txBody>
            <a:bodyPr wrap="square" lIns="90000" tIns="46800" rIns="90000" bIns="0" anchor="b">
              <a:normAutofit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995" b="1" dirty="0">
                  <a:solidFill>
                    <a:schemeClr val="bg1"/>
                  </a:solidFill>
                  <a:latin typeface="+mn-lt"/>
                  <a:ea typeface="+mn-ea"/>
                  <a:sym typeface="Arial" panose="020B0604020202020204" pitchFamily="34" charset="0"/>
                </a:rPr>
                <a:t>02</a:t>
              </a:r>
              <a:endParaRPr lang="zh-CN" altLang="en-US" sz="7995" b="1" dirty="0">
                <a:solidFill>
                  <a:schemeClr val="bg1"/>
                </a:solidFill>
                <a:latin typeface="+mn-lt"/>
                <a:ea typeface="+mn-ea"/>
                <a:sym typeface="Arial" panose="020B0604020202020204" pitchFamily="34" charset="0"/>
              </a:endParaRPr>
            </a:p>
          </p:txBody>
        </p:sp>
        <p:sp>
          <p:nvSpPr>
            <p:cNvPr id="8" name="文本框 11"/>
            <p:cNvSpPr txBox="1">
              <a:spLocks noChangeArrowheads="1"/>
            </p:cNvSpPr>
            <p:nvPr>
              <p:custDataLst>
                <p:tags r:id="rId4"/>
              </p:custDataLst>
            </p:nvPr>
          </p:nvSpPr>
          <p:spPr bwMode="auto">
            <a:xfrm>
              <a:off x="1612" y="5454"/>
              <a:ext cx="2727" cy="758"/>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lIns="90000" tIns="0" rIns="90000" bIns="468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a:solidFill>
                    <a:schemeClr val="bg1"/>
                  </a:solidFill>
                  <a:latin typeface="+mn-lt"/>
                  <a:ea typeface="+mn-ea"/>
                  <a:sym typeface="Arial" panose="020B0604020202020204" pitchFamily="34" charset="0"/>
                </a:rPr>
                <a:t>章节 PART</a:t>
              </a:r>
              <a:endParaRPr lang="zh-CN" altLang="en-US" sz="2400" b="1">
                <a:solidFill>
                  <a:schemeClr val="bg1"/>
                </a:solidFill>
                <a:latin typeface="+mn-lt"/>
                <a:ea typeface="+mn-ea"/>
                <a:sym typeface="Arial" panose="020B0604020202020204" pitchFamily="34" charset="0"/>
              </a:endParaRPr>
            </a:p>
          </p:txBody>
        </p:sp>
      </p:grpSp>
      <p:pic>
        <p:nvPicPr>
          <p:cNvPr id="2" name="图片 1" descr="C:\Users\Administrator\Desktop\13-1.png13-1"/>
          <p:cNvPicPr>
            <a:picLocks noChangeAspect="1"/>
          </p:cNvPicPr>
          <p:nvPr/>
        </p:nvPicPr>
        <p:blipFill>
          <a:blip r:embed="rId5"/>
          <a:srcRect/>
          <a:stretch>
            <a:fillRect/>
          </a:stretch>
        </p:blipFill>
        <p:spPr>
          <a:xfrm>
            <a:off x="8081645" y="2910840"/>
            <a:ext cx="4107815" cy="3938270"/>
          </a:xfrm>
          <a:prstGeom prst="rect">
            <a:avLst/>
          </a:prstGeom>
        </p:spPr>
      </p:pic>
      <p:sp>
        <p:nvSpPr>
          <p:cNvPr id="10" name="灯片编号占位符 9"/>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0">
        <p:wipe/>
      </p:transition>
    </mc:Choice>
    <mc:Fallback>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3" presetClass="entr" presetSubtype="32" fill="hold" grpId="0" nodeType="withEffect">
                                  <p:stCondLst>
                                    <p:cond delay="0"/>
                                  </p:stCondLst>
                                  <p:childTnLst>
                                    <p:set>
                                      <p:cBhvr>
                                        <p:cTn id="9" dur="2000" fill="hold">
                                          <p:stCondLst>
                                            <p:cond delay="0"/>
                                          </p:stCondLst>
                                        </p:cTn>
                                        <p:tgtEl>
                                          <p:spTgt spid="7"/>
                                        </p:tgtEl>
                                        <p:attrNameLst>
                                          <p:attrName>style.visibility</p:attrName>
                                        </p:attrNameLst>
                                      </p:cBhvr>
                                      <p:to>
                                        <p:strVal val="visible"/>
                                      </p:to>
                                    </p:set>
                                    <p:animEffect transition="in" filter="plus(out)">
                                      <p:cBhvr>
                                        <p:cTn id="10" dur="2000"/>
                                        <p:tgtEl>
                                          <p:spTgt spid="7"/>
                                        </p:tgtEl>
                                      </p:cBhvr>
                                    </p:animEffect>
                                  </p:childTnLst>
                                </p:cTn>
                              </p:par>
                              <p:par>
                                <p:cTn id="11" presetID="3" presetClass="entr" presetSubtype="10" fill="hold" nodeType="withEffect">
                                  <p:stCondLst>
                                    <p:cond delay="0"/>
                                  </p:stCondLst>
                                  <p:childTnLst>
                                    <p:set>
                                      <p:cBhvr>
                                        <p:cTn id="12" dur="3000" fill="hold">
                                          <p:stCondLst>
                                            <p:cond delay="0"/>
                                          </p:stCondLst>
                                        </p:cTn>
                                        <p:tgtEl>
                                          <p:spTgt spid="2"/>
                                        </p:tgtEl>
                                        <p:attrNameLst>
                                          <p:attrName>style.visibility</p:attrName>
                                        </p:attrNameLst>
                                      </p:cBhvr>
                                      <p:to>
                                        <p:strVal val="visible"/>
                                      </p:to>
                                    </p:set>
                                    <p:animEffect transition="in" filter="blinds(horizontal)">
                                      <p:cBhvr>
                                        <p:cTn id="13"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γ*1"/>
  <p:tag name="KSO_WM_UNIT_LAYERLEVEL" val="1"/>
  <p:tag name="KSO_WM_TAG_VERSION" val="1.0"/>
  <p:tag name="KSO_WM_BEAUTIFY_FLAG" val="#wm#"/>
  <p:tag name="KSO_WM_UNIT_LARGE_SHAPE" val="1"/>
  <p:tag name="KSO_WM_UNIT_TYPE" val="γ"/>
  <p:tag name="KSO_WM_UNIT_INDEX"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background"/>
  <p:tag name="KSO_WM_TEMPLATE_INDEX" val="20191716"/>
</p:tagLst>
</file>

<file path=ppt/tags/tag139.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background"/>
  <p:tag name="KSO_WM_TEMPLATE_INDEX" val="20191716"/>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3.xml><?xml version="1.0" encoding="utf-8"?>
<p:tagLst xmlns:p="http://schemas.openxmlformats.org/presentationml/2006/main">
  <p:tag name="KSO_WM_TAG_VERSION" val="1.0"/>
  <p:tag name="KSO_WM_BEAUTIFY_FLAG" val="#wm#"/>
  <p:tag name="KSO_WM_TEMPLATE_CATEGORY" val="background"/>
  <p:tag name="KSO_WM_TEMPLATE_INDEX" val="20191716"/>
  <p:tag name="KSO_WM_TEMPLATE_THUMBS_INDEX" val="1、4"/>
</p:tagLst>
</file>

<file path=ppt/tags/tag144.xml><?xml version="1.0" encoding="utf-8"?>
<p:tagLst xmlns:p="http://schemas.openxmlformats.org/presentationml/2006/main">
  <p:tag name="KSO_WM_TAG_VERSION" val="1.0"/>
  <p:tag name="KSO_WM_TEMPLATE_CATEGORY" val="custom"/>
  <p:tag name="KSO_WM_TEMPLATE_INDEX" val="160416"/>
</p:tagLst>
</file>

<file path=ppt/tags/tag145.xml><?xml version="1.0" encoding="utf-8"?>
<p:tagLst xmlns:p="http://schemas.openxmlformats.org/presentationml/2006/main">
  <p:tag name="KSO_WM_TAG_VERSION" val="1.0"/>
  <p:tag name="KSO_WM_TEMPLATE_CATEGORY" val="custom"/>
  <p:tag name="KSO_WM_TEMPLATE_INDEX" val="160416"/>
</p:tagLst>
</file>

<file path=ppt/tags/tag146.xml><?xml version="1.0" encoding="utf-8"?>
<p:tagLst xmlns:p="http://schemas.openxmlformats.org/presentationml/2006/main">
  <p:tag name="KSO_WM_TAG_VERSION" val="1.0"/>
  <p:tag name="KSO_WM_BEAUTIFY_FLAG" val="#wm#"/>
  <p:tag name="KSO_WM_UNIT_TYPE" val="i"/>
  <p:tag name="KSO_WM_UNIT_ID" val="_1*i*3"/>
  <p:tag name="KSO_WM_UNIT_INDEX" val="3"/>
  <p:tag name="KSO_WM_UNIT_HIGHLIGHT" val="0"/>
  <p:tag name="KSO_WM_UNIT_COMPATIBLE" val="0"/>
  <p:tag name="KSO_WM_UNIT_DIAGRAM_ISNUMVISUAL" val="0"/>
  <p:tag name="KSO_WM_UNIT_DIAGRAM_ISREFERUNIT" val="0"/>
  <p:tag name="KSO_WM_UNIT_LAYERLEVEL" val="1"/>
</p:tagLst>
</file>

<file path=ppt/tags/tag147.xml><?xml version="1.0" encoding="utf-8"?>
<p:tagLst xmlns:p="http://schemas.openxmlformats.org/presentationml/2006/main">
  <p:tag name="KSO_WM_TAG_VERSION" val="1.0"/>
  <p:tag name="KSO_WM_BEAUTIFY_FLAG" val="#wm#"/>
  <p:tag name="KSO_WM_UNIT_TYPE" val="i"/>
  <p:tag name="KSO_WM_UNIT_ID" val="_1*i*4"/>
  <p:tag name="KSO_WM_UNIT_INDEX" val="4"/>
  <p:tag name="KSO_WM_UNIT_HIGHLIGHT" val="0"/>
  <p:tag name="KSO_WM_UNIT_COMPATIBLE" val="0"/>
  <p:tag name="KSO_WM_UNIT_DIAGRAM_ISNUMVISUAL" val="0"/>
  <p:tag name="KSO_WM_UNIT_DIAGRAM_ISREFERUNIT" val="0"/>
  <p:tag name="KSO_WM_UNIT_LAYERLEVEL"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TAG_VERSION" val="1.0"/>
  <p:tag name="KSO_WM_BEAUTIFY_FLAG" val="#wm#"/>
  <p:tag name="KSO_WM_UNIT_TYPE" val="i"/>
  <p:tag name="KSO_WM_UNIT_ID" val="_4*i*3"/>
  <p:tag name="KSO_WM_UNIT_INDEX" val="3"/>
  <p:tag name="KSO_WM_UNIT_HIGHLIGHT" val="0"/>
  <p:tag name="KSO_WM_UNIT_COMPATIBLE" val="0"/>
  <p:tag name="KSO_WM_UNIT_DIAGRAM_ISNUMVISUAL" val="0"/>
  <p:tag name="KSO_WM_UNIT_DIAGRAM_ISREFERUNIT" val="0"/>
  <p:tag name="KSO_WM_UNIT_LAYERLEVEL"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3.xml><?xml version="1.0" encoding="utf-8"?>
<p:tagLst xmlns:p="http://schemas.openxmlformats.org/presentationml/2006/main">
  <p:tag name="KSO_WM_TAG_VERSION" val="1.0"/>
  <p:tag name="KSO_WM_BEAUTIFY_FLAG" val="#wm#"/>
  <p:tag name="KSO_WM_UNIT_TYPE" val="i"/>
  <p:tag name="KSO_WM_UNIT_ID" val="_11*i*2"/>
  <p:tag name="KSO_WM_UNIT_INDEX" val="2"/>
  <p:tag name="KSO_WM_UNIT_HIGHLIGHT" val="0"/>
  <p:tag name="KSO_WM_UNIT_COMPATIBLE" val="0"/>
  <p:tag name="KSO_WM_UNIT_DIAGRAM_ISNUMVISUAL" val="0"/>
  <p:tag name="KSO_WM_UNIT_DIAGRAM_ISREFERUNIT" val="0"/>
  <p:tag name="KSO_WM_UNIT_LAYERLEVEL" val="1"/>
</p:tagLst>
</file>

<file path=ppt/tags/tag204.xml><?xml version="1.0" encoding="utf-8"?>
<p:tagLst xmlns:p="http://schemas.openxmlformats.org/presentationml/2006/main">
  <p:tag name="KSO_WM_TAG_VERSION" val="1.0"/>
  <p:tag name="KSO_WM_BEAUTIFY_FLAG" val="#wm#"/>
  <p:tag name="KSO_WM_UNIT_TYPE" val="i"/>
  <p:tag name="KSO_WM_UNIT_ID" val="_11*i*3"/>
  <p:tag name="KSO_WM_UNIT_INDEX" val="3"/>
  <p:tag name="KSO_WM_UNIT_HIGHLIGHT" val="0"/>
  <p:tag name="KSO_WM_UNIT_COMPATIBLE" val="0"/>
  <p:tag name="KSO_WM_UNIT_DIAGRAM_ISNUMVISUAL" val="0"/>
  <p:tag name="KSO_WM_UNIT_DIAGRAM_ISREFERUNIT" val="0"/>
  <p:tag name="KSO_WM_UNIT_LAYERLEVEL"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UNIT_HIGHLIGHT" val="0"/>
  <p:tag name="KSO_WM_UNIT_COMPATIBLE" val="0"/>
  <p:tag name="KSO_WM_UNIT_DIAGRAM_ISNUMVISUAL" val="0"/>
  <p:tag name="KSO_WM_UNIT_DIAGRAM_ISREFERUNIT" val="0"/>
  <p:tag name="KSO_WM_UNIT_ID" val="_0**"/>
  <p:tag name="KSO_WM_UNIT_LAYERLEVEL" val="1"/>
  <p:tag name="KSO_WM_BEAUTIFY_FLAG" val="#wm#"/>
  <p:tag name="KSO_WM_TEMPLATE_CATEGORY" val="custom"/>
  <p:tag name="KSO_WM_TEMPLATE_INDEX" val="20184567"/>
</p:tagLst>
</file>

<file path=ppt/tags/tag211.xml><?xml version="1.0" encoding="utf-8"?>
<p:tagLst xmlns:p="http://schemas.openxmlformats.org/presentationml/2006/main">
  <p:tag name="KSO_WM_TAG_VERSION" val="1.0"/>
  <p:tag name="KSO_WM_UNIT_HIGHLIGHT" val="0"/>
  <p:tag name="KSO_WM_UNIT_COMPATIBLE" val="0"/>
  <p:tag name="KSO_WM_UNIT_DIAGRAM_ISNUMVISUAL" val="0"/>
  <p:tag name="KSO_WM_UNIT_DIAGRAM_ISREFERUNIT" val="0"/>
  <p:tag name="KSO_WM_UNIT_ID" val="_0**"/>
  <p:tag name="KSO_WM_UNIT_LAYERLEVEL" val="1"/>
  <p:tag name="KSO_WM_BEAUTIFY_FLAG" val="#wm#"/>
  <p:tag name="KSO_WM_TEMPLATE_CATEGORY" val="custom"/>
  <p:tag name="KSO_WM_TEMPLATE_INDEX" val="20184567"/>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5.xml><?xml version="1.0" encoding="utf-8"?>
<p:tagLst xmlns:p="http://schemas.openxmlformats.org/presentationml/2006/main">
  <p:tag name="KSO_WM_TAG_VERSION" val="1.0"/>
  <p:tag name="KSO_WM_BEAUTIFY_FLAG" val="#wm#"/>
  <p:tag name="KSO_WM_COMBINE_RELATE_SLIDE_ID" val="background20180962_1"/>
  <p:tag name="KSO_WM_TEMPLATE_CATEGORY" val="custom"/>
  <p:tag name="KSO_WM_TEMPLATE_INDEX" val="20184567"/>
  <p:tag name="KSO_WM_TEMPLATE_SUBCATEGORY" val="0"/>
  <p:tag name="KSO_WM_TEMPLATE_THUMBS_INDEX" val="1、9、12、15、19、22"/>
  <p:tag name="KSO_WM_TEMPLATE_TOPIC_ID" val="2869567"/>
  <p:tag name="KSO_WM_TEMPLATE_OUTLINE_ID" val="15"/>
  <p:tag name="KSO_WM_TEMPLATE_SCENE_ID" val="1"/>
  <p:tag name="KSO_WM_TEMPLATE_JOB_ID" val="2"/>
  <p:tag name="KSO_WM_TEMPLATE_TOPIC_DEFAULT" val="1"/>
</p:tagLst>
</file>

<file path=ppt/tags/tag216.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UNIT_TYPE" val="b"/>
  <p:tag name="KSO_WM_UNIT_INDEX" val="1"/>
  <p:tag name="KSO_WM_UNIT_ID" val="background20191716_1*b*1"/>
  <p:tag name="KSO_WM_TEMPLATE_CATEGORY" val="background"/>
  <p:tag name="KSO_WM_TEMPLATE_INDEX" val="20191716"/>
  <p:tag name="KSO_WM_UNIT_LAYERLEVEL" val="1"/>
  <p:tag name="KSO_WM_TAG_VERSION" val="1.0"/>
  <p:tag name="KSO_WM_BEAUTIFY_FLAG" val="#wm#"/>
  <p:tag name="KSO_WM_UNIT_PRESET_TEXT" val="WORK  REPORT"/>
</p:tagLst>
</file>

<file path=ppt/tags/tag217.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UNIT_TYPE" val="b"/>
  <p:tag name="KSO_WM_UNIT_INDEX" val="3"/>
  <p:tag name="KSO_WM_UNIT_ID" val="background20191716_1*b*3"/>
  <p:tag name="KSO_WM_TEMPLATE_CATEGORY" val="background"/>
  <p:tag name="KSO_WM_TEMPLATE_INDEX" val="20191716"/>
  <p:tag name="KSO_WM_UNIT_LAYERLEVEL" val="1"/>
  <p:tag name="KSO_WM_TAG_VERSION" val="1.0"/>
  <p:tag name="KSO_WM_BEAUTIFY_FLAG" val="#wm#"/>
  <p:tag name="KSO_WM_UNIT_PRESET_TEXT" val="汇报部门署名"/>
</p:tagLst>
</file>

<file path=ppt/tags/tag218.xml><?xml version="1.0" encoding="utf-8"?>
<p:tagLst xmlns:p="http://schemas.openxmlformats.org/presentationml/2006/main">
  <p:tag name="KSO_WM_BEAUTIFY_FLAG" val="#wm#"/>
  <p:tag name="KSO_WM_TEMPLATE_CATEGORY" val="background"/>
  <p:tag name="KSO_WM_TEMPLATE_INDEX" val="20191716"/>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30178524_1*i*4"/>
  <p:tag name="KSO_WM_TEMPLATE_CATEGORY" val="diagram"/>
  <p:tag name="KSO_WM_TEMPLATE_INDEX" val="30178524"/>
  <p:tag name="KSO_WM_UNIT_LAYERLEVEL" val="1"/>
  <p:tag name="KSO_WM_TAG_VERSION" val="1.0"/>
  <p:tag name="KSO_WM_BEAUTIFY_FLAG" val="#wm#"/>
  <p:tag name="KSO_WM_UNIT_ADJUSTLAYOUT_ID" val="47"/>
  <p:tag name="KSO_WM_UNIT_COLOR_SCHEME_SHAPE_ID" val="47"/>
  <p:tag name="KSO_WM_UNIT_COLOR_SCHEME_PARENT_PAGE" val="0_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30178524_1*i*5"/>
  <p:tag name="KSO_WM_TEMPLATE_CATEGORY" val="diagram"/>
  <p:tag name="KSO_WM_TEMPLATE_INDEX" val="30178524"/>
  <p:tag name="KSO_WM_UNIT_LAYERLEVEL" val="1"/>
  <p:tag name="KSO_WM_TAG_VERSION" val="1.0"/>
  <p:tag name="KSO_WM_BEAUTIFY_FLAG" val="#wm#"/>
  <p:tag name="KSO_WM_UNIT_ADJUSTLAYOUT_ID" val="48"/>
  <p:tag name="KSO_WM_UNIT_COLOR_SCHEME_SHAPE_ID" val="48"/>
  <p:tag name="KSO_WM_UNIT_COLOR_SCHEME_PARENT_PAGE" val="0_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30178524_1*i*6"/>
  <p:tag name="KSO_WM_TEMPLATE_CATEGORY" val="diagram"/>
  <p:tag name="KSO_WM_TEMPLATE_INDEX" val="30178524"/>
  <p:tag name="KSO_WM_UNIT_LAYERLEVEL" val="1"/>
  <p:tag name="KSO_WM_TAG_VERSION" val="1.0"/>
  <p:tag name="KSO_WM_BEAUTIFY_FLAG" val="#wm#"/>
  <p:tag name="KSO_WM_UNIT_ADJUSTLAYOUT_ID" val="44"/>
  <p:tag name="KSO_WM_UNIT_COLOR_SCHEME_SHAPE_ID" val="44"/>
  <p:tag name="KSO_WM_UNIT_COLOR_SCHEME_PARENT_PAGE" val="0_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30178524_1*i*7"/>
  <p:tag name="KSO_WM_TEMPLATE_CATEGORY" val="diagram"/>
  <p:tag name="KSO_WM_TEMPLATE_INDEX" val="30178524"/>
  <p:tag name="KSO_WM_UNIT_LAYERLEVEL" val="1"/>
  <p:tag name="KSO_WM_TAG_VERSION" val="1.0"/>
  <p:tag name="KSO_WM_BEAUTIFY_FLAG" val="#wm#"/>
  <p:tag name="KSO_WM_UNIT_ADJUSTLAYOUT_ID" val="46"/>
  <p:tag name="KSO_WM_UNIT_COLOR_SCHEME_SHAPE_ID" val="46"/>
  <p:tag name="KSO_WM_UNIT_COLOR_SCHEME_PARENT_PAGE" val="0_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30178524_1*h_i*2_1"/>
  <p:tag name="KSO_WM_TEMPLATE_CATEGORY" val="diagram"/>
  <p:tag name="KSO_WM_TEMPLATE_INDEX" val="30178524"/>
  <p:tag name="KSO_WM_UNIT_LAYERLEVEL" val="1_1"/>
  <p:tag name="KSO_WM_TAG_VERSION" val="1.0"/>
  <p:tag name="KSO_WM_BEAUTIFY_FLAG" val="#wm#"/>
  <p:tag name="KSO_WM_UNIT_ADJUSTLAYOUT_ID" val="40"/>
  <p:tag name="KSO_WM_UNIT_COLOR_SCHEME_SHAPE_ID" val="40"/>
  <p:tag name="KSO_WM_UNIT_COLOR_SCHEME_PARENT_PAGE" val="0_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30178524_1*h_i*1_1"/>
  <p:tag name="KSO_WM_TEMPLATE_CATEGORY" val="diagram"/>
  <p:tag name="KSO_WM_TEMPLATE_INDEX" val="30178524"/>
  <p:tag name="KSO_WM_UNIT_LAYERLEVEL" val="1_1"/>
  <p:tag name="KSO_WM_TAG_VERSION" val="1.0"/>
  <p:tag name="KSO_WM_BEAUTIFY_FLAG" val="#wm#"/>
  <p:tag name="KSO_WM_UNIT_ADJUSTLAYOUT_ID" val="41"/>
  <p:tag name="KSO_WM_UNIT_COLOR_SCHEME_SHAPE_ID" val="41"/>
  <p:tag name="KSO_WM_UNIT_COLOR_SCHEME_PARENT_PAGE" val="0_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30178524_1*i*8"/>
  <p:tag name="KSO_WM_TEMPLATE_CATEGORY" val="diagram"/>
  <p:tag name="KSO_WM_TEMPLATE_INDEX" val="30178524"/>
  <p:tag name="KSO_WM_UNIT_LAYERLEVEL" val="1"/>
  <p:tag name="KSO_WM_TAG_VERSION" val="1.0"/>
  <p:tag name="KSO_WM_BEAUTIFY_FLAG" val="#wm#"/>
  <p:tag name="KSO_WM_UNIT_ADJUSTLAYOUT_ID" val="42"/>
  <p:tag name="KSO_WM_UNIT_COLOR_SCHEME_SHAPE_ID" val="42"/>
  <p:tag name="KSO_WM_UNIT_COLOR_SCHEME_PARENT_PAGE" val="0_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30178524_1*i*9"/>
  <p:tag name="KSO_WM_TEMPLATE_CATEGORY" val="diagram"/>
  <p:tag name="KSO_WM_TEMPLATE_INDEX" val="30178524"/>
  <p:tag name="KSO_WM_UNIT_LAYERLEVEL" val="1"/>
  <p:tag name="KSO_WM_TAG_VERSION" val="1.0"/>
  <p:tag name="KSO_WM_BEAUTIFY_FLAG" val="#wm#"/>
  <p:tag name="KSO_WM_UNIT_ADJUSTLAYOUT_ID" val="49"/>
  <p:tag name="KSO_WM_UNIT_COLOR_SCHEME_SHAPE_ID" val="49"/>
  <p:tag name="KSO_WM_UNIT_COLOR_SCHEME_PARENT_PAGE" val="0_1"/>
  <p:tag name="KSO_WM_UNIT_FOIL_COLOR" val="1"/>
</p:tagLst>
</file>

<file path=ppt/tags/tag227.xml><?xml version="1.0" encoding="utf-8"?>
<p:tagLst xmlns:p="http://schemas.openxmlformats.org/presentationml/2006/main">
  <p:tag name="KSO_WM_UNIT_ISCONTENTSTITLE" val="0"/>
  <p:tag name="KSO_WM_UNIT_VALUE" val="11"/>
  <p:tag name="KSO_WM_UNIT_HIGHLIGHT" val="0"/>
  <p:tag name="KSO_WM_UNIT_COMPATIBLE" val="0"/>
  <p:tag name="KSO_WM_UNIT_DIAGRAM_ISNUMVISUAL" val="0"/>
  <p:tag name="KSO_WM_UNIT_DIAGRAM_ISREFERUNIT" val="0"/>
  <p:tag name="KSO_WM_UNIT_ID" val="diagram30178524_1*h_a*1_1"/>
  <p:tag name="KSO_WM_TEMPLATE_CATEGORY" val="diagram"/>
  <p:tag name="KSO_WM_TEMPLATE_INDEX" val="30178524"/>
  <p:tag name="KSO_WM_UNIT_LAYERLEVEL" val="1_1"/>
  <p:tag name="KSO_WM_TAG_VERSION" val="1.0"/>
  <p:tag name="KSO_WM_BEAUTIFY_FLAG" val="#wm#"/>
  <p:tag name="KSO_WM_UNIT_TEXT_PART_ID" val="1-Z"/>
  <p:tag name="KSO_WM_UNIT_TEXT_PART_SIZE" val="30*224.5"/>
  <p:tag name="KSO_WM_UNIT_PRESET_TEXT" val="单击此处添加小标题"/>
  <p:tag name="KSO_WM_UNIT_TYPE" val="h_a"/>
  <p:tag name="KSO_WM_UNIT_INDEX" val="1_1"/>
  <p:tag name="KSO_WM_UNIT_ADJUSTLAYOUT_ID" val="34"/>
  <p:tag name="KSO_WM_UNIT_COLOR_SCHEME_SHAPE_ID" val="34"/>
  <p:tag name="KSO_WM_UNIT_COLOR_SCHEME_PARENT_PAGE" val="0_1"/>
</p:tagLst>
</file>

<file path=ppt/tags/tag228.xml><?xml version="1.0" encoding="utf-8"?>
<p:tagLst xmlns:p="http://schemas.openxmlformats.org/presentationml/2006/main">
  <p:tag name="KSO_WM_UNIT_ISCONTENTSTITLE" val="0"/>
  <p:tag name="KSO_WM_UNIT_VALUE" val="11"/>
  <p:tag name="KSO_WM_UNIT_HIGHLIGHT" val="0"/>
  <p:tag name="KSO_WM_UNIT_COMPATIBLE" val="0"/>
  <p:tag name="KSO_WM_UNIT_DIAGRAM_ISNUMVISUAL" val="0"/>
  <p:tag name="KSO_WM_UNIT_DIAGRAM_ISREFERUNIT" val="0"/>
  <p:tag name="KSO_WM_UNIT_ID" val="diagram30178524_1*h_a*2_1"/>
  <p:tag name="KSO_WM_TEMPLATE_CATEGORY" val="diagram"/>
  <p:tag name="KSO_WM_TEMPLATE_INDEX" val="30178524"/>
  <p:tag name="KSO_WM_UNIT_LAYERLEVEL" val="1_1"/>
  <p:tag name="KSO_WM_TAG_VERSION" val="1.0"/>
  <p:tag name="KSO_WM_BEAUTIFY_FLAG" val="#wm#"/>
  <p:tag name="KSO_WM_UNIT_TEXT_PART_ID" val="1-Z"/>
  <p:tag name="KSO_WM_UNIT_TEXT_PART_SIZE" val="30*224.5"/>
  <p:tag name="KSO_WM_UNIT_PRESET_TEXT" val="单击此处添加小标题"/>
  <p:tag name="KSO_WM_UNIT_TYPE" val="h_a"/>
  <p:tag name="KSO_WM_UNIT_INDEX" val="2_1"/>
  <p:tag name="KSO_WM_UNIT_ADJUSTLAYOUT_ID" val="37"/>
  <p:tag name="KSO_WM_UNIT_COLOR_SCHEME_SHAPE_ID" val="37"/>
  <p:tag name="KSO_WM_UNIT_COLOR_SCHEME_PARENT_PAGE" val="0_1"/>
</p:tagLst>
</file>

<file path=ppt/tags/tag229.xml><?xml version="1.0" encoding="utf-8"?>
<p:tagLst xmlns:p="http://schemas.openxmlformats.org/presentationml/2006/main">
  <p:tag name="KSO_WM_UNIT_ISCONTENTSTITLE" val="0"/>
  <p:tag name="KSO_WM_UNIT_PRESET_TEXT" val="单击添加大标题"/>
  <p:tag name="KSO_WM_UNIT_TEXT_PART_ID" val="3-X"/>
  <p:tag name="KSO_WM_UNIT_TEXT_PART_SIZE" val="49.2*832"/>
  <p:tag name="KSO_WM_UNIT_VALUE" val="26"/>
  <p:tag name="KSO_WM_UNIT_HIGHLIGHT" val="0"/>
  <p:tag name="KSO_WM_UNIT_COMPATIBLE" val="0"/>
  <p:tag name="KSO_WM_UNIT_DIAGRAM_ISNUMVISUAL" val="0"/>
  <p:tag name="KSO_WM_UNIT_DIAGRAM_ISREFERUNIT" val="0"/>
  <p:tag name="KSO_WM_UNIT_TYPE" val="a"/>
  <p:tag name="KSO_WM_UNIT_INDEX" val="2"/>
  <p:tag name="KSO_WM_UNIT_ID" val="diagram30178524_1*a*2"/>
  <p:tag name="KSO_WM_TEMPLATE_CATEGORY" val="diagram"/>
  <p:tag name="KSO_WM_TEMPLATE_INDEX" val="30178524"/>
  <p:tag name="KSO_WM_UNIT_LAYERLEVEL" val="1"/>
  <p:tag name="KSO_WM_TAG_VERSION" val="1.0"/>
  <p:tag name="KSO_WM_BEAUTIFY_FLAG" val="#wm#"/>
  <p:tag name="KSO_WM_UNIT_COLOR_SCHEME_SHAPE_ID" val="19"/>
  <p:tag name="KSO_WM_UNIT_COLOR_SCHEME_PARENT_PAGE" val="0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BEAUTIFY_FLAG" val="#wm#"/>
  <p:tag name="KSO_WM_TEMPLATE_CATEGORY" val="diagram"/>
  <p:tag name="KSO_WM_TEMPLATE_INDEX" val="30178524"/>
  <p:tag name="KSO_WM_SLIDE_ID" val="diagram30178524_1"/>
  <p:tag name="KSO_WM_SLIDE_ITEM_CNT" val="0"/>
  <p:tag name="KSO_WM_SLIDE_INDEX" val="1"/>
  <p:tag name="KSO_WM_TAG_VERSION" val="1.0"/>
  <p:tag name="KSO_WM_SLIDE_LAYOUT" val="a_d_h"/>
  <p:tag name="KSO_WM_SLIDE_LAYOUT_CNT" val="1_1_2"/>
  <p:tag name="KSO_WM_SLIDE_TYPE" val="text"/>
  <p:tag name="KSO_WM_SLIDE_SUBTYPE" val="picTxt"/>
  <p:tag name="KSO_WM_SLIDE_SIZE" val="292.288*290.104"/>
  <p:tag name="KSO_WM_SLIDE_POSITION" val="33.3857*151.427"/>
  <p:tag name="KSO_WM_SLIDE_CONSTRAINT" val="%7b%22slideConstraint%22%3a%7b%22seriesAreas%22%3a%5b%5d%2c%22singleAreas%22%3a%5b%7b%22shapes%22%3a%5b26%5d%2c%22serialConstraintIndex%22%3a-1%2c%22areatextmark%22%3a0%2c%22pictureprocessmark%22%3a0%7d%5d%7d%7d"/>
  <p:tag name="KSO_WM_SLIDE_COLORSCHEME_VERSION" val="3.2"/>
</p:tagLst>
</file>

<file path=ppt/tags/tag231.xml><?xml version="1.0" encoding="utf-8"?>
<p:tagLst xmlns:p="http://schemas.openxmlformats.org/presentationml/2006/main">
  <p:tag name="KSO_WM_BEAUTIFY_FLAG" val="#wm#"/>
  <p:tag name="KSO_WM_TEMPLATE_CATEGORY" val="custom"/>
  <p:tag name="KSO_WM_TEMPLATE_INDEX" val="20187308"/>
</p:tagLst>
</file>

<file path=ppt/tags/tag232.xml><?xml version="1.0" encoding="utf-8"?>
<p:tagLst xmlns:p="http://schemas.openxmlformats.org/presentationml/2006/main">
  <p:tag name="KSO_WM_BEAUTIFY_FLAG" val="#wm#"/>
  <p:tag name="KSO_WM_TEMPLATE_CATEGORY" val="custom"/>
  <p:tag name="KSO_WM_TEMPLATE_INDEX" val="20187308"/>
</p:tagLst>
</file>

<file path=ppt/tags/tag233.xml><?xml version="1.0" encoding="utf-8"?>
<p:tagLst xmlns:p="http://schemas.openxmlformats.org/presentationml/2006/main">
  <p:tag name="KSO_WM_BEAUTIFY_FLAG" val="#wm#"/>
  <p:tag name="KSO_WM_TEMPLATE_CATEGORY" val="custom"/>
  <p:tag name="KSO_WM_TEMPLATE_INDEX" val="20187308"/>
</p:tagLst>
</file>

<file path=ppt/tags/tag234.xml><?xml version="1.0" encoding="utf-8"?>
<p:tagLst xmlns:p="http://schemas.openxmlformats.org/presentationml/2006/main">
  <p:tag name="KSO_WM_TEMPLATE_CATEGORY" val="custom"/>
  <p:tag name="KSO_WM_TEMPLATE_INDEX" val="20184567"/>
  <p:tag name="KSO_WM_TAG_VERSION" val="1.0"/>
  <p:tag name="KSO_WM_BEAUTIFY_FLAG" val="#wm#"/>
  <p:tag name="KSO_WM_UNIT_TYPE" val="a"/>
  <p:tag name="KSO_WM_UNIT_INDEX" val="1"/>
  <p:tag name="KSO_WM_UNIT_LAYERLEVEL" val="1"/>
  <p:tag name="KSO_WM_UNIT_VALUE" val="12"/>
  <p:tag name="KSO_WM_UNIT_ISCONTENTSTITLE" val="0"/>
  <p:tag name="KSO_WM_UNIT_HIGHLIGHT" val="0"/>
  <p:tag name="KSO_WM_UNIT_COMPATIBLE" val="0"/>
  <p:tag name="KSO_WM_UNIT_ID" val="custom20184567_12*a*1"/>
  <p:tag name="KSO_WM_UNIT_PRESET_TEXT" val="SECTION TITLE"/>
  <p:tag name="KSO_WM_UNIT_NOCLEAR" val="0"/>
  <p:tag name="KSO_WM_UNIT_DIAGRAM_ISNUMVISUAL" val="0"/>
  <p:tag name="KSO_WM_UNIT_DIAGRAM_ISREFERUNIT" val="0"/>
</p:tagLst>
</file>

<file path=ppt/tags/tag235.xml><?xml version="1.0" encoding="utf-8"?>
<p:tagLst xmlns:p="http://schemas.openxmlformats.org/presentationml/2006/main">
  <p:tag name="MH" val="20161022204031"/>
  <p:tag name="MH_LIBRARY" val="GRAPHIC"/>
  <p:tag name="MH_ORDER" val="文本框 2"/>
  <p:tag name="KSO_WM_UNIT_LAYERLEVEL" val="1"/>
  <p:tag name="KSO_WM_UNIT_HIGHLIGHT" val="0"/>
  <p:tag name="KSO_WM_UNIT_COMPATIBLE" val="0"/>
  <p:tag name="KSO_WM_TAG_VERSION" val="1.0"/>
  <p:tag name="KSO_WM_BEAUTIFY_FLAG" val="#wm#"/>
  <p:tag name="KSO_WM_UNIT_TYPE" val="i"/>
  <p:tag name="KSO_WM_UNIT_ID" val="custom20184567_12*i*3"/>
  <p:tag name="KSO_WM_TEMPLATE_CATEGORY" val="custom"/>
  <p:tag name="KSO_WM_TEMPLATE_INDEX" val="20184567"/>
  <p:tag name="KSO_WM_UNIT_INDEX" val="3"/>
  <p:tag name="KSO_WM_UNIT_DIAGRAM_ISNUMVISUAL" val="0"/>
  <p:tag name="KSO_WM_UNIT_DIAGRAM_ISREFERUNIT" val="0"/>
</p:tagLst>
</file>

<file path=ppt/tags/tag236.xml><?xml version="1.0" encoding="utf-8"?>
<p:tagLst xmlns:p="http://schemas.openxmlformats.org/presentationml/2006/main">
  <p:tag name="KSO_WM_TEMPLATE_CATEGORY" val="custom"/>
  <p:tag name="KSO_WM_TEMPLATE_INDEX" val="20184567"/>
  <p:tag name="KSO_WM_TAG_VERSION" val="1.0"/>
  <p:tag name="KSO_WM_BEAUTIFY_FLAG" val="#wm#"/>
  <p:tag name="MH" val="20161022204031"/>
  <p:tag name="MH_LIBRARY" val="GRAPHIC"/>
  <p:tag name="MH_ORDER" val="文本框 2"/>
  <p:tag name="KSO_WM_UNIT_TYPE" val="e"/>
  <p:tag name="KSO_WM_UNIT_INDEX" val="1"/>
  <p:tag name="KSO_WM_UNIT_ID" val="custom20184567_12*e*1"/>
  <p:tag name="KSO_WM_UNIT_LAYERLEVEL" val="1"/>
  <p:tag name="KSO_WM_UNIT_VALUE" val="6"/>
  <p:tag name="KSO_WM_UNIT_HIGHLIGHT" val="0"/>
  <p:tag name="KSO_WM_UNIT_COMPATIBLE" val="1"/>
  <p:tag name="KSO_WM_UNIT_PRESET_TEXT" val="章节 PART"/>
  <p:tag name="KSO_WM_UNIT_NOCLEAR" val="0"/>
  <p:tag name="KSO_WM_UNIT_DIAGRAM_ISNUMVISUAL" val="0"/>
  <p:tag name="KSO_WM_UNIT_DIAGRAM_ISREFERUNIT" val="0"/>
</p:tagLst>
</file>

<file path=ppt/tags/tag237.xml><?xml version="1.0" encoding="utf-8"?>
<p:tagLst xmlns:p="http://schemas.openxmlformats.org/presentationml/2006/main">
  <p:tag name="KSO_WM_UNIT_VALUE" val="1019*764"/>
  <p:tag name="KSO_WM_UNIT_HIGHLIGHT" val="0"/>
  <p:tag name="KSO_WM_UNIT_COMPATIBLE" val="0"/>
  <p:tag name="KSO_WM_UNIT_DIAGRAM_ISNUMVISUAL" val="0"/>
  <p:tag name="KSO_WM_UNIT_DIAGRAM_ISREFERUNIT" val="0"/>
  <p:tag name="KSO_WM_UNIT_TYPE" val="d"/>
  <p:tag name="KSO_WM_UNIT_INDEX" val="1"/>
  <p:tag name="KSO_WM_UNIT_ID" val="diagram20197682_1*d*1"/>
  <p:tag name="KSO_WM_TEMPLATE_CATEGORY" val="diagram"/>
  <p:tag name="KSO_WM_TEMPLATE_INDEX" val="20197682"/>
  <p:tag name="KSO_WM_UNIT_LAYERLEVEL" val="1"/>
  <p:tag name="KSO_WM_TAG_VERSION" val="1.0"/>
  <p:tag name="KSO_WM_BEAUTIFY_FLAG" val="#wm#"/>
  <p:tag name="KSO_WM_UNIT_ADJUSTLAYOUT_ID" val="7"/>
  <p:tag name="KSO_WM_UNIT_PICTURE_CLIP_FLAG" val="1"/>
</p:tagLst>
</file>

<file path=ppt/tags/tag238.xml><?xml version="1.0" encoding="utf-8"?>
<p:tagLst xmlns:p="http://schemas.openxmlformats.org/presentationml/2006/main">
  <p:tag name="KSO_WM_BEAUTIFY_FLAG" val="#wm#"/>
  <p:tag name="KSO_WM_TEMPLATE_CATEGORY" val="custom"/>
  <p:tag name="KSO_WM_TEMPLATE_INDEX" val="20184567"/>
  <p:tag name="KSO_WM_TAG_VERSION" val="1.0"/>
  <p:tag name="KSO_WM_SLIDE_ITEM_CNT" val="0"/>
  <p:tag name="KSO_WM_SLIDE_LAYOUT" val="a_b_e"/>
  <p:tag name="KSO_WM_SLIDE_LAYOUT_CNT" val="1_1_1"/>
  <p:tag name="KSO_WM_SLIDE_TYPE" val="sectionTitle"/>
  <p:tag name="KSO_WM_COMBINE_RELATE_SLIDE_ID" val="background20180962_6"/>
  <p:tag name="KSO_WM_SLIDE_ID" val="custom20184567_12"/>
  <p:tag name="KSO_WM_SLIDE_INDEX" val="12"/>
  <p:tag name="KSO_WM_TEMPLATE_SUBCATEGORY" val="0"/>
  <p:tag name="KSO_WM_SLIDE_SUBTYPE" val="pureTxt"/>
  <p:tag name="MH" val="20161022204031"/>
  <p:tag name="MH_LIBRARY" val="GRAPHIC"/>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7682_1*i*1"/>
  <p:tag name="KSO_WM_TEMPLATE_CATEGORY" val="diagram"/>
  <p:tag name="KSO_WM_TEMPLATE_INDEX" val="20197682"/>
  <p:tag name="KSO_WM_UNIT_LAYERLEVEL" val="1"/>
  <p:tag name="KSO_WM_TAG_VERSION" val="1.0"/>
  <p:tag name="KSO_WM_BEAUTIFY_FLAG" val="#wm#"/>
  <p:tag name="KSO_WM_UNIT_ADJUSTLAYOUT_ID" val="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197682_1*a*1"/>
  <p:tag name="KSO_WM_TEMPLATE_CATEGORY" val="diagram"/>
  <p:tag name="KSO_WM_TEMPLATE_INDEX" val="20197682"/>
  <p:tag name="KSO_WM_UNIT_LAYERLEVEL" val="1"/>
  <p:tag name="KSO_WM_TAG_VERSION" val="1.0"/>
  <p:tag name="KSO_WM_BEAUTIFY_FLAG" val="#wm#"/>
  <p:tag name="KSO_WM_UNIT_ADJUSTLAYOUT_ID" val="3"/>
</p:tagLst>
</file>

<file path=ppt/tags/tag241.xml><?xml version="1.0" encoding="utf-8"?>
<p:tagLst xmlns:p="http://schemas.openxmlformats.org/presentationml/2006/main">
  <p:tag name="KSO_WM_UNIT_TEXT_PART_ID_V2" val="d-1-1"/>
  <p:tag name="KSO_WM_UNIT_PRESET_TEXT" val="点击此处添加正文，文字是您思想的提炼，请言简意赅的阐述观点。"/>
  <p:tag name="KSO_WM_UNIT_NOCLEAR" val="0"/>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diagram20197682_1*f*1"/>
  <p:tag name="KSO_WM_TEMPLATE_CATEGORY" val="diagram"/>
  <p:tag name="KSO_WM_TEMPLATE_INDEX" val="20197682"/>
  <p:tag name="KSO_WM_UNIT_LAYERLEVEL" val="1"/>
  <p:tag name="KSO_WM_TAG_VERSION" val="1.0"/>
  <p:tag name="KSO_WM_BEAUTIFY_FLAG" val="#wm#"/>
  <p:tag name="KSO_WM_UNIT_ADJUSTLAYOUT_ID" val="12"/>
</p:tagLst>
</file>

<file path=ppt/tags/tag242.xml><?xml version="1.0" encoding="utf-8"?>
<p:tagLst xmlns:p="http://schemas.openxmlformats.org/presentationml/2006/main">
  <p:tag name="KSO_WM_UNIT_VALUE" val="1019*764"/>
  <p:tag name="KSO_WM_UNIT_HIGHLIGHT" val="0"/>
  <p:tag name="KSO_WM_UNIT_COMPATIBLE" val="0"/>
  <p:tag name="KSO_WM_UNIT_DIAGRAM_ISNUMVISUAL" val="0"/>
  <p:tag name="KSO_WM_UNIT_DIAGRAM_ISREFERUNIT" val="0"/>
  <p:tag name="KSO_WM_UNIT_TYPE" val="d"/>
  <p:tag name="KSO_WM_UNIT_INDEX" val="1"/>
  <p:tag name="KSO_WM_UNIT_ID" val="diagram20197682_1*d*1"/>
  <p:tag name="KSO_WM_TEMPLATE_CATEGORY" val="diagram"/>
  <p:tag name="KSO_WM_TEMPLATE_INDEX" val="20197682"/>
  <p:tag name="KSO_WM_UNIT_LAYERLEVEL" val="1"/>
  <p:tag name="KSO_WM_TAG_VERSION" val="1.0"/>
  <p:tag name="KSO_WM_BEAUTIFY_FLAG" val="#wm#"/>
  <p:tag name="KSO_WM_UNIT_ADJUSTLAYOUT_ID" val="7"/>
  <p:tag name="KSO_WM_UNIT_PICTURE_CLIP_FLAG" val="1"/>
</p:tagLst>
</file>

<file path=ppt/tags/tag243.xml><?xml version="1.0" encoding="utf-8"?>
<p:tagLst xmlns:p="http://schemas.openxmlformats.org/presentationml/2006/main">
  <p:tag name="KSO_WM_BEAUTIFY_FLAG" val="#wm#"/>
  <p:tag name="KSO_WM_TEMPLATE_CATEGORY" val="diagram"/>
  <p:tag name="KSO_WM_TEMPLATE_INDEX" val="20197682"/>
  <p:tag name="KSO_WM_SLIDE_ID" val="diagram20197682_1"/>
  <p:tag name="KSO_WM_TEMPLATE_SUBCATEGORY" val="8"/>
  <p:tag name="KSO_WM_SLIDE_ITEM_CNT" val="0"/>
  <p:tag name="KSO_WM_SLIDE_INDEX" val="1"/>
  <p:tag name="KSO_WM_TAG_VERSION" val="1.0"/>
  <p:tag name="KSO_WM_SLIDE_LAYOUT" val="a_d_f_y"/>
  <p:tag name="KSO_WM_SLIDE_LAYOUT_CNT" val="1_1_1_1"/>
  <p:tag name="KSO_WM_SLIDE_TYPE" val="text"/>
  <p:tag name="KSO_WM_SLIDE_SUBTYPE" val="picTxt"/>
  <p:tag name="KSO_WM_SLIDE_SIZE" val="909*471"/>
  <p:tag name="KSO_WM_SLIDE_POSITION" val="0*37"/>
  <p:tag name="KSO_WM_SLIDE_CONSTRAINT" val="%7b%22slideConstraint%22%3a%7b%22seriesAreas%22%3a%5b%5d%2c%22singleAreas%22%3a%5b%7b%22shapes%22%3a%5b7%5d%2c%22serialConstraintIndex%22%3a-1%2c%22areatextmark%22%3a0%2c%22pictureprocessmark%22%3a0%7d%5d%7d%7d"/>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7682_1*i*1"/>
  <p:tag name="KSO_WM_TEMPLATE_CATEGORY" val="diagram"/>
  <p:tag name="KSO_WM_TEMPLATE_INDEX" val="20197682"/>
  <p:tag name="KSO_WM_UNIT_LAYERLEVEL" val="1"/>
  <p:tag name="KSO_WM_TAG_VERSION" val="1.0"/>
  <p:tag name="KSO_WM_BEAUTIFY_FLAG" val="#wm#"/>
  <p:tag name="KSO_WM_UNIT_ADJUSTLAYOUT_ID" val="5"/>
</p:tagLst>
</file>

<file path=ppt/tags/tag245.xml><?xml version="1.0" encoding="utf-8"?>
<p:tagLst xmlns:p="http://schemas.openxmlformats.org/presentationml/2006/main">
  <p:tag name="KSO_WM_BEAUTIFY_FLAG" val="#wm#"/>
  <p:tag name="KSO_WM_TEMPLATE_CATEGORY" val="custom"/>
  <p:tag name="KSO_WM_TEMPLATE_INDEX" val="20187308"/>
</p:tagLst>
</file>

<file path=ppt/tags/tag246.xml><?xml version="1.0" encoding="utf-8"?>
<p:tagLst xmlns:p="http://schemas.openxmlformats.org/presentationml/2006/main">
  <p:tag name="KSO_WM_TEMPLATE_CATEGORY" val="custom"/>
  <p:tag name="KSO_WM_TEMPLATE_INDEX" val="20184567"/>
  <p:tag name="KSO_WM_TAG_VERSION" val="1.0"/>
  <p:tag name="KSO_WM_BEAUTIFY_FLAG" val="#wm#"/>
  <p:tag name="KSO_WM_UNIT_TYPE" val="a"/>
  <p:tag name="KSO_WM_UNIT_INDEX" val="1"/>
  <p:tag name="KSO_WM_UNIT_LAYERLEVEL" val="1"/>
  <p:tag name="KSO_WM_UNIT_VALUE" val="12"/>
  <p:tag name="KSO_WM_UNIT_ISCONTENTSTITLE" val="0"/>
  <p:tag name="KSO_WM_UNIT_HIGHLIGHT" val="0"/>
  <p:tag name="KSO_WM_UNIT_COMPATIBLE" val="0"/>
  <p:tag name="KSO_WM_UNIT_ID" val="custom20184567_12*a*1"/>
  <p:tag name="KSO_WM_UNIT_PRESET_TEXT" val="SECTION TITLE"/>
  <p:tag name="KSO_WM_UNIT_NOCLEAR" val="0"/>
  <p:tag name="KSO_WM_UNIT_DIAGRAM_ISNUMVISUAL" val="0"/>
  <p:tag name="KSO_WM_UNIT_DIAGRAM_ISREFERUNIT" val="0"/>
</p:tagLst>
</file>

<file path=ppt/tags/tag247.xml><?xml version="1.0" encoding="utf-8"?>
<p:tagLst xmlns:p="http://schemas.openxmlformats.org/presentationml/2006/main">
  <p:tag name="MH" val="20161022204031"/>
  <p:tag name="MH_LIBRARY" val="GRAPHIC"/>
  <p:tag name="MH_ORDER" val="文本框 2"/>
  <p:tag name="KSO_WM_UNIT_LAYERLEVEL" val="1"/>
  <p:tag name="KSO_WM_UNIT_HIGHLIGHT" val="0"/>
  <p:tag name="KSO_WM_UNIT_COMPATIBLE" val="0"/>
  <p:tag name="KSO_WM_TAG_VERSION" val="1.0"/>
  <p:tag name="KSO_WM_BEAUTIFY_FLAG" val="#wm#"/>
  <p:tag name="KSO_WM_UNIT_TYPE" val="i"/>
  <p:tag name="KSO_WM_UNIT_ID" val="custom20184567_12*i*3"/>
  <p:tag name="KSO_WM_TEMPLATE_CATEGORY" val="custom"/>
  <p:tag name="KSO_WM_TEMPLATE_INDEX" val="20184567"/>
  <p:tag name="KSO_WM_UNIT_INDEX" val="3"/>
  <p:tag name="KSO_WM_UNIT_DIAGRAM_ISNUMVISUAL" val="0"/>
  <p:tag name="KSO_WM_UNIT_DIAGRAM_ISREFERUNIT" val="0"/>
</p:tagLst>
</file>

<file path=ppt/tags/tag248.xml><?xml version="1.0" encoding="utf-8"?>
<p:tagLst xmlns:p="http://schemas.openxmlformats.org/presentationml/2006/main">
  <p:tag name="KSO_WM_TEMPLATE_CATEGORY" val="custom"/>
  <p:tag name="KSO_WM_TEMPLATE_INDEX" val="20184567"/>
  <p:tag name="KSO_WM_TAG_VERSION" val="1.0"/>
  <p:tag name="KSO_WM_BEAUTIFY_FLAG" val="#wm#"/>
  <p:tag name="MH" val="20161022204031"/>
  <p:tag name="MH_LIBRARY" val="GRAPHIC"/>
  <p:tag name="MH_ORDER" val="文本框 2"/>
  <p:tag name="KSO_WM_UNIT_TYPE" val="e"/>
  <p:tag name="KSO_WM_UNIT_INDEX" val="1"/>
  <p:tag name="KSO_WM_UNIT_ID" val="custom20184567_12*e*1"/>
  <p:tag name="KSO_WM_UNIT_LAYERLEVEL" val="1"/>
  <p:tag name="KSO_WM_UNIT_VALUE" val="6"/>
  <p:tag name="KSO_WM_UNIT_HIGHLIGHT" val="0"/>
  <p:tag name="KSO_WM_UNIT_COMPATIBLE" val="1"/>
  <p:tag name="KSO_WM_UNIT_PRESET_TEXT" val="章节 PART"/>
  <p:tag name="KSO_WM_UNIT_NOCLEAR" val="0"/>
  <p:tag name="KSO_WM_UNIT_DIAGRAM_ISNUMVISUAL" val="0"/>
  <p:tag name="KSO_WM_UNIT_DIAGRAM_ISREFERUNIT" val="0"/>
</p:tagLst>
</file>

<file path=ppt/tags/tag249.xml><?xml version="1.0" encoding="utf-8"?>
<p:tagLst xmlns:p="http://schemas.openxmlformats.org/presentationml/2006/main">
  <p:tag name="KSO_WM_BEAUTIFY_FLAG" val="#wm#"/>
  <p:tag name="KSO_WM_TEMPLATE_CATEGORY" val="custom"/>
  <p:tag name="KSO_WM_TEMPLATE_INDEX" val="20184567"/>
  <p:tag name="KSO_WM_TAG_VERSION" val="1.0"/>
  <p:tag name="KSO_WM_SLIDE_ITEM_CNT" val="0"/>
  <p:tag name="KSO_WM_SLIDE_LAYOUT" val="a_b_e"/>
  <p:tag name="KSO_WM_SLIDE_LAYOUT_CNT" val="1_1_1"/>
  <p:tag name="KSO_WM_SLIDE_TYPE" val="sectionTitle"/>
  <p:tag name="KSO_WM_COMBINE_RELATE_SLIDE_ID" val="background20180962_6"/>
  <p:tag name="KSO_WM_SLIDE_ID" val="custom20184567_12"/>
  <p:tag name="KSO_WM_SLIDE_INDEX" val="12"/>
  <p:tag name="KSO_WM_TEMPLATE_SUBCATEGORY" val="0"/>
  <p:tag name="KSO_WM_SLIDE_SUBTYPE" val="pureTxt"/>
  <p:tag name="MH" val="20161022204031"/>
  <p:tag name="MH_LIBRARY" val="GRAPHIC"/>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VALUE" val="822*1460"/>
  <p:tag name="KSO_WM_UNIT_HIGHLIGHT" val="0"/>
  <p:tag name="KSO_WM_UNIT_COMPATIBLE" val="0"/>
  <p:tag name="KSO_WM_UNIT_DIAGRAM_ISNUMVISUAL" val="0"/>
  <p:tag name="KSO_WM_UNIT_DIAGRAM_ISREFERUNIT" val="0"/>
  <p:tag name="KSO_WM_UNIT_TYPE" val="d"/>
  <p:tag name="KSO_WM_UNIT_INDEX" val="1"/>
  <p:tag name="KSO_WM_UNIT_ID" val="diagram20200594_1*d*1"/>
  <p:tag name="KSO_WM_TEMPLATE_CATEGORY" val="diagram"/>
  <p:tag name="KSO_WM_TEMPLATE_INDEX" val="20200594"/>
  <p:tag name="KSO_WM_UNIT_LAYERLEVEL" val="1"/>
  <p:tag name="KSO_WM_TAG_VERSION" val="1.0"/>
  <p:tag name="KSO_WM_BEAUTIFY_FLAG" val="#wm#"/>
</p:tagLst>
</file>

<file path=ppt/tags/tag251.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2"/>
  <p:tag name="KSO_WM_UNIT_ID" val="diagram20200594_1*d*2"/>
  <p:tag name="KSO_WM_TEMPLATE_CATEGORY" val="diagram"/>
  <p:tag name="KSO_WM_TEMPLATE_INDEX" val="20200594"/>
  <p:tag name="KSO_WM_UNIT_LAYERLEVEL" val="1"/>
  <p:tag name="KSO_WM_TAG_VERSION" val="1.0"/>
  <p:tag name="KSO_WM_BEAUTIFY_FLAG" val="#wm#"/>
</p:tagLst>
</file>

<file path=ppt/tags/tag252.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3"/>
  <p:tag name="KSO_WM_UNIT_ID" val="diagram20200594_1*d*3"/>
  <p:tag name="KSO_WM_TEMPLATE_CATEGORY" val="diagram"/>
  <p:tag name="KSO_WM_TEMPLATE_INDEX" val="20200594"/>
  <p:tag name="KSO_WM_UNIT_LAYERLEVEL" val="1"/>
  <p:tag name="KSO_WM_TAG_VERSION" val="1.0"/>
  <p:tag name="KSO_WM_BEAUTIFY_FLAG" val="#wm#"/>
</p:tagLst>
</file>

<file path=ppt/tags/tag253.xml><?xml version="1.0" encoding="utf-8"?>
<p:tagLst xmlns:p="http://schemas.openxmlformats.org/presentationml/2006/main">
  <p:tag name="KSO_WM_UNIT_PRESET_TEXT_INDEX" val="0"/>
  <p:tag name="KSO_WM_UNIT_PRESET_TEXT_LEN" val="0"/>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OneParaText2_13*f*1"/>
  <p:tag name="KSO_WM_TEMPLATE_CATEGORY" val="OneParaText"/>
  <p:tag name="KSO_WM_TEMPLATE_INDEX" val="2"/>
  <p:tag name="KSO_WM_UNIT_LAYERLEVEL" val="1"/>
  <p:tag name="KSO_WM_TAG_VERSION" val="1.0"/>
  <p:tag name="KSO_WM_BEAUTIFY_FLAG" val="#wm#"/>
  <p:tag name="KSO_WM_UNIT_TEXTBOXSTYLE_GUID" val="{6908bde3-d0ec-4a2d-b47c-b8a7c2d4df5e}"/>
  <p:tag name="KSO_WM_UNIT_TEXTBOXSTYLE_INDEX" val="13"/>
  <p:tag name="KSO_WM_UNIT_TEXTBOXSTYLE_TYPE" val="OneParaText"/>
</p:tagLst>
</file>

<file path=ppt/tags/tag254.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594_1*a*1"/>
  <p:tag name="KSO_WM_TEMPLATE_CATEGORY" val="diagram"/>
  <p:tag name="KSO_WM_TEMPLATE_INDEX" val="20200594"/>
  <p:tag name="KSO_WM_UNIT_LAYERLEVEL" val="1"/>
  <p:tag name="KSO_WM_TAG_VERSION" val="1.0"/>
  <p:tag name="KSO_WM_BEAUTIFY_FLAG" val="#wm#"/>
  <p:tag name="KSO_WM_UNIT_PRESET_TEXT" val="社工进社区活动"/>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94_1*i*6"/>
  <p:tag name="KSO_WM_TEMPLATE_CATEGORY" val="diagram"/>
  <p:tag name="KSO_WM_TEMPLATE_INDEX" val="20200594"/>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94_1*i*2"/>
  <p:tag name="KSO_WM_TEMPLATE_CATEGORY" val="diagram"/>
  <p:tag name="KSO_WM_TEMPLATE_INDEX" val="20200594"/>
  <p:tag name="KSO_WM_UNIT_LAYERLEVEL" val="1"/>
  <p:tag name="KSO_WM_TAG_VERSION" val="1.0"/>
  <p:tag name="KSO_WM_BEAUTIFY_FLAG" val="#wm#"/>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94_1*i*3"/>
  <p:tag name="KSO_WM_TEMPLATE_CATEGORY" val="diagram"/>
  <p:tag name="KSO_WM_TEMPLATE_INDEX" val="20200594"/>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94_1*i*4"/>
  <p:tag name="KSO_WM_TEMPLATE_CATEGORY" val="diagram"/>
  <p:tag name="KSO_WM_TEMPLATE_INDEX" val="20200594"/>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94_1*i*5"/>
  <p:tag name="KSO_WM_TEMPLATE_CATEGORY" val="diagram"/>
  <p:tag name="KSO_WM_TEMPLATE_INDEX" val="2020059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BEAUTIFY_FLAG" val="#wm#"/>
  <p:tag name="KSO_WM_TEMPLATE_CATEGORY" val="diagram"/>
  <p:tag name="KSO_WM_TEMPLATE_INDEX" val="20200594"/>
  <p:tag name="KSO_WM_TAG_VERSION" val="1.0"/>
  <p:tag name="KSO_WM_SLIDE_INDEX" val="1"/>
  <p:tag name="KSO_WM_SLIDE_ITEM_CNT" val="0"/>
  <p:tag name="KSO_WM_SLIDE_LAYOUT" val="a_b_d_f"/>
  <p:tag name="KSO_WM_SLIDE_LAYOUT_CNT" val="1_1_3_1"/>
  <p:tag name="KSO_WM_SLIDE_TYPE" val="text"/>
  <p:tag name="KSO_WM_SLIDE_POSITION" val="52*0"/>
  <p:tag name="KSO_WM_SLIDE_SIZE" val="907*540"/>
  <p:tag name="KSO_WM_SLIDE_SUBTYPE" val="picTxt"/>
  <p:tag name="KSO_WM_SLIDE_ID" val="diagram20200594_1"/>
  <p:tag name="MH_TYPE" val="#NeiR#"/>
  <p:tag name="MH_NUMBER" val="1"/>
  <p:tag name="MH_CATEGORY" val="#TuWHP#"/>
  <p:tag name="MH_LAYOUT" val="SubTitleText"/>
  <p:tag name="MH" val="20150924093541"/>
  <p:tag name="MH_LIBRARY" val="GRAPHIC"/>
  <p:tag name="KSO_WM_TEMPLATE_SUBCATEGORY" val="0"/>
</p:tagLst>
</file>

<file path=ppt/tags/tag261.xml><?xml version="1.0" encoding="utf-8"?>
<p:tagLst xmlns:p="http://schemas.openxmlformats.org/presentationml/2006/main">
  <p:tag name="KSO_WM_UNIT_VALUE" val="822*1460"/>
  <p:tag name="KSO_WM_UNIT_HIGHLIGHT" val="0"/>
  <p:tag name="KSO_WM_UNIT_COMPATIBLE" val="0"/>
  <p:tag name="KSO_WM_UNIT_DIAGRAM_ISNUMVISUAL" val="0"/>
  <p:tag name="KSO_WM_UNIT_DIAGRAM_ISREFERUNIT" val="0"/>
  <p:tag name="KSO_WM_UNIT_TYPE" val="d"/>
  <p:tag name="KSO_WM_UNIT_INDEX" val="1"/>
  <p:tag name="KSO_WM_UNIT_ID" val="diagram20200594_1*d*1"/>
  <p:tag name="KSO_WM_TEMPLATE_CATEGORY" val="diagram"/>
  <p:tag name="KSO_WM_TEMPLATE_INDEX" val="20200594"/>
  <p:tag name="KSO_WM_UNIT_LAYERLEVEL" val="1"/>
  <p:tag name="KSO_WM_TAG_VERSION" val="1.0"/>
  <p:tag name="KSO_WM_BEAUTIFY_FLAG" val="#wm#"/>
</p:tagLst>
</file>

<file path=ppt/tags/tag262.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2"/>
  <p:tag name="KSO_WM_UNIT_ID" val="diagram20200594_1*d*2"/>
  <p:tag name="KSO_WM_TEMPLATE_CATEGORY" val="diagram"/>
  <p:tag name="KSO_WM_TEMPLATE_INDEX" val="20200594"/>
  <p:tag name="KSO_WM_UNIT_LAYERLEVEL" val="1"/>
  <p:tag name="KSO_WM_TAG_VERSION" val="1.0"/>
  <p:tag name="KSO_WM_BEAUTIFY_FLAG" val="#wm#"/>
</p:tagLst>
</file>

<file path=ppt/tags/tag263.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3"/>
  <p:tag name="KSO_WM_UNIT_ID" val="diagram20200594_1*d*3"/>
  <p:tag name="KSO_WM_TEMPLATE_CATEGORY" val="diagram"/>
  <p:tag name="KSO_WM_TEMPLATE_INDEX" val="20200594"/>
  <p:tag name="KSO_WM_UNIT_LAYERLEVEL" val="1"/>
  <p:tag name="KSO_WM_TAG_VERSION" val="1.0"/>
  <p:tag name="KSO_WM_BEAUTIFY_FLAG" val="#wm#"/>
</p:tagLst>
</file>

<file path=ppt/tags/tag264.xml><?xml version="1.0" encoding="utf-8"?>
<p:tagLst xmlns:p="http://schemas.openxmlformats.org/presentationml/2006/main">
  <p:tag name="KSO_WM_UNIT_NOCLEAR" val="0"/>
  <p:tag name="KSO_WM_UNIT_VALUE" val="100"/>
  <p:tag name="KSO_WM_UNIT_HIGHLIGHT" val="0"/>
  <p:tag name="KSO_WM_UNIT_COMPATIBLE" val="0"/>
  <p:tag name="KSO_WM_UNIT_DIAGRAM_ISNUMVISUAL" val="0"/>
  <p:tag name="KSO_WM_UNIT_DIAGRAM_ISREFERUNIT" val="0"/>
  <p:tag name="KSO_WM_UNIT_TYPE" val="f"/>
  <p:tag name="KSO_WM_UNIT_INDEX" val="1"/>
  <p:tag name="KSO_WM_UNIT_ID" val="diagram20200594_1*f*1"/>
  <p:tag name="KSO_WM_TEMPLATE_CATEGORY" val="diagram"/>
  <p:tag name="KSO_WM_TEMPLATE_INDEX" val="20200594"/>
  <p:tag name="KSO_WM_UNIT_LAYERLEVEL" val="1"/>
  <p:tag name="KSO_WM_TAG_VERSION" val="1.0"/>
  <p:tag name="KSO_WM_BEAUTIFY_FLAG" val="#wm#"/>
  <p:tag name="KSO_WM_UNIT_PRESET_TEXT" val="3月21日，第二届巴渝社工宣传周活动在我区开展，全市30余家社工服务组织搭上展台，为市民展示社工活动。在展示区，沙坪坝区萤火虫社工服务组织的展台前围满了市民。"/>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94_1*i*2"/>
  <p:tag name="KSO_WM_TEMPLATE_CATEGORY" val="diagram"/>
  <p:tag name="KSO_WM_TEMPLATE_INDEX" val="20200594"/>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94_1*i*3"/>
  <p:tag name="KSO_WM_TEMPLATE_CATEGORY" val="diagram"/>
  <p:tag name="KSO_WM_TEMPLATE_INDEX" val="20200594"/>
  <p:tag name="KSO_WM_UNIT_LAYERLEVEL" val="1"/>
  <p:tag name="KSO_WM_TAG_VERSION" val="1.0"/>
  <p:tag name="KSO_WM_BEAUTIFY_FLAG" val="#wm#"/>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94_1*i*4"/>
  <p:tag name="KSO_WM_TEMPLATE_CATEGORY" val="diagram"/>
  <p:tag name="KSO_WM_TEMPLATE_INDEX" val="20200594"/>
  <p:tag name="KSO_WM_UNIT_LAYERLEVEL" val="1"/>
  <p:tag name="KSO_WM_TAG_VERSION" val="1.0"/>
  <p:tag name="KSO_WM_BEAUTIFY_FLAG" val="#wm#"/>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94_1*i*5"/>
  <p:tag name="KSO_WM_TEMPLATE_CATEGORY" val="diagram"/>
  <p:tag name="KSO_WM_TEMPLATE_INDEX" val="20200594"/>
  <p:tag name="KSO_WM_UNIT_LAYERLEVEL" val="1"/>
  <p:tag name="KSO_WM_TAG_VERSION" val="1.0"/>
  <p:tag name="KSO_WM_BEAUTIFY_FLAG" val="#wm#"/>
</p:tagLst>
</file>

<file path=ppt/tags/tag269.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594_1*a*1"/>
  <p:tag name="KSO_WM_TEMPLATE_CATEGORY" val="diagram"/>
  <p:tag name="KSO_WM_TEMPLATE_INDEX" val="20200594"/>
  <p:tag name="KSO_WM_UNIT_LAYERLEVEL" val="1"/>
  <p:tag name="KSO_WM_TAG_VERSION" val="1.0"/>
  <p:tag name="KSO_WM_BEAUTIFY_FLAG" val="#wm#"/>
  <p:tag name="KSO_WM_UNIT_PRESET_TEXT" val="社工进社区活动"/>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94_1*i*6"/>
  <p:tag name="KSO_WM_TEMPLATE_CATEGORY" val="diagram"/>
  <p:tag name="KSO_WM_TEMPLATE_INDEX" val="20200594"/>
  <p:tag name="KSO_WM_UNIT_LAYERLEVEL" val="1"/>
  <p:tag name="KSO_WM_TAG_VERSION" val="1.0"/>
  <p:tag name="KSO_WM_BEAUTIFY_FLAG" val="#wm#"/>
</p:tagLst>
</file>

<file path=ppt/tags/tag271.xml><?xml version="1.0" encoding="utf-8"?>
<p:tagLst xmlns:p="http://schemas.openxmlformats.org/presentationml/2006/main">
  <p:tag name="KSO_WM_BEAUTIFY_FLAG" val="#wm#"/>
  <p:tag name="KSO_WM_TEMPLATE_CATEGORY" val="diagram"/>
  <p:tag name="KSO_WM_TEMPLATE_INDEX" val="20200594"/>
  <p:tag name="KSO_WM_TAG_VERSION" val="1.0"/>
  <p:tag name="KSO_WM_SLIDE_INDEX" val="1"/>
  <p:tag name="KSO_WM_SLIDE_ITEM_CNT" val="0"/>
  <p:tag name="KSO_WM_SLIDE_LAYOUT" val="a_b_d_f"/>
  <p:tag name="KSO_WM_SLIDE_LAYOUT_CNT" val="1_1_3_1"/>
  <p:tag name="KSO_WM_SLIDE_TYPE" val="text"/>
  <p:tag name="KSO_WM_SLIDE_POSITION" val="52*0"/>
  <p:tag name="KSO_WM_SLIDE_SIZE" val="907*540"/>
  <p:tag name="KSO_WM_SLIDE_SUBTYPE" val="picTxt"/>
  <p:tag name="KSO_WM_SLIDE_ID" val="diagram20200594_1"/>
  <p:tag name="MH_TYPE" val="#NeiR#"/>
  <p:tag name="MH_NUMBER" val="1"/>
  <p:tag name="MH_CATEGORY" val="#TuWHP#"/>
  <p:tag name="MH_LAYOUT" val="SubTitleText"/>
  <p:tag name="MH" val="20150924093541"/>
  <p:tag name="MH_LIBRARY" val="GRAPHIC"/>
  <p:tag name="KSO_WM_TEMPLATE_SUBCATEGORY" val="0"/>
</p:tagLst>
</file>

<file path=ppt/tags/tag272.xml><?xml version="1.0" encoding="utf-8"?>
<p:tagLst xmlns:p="http://schemas.openxmlformats.org/presentationml/2006/main">
  <p:tag name="KSO_WM_UNIT_VALUE" val="822*1460"/>
  <p:tag name="KSO_WM_UNIT_HIGHLIGHT" val="0"/>
  <p:tag name="KSO_WM_UNIT_COMPATIBLE" val="0"/>
  <p:tag name="KSO_WM_UNIT_DIAGRAM_ISNUMVISUAL" val="0"/>
  <p:tag name="KSO_WM_UNIT_DIAGRAM_ISREFERUNIT" val="0"/>
  <p:tag name="KSO_WM_UNIT_TYPE" val="d"/>
  <p:tag name="KSO_WM_UNIT_INDEX" val="1"/>
  <p:tag name="KSO_WM_UNIT_ID" val="diagram20200594_1*d*1"/>
  <p:tag name="KSO_WM_TEMPLATE_CATEGORY" val="diagram"/>
  <p:tag name="KSO_WM_TEMPLATE_INDEX" val="20200594"/>
  <p:tag name="KSO_WM_UNIT_LAYERLEVEL" val="1"/>
  <p:tag name="KSO_WM_TAG_VERSION" val="1.0"/>
  <p:tag name="KSO_WM_BEAUTIFY_FLAG" val="#wm#"/>
</p:tagLst>
</file>

<file path=ppt/tags/tag273.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3"/>
  <p:tag name="KSO_WM_UNIT_ID" val="diagram20200594_1*d*3"/>
  <p:tag name="KSO_WM_TEMPLATE_CATEGORY" val="diagram"/>
  <p:tag name="KSO_WM_TEMPLATE_INDEX" val="20200594"/>
  <p:tag name="KSO_WM_UNIT_LAYERLEVEL" val="1"/>
  <p:tag name="KSO_WM_TAG_VERSION" val="1.0"/>
  <p:tag name="KSO_WM_BEAUTIFY_FLAG" val="#wm#"/>
</p:tagLst>
</file>

<file path=ppt/tags/tag274.xml><?xml version="1.0" encoding="utf-8"?>
<p:tagLst xmlns:p="http://schemas.openxmlformats.org/presentationml/2006/main">
  <p:tag name="KSO_WM_UNIT_NOCLEAR" val="0"/>
  <p:tag name="KSO_WM_UNIT_VALUE" val="100"/>
  <p:tag name="KSO_WM_UNIT_HIGHLIGHT" val="0"/>
  <p:tag name="KSO_WM_UNIT_COMPATIBLE" val="0"/>
  <p:tag name="KSO_WM_UNIT_DIAGRAM_ISNUMVISUAL" val="0"/>
  <p:tag name="KSO_WM_UNIT_DIAGRAM_ISREFERUNIT" val="0"/>
  <p:tag name="KSO_WM_UNIT_TYPE" val="f"/>
  <p:tag name="KSO_WM_UNIT_INDEX" val="1"/>
  <p:tag name="KSO_WM_UNIT_ID" val="diagram20200594_1*f*1"/>
  <p:tag name="KSO_WM_TEMPLATE_CATEGORY" val="diagram"/>
  <p:tag name="KSO_WM_TEMPLATE_INDEX" val="20200594"/>
  <p:tag name="KSO_WM_UNIT_LAYERLEVEL" val="1"/>
  <p:tag name="KSO_WM_TAG_VERSION" val="1.0"/>
  <p:tag name="KSO_WM_BEAUTIFY_FLAG" val="#wm#"/>
  <p:tag name="KSO_WM_UNIT_PRESET_TEXT" val="3月21日，第二届巴渝社工宣传周活动在我区开展，全市30余家社工服务组织搭上展台，为市民展示社工活动。在展示区，沙坪坝区萤火虫社工服务组织的展台前围满了市民。"/>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94_1*i*2"/>
  <p:tag name="KSO_WM_TEMPLATE_CATEGORY" val="diagram"/>
  <p:tag name="KSO_WM_TEMPLATE_INDEX" val="20200594"/>
  <p:tag name="KSO_WM_UNIT_LAYERLEVEL" val="1"/>
  <p:tag name="KSO_WM_TAG_VERSION" val="1.0"/>
  <p:tag name="KSO_WM_BEAUTIFY_FLAG" val="#wm#"/>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94_1*i*3"/>
  <p:tag name="KSO_WM_TEMPLATE_CATEGORY" val="diagram"/>
  <p:tag name="KSO_WM_TEMPLATE_INDEX" val="20200594"/>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94_1*i*4"/>
  <p:tag name="KSO_WM_TEMPLATE_CATEGORY" val="diagram"/>
  <p:tag name="KSO_WM_TEMPLATE_INDEX" val="20200594"/>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94_1*i*5"/>
  <p:tag name="KSO_WM_TEMPLATE_CATEGORY" val="diagram"/>
  <p:tag name="KSO_WM_TEMPLATE_INDEX" val="20200594"/>
  <p:tag name="KSO_WM_UNIT_LAYERLEVEL" val="1"/>
  <p:tag name="KSO_WM_TAG_VERSION" val="1.0"/>
  <p:tag name="KSO_WM_BEAUTIFY_FLAG" val="#wm#"/>
</p:tagLst>
</file>

<file path=ppt/tags/tag279.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594_1*a*1"/>
  <p:tag name="KSO_WM_TEMPLATE_CATEGORY" val="diagram"/>
  <p:tag name="KSO_WM_TEMPLATE_INDEX" val="20200594"/>
  <p:tag name="KSO_WM_UNIT_LAYERLEVEL" val="1"/>
  <p:tag name="KSO_WM_TAG_VERSION" val="1.0"/>
  <p:tag name="KSO_WM_BEAUTIFY_FLAG" val="#wm#"/>
  <p:tag name="KSO_WM_UNIT_PRESET_TEXT" val="社工进社区活动"/>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94_1*i*6"/>
  <p:tag name="KSO_WM_TEMPLATE_CATEGORY" val="diagram"/>
  <p:tag name="KSO_WM_TEMPLATE_INDEX" val="20200594"/>
  <p:tag name="KSO_WM_UNIT_LAYERLEVEL" val="1"/>
  <p:tag name="KSO_WM_TAG_VERSION" val="1.0"/>
  <p:tag name="KSO_WM_BEAUTIFY_FLAG" val="#wm#"/>
</p:tagLst>
</file>

<file path=ppt/tags/tag281.xml><?xml version="1.0" encoding="utf-8"?>
<p:tagLst xmlns:p="http://schemas.openxmlformats.org/presentationml/2006/main">
  <p:tag name="KSO_WM_BEAUTIFY_FLAG" val="#wm#"/>
  <p:tag name="KSO_WM_TEMPLATE_CATEGORY" val="diagram"/>
  <p:tag name="KSO_WM_TEMPLATE_INDEX" val="20200594"/>
  <p:tag name="KSO_WM_TAG_VERSION" val="1.0"/>
  <p:tag name="KSO_WM_SLIDE_INDEX" val="1"/>
  <p:tag name="KSO_WM_SLIDE_ITEM_CNT" val="0"/>
  <p:tag name="KSO_WM_SLIDE_LAYOUT" val="a_b_d_f"/>
  <p:tag name="KSO_WM_SLIDE_LAYOUT_CNT" val="1_1_3_1"/>
  <p:tag name="KSO_WM_SLIDE_TYPE" val="text"/>
  <p:tag name="KSO_WM_SLIDE_POSITION" val="52*0"/>
  <p:tag name="KSO_WM_SLIDE_SIZE" val="907*540"/>
  <p:tag name="KSO_WM_SLIDE_SUBTYPE" val="picTxt"/>
  <p:tag name="KSO_WM_SLIDE_ID" val="diagram20200594_1"/>
  <p:tag name="MH_TYPE" val="#NeiR#"/>
  <p:tag name="MH_NUMBER" val="1"/>
  <p:tag name="MH_CATEGORY" val="#TuWHP#"/>
  <p:tag name="MH_LAYOUT" val="SubTitleText"/>
  <p:tag name="MH" val="20150924093541"/>
  <p:tag name="MH_LIBRARY" val="GRAPHIC"/>
  <p:tag name="KSO_WM_TEMPLATE_SUBCATEGORY" val="0"/>
</p:tagLst>
</file>

<file path=ppt/tags/tag282.xml><?xml version="1.0" encoding="utf-8"?>
<p:tagLst xmlns:p="http://schemas.openxmlformats.org/presentationml/2006/main">
  <p:tag name="KSO_WM_UNIT_VALUE" val="822*1460"/>
  <p:tag name="KSO_WM_UNIT_HIGHLIGHT" val="0"/>
  <p:tag name="KSO_WM_UNIT_COMPATIBLE" val="0"/>
  <p:tag name="KSO_WM_UNIT_DIAGRAM_ISNUMVISUAL" val="0"/>
  <p:tag name="KSO_WM_UNIT_DIAGRAM_ISREFERUNIT" val="0"/>
  <p:tag name="KSO_WM_UNIT_TYPE" val="d"/>
  <p:tag name="KSO_WM_UNIT_INDEX" val="1"/>
  <p:tag name="KSO_WM_UNIT_ID" val="diagram20200594_1*d*1"/>
  <p:tag name="KSO_WM_TEMPLATE_CATEGORY" val="diagram"/>
  <p:tag name="KSO_WM_TEMPLATE_INDEX" val="20200594"/>
  <p:tag name="KSO_WM_UNIT_LAYERLEVEL" val="1"/>
  <p:tag name="KSO_WM_TAG_VERSION" val="1.0"/>
  <p:tag name="KSO_WM_BEAUTIFY_FLAG" val="#wm#"/>
</p:tagLst>
</file>

<file path=ppt/tags/tag283.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2"/>
  <p:tag name="KSO_WM_UNIT_ID" val="diagram20200594_1*d*2"/>
  <p:tag name="KSO_WM_TEMPLATE_CATEGORY" val="diagram"/>
  <p:tag name="KSO_WM_TEMPLATE_INDEX" val="20200594"/>
  <p:tag name="KSO_WM_UNIT_LAYERLEVEL" val="1"/>
  <p:tag name="KSO_WM_TAG_VERSION" val="1.0"/>
  <p:tag name="KSO_WM_BEAUTIFY_FLAG" val="#wm#"/>
</p:tagLst>
</file>

<file path=ppt/tags/tag284.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3"/>
  <p:tag name="KSO_WM_UNIT_ID" val="diagram20200594_1*d*3"/>
  <p:tag name="KSO_WM_TEMPLATE_CATEGORY" val="diagram"/>
  <p:tag name="KSO_WM_TEMPLATE_INDEX" val="20200594"/>
  <p:tag name="KSO_WM_UNIT_LAYERLEVEL" val="1"/>
  <p:tag name="KSO_WM_TAG_VERSION" val="1.0"/>
  <p:tag name="KSO_WM_BEAUTIFY_FLAG" val="#wm#"/>
</p:tagLst>
</file>

<file path=ppt/tags/tag285.xml><?xml version="1.0" encoding="utf-8"?>
<p:tagLst xmlns:p="http://schemas.openxmlformats.org/presentationml/2006/main">
  <p:tag name="KSO_WM_UNIT_NOCLEAR" val="0"/>
  <p:tag name="KSO_WM_UNIT_VALUE" val="100"/>
  <p:tag name="KSO_WM_UNIT_HIGHLIGHT" val="0"/>
  <p:tag name="KSO_WM_UNIT_COMPATIBLE" val="0"/>
  <p:tag name="KSO_WM_UNIT_DIAGRAM_ISNUMVISUAL" val="0"/>
  <p:tag name="KSO_WM_UNIT_DIAGRAM_ISREFERUNIT" val="0"/>
  <p:tag name="KSO_WM_UNIT_TYPE" val="f"/>
  <p:tag name="KSO_WM_UNIT_INDEX" val="1"/>
  <p:tag name="KSO_WM_UNIT_ID" val="diagram20200594_1*f*1"/>
  <p:tag name="KSO_WM_TEMPLATE_CATEGORY" val="diagram"/>
  <p:tag name="KSO_WM_TEMPLATE_INDEX" val="20200594"/>
  <p:tag name="KSO_WM_UNIT_LAYERLEVEL" val="1"/>
  <p:tag name="KSO_WM_TAG_VERSION" val="1.0"/>
  <p:tag name="KSO_WM_BEAUTIFY_FLAG" val="#wm#"/>
  <p:tag name="KSO_WM_UNIT_PRESET_TEXT" val="3月21日，第二届巴渝社工宣传周活动在我区开展，全市30余家社工服务组织搭上展台，为市民展示社工活动。在展示区，沙坪坝区萤火虫社工服务组织的展台前围满了市民。"/>
</p:tagLst>
</file>

<file path=ppt/tags/tag286.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594_1*a*1"/>
  <p:tag name="KSO_WM_TEMPLATE_CATEGORY" val="diagram"/>
  <p:tag name="KSO_WM_TEMPLATE_INDEX" val="20200594"/>
  <p:tag name="KSO_WM_UNIT_LAYERLEVEL" val="1"/>
  <p:tag name="KSO_WM_TAG_VERSION" val="1.0"/>
  <p:tag name="KSO_WM_BEAUTIFY_FLAG" val="#wm#"/>
  <p:tag name="KSO_WM_UNIT_PRESET_TEXT" val="社工进社区活动"/>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94_1*i*6"/>
  <p:tag name="KSO_WM_TEMPLATE_CATEGORY" val="diagram"/>
  <p:tag name="KSO_WM_TEMPLATE_INDEX" val="20200594"/>
  <p:tag name="KSO_WM_UNIT_LAYERLEVEL" val="1"/>
  <p:tag name="KSO_WM_TAG_VERSION" val="1.0"/>
  <p:tag name="KSO_WM_BEAUTIFY_FLAG" val="#wm#"/>
</p:tagLst>
</file>

<file path=ppt/tags/tag288.xml><?xml version="1.0" encoding="utf-8"?>
<p:tagLst xmlns:p="http://schemas.openxmlformats.org/presentationml/2006/main">
  <p:tag name="KSO_WM_BEAUTIFY_FLAG" val="#wm#"/>
  <p:tag name="KSO_WM_TEMPLATE_CATEGORY" val="diagram"/>
  <p:tag name="KSO_WM_TEMPLATE_INDEX" val="20200594"/>
  <p:tag name="KSO_WM_TAG_VERSION" val="1.0"/>
  <p:tag name="KSO_WM_SLIDE_INDEX" val="1"/>
  <p:tag name="KSO_WM_SLIDE_ITEM_CNT" val="0"/>
  <p:tag name="KSO_WM_SLIDE_LAYOUT" val="a_b_d_f"/>
  <p:tag name="KSO_WM_SLIDE_LAYOUT_CNT" val="1_1_3_1"/>
  <p:tag name="KSO_WM_SLIDE_TYPE" val="text"/>
  <p:tag name="KSO_WM_SLIDE_POSITION" val="52*0"/>
  <p:tag name="KSO_WM_SLIDE_SIZE" val="907*540"/>
  <p:tag name="KSO_WM_SLIDE_SUBTYPE" val="picTxt"/>
  <p:tag name="KSO_WM_SLIDE_ID" val="diagram20200594_1"/>
  <p:tag name="MH_TYPE" val="#NeiR#"/>
  <p:tag name="MH_NUMBER" val="1"/>
  <p:tag name="MH_CATEGORY" val="#TuWHP#"/>
  <p:tag name="MH_LAYOUT" val="SubTitleText"/>
  <p:tag name="MH" val="20150924093541"/>
  <p:tag name="MH_LIBRARY" val="GRAPHIC"/>
  <p:tag name="KSO_WM_TEMPLATE_SUBCATEGORY" val="0"/>
</p:tagLst>
</file>

<file path=ppt/tags/tag289.xml><?xml version="1.0" encoding="utf-8"?>
<p:tagLst xmlns:p="http://schemas.openxmlformats.org/presentationml/2006/main">
  <p:tag name="KSO_WM_UNIT_VALUE" val="822*1460"/>
  <p:tag name="KSO_WM_UNIT_HIGHLIGHT" val="0"/>
  <p:tag name="KSO_WM_UNIT_COMPATIBLE" val="0"/>
  <p:tag name="KSO_WM_UNIT_DIAGRAM_ISNUMVISUAL" val="0"/>
  <p:tag name="KSO_WM_UNIT_DIAGRAM_ISREFERUNIT" val="0"/>
  <p:tag name="KSO_WM_UNIT_TYPE" val="d"/>
  <p:tag name="KSO_WM_UNIT_INDEX" val="1"/>
  <p:tag name="KSO_WM_UNIT_ID" val="diagram20200594_1*d*1"/>
  <p:tag name="KSO_WM_TEMPLATE_CATEGORY" val="diagram"/>
  <p:tag name="KSO_WM_TEMPLATE_INDEX" val="2020059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2"/>
  <p:tag name="KSO_WM_UNIT_ID" val="diagram20200594_1*d*2"/>
  <p:tag name="KSO_WM_TEMPLATE_CATEGORY" val="diagram"/>
  <p:tag name="KSO_WM_TEMPLATE_INDEX" val="20200594"/>
  <p:tag name="KSO_WM_UNIT_LAYERLEVEL" val="1"/>
  <p:tag name="KSO_WM_TAG_VERSION" val="1.0"/>
  <p:tag name="KSO_WM_BEAUTIFY_FLAG" val="#wm#"/>
</p:tagLst>
</file>

<file path=ppt/tags/tag291.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3"/>
  <p:tag name="KSO_WM_UNIT_ID" val="diagram20200594_1*d*3"/>
  <p:tag name="KSO_WM_TEMPLATE_CATEGORY" val="diagram"/>
  <p:tag name="KSO_WM_TEMPLATE_INDEX" val="20200594"/>
  <p:tag name="KSO_WM_UNIT_LAYERLEVEL" val="1"/>
  <p:tag name="KSO_WM_TAG_VERSION" val="1.0"/>
  <p:tag name="KSO_WM_BEAUTIFY_FLAG" val="#wm#"/>
</p:tagLst>
</file>

<file path=ppt/tags/tag292.xml><?xml version="1.0" encoding="utf-8"?>
<p:tagLst xmlns:p="http://schemas.openxmlformats.org/presentationml/2006/main">
  <p:tag name="KSO_WM_UNIT_NOCLEAR" val="0"/>
  <p:tag name="KSO_WM_UNIT_VALUE" val="100"/>
  <p:tag name="KSO_WM_UNIT_HIGHLIGHT" val="0"/>
  <p:tag name="KSO_WM_UNIT_COMPATIBLE" val="0"/>
  <p:tag name="KSO_WM_UNIT_DIAGRAM_ISNUMVISUAL" val="0"/>
  <p:tag name="KSO_WM_UNIT_DIAGRAM_ISREFERUNIT" val="0"/>
  <p:tag name="KSO_WM_UNIT_TYPE" val="f"/>
  <p:tag name="KSO_WM_UNIT_INDEX" val="1"/>
  <p:tag name="KSO_WM_UNIT_ID" val="diagram20200594_1*f*1"/>
  <p:tag name="KSO_WM_TEMPLATE_CATEGORY" val="diagram"/>
  <p:tag name="KSO_WM_TEMPLATE_INDEX" val="20200594"/>
  <p:tag name="KSO_WM_UNIT_LAYERLEVEL" val="1"/>
  <p:tag name="KSO_WM_TAG_VERSION" val="1.0"/>
  <p:tag name="KSO_WM_BEAUTIFY_FLAG" val="#wm#"/>
  <p:tag name="KSO_WM_UNIT_PRESET_TEXT" val="3月21日，第二届巴渝社工宣传周活动在我区开展，全市30余家社工服务组织搭上展台，为市民展示社工活动。在展示区，沙坪坝区萤火虫社工服务组织的展台前围满了市民。"/>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94_1*i*2"/>
  <p:tag name="KSO_WM_TEMPLATE_CATEGORY" val="diagram"/>
  <p:tag name="KSO_WM_TEMPLATE_INDEX" val="20200594"/>
  <p:tag name="KSO_WM_UNIT_LAYERLEVEL" val="1"/>
  <p:tag name="KSO_WM_TAG_VERSION" val="1.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94_1*i*3"/>
  <p:tag name="KSO_WM_TEMPLATE_CATEGORY" val="diagram"/>
  <p:tag name="KSO_WM_TEMPLATE_INDEX" val="20200594"/>
  <p:tag name="KSO_WM_UNIT_LAYERLEVEL" val="1"/>
  <p:tag name="KSO_WM_TAG_VERSION" val="1.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94_1*i*4"/>
  <p:tag name="KSO_WM_TEMPLATE_CATEGORY" val="diagram"/>
  <p:tag name="KSO_WM_TEMPLATE_INDEX" val="20200594"/>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94_1*i*5"/>
  <p:tag name="KSO_WM_TEMPLATE_CATEGORY" val="diagram"/>
  <p:tag name="KSO_WM_TEMPLATE_INDEX" val="20200594"/>
  <p:tag name="KSO_WM_UNIT_LAYERLEVEL" val="1"/>
  <p:tag name="KSO_WM_TAG_VERSION" val="1.0"/>
  <p:tag name="KSO_WM_BEAUTIFY_FLAG" val="#wm#"/>
</p:tagLst>
</file>

<file path=ppt/tags/tag297.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594_1*a*1"/>
  <p:tag name="KSO_WM_TEMPLATE_CATEGORY" val="diagram"/>
  <p:tag name="KSO_WM_TEMPLATE_INDEX" val="20200594"/>
  <p:tag name="KSO_WM_UNIT_LAYERLEVEL" val="1"/>
  <p:tag name="KSO_WM_TAG_VERSION" val="1.0"/>
  <p:tag name="KSO_WM_BEAUTIFY_FLAG" val="#wm#"/>
  <p:tag name="KSO_WM_UNIT_PRESET_TEXT" val="社工进社区活动"/>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94_1*i*6"/>
  <p:tag name="KSO_WM_TEMPLATE_CATEGORY" val="diagram"/>
  <p:tag name="KSO_WM_TEMPLATE_INDEX" val="20200594"/>
  <p:tag name="KSO_WM_UNIT_LAYERLEVEL" val="1"/>
  <p:tag name="KSO_WM_TAG_VERSION" val="1.0"/>
  <p:tag name="KSO_WM_BEAUTIFY_FLAG" val="#wm#"/>
</p:tagLst>
</file>

<file path=ppt/tags/tag299.xml><?xml version="1.0" encoding="utf-8"?>
<p:tagLst xmlns:p="http://schemas.openxmlformats.org/presentationml/2006/main">
  <p:tag name="KSO_WM_BEAUTIFY_FLAG" val="#wm#"/>
  <p:tag name="KSO_WM_TEMPLATE_CATEGORY" val="diagram"/>
  <p:tag name="KSO_WM_TEMPLATE_INDEX" val="20200594"/>
  <p:tag name="KSO_WM_TAG_VERSION" val="1.0"/>
  <p:tag name="KSO_WM_SLIDE_INDEX" val="1"/>
  <p:tag name="KSO_WM_SLIDE_ITEM_CNT" val="0"/>
  <p:tag name="KSO_WM_SLIDE_LAYOUT" val="a_b_d_f"/>
  <p:tag name="KSO_WM_SLIDE_LAYOUT_CNT" val="1_1_3_1"/>
  <p:tag name="KSO_WM_SLIDE_TYPE" val="text"/>
  <p:tag name="KSO_WM_SLIDE_POSITION" val="52*0"/>
  <p:tag name="KSO_WM_SLIDE_SIZE" val="907*540"/>
  <p:tag name="KSO_WM_SLIDE_SUBTYPE" val="picTxt"/>
  <p:tag name="KSO_WM_SLIDE_ID" val="diagram20200594_1"/>
  <p:tag name="MH_TYPE" val="#NeiR#"/>
  <p:tag name="MH_NUMBER" val="1"/>
  <p:tag name="MH_CATEGORY" val="#TuWHP#"/>
  <p:tag name="MH_LAYOUT" val="SubTitleText"/>
  <p:tag name="MH" val="20150924093541"/>
  <p:tag name="MH_LIBRARY" val="GRAPHIC"/>
  <p:tag name="KSO_WM_TEMPLATE_SUBCATEGORY"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VALUE" val="822*1460"/>
  <p:tag name="KSO_WM_UNIT_HIGHLIGHT" val="0"/>
  <p:tag name="KSO_WM_UNIT_COMPATIBLE" val="0"/>
  <p:tag name="KSO_WM_UNIT_DIAGRAM_ISNUMVISUAL" val="0"/>
  <p:tag name="KSO_WM_UNIT_DIAGRAM_ISREFERUNIT" val="0"/>
  <p:tag name="KSO_WM_UNIT_TYPE" val="d"/>
  <p:tag name="KSO_WM_UNIT_INDEX" val="1"/>
  <p:tag name="KSO_WM_UNIT_ID" val="diagram20200594_1*d*1"/>
  <p:tag name="KSO_WM_TEMPLATE_CATEGORY" val="diagram"/>
  <p:tag name="KSO_WM_TEMPLATE_INDEX" val="20200594"/>
  <p:tag name="KSO_WM_UNIT_LAYERLEVEL" val="1"/>
  <p:tag name="KSO_WM_TAG_VERSION" val="1.0"/>
  <p:tag name="KSO_WM_BEAUTIFY_FLAG" val="#wm#"/>
</p:tagLst>
</file>

<file path=ppt/tags/tag301.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2"/>
  <p:tag name="KSO_WM_UNIT_ID" val="diagram20200594_1*d*2"/>
  <p:tag name="KSO_WM_TEMPLATE_CATEGORY" val="diagram"/>
  <p:tag name="KSO_WM_TEMPLATE_INDEX" val="20200594"/>
  <p:tag name="KSO_WM_UNIT_LAYERLEVEL" val="1"/>
  <p:tag name="KSO_WM_TAG_VERSION" val="1.0"/>
  <p:tag name="KSO_WM_BEAUTIFY_FLAG" val="#wm#"/>
</p:tagLst>
</file>

<file path=ppt/tags/tag302.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3"/>
  <p:tag name="KSO_WM_UNIT_ID" val="diagram20200594_1*d*3"/>
  <p:tag name="KSO_WM_TEMPLATE_CATEGORY" val="diagram"/>
  <p:tag name="KSO_WM_TEMPLATE_INDEX" val="20200594"/>
  <p:tag name="KSO_WM_UNIT_LAYERLEVEL" val="1"/>
  <p:tag name="KSO_WM_TAG_VERSION" val="1.0"/>
  <p:tag name="KSO_WM_BEAUTIFY_FLAG" val="#wm#"/>
</p:tagLst>
</file>

<file path=ppt/tags/tag303.xml><?xml version="1.0" encoding="utf-8"?>
<p:tagLst xmlns:p="http://schemas.openxmlformats.org/presentationml/2006/main">
  <p:tag name="KSO_WM_UNIT_NOCLEAR" val="0"/>
  <p:tag name="KSO_WM_UNIT_VALUE" val="100"/>
  <p:tag name="KSO_WM_UNIT_HIGHLIGHT" val="0"/>
  <p:tag name="KSO_WM_UNIT_COMPATIBLE" val="0"/>
  <p:tag name="KSO_WM_UNIT_DIAGRAM_ISNUMVISUAL" val="0"/>
  <p:tag name="KSO_WM_UNIT_DIAGRAM_ISREFERUNIT" val="0"/>
  <p:tag name="KSO_WM_UNIT_TYPE" val="f"/>
  <p:tag name="KSO_WM_UNIT_INDEX" val="1"/>
  <p:tag name="KSO_WM_UNIT_ID" val="diagram20200594_1*f*1"/>
  <p:tag name="KSO_WM_TEMPLATE_CATEGORY" val="diagram"/>
  <p:tag name="KSO_WM_TEMPLATE_INDEX" val="20200594"/>
  <p:tag name="KSO_WM_UNIT_LAYERLEVEL" val="1"/>
  <p:tag name="KSO_WM_TAG_VERSION" val="1.0"/>
  <p:tag name="KSO_WM_BEAUTIFY_FLAG" val="#wm#"/>
  <p:tag name="KSO_WM_UNIT_PRESET_TEXT" val="3月21日，第二届巴渝社工宣传周活动在我区开展，全市30余家社工服务组织搭上展台，为市民展示社工活动。在展示区，沙坪坝区萤火虫社工服务组织的展台前围满了市民。"/>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94_1*i*2"/>
  <p:tag name="KSO_WM_TEMPLATE_CATEGORY" val="diagram"/>
  <p:tag name="KSO_WM_TEMPLATE_INDEX" val="20200594"/>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94_1*i*3"/>
  <p:tag name="KSO_WM_TEMPLATE_CATEGORY" val="diagram"/>
  <p:tag name="KSO_WM_TEMPLATE_INDEX" val="20200594"/>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94_1*i*4"/>
  <p:tag name="KSO_WM_TEMPLATE_CATEGORY" val="diagram"/>
  <p:tag name="KSO_WM_TEMPLATE_INDEX" val="20200594"/>
  <p:tag name="KSO_WM_UNIT_LAYERLEVEL" val="1"/>
  <p:tag name="KSO_WM_TAG_VERSION" val="1.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94_1*i*5"/>
  <p:tag name="KSO_WM_TEMPLATE_CATEGORY" val="diagram"/>
  <p:tag name="KSO_WM_TEMPLATE_INDEX" val="20200594"/>
  <p:tag name="KSO_WM_UNIT_LAYERLEVEL" val="1"/>
  <p:tag name="KSO_WM_TAG_VERSION" val="1.0"/>
  <p:tag name="KSO_WM_BEAUTIFY_FLAG" val="#wm#"/>
</p:tagLst>
</file>

<file path=ppt/tags/tag308.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594_1*a*1"/>
  <p:tag name="KSO_WM_TEMPLATE_CATEGORY" val="diagram"/>
  <p:tag name="KSO_WM_TEMPLATE_INDEX" val="20200594"/>
  <p:tag name="KSO_WM_UNIT_LAYERLEVEL" val="1"/>
  <p:tag name="KSO_WM_TAG_VERSION" val="1.0"/>
  <p:tag name="KSO_WM_BEAUTIFY_FLAG" val="#wm#"/>
  <p:tag name="KSO_WM_UNIT_PRESET_TEXT" val="社工进社区活动"/>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94_1*i*6"/>
  <p:tag name="KSO_WM_TEMPLATE_CATEGORY" val="diagram"/>
  <p:tag name="KSO_WM_TEMPLATE_INDEX" val="2020059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BEAUTIFY_FLAG" val="#wm#"/>
  <p:tag name="KSO_WM_TEMPLATE_CATEGORY" val="diagram"/>
  <p:tag name="KSO_WM_TEMPLATE_INDEX" val="20200594"/>
  <p:tag name="KSO_WM_TAG_VERSION" val="1.0"/>
  <p:tag name="KSO_WM_SLIDE_INDEX" val="1"/>
  <p:tag name="KSO_WM_SLIDE_ITEM_CNT" val="0"/>
  <p:tag name="KSO_WM_SLIDE_LAYOUT" val="a_b_d_f"/>
  <p:tag name="KSO_WM_SLIDE_LAYOUT_CNT" val="1_1_3_1"/>
  <p:tag name="KSO_WM_SLIDE_TYPE" val="text"/>
  <p:tag name="KSO_WM_SLIDE_POSITION" val="52*0"/>
  <p:tag name="KSO_WM_SLIDE_SIZE" val="907*540"/>
  <p:tag name="KSO_WM_SLIDE_SUBTYPE" val="picTxt"/>
  <p:tag name="KSO_WM_SLIDE_ID" val="diagram20200594_1"/>
  <p:tag name="MH_TYPE" val="#NeiR#"/>
  <p:tag name="MH_NUMBER" val="1"/>
  <p:tag name="MH_CATEGORY" val="#TuWHP#"/>
  <p:tag name="MH_LAYOUT" val="SubTitleText"/>
  <p:tag name="MH" val="20150924093541"/>
  <p:tag name="MH_LIBRARY" val="GRAPHIC"/>
  <p:tag name="KSO_WM_TEMPLATE_SUBCATEGORY" val="0"/>
</p:tagLst>
</file>

<file path=ppt/tags/tag311.xml><?xml version="1.0" encoding="utf-8"?>
<p:tagLst xmlns:p="http://schemas.openxmlformats.org/presentationml/2006/main">
  <p:tag name="KSO_WM_UNIT_VALUE" val="822*1460"/>
  <p:tag name="KSO_WM_UNIT_HIGHLIGHT" val="0"/>
  <p:tag name="KSO_WM_UNIT_COMPATIBLE" val="0"/>
  <p:tag name="KSO_WM_UNIT_DIAGRAM_ISNUMVISUAL" val="0"/>
  <p:tag name="KSO_WM_UNIT_DIAGRAM_ISREFERUNIT" val="0"/>
  <p:tag name="KSO_WM_UNIT_TYPE" val="d"/>
  <p:tag name="KSO_WM_UNIT_INDEX" val="1"/>
  <p:tag name="KSO_WM_UNIT_ID" val="diagram20200594_1*d*1"/>
  <p:tag name="KSO_WM_TEMPLATE_CATEGORY" val="diagram"/>
  <p:tag name="KSO_WM_TEMPLATE_INDEX" val="20200594"/>
  <p:tag name="KSO_WM_UNIT_LAYERLEVEL" val="1"/>
  <p:tag name="KSO_WM_TAG_VERSION" val="1.0"/>
  <p:tag name="KSO_WM_BEAUTIFY_FLAG" val="#wm#"/>
</p:tagLst>
</file>

<file path=ppt/tags/tag312.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2"/>
  <p:tag name="KSO_WM_UNIT_ID" val="diagram20200594_1*d*2"/>
  <p:tag name="KSO_WM_TEMPLATE_CATEGORY" val="diagram"/>
  <p:tag name="KSO_WM_TEMPLATE_INDEX" val="20200594"/>
  <p:tag name="KSO_WM_UNIT_LAYERLEVEL" val="1"/>
  <p:tag name="KSO_WM_TAG_VERSION" val="1.0"/>
  <p:tag name="KSO_WM_BEAUTIFY_FLAG" val="#wm#"/>
</p:tagLst>
</file>

<file path=ppt/tags/tag313.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3"/>
  <p:tag name="KSO_WM_UNIT_ID" val="diagram20200594_1*d*3"/>
  <p:tag name="KSO_WM_TEMPLATE_CATEGORY" val="diagram"/>
  <p:tag name="KSO_WM_TEMPLATE_INDEX" val="20200594"/>
  <p:tag name="KSO_WM_UNIT_LAYERLEVEL" val="1"/>
  <p:tag name="KSO_WM_TAG_VERSION" val="1.0"/>
  <p:tag name="KSO_WM_BEAUTIFY_FLAG" val="#wm#"/>
</p:tagLst>
</file>

<file path=ppt/tags/tag314.xml><?xml version="1.0" encoding="utf-8"?>
<p:tagLst xmlns:p="http://schemas.openxmlformats.org/presentationml/2006/main">
  <p:tag name="KSO_WM_UNIT_NOCLEAR" val="0"/>
  <p:tag name="KSO_WM_UNIT_VALUE" val="100"/>
  <p:tag name="KSO_WM_UNIT_HIGHLIGHT" val="0"/>
  <p:tag name="KSO_WM_UNIT_COMPATIBLE" val="0"/>
  <p:tag name="KSO_WM_UNIT_DIAGRAM_ISNUMVISUAL" val="0"/>
  <p:tag name="KSO_WM_UNIT_DIAGRAM_ISREFERUNIT" val="0"/>
  <p:tag name="KSO_WM_UNIT_TYPE" val="f"/>
  <p:tag name="KSO_WM_UNIT_INDEX" val="1"/>
  <p:tag name="KSO_WM_UNIT_ID" val="diagram20200594_1*f*1"/>
  <p:tag name="KSO_WM_TEMPLATE_CATEGORY" val="diagram"/>
  <p:tag name="KSO_WM_TEMPLATE_INDEX" val="20200594"/>
  <p:tag name="KSO_WM_UNIT_LAYERLEVEL" val="1"/>
  <p:tag name="KSO_WM_TAG_VERSION" val="1.0"/>
  <p:tag name="KSO_WM_BEAUTIFY_FLAG" val="#wm#"/>
  <p:tag name="KSO_WM_UNIT_PRESET_TEXT" val="3月21日，第二届巴渝社工宣传周活动在我区开展，全市30余家社工服务组织搭上展台，为市民展示社工活动。在展示区，沙坪坝区萤火虫社工服务组织的展台前围满了市民。"/>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94_1*i*2"/>
  <p:tag name="KSO_WM_TEMPLATE_CATEGORY" val="diagram"/>
  <p:tag name="KSO_WM_TEMPLATE_INDEX" val="20200594"/>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94_1*i*3"/>
  <p:tag name="KSO_WM_TEMPLATE_CATEGORY" val="diagram"/>
  <p:tag name="KSO_WM_TEMPLATE_INDEX" val="20200594"/>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94_1*i*4"/>
  <p:tag name="KSO_WM_TEMPLATE_CATEGORY" val="diagram"/>
  <p:tag name="KSO_WM_TEMPLATE_INDEX" val="20200594"/>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94_1*i*5"/>
  <p:tag name="KSO_WM_TEMPLATE_CATEGORY" val="diagram"/>
  <p:tag name="KSO_WM_TEMPLATE_INDEX" val="20200594"/>
  <p:tag name="KSO_WM_UNIT_LAYERLEVEL" val="1"/>
  <p:tag name="KSO_WM_TAG_VERSION" val="1.0"/>
  <p:tag name="KSO_WM_BEAUTIFY_FLAG" val="#wm#"/>
</p:tagLst>
</file>

<file path=ppt/tags/tag319.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594_1*a*1"/>
  <p:tag name="KSO_WM_TEMPLATE_CATEGORY" val="diagram"/>
  <p:tag name="KSO_WM_TEMPLATE_INDEX" val="20200594"/>
  <p:tag name="KSO_WM_UNIT_LAYERLEVEL" val="1"/>
  <p:tag name="KSO_WM_TAG_VERSION" val="1.0"/>
  <p:tag name="KSO_WM_BEAUTIFY_FLAG" val="#wm#"/>
  <p:tag name="KSO_WM_UNIT_PRESET_TEXT" val="社工进社区活动"/>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94_1*i*6"/>
  <p:tag name="KSO_WM_TEMPLATE_CATEGORY" val="diagram"/>
  <p:tag name="KSO_WM_TEMPLATE_INDEX" val="20200594"/>
  <p:tag name="KSO_WM_UNIT_LAYERLEVEL" val="1"/>
  <p:tag name="KSO_WM_TAG_VERSION" val="1.0"/>
  <p:tag name="KSO_WM_BEAUTIFY_FLAG" val="#wm#"/>
</p:tagLst>
</file>

<file path=ppt/tags/tag321.xml><?xml version="1.0" encoding="utf-8"?>
<p:tagLst xmlns:p="http://schemas.openxmlformats.org/presentationml/2006/main">
  <p:tag name="KSO_WM_BEAUTIFY_FLAG" val="#wm#"/>
  <p:tag name="KSO_WM_TEMPLATE_CATEGORY" val="diagram"/>
  <p:tag name="KSO_WM_TEMPLATE_INDEX" val="20200594"/>
  <p:tag name="KSO_WM_TAG_VERSION" val="1.0"/>
  <p:tag name="KSO_WM_SLIDE_INDEX" val="1"/>
  <p:tag name="KSO_WM_SLIDE_ITEM_CNT" val="0"/>
  <p:tag name="KSO_WM_SLIDE_LAYOUT" val="a_b_d_f"/>
  <p:tag name="KSO_WM_SLIDE_LAYOUT_CNT" val="1_1_3_1"/>
  <p:tag name="KSO_WM_SLIDE_TYPE" val="text"/>
  <p:tag name="KSO_WM_SLIDE_POSITION" val="52*0"/>
  <p:tag name="KSO_WM_SLIDE_SIZE" val="907*540"/>
  <p:tag name="KSO_WM_SLIDE_SUBTYPE" val="picTxt"/>
  <p:tag name="KSO_WM_SLIDE_ID" val="diagram20200594_1"/>
  <p:tag name="MH_TYPE" val="#NeiR#"/>
  <p:tag name="MH_NUMBER" val="1"/>
  <p:tag name="MH_CATEGORY" val="#TuWHP#"/>
  <p:tag name="MH_LAYOUT" val="SubTitleText"/>
  <p:tag name="MH" val="20150924093541"/>
  <p:tag name="MH_LIBRARY" val="GRAPHIC"/>
  <p:tag name="KSO_WM_TEMPLATE_SUBCATEGORY" val="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94_1*i*1"/>
  <p:tag name="KSO_WM_TEMPLATE_CATEGORY" val="diagram"/>
  <p:tag name="KSO_WM_TEMPLATE_INDEX" val="20200594"/>
  <p:tag name="KSO_WM_UNIT_LAYERLEVEL" val="1"/>
  <p:tag name="KSO_WM_TAG_VERSION" val="1.0"/>
  <p:tag name="KSO_WM_BEAUTIFY_FLAG" val="#wm#"/>
</p:tagLst>
</file>

<file path=ppt/tags/tag323.xml><?xml version="1.0" encoding="utf-8"?>
<p:tagLst xmlns:p="http://schemas.openxmlformats.org/presentationml/2006/main">
  <p:tag name="KSO_WM_UNIT_VALUE" val="822*1460"/>
  <p:tag name="KSO_WM_UNIT_HIGHLIGHT" val="0"/>
  <p:tag name="KSO_WM_UNIT_COMPATIBLE" val="0"/>
  <p:tag name="KSO_WM_UNIT_DIAGRAM_ISNUMVISUAL" val="0"/>
  <p:tag name="KSO_WM_UNIT_DIAGRAM_ISREFERUNIT" val="0"/>
  <p:tag name="KSO_WM_UNIT_TYPE" val="d"/>
  <p:tag name="KSO_WM_UNIT_INDEX" val="1"/>
  <p:tag name="KSO_WM_UNIT_ID" val="diagram20200594_1*d*1"/>
  <p:tag name="KSO_WM_TEMPLATE_CATEGORY" val="diagram"/>
  <p:tag name="KSO_WM_TEMPLATE_INDEX" val="20200594"/>
  <p:tag name="KSO_WM_UNIT_LAYERLEVEL" val="1"/>
  <p:tag name="KSO_WM_TAG_VERSION" val="1.0"/>
  <p:tag name="KSO_WM_BEAUTIFY_FLAG" val="#wm#"/>
</p:tagLst>
</file>

<file path=ppt/tags/tag324.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2"/>
  <p:tag name="KSO_WM_UNIT_ID" val="diagram20200594_1*d*2"/>
  <p:tag name="KSO_WM_TEMPLATE_CATEGORY" val="diagram"/>
  <p:tag name="KSO_WM_TEMPLATE_INDEX" val="20200594"/>
  <p:tag name="KSO_WM_UNIT_LAYERLEVEL" val="1"/>
  <p:tag name="KSO_WM_TAG_VERSION" val="1.0"/>
  <p:tag name="KSO_WM_BEAUTIFY_FLAG" val="#wm#"/>
</p:tagLst>
</file>

<file path=ppt/tags/tag325.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3"/>
  <p:tag name="KSO_WM_UNIT_ID" val="diagram20200594_1*d*3"/>
  <p:tag name="KSO_WM_TEMPLATE_CATEGORY" val="diagram"/>
  <p:tag name="KSO_WM_TEMPLATE_INDEX" val="20200594"/>
  <p:tag name="KSO_WM_UNIT_LAYERLEVEL" val="1"/>
  <p:tag name="KSO_WM_TAG_VERSION" val="1.0"/>
  <p:tag name="KSO_WM_BEAUTIFY_FLAG" val="#wm#"/>
</p:tagLst>
</file>

<file path=ppt/tags/tag326.xml><?xml version="1.0" encoding="utf-8"?>
<p:tagLst xmlns:p="http://schemas.openxmlformats.org/presentationml/2006/main">
  <p:tag name="KSO_WM_UNIT_NOCLEAR" val="0"/>
  <p:tag name="KSO_WM_UNIT_VALUE" val="100"/>
  <p:tag name="KSO_WM_UNIT_HIGHLIGHT" val="0"/>
  <p:tag name="KSO_WM_UNIT_COMPATIBLE" val="0"/>
  <p:tag name="KSO_WM_UNIT_DIAGRAM_ISNUMVISUAL" val="0"/>
  <p:tag name="KSO_WM_UNIT_DIAGRAM_ISREFERUNIT" val="0"/>
  <p:tag name="KSO_WM_UNIT_TYPE" val="f"/>
  <p:tag name="KSO_WM_UNIT_INDEX" val="1"/>
  <p:tag name="KSO_WM_UNIT_ID" val="diagram20200594_1*f*1"/>
  <p:tag name="KSO_WM_TEMPLATE_CATEGORY" val="diagram"/>
  <p:tag name="KSO_WM_TEMPLATE_INDEX" val="20200594"/>
  <p:tag name="KSO_WM_UNIT_LAYERLEVEL" val="1"/>
  <p:tag name="KSO_WM_TAG_VERSION" val="1.0"/>
  <p:tag name="KSO_WM_BEAUTIFY_FLAG" val="#wm#"/>
  <p:tag name="KSO_WM_UNIT_PRESET_TEXT" val="3月21日，第二届巴渝社工宣传周活动在我区开展，全市30余家社工服务组织搭上展台，为市民展示社工活动。在展示区，沙坪坝区萤火虫社工服务组织的展台前围满了市民。"/>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94_1*i*2"/>
  <p:tag name="KSO_WM_TEMPLATE_CATEGORY" val="diagram"/>
  <p:tag name="KSO_WM_TEMPLATE_INDEX" val="20200594"/>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94_1*i*3"/>
  <p:tag name="KSO_WM_TEMPLATE_CATEGORY" val="diagram"/>
  <p:tag name="KSO_WM_TEMPLATE_INDEX" val="20200594"/>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94_1*i*4"/>
  <p:tag name="KSO_WM_TEMPLATE_CATEGORY" val="diagram"/>
  <p:tag name="KSO_WM_TEMPLATE_INDEX" val="2020059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94_1*i*5"/>
  <p:tag name="KSO_WM_TEMPLATE_CATEGORY" val="diagram"/>
  <p:tag name="KSO_WM_TEMPLATE_INDEX" val="20200594"/>
  <p:tag name="KSO_WM_UNIT_LAYERLEVEL" val="1"/>
  <p:tag name="KSO_WM_TAG_VERSION" val="1.0"/>
  <p:tag name="KSO_WM_BEAUTIFY_FLAG" val="#wm#"/>
</p:tagLst>
</file>

<file path=ppt/tags/tag331.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594_1*a*1"/>
  <p:tag name="KSO_WM_TEMPLATE_CATEGORY" val="diagram"/>
  <p:tag name="KSO_WM_TEMPLATE_INDEX" val="20200594"/>
  <p:tag name="KSO_WM_UNIT_LAYERLEVEL" val="1"/>
  <p:tag name="KSO_WM_TAG_VERSION" val="1.0"/>
  <p:tag name="KSO_WM_BEAUTIFY_FLAG" val="#wm#"/>
  <p:tag name="KSO_WM_UNIT_PRESET_TEXT" val="社工进社区活动"/>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94_1*i*6"/>
  <p:tag name="KSO_WM_TEMPLATE_CATEGORY" val="diagram"/>
  <p:tag name="KSO_WM_TEMPLATE_INDEX" val="20200594"/>
  <p:tag name="KSO_WM_UNIT_LAYERLEVEL" val="1"/>
  <p:tag name="KSO_WM_TAG_VERSION" val="1.0"/>
  <p:tag name="KSO_WM_BEAUTIFY_FLAG" val="#wm#"/>
</p:tagLst>
</file>

<file path=ppt/tags/tag333.xml><?xml version="1.0" encoding="utf-8"?>
<p:tagLst xmlns:p="http://schemas.openxmlformats.org/presentationml/2006/main">
  <p:tag name="KSO_WM_BEAUTIFY_FLAG" val="#wm#"/>
  <p:tag name="KSO_WM_TEMPLATE_CATEGORY" val="diagram"/>
  <p:tag name="KSO_WM_TEMPLATE_INDEX" val="20200594"/>
  <p:tag name="KSO_WM_TAG_VERSION" val="1.0"/>
  <p:tag name="KSO_WM_SLIDE_INDEX" val="1"/>
  <p:tag name="KSO_WM_SLIDE_ITEM_CNT" val="0"/>
  <p:tag name="KSO_WM_SLIDE_LAYOUT" val="a_b_d_f"/>
  <p:tag name="KSO_WM_SLIDE_LAYOUT_CNT" val="1_1_3_1"/>
  <p:tag name="KSO_WM_SLIDE_TYPE" val="text"/>
  <p:tag name="KSO_WM_SLIDE_POSITION" val="52*0"/>
  <p:tag name="KSO_WM_SLIDE_SIZE" val="907*540"/>
  <p:tag name="KSO_WM_SLIDE_SUBTYPE" val="picTxt"/>
  <p:tag name="KSO_WM_SLIDE_ID" val="diagram20200594_1"/>
  <p:tag name="MH_TYPE" val="#NeiR#"/>
  <p:tag name="MH_NUMBER" val="1"/>
  <p:tag name="MH_CATEGORY" val="#TuWHP#"/>
  <p:tag name="MH_LAYOUT" val="SubTitleText"/>
  <p:tag name="MH" val="20150924093541"/>
  <p:tag name="MH_LIBRARY" val="GRAPHIC"/>
  <p:tag name="KSO_WM_TEMPLATE_SUBCATEGORY" val="0"/>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94_1*i*1"/>
  <p:tag name="KSO_WM_TEMPLATE_CATEGORY" val="diagram"/>
  <p:tag name="KSO_WM_TEMPLATE_INDEX" val="20200594"/>
  <p:tag name="KSO_WM_UNIT_LAYERLEVEL" val="1"/>
  <p:tag name="KSO_WM_TAG_VERSION" val="1.0"/>
  <p:tag name="KSO_WM_BEAUTIFY_FLAG" val="#wm#"/>
</p:tagLst>
</file>

<file path=ppt/tags/tag335.xml><?xml version="1.0" encoding="utf-8"?>
<p:tagLst xmlns:p="http://schemas.openxmlformats.org/presentationml/2006/main">
  <p:tag name="KSO_WM_UNIT_VALUE" val="822*1460"/>
  <p:tag name="KSO_WM_UNIT_HIGHLIGHT" val="0"/>
  <p:tag name="KSO_WM_UNIT_COMPATIBLE" val="0"/>
  <p:tag name="KSO_WM_UNIT_DIAGRAM_ISNUMVISUAL" val="0"/>
  <p:tag name="KSO_WM_UNIT_DIAGRAM_ISREFERUNIT" val="0"/>
  <p:tag name="KSO_WM_UNIT_TYPE" val="d"/>
  <p:tag name="KSO_WM_UNIT_INDEX" val="1"/>
  <p:tag name="KSO_WM_UNIT_ID" val="diagram20200594_1*d*1"/>
  <p:tag name="KSO_WM_TEMPLATE_CATEGORY" val="diagram"/>
  <p:tag name="KSO_WM_TEMPLATE_INDEX" val="20200594"/>
  <p:tag name="KSO_WM_UNIT_LAYERLEVEL" val="1"/>
  <p:tag name="KSO_WM_TAG_VERSION" val="1.0"/>
  <p:tag name="KSO_WM_BEAUTIFY_FLAG" val="#wm#"/>
</p:tagLst>
</file>

<file path=ppt/tags/tag336.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2"/>
  <p:tag name="KSO_WM_UNIT_ID" val="diagram20200594_1*d*2"/>
  <p:tag name="KSO_WM_TEMPLATE_CATEGORY" val="diagram"/>
  <p:tag name="KSO_WM_TEMPLATE_INDEX" val="20200594"/>
  <p:tag name="KSO_WM_UNIT_LAYERLEVEL" val="1"/>
  <p:tag name="KSO_WM_TAG_VERSION" val="1.0"/>
  <p:tag name="KSO_WM_BEAUTIFY_FLAG" val="#wm#"/>
</p:tagLst>
</file>

<file path=ppt/tags/tag337.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3"/>
  <p:tag name="KSO_WM_UNIT_ID" val="diagram20200594_1*d*3"/>
  <p:tag name="KSO_WM_TEMPLATE_CATEGORY" val="diagram"/>
  <p:tag name="KSO_WM_TEMPLATE_INDEX" val="20200594"/>
  <p:tag name="KSO_WM_UNIT_LAYERLEVEL" val="1"/>
  <p:tag name="KSO_WM_TAG_VERSION" val="1.0"/>
  <p:tag name="KSO_WM_BEAUTIFY_FLAG" val="#wm#"/>
</p:tagLst>
</file>

<file path=ppt/tags/tag338.xml><?xml version="1.0" encoding="utf-8"?>
<p:tagLst xmlns:p="http://schemas.openxmlformats.org/presentationml/2006/main">
  <p:tag name="KSO_WM_UNIT_NOCLEAR" val="0"/>
  <p:tag name="KSO_WM_UNIT_VALUE" val="100"/>
  <p:tag name="KSO_WM_UNIT_HIGHLIGHT" val="0"/>
  <p:tag name="KSO_WM_UNIT_COMPATIBLE" val="0"/>
  <p:tag name="KSO_WM_UNIT_DIAGRAM_ISNUMVISUAL" val="0"/>
  <p:tag name="KSO_WM_UNIT_DIAGRAM_ISREFERUNIT" val="0"/>
  <p:tag name="KSO_WM_UNIT_TYPE" val="f"/>
  <p:tag name="KSO_WM_UNIT_INDEX" val="1"/>
  <p:tag name="KSO_WM_UNIT_ID" val="diagram20200594_1*f*1"/>
  <p:tag name="KSO_WM_TEMPLATE_CATEGORY" val="diagram"/>
  <p:tag name="KSO_WM_TEMPLATE_INDEX" val="20200594"/>
  <p:tag name="KSO_WM_UNIT_LAYERLEVEL" val="1"/>
  <p:tag name="KSO_WM_TAG_VERSION" val="1.0"/>
  <p:tag name="KSO_WM_BEAUTIFY_FLAG" val="#wm#"/>
  <p:tag name="KSO_WM_UNIT_PRESET_TEXT" val="3月21日，第二届巴渝社工宣传周活动在我区开展，全市30余家社工服务组织搭上展台，为市民展示社工活动。在展示区，沙坪坝区萤火虫社工服务组织的展台前围满了市民。"/>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94_1*i*2"/>
  <p:tag name="KSO_WM_TEMPLATE_CATEGORY" val="diagram"/>
  <p:tag name="KSO_WM_TEMPLATE_INDEX" val="2020059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94_1*i*3"/>
  <p:tag name="KSO_WM_TEMPLATE_CATEGORY" val="diagram"/>
  <p:tag name="KSO_WM_TEMPLATE_INDEX" val="20200594"/>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94_1*i*4"/>
  <p:tag name="KSO_WM_TEMPLATE_CATEGORY" val="diagram"/>
  <p:tag name="KSO_WM_TEMPLATE_INDEX" val="20200594"/>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94_1*i*5"/>
  <p:tag name="KSO_WM_TEMPLATE_CATEGORY" val="diagram"/>
  <p:tag name="KSO_WM_TEMPLATE_INDEX" val="20200594"/>
  <p:tag name="KSO_WM_UNIT_LAYERLEVEL" val="1"/>
  <p:tag name="KSO_WM_TAG_VERSION" val="1.0"/>
  <p:tag name="KSO_WM_BEAUTIFY_FLAG" val="#wm#"/>
</p:tagLst>
</file>

<file path=ppt/tags/tag343.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594_1*a*1"/>
  <p:tag name="KSO_WM_TEMPLATE_CATEGORY" val="diagram"/>
  <p:tag name="KSO_WM_TEMPLATE_INDEX" val="20200594"/>
  <p:tag name="KSO_WM_UNIT_LAYERLEVEL" val="1"/>
  <p:tag name="KSO_WM_TAG_VERSION" val="1.0"/>
  <p:tag name="KSO_WM_BEAUTIFY_FLAG" val="#wm#"/>
  <p:tag name="KSO_WM_UNIT_PRESET_TEXT" val="社工进社区活动"/>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94_1*i*6"/>
  <p:tag name="KSO_WM_TEMPLATE_CATEGORY" val="diagram"/>
  <p:tag name="KSO_WM_TEMPLATE_INDEX" val="20200594"/>
  <p:tag name="KSO_WM_UNIT_LAYERLEVEL" val="1"/>
  <p:tag name="KSO_WM_TAG_VERSION" val="1.0"/>
  <p:tag name="KSO_WM_BEAUTIFY_FLAG" val="#wm#"/>
</p:tagLst>
</file>

<file path=ppt/tags/tag345.xml><?xml version="1.0" encoding="utf-8"?>
<p:tagLst xmlns:p="http://schemas.openxmlformats.org/presentationml/2006/main">
  <p:tag name="KSO_WM_BEAUTIFY_FLAG" val="#wm#"/>
  <p:tag name="KSO_WM_TEMPLATE_CATEGORY" val="diagram"/>
  <p:tag name="KSO_WM_TEMPLATE_INDEX" val="20200594"/>
  <p:tag name="KSO_WM_TAG_VERSION" val="1.0"/>
  <p:tag name="KSO_WM_SLIDE_INDEX" val="1"/>
  <p:tag name="KSO_WM_SLIDE_ITEM_CNT" val="0"/>
  <p:tag name="KSO_WM_SLIDE_LAYOUT" val="a_b_d_f"/>
  <p:tag name="KSO_WM_SLIDE_LAYOUT_CNT" val="1_1_3_1"/>
  <p:tag name="KSO_WM_SLIDE_TYPE" val="text"/>
  <p:tag name="KSO_WM_SLIDE_POSITION" val="52*0"/>
  <p:tag name="KSO_WM_SLIDE_SIZE" val="907*540"/>
  <p:tag name="KSO_WM_SLIDE_SUBTYPE" val="picTxt"/>
  <p:tag name="KSO_WM_SLIDE_ID" val="diagram20200594_1"/>
  <p:tag name="MH_TYPE" val="#NeiR#"/>
  <p:tag name="MH_NUMBER" val="1"/>
  <p:tag name="MH_CATEGORY" val="#TuWHP#"/>
  <p:tag name="MH_LAYOUT" val="SubTitleText"/>
  <p:tag name="MH" val="20150924093541"/>
  <p:tag name="MH_LIBRARY" val="GRAPHIC"/>
  <p:tag name="KSO_WM_TEMPLATE_SUBCATEGORY" val="0"/>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94_1*i*1"/>
  <p:tag name="KSO_WM_TEMPLATE_CATEGORY" val="diagram"/>
  <p:tag name="KSO_WM_TEMPLATE_INDEX" val="20200594"/>
  <p:tag name="KSO_WM_UNIT_LAYERLEVEL" val="1"/>
  <p:tag name="KSO_WM_TAG_VERSION" val="1.0"/>
  <p:tag name="KSO_WM_BEAUTIFY_FLAG" val="#wm#"/>
</p:tagLst>
</file>

<file path=ppt/tags/tag347.xml><?xml version="1.0" encoding="utf-8"?>
<p:tagLst xmlns:p="http://schemas.openxmlformats.org/presentationml/2006/main">
  <p:tag name="KSO_WM_UNIT_VALUE" val="822*1460"/>
  <p:tag name="KSO_WM_UNIT_HIGHLIGHT" val="0"/>
  <p:tag name="KSO_WM_UNIT_COMPATIBLE" val="0"/>
  <p:tag name="KSO_WM_UNIT_DIAGRAM_ISNUMVISUAL" val="0"/>
  <p:tag name="KSO_WM_UNIT_DIAGRAM_ISREFERUNIT" val="0"/>
  <p:tag name="KSO_WM_UNIT_TYPE" val="d"/>
  <p:tag name="KSO_WM_UNIT_INDEX" val="1"/>
  <p:tag name="KSO_WM_UNIT_ID" val="diagram20200594_1*d*1"/>
  <p:tag name="KSO_WM_TEMPLATE_CATEGORY" val="diagram"/>
  <p:tag name="KSO_WM_TEMPLATE_INDEX" val="20200594"/>
  <p:tag name="KSO_WM_UNIT_LAYERLEVEL" val="1"/>
  <p:tag name="KSO_WM_TAG_VERSION" val="1.0"/>
  <p:tag name="KSO_WM_BEAUTIFY_FLAG" val="#wm#"/>
</p:tagLst>
</file>

<file path=ppt/tags/tag348.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2"/>
  <p:tag name="KSO_WM_UNIT_ID" val="diagram20200594_1*d*2"/>
  <p:tag name="KSO_WM_TEMPLATE_CATEGORY" val="diagram"/>
  <p:tag name="KSO_WM_TEMPLATE_INDEX" val="20200594"/>
  <p:tag name="KSO_WM_UNIT_LAYERLEVEL" val="1"/>
  <p:tag name="KSO_WM_TAG_VERSION" val="1.0"/>
  <p:tag name="KSO_WM_BEAUTIFY_FLAG" val="#wm#"/>
</p:tagLst>
</file>

<file path=ppt/tags/tag349.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3"/>
  <p:tag name="KSO_WM_UNIT_ID" val="diagram20200594_1*d*3"/>
  <p:tag name="KSO_WM_TEMPLATE_CATEGORY" val="diagram"/>
  <p:tag name="KSO_WM_TEMPLATE_INDEX" val="2020059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NOCLEAR" val="0"/>
  <p:tag name="KSO_WM_UNIT_VALUE" val="100"/>
  <p:tag name="KSO_WM_UNIT_HIGHLIGHT" val="0"/>
  <p:tag name="KSO_WM_UNIT_COMPATIBLE" val="0"/>
  <p:tag name="KSO_WM_UNIT_DIAGRAM_ISNUMVISUAL" val="0"/>
  <p:tag name="KSO_WM_UNIT_DIAGRAM_ISREFERUNIT" val="0"/>
  <p:tag name="KSO_WM_UNIT_TYPE" val="f"/>
  <p:tag name="KSO_WM_UNIT_INDEX" val="1"/>
  <p:tag name="KSO_WM_UNIT_ID" val="diagram20200594_1*f*1"/>
  <p:tag name="KSO_WM_TEMPLATE_CATEGORY" val="diagram"/>
  <p:tag name="KSO_WM_TEMPLATE_INDEX" val="20200594"/>
  <p:tag name="KSO_WM_UNIT_LAYERLEVEL" val="1"/>
  <p:tag name="KSO_WM_TAG_VERSION" val="1.0"/>
  <p:tag name="KSO_WM_BEAUTIFY_FLAG" val="#wm#"/>
  <p:tag name="KSO_WM_UNIT_PRESET_TEXT" val="3月21日，第二届巴渝社工宣传周活动在我区开展，全市30余家社工服务组织搭上展台，为市民展示社工活动。在展示区，沙坪坝区萤火虫社工服务组织的展台前围满了市民。"/>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94_1*i*2"/>
  <p:tag name="KSO_WM_TEMPLATE_CATEGORY" val="diagram"/>
  <p:tag name="KSO_WM_TEMPLATE_INDEX" val="20200594"/>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94_1*i*3"/>
  <p:tag name="KSO_WM_TEMPLATE_CATEGORY" val="diagram"/>
  <p:tag name="KSO_WM_TEMPLATE_INDEX" val="20200594"/>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94_1*i*4"/>
  <p:tag name="KSO_WM_TEMPLATE_CATEGORY" val="diagram"/>
  <p:tag name="KSO_WM_TEMPLATE_INDEX" val="20200594"/>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94_1*i*5"/>
  <p:tag name="KSO_WM_TEMPLATE_CATEGORY" val="diagram"/>
  <p:tag name="KSO_WM_TEMPLATE_INDEX" val="20200594"/>
  <p:tag name="KSO_WM_UNIT_LAYERLEVEL" val="1"/>
  <p:tag name="KSO_WM_TAG_VERSION" val="1.0"/>
  <p:tag name="KSO_WM_BEAUTIFY_FLAG" val="#wm#"/>
</p:tagLst>
</file>

<file path=ppt/tags/tag355.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594_1*a*1"/>
  <p:tag name="KSO_WM_TEMPLATE_CATEGORY" val="diagram"/>
  <p:tag name="KSO_WM_TEMPLATE_INDEX" val="20200594"/>
  <p:tag name="KSO_WM_UNIT_LAYERLEVEL" val="1"/>
  <p:tag name="KSO_WM_TAG_VERSION" val="1.0"/>
  <p:tag name="KSO_WM_BEAUTIFY_FLAG" val="#wm#"/>
  <p:tag name="KSO_WM_UNIT_PRESET_TEXT" val="社工进社区活动"/>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94_1*i*6"/>
  <p:tag name="KSO_WM_TEMPLATE_CATEGORY" val="diagram"/>
  <p:tag name="KSO_WM_TEMPLATE_INDEX" val="20200594"/>
  <p:tag name="KSO_WM_UNIT_LAYERLEVEL" val="1"/>
  <p:tag name="KSO_WM_TAG_VERSION" val="1.0"/>
  <p:tag name="KSO_WM_BEAUTIFY_FLAG" val="#wm#"/>
</p:tagLst>
</file>

<file path=ppt/tags/tag357.xml><?xml version="1.0" encoding="utf-8"?>
<p:tagLst xmlns:p="http://schemas.openxmlformats.org/presentationml/2006/main">
  <p:tag name="KSO_WM_BEAUTIFY_FLAG" val="#wm#"/>
  <p:tag name="KSO_WM_TEMPLATE_CATEGORY" val="diagram"/>
  <p:tag name="KSO_WM_TEMPLATE_INDEX" val="20200594"/>
  <p:tag name="KSO_WM_TAG_VERSION" val="1.0"/>
  <p:tag name="KSO_WM_SLIDE_INDEX" val="1"/>
  <p:tag name="KSO_WM_SLIDE_ITEM_CNT" val="0"/>
  <p:tag name="KSO_WM_SLIDE_LAYOUT" val="a_b_d_f"/>
  <p:tag name="KSO_WM_SLIDE_LAYOUT_CNT" val="1_1_3_1"/>
  <p:tag name="KSO_WM_SLIDE_TYPE" val="text"/>
  <p:tag name="KSO_WM_SLIDE_POSITION" val="52*0"/>
  <p:tag name="KSO_WM_SLIDE_SIZE" val="907*540"/>
  <p:tag name="KSO_WM_SLIDE_SUBTYPE" val="picTxt"/>
  <p:tag name="KSO_WM_SLIDE_ID" val="diagram20200594_1"/>
  <p:tag name="MH_TYPE" val="#NeiR#"/>
  <p:tag name="MH_NUMBER" val="1"/>
  <p:tag name="MH_CATEGORY" val="#TuWHP#"/>
  <p:tag name="MH_LAYOUT" val="SubTitleText"/>
  <p:tag name="MH" val="20150924093541"/>
  <p:tag name="MH_LIBRARY" val="GRAPHIC"/>
  <p:tag name="KSO_WM_TEMPLATE_SUBCATEGORY" val="0"/>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94_1*i*1"/>
  <p:tag name="KSO_WM_TEMPLATE_CATEGORY" val="diagram"/>
  <p:tag name="KSO_WM_TEMPLATE_INDEX" val="20200594"/>
  <p:tag name="KSO_WM_UNIT_LAYERLEVEL" val="1"/>
  <p:tag name="KSO_WM_TAG_VERSION" val="1.0"/>
  <p:tag name="KSO_WM_BEAUTIFY_FLAG" val="#wm#"/>
</p:tagLst>
</file>

<file path=ppt/tags/tag359.xml><?xml version="1.0" encoding="utf-8"?>
<p:tagLst xmlns:p="http://schemas.openxmlformats.org/presentationml/2006/main">
  <p:tag name="KSO_WM_UNIT_VALUE" val="822*1460"/>
  <p:tag name="KSO_WM_UNIT_HIGHLIGHT" val="0"/>
  <p:tag name="KSO_WM_UNIT_COMPATIBLE" val="0"/>
  <p:tag name="KSO_WM_UNIT_DIAGRAM_ISNUMVISUAL" val="0"/>
  <p:tag name="KSO_WM_UNIT_DIAGRAM_ISREFERUNIT" val="0"/>
  <p:tag name="KSO_WM_UNIT_TYPE" val="d"/>
  <p:tag name="KSO_WM_UNIT_INDEX" val="1"/>
  <p:tag name="KSO_WM_UNIT_ID" val="diagram20200594_1*d*1"/>
  <p:tag name="KSO_WM_TEMPLATE_CATEGORY" val="diagram"/>
  <p:tag name="KSO_WM_TEMPLATE_INDEX" val="2020059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2"/>
  <p:tag name="KSO_WM_UNIT_ID" val="diagram20200594_1*d*2"/>
  <p:tag name="KSO_WM_TEMPLATE_CATEGORY" val="diagram"/>
  <p:tag name="KSO_WM_TEMPLATE_INDEX" val="20200594"/>
  <p:tag name="KSO_WM_UNIT_LAYERLEVEL" val="1"/>
  <p:tag name="KSO_WM_TAG_VERSION" val="1.0"/>
  <p:tag name="KSO_WM_BEAUTIFY_FLAG" val="#wm#"/>
</p:tagLst>
</file>

<file path=ppt/tags/tag361.xml><?xml version="1.0" encoding="utf-8"?>
<p:tagLst xmlns:p="http://schemas.openxmlformats.org/presentationml/2006/main">
  <p:tag name="KSO_WM_UNIT_VALUE" val="540*719"/>
  <p:tag name="KSO_WM_UNIT_HIGHLIGHT" val="0"/>
  <p:tag name="KSO_WM_UNIT_COMPATIBLE" val="0"/>
  <p:tag name="KSO_WM_UNIT_DIAGRAM_ISNUMVISUAL" val="0"/>
  <p:tag name="KSO_WM_UNIT_DIAGRAM_ISREFERUNIT" val="0"/>
  <p:tag name="KSO_WM_UNIT_TYPE" val="d"/>
  <p:tag name="KSO_WM_UNIT_INDEX" val="3"/>
  <p:tag name="KSO_WM_UNIT_ID" val="diagram20200594_1*d*3"/>
  <p:tag name="KSO_WM_TEMPLATE_CATEGORY" val="diagram"/>
  <p:tag name="KSO_WM_TEMPLATE_INDEX" val="20200594"/>
  <p:tag name="KSO_WM_UNIT_LAYERLEVEL" val="1"/>
  <p:tag name="KSO_WM_TAG_VERSION" val="1.0"/>
  <p:tag name="KSO_WM_BEAUTIFY_FLAG" val="#wm#"/>
</p:tagLst>
</file>

<file path=ppt/tags/tag362.xml><?xml version="1.0" encoding="utf-8"?>
<p:tagLst xmlns:p="http://schemas.openxmlformats.org/presentationml/2006/main">
  <p:tag name="KSO_WM_UNIT_NOCLEAR" val="0"/>
  <p:tag name="KSO_WM_UNIT_VALUE" val="100"/>
  <p:tag name="KSO_WM_UNIT_HIGHLIGHT" val="0"/>
  <p:tag name="KSO_WM_UNIT_COMPATIBLE" val="0"/>
  <p:tag name="KSO_WM_UNIT_DIAGRAM_ISNUMVISUAL" val="0"/>
  <p:tag name="KSO_WM_UNIT_DIAGRAM_ISREFERUNIT" val="0"/>
  <p:tag name="KSO_WM_UNIT_TYPE" val="f"/>
  <p:tag name="KSO_WM_UNIT_INDEX" val="1"/>
  <p:tag name="KSO_WM_UNIT_ID" val="diagram20200594_1*f*1"/>
  <p:tag name="KSO_WM_TEMPLATE_CATEGORY" val="diagram"/>
  <p:tag name="KSO_WM_TEMPLATE_INDEX" val="20200594"/>
  <p:tag name="KSO_WM_UNIT_LAYERLEVEL" val="1"/>
  <p:tag name="KSO_WM_TAG_VERSION" val="1.0"/>
  <p:tag name="KSO_WM_BEAUTIFY_FLAG" val="#wm#"/>
  <p:tag name="KSO_WM_UNIT_PRESET_TEXT" val="3月21日，第二届巴渝社工宣传周活动在我区开展，全市30余家社工服务组织搭上展台，为市民展示社工活动。在展示区，沙坪坝区萤火虫社工服务组织的展台前围满了市民。"/>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94_1*i*2"/>
  <p:tag name="KSO_WM_TEMPLATE_CATEGORY" val="diagram"/>
  <p:tag name="KSO_WM_TEMPLATE_INDEX" val="20200594"/>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94_1*i*3"/>
  <p:tag name="KSO_WM_TEMPLATE_CATEGORY" val="diagram"/>
  <p:tag name="KSO_WM_TEMPLATE_INDEX" val="20200594"/>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94_1*i*4"/>
  <p:tag name="KSO_WM_TEMPLATE_CATEGORY" val="diagram"/>
  <p:tag name="KSO_WM_TEMPLATE_INDEX" val="20200594"/>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94_1*i*5"/>
  <p:tag name="KSO_WM_TEMPLATE_CATEGORY" val="diagram"/>
  <p:tag name="KSO_WM_TEMPLATE_INDEX" val="20200594"/>
  <p:tag name="KSO_WM_UNIT_LAYERLEVEL" val="1"/>
  <p:tag name="KSO_WM_TAG_VERSION" val="1.0"/>
  <p:tag name="KSO_WM_BEAUTIFY_FLAG" val="#wm#"/>
</p:tagLst>
</file>

<file path=ppt/tags/tag367.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0594_1*a*1"/>
  <p:tag name="KSO_WM_TEMPLATE_CATEGORY" val="diagram"/>
  <p:tag name="KSO_WM_TEMPLATE_INDEX" val="20200594"/>
  <p:tag name="KSO_WM_UNIT_LAYERLEVEL" val="1"/>
  <p:tag name="KSO_WM_TAG_VERSION" val="1.0"/>
  <p:tag name="KSO_WM_BEAUTIFY_FLAG" val="#wm#"/>
  <p:tag name="KSO_WM_UNIT_PRESET_TEXT" val="社工进社区活动"/>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94_1*i*6"/>
  <p:tag name="KSO_WM_TEMPLATE_CATEGORY" val="diagram"/>
  <p:tag name="KSO_WM_TEMPLATE_INDEX" val="20200594"/>
  <p:tag name="KSO_WM_UNIT_LAYERLEVEL" val="1"/>
  <p:tag name="KSO_WM_TAG_VERSION" val="1.0"/>
  <p:tag name="KSO_WM_BEAUTIFY_FLAG" val="#wm#"/>
</p:tagLst>
</file>

<file path=ppt/tags/tag369.xml><?xml version="1.0" encoding="utf-8"?>
<p:tagLst xmlns:p="http://schemas.openxmlformats.org/presentationml/2006/main">
  <p:tag name="KSO_WM_BEAUTIFY_FLAG" val="#wm#"/>
  <p:tag name="KSO_WM_TEMPLATE_CATEGORY" val="diagram"/>
  <p:tag name="KSO_WM_TEMPLATE_INDEX" val="20200594"/>
  <p:tag name="KSO_WM_TAG_VERSION" val="1.0"/>
  <p:tag name="KSO_WM_SLIDE_INDEX" val="1"/>
  <p:tag name="KSO_WM_SLIDE_ITEM_CNT" val="0"/>
  <p:tag name="KSO_WM_SLIDE_LAYOUT" val="a_b_d_f"/>
  <p:tag name="KSO_WM_SLIDE_LAYOUT_CNT" val="1_1_3_1"/>
  <p:tag name="KSO_WM_SLIDE_TYPE" val="text"/>
  <p:tag name="KSO_WM_SLIDE_POSITION" val="52*0"/>
  <p:tag name="KSO_WM_SLIDE_SIZE" val="907*540"/>
  <p:tag name="KSO_WM_SLIDE_SUBTYPE" val="picTxt"/>
  <p:tag name="KSO_WM_SLIDE_ID" val="diagram20200594_1"/>
  <p:tag name="MH_TYPE" val="#NeiR#"/>
  <p:tag name="MH_NUMBER" val="1"/>
  <p:tag name="MH_CATEGORY" val="#TuWHP#"/>
  <p:tag name="MH_LAYOUT" val="SubTitleText"/>
  <p:tag name="MH" val="20150924093541"/>
  <p:tag name="MH_LIBRARY" val="GRAPHIC"/>
  <p:tag name="KSO_WM_TEMPLATE_SUBCATEGORY" val="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099_1*i*1"/>
  <p:tag name="KSO_WM_TEMPLATE_CATEGORY" val="diagram"/>
  <p:tag name="KSO_WM_TEMPLATE_INDEX" val="20191099"/>
  <p:tag name="KSO_WM_UNIT_LAYERLEVEL" val="1"/>
  <p:tag name="KSO_WM_TAG_VERSION" val="1.0"/>
  <p:tag name="KSO_WM_BEAUTIFY_FLAG" val="#wm#"/>
  <p:tag name="KSO_WM_UNIT_COLOR_SCHEME_SHAPE_ID" val="42"/>
  <p:tag name="KSO_WM_UNIT_COLOR_SCHEME_PARENT_PAGE" val="0_1"/>
  <p:tag name="KSO_WM_UNIT_DECOLORIZATION" val="1"/>
  <p:tag name="KSO_WM_UNIT_ADJUSTLAYOUT_ID" val="42"/>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099_1*i*5"/>
  <p:tag name="KSO_WM_TEMPLATE_CATEGORY" val="diagram"/>
  <p:tag name="KSO_WM_TEMPLATE_INDEX" val="20191099"/>
  <p:tag name="KSO_WM_UNIT_LAYERLEVEL" val="1"/>
  <p:tag name="KSO_WM_TAG_VERSION" val="1.0"/>
  <p:tag name="KSO_WM_BEAUTIFY_FLAG" val="#wm#"/>
  <p:tag name="KSO_WM_UNIT_COLOR_SCHEME_SHAPE_ID" val="38"/>
  <p:tag name="KSO_WM_UNIT_COLOR_SCHEME_PARENT_PAGE" val="0_1"/>
  <p:tag name="KSO_WM_UNIT_ADJUSTLAYOUT_ID" val="38"/>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1099_1*i*6"/>
  <p:tag name="KSO_WM_TEMPLATE_CATEGORY" val="diagram"/>
  <p:tag name="KSO_WM_TEMPLATE_INDEX" val="20191099"/>
  <p:tag name="KSO_WM_UNIT_LAYERLEVEL" val="1"/>
  <p:tag name="KSO_WM_TAG_VERSION" val="1.0"/>
  <p:tag name="KSO_WM_BEAUTIFY_FLAG" val="#wm#"/>
  <p:tag name="KSO_WM_UNIT_COLOR_SCHEME_SHAPE_ID" val="40"/>
  <p:tag name="KSO_WM_UNIT_COLOR_SCHEME_PARENT_PAGE" val="0_1"/>
  <p:tag name="KSO_WM_UNIT_ADJUSTLAYOUT_ID" val="40"/>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1099_1*i*7"/>
  <p:tag name="KSO_WM_TEMPLATE_CATEGORY" val="diagram"/>
  <p:tag name="KSO_WM_TEMPLATE_INDEX" val="20191099"/>
  <p:tag name="KSO_WM_UNIT_LAYERLEVEL" val="1"/>
  <p:tag name="KSO_WM_TAG_VERSION" val="1.0"/>
  <p:tag name="KSO_WM_BEAUTIFY_FLAG" val="#wm#"/>
  <p:tag name="KSO_WM_UNIT_COLOR_SCHEME_SHAPE_ID" val="41"/>
  <p:tag name="KSO_WM_UNIT_COLOR_SCHEME_PARENT_PAGE" val="0_1"/>
  <p:tag name="KSO_WM_UNIT_ADJUSTLAYOUT_ID" val="4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1099_1*i*9"/>
  <p:tag name="KSO_WM_TEMPLATE_CATEGORY" val="diagram"/>
  <p:tag name="KSO_WM_TEMPLATE_INDEX" val="20191099"/>
  <p:tag name="KSO_WM_UNIT_LAYERLEVEL" val="1"/>
  <p:tag name="KSO_WM_TAG_VERSION" val="1.0"/>
  <p:tag name="KSO_WM_BEAUTIFY_FLAG" val="#wm#"/>
  <p:tag name="KSO_WM_UNIT_COLOR_SCHEME_SHAPE_ID" val="44"/>
  <p:tag name="KSO_WM_UNIT_COLOR_SCHEME_PARENT_PAGE" val="0_1"/>
  <p:tag name="KSO_WM_UNIT_ADJUSTLAYOUT_ID" val="44"/>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1099_1*i*10"/>
  <p:tag name="KSO_WM_TEMPLATE_CATEGORY" val="diagram"/>
  <p:tag name="KSO_WM_TEMPLATE_INDEX" val="20191099"/>
  <p:tag name="KSO_WM_UNIT_LAYERLEVEL" val="1"/>
  <p:tag name="KSO_WM_TAG_VERSION" val="1.0"/>
  <p:tag name="KSO_WM_BEAUTIFY_FLAG" val="#wm#"/>
  <p:tag name="KSO_WM_UNIT_COLOR_SCHEME_SHAPE_ID" val="45"/>
  <p:tag name="KSO_WM_UNIT_COLOR_SCHEME_PARENT_PAGE" val="0_1"/>
  <p:tag name="KSO_WM_UNIT_ADJUSTLAYOUT_ID" val="45"/>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1099_1*i*11"/>
  <p:tag name="KSO_WM_TEMPLATE_CATEGORY" val="diagram"/>
  <p:tag name="KSO_WM_TEMPLATE_INDEX" val="20191099"/>
  <p:tag name="KSO_WM_UNIT_LAYERLEVEL" val="1"/>
  <p:tag name="KSO_WM_TAG_VERSION" val="1.0"/>
  <p:tag name="KSO_WM_BEAUTIFY_FLAG" val="#wm#"/>
  <p:tag name="KSO_WM_UNIT_COLOR_SCHEME_SHAPE_ID" val="46"/>
  <p:tag name="KSO_WM_UNIT_COLOR_SCHEME_PARENT_PAGE" val="0_1"/>
  <p:tag name="KSO_WM_UNIT_ADJUSTLAYOUT_ID" val="46"/>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1099_1*i*12"/>
  <p:tag name="KSO_WM_TEMPLATE_CATEGORY" val="diagram"/>
  <p:tag name="KSO_WM_TEMPLATE_INDEX" val="20191099"/>
  <p:tag name="KSO_WM_UNIT_LAYERLEVEL" val="1"/>
  <p:tag name="KSO_WM_TAG_VERSION" val="1.0"/>
  <p:tag name="KSO_WM_BEAUTIFY_FLAG" val="#wm#"/>
  <p:tag name="KSO_WM_UNIT_COLOR_SCHEME_SHAPE_ID" val="47"/>
  <p:tag name="KSO_WM_UNIT_COLOR_SCHEME_PARENT_PAGE" val="0_1"/>
  <p:tag name="KSO_WM_UNIT_ADJUSTLAYOUT_ID" val="47"/>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1099_1*i*13"/>
  <p:tag name="KSO_WM_TEMPLATE_CATEGORY" val="diagram"/>
  <p:tag name="KSO_WM_TEMPLATE_INDEX" val="20191099"/>
  <p:tag name="KSO_WM_UNIT_LAYERLEVEL" val="1"/>
  <p:tag name="KSO_WM_TAG_VERSION" val="1.0"/>
  <p:tag name="KSO_WM_BEAUTIFY_FLAG" val="#wm#"/>
  <p:tag name="KSO_WM_UNIT_COLOR_SCHEME_SHAPE_ID" val="48"/>
  <p:tag name="KSO_WM_UNIT_COLOR_SCHEME_PARENT_PAGE" val="0_1"/>
  <p:tag name="KSO_WM_UNIT_ADJUSTLAYOUT_ID" val="48"/>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1099_1*i*14"/>
  <p:tag name="KSO_WM_TEMPLATE_CATEGORY" val="diagram"/>
  <p:tag name="KSO_WM_TEMPLATE_INDEX" val="20191099"/>
  <p:tag name="KSO_WM_UNIT_LAYERLEVEL" val="1"/>
  <p:tag name="KSO_WM_TAG_VERSION" val="1.0"/>
  <p:tag name="KSO_WM_BEAUTIFY_FLAG" val="#wm#"/>
  <p:tag name="KSO_WM_UNIT_COLOR_SCHEME_SHAPE_ID" val="49"/>
  <p:tag name="KSO_WM_UNIT_COLOR_SCHEME_PARENT_PAGE" val="0_1"/>
  <p:tag name="KSO_WM_UNIT_ADJUSTLAYOUT_ID" val="49"/>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1099_1*i*15"/>
  <p:tag name="KSO_WM_TEMPLATE_CATEGORY" val="diagram"/>
  <p:tag name="KSO_WM_TEMPLATE_INDEX" val="20191099"/>
  <p:tag name="KSO_WM_UNIT_LAYERLEVEL" val="1"/>
  <p:tag name="KSO_WM_TAG_VERSION" val="1.0"/>
  <p:tag name="KSO_WM_BEAUTIFY_FLAG" val="#wm#"/>
  <p:tag name="KSO_WM_UNIT_COLOR_SCHEME_SHAPE_ID" val="50"/>
  <p:tag name="KSO_WM_UNIT_COLOR_SCHEME_PARENT_PAGE" val="0_1"/>
  <p:tag name="KSO_WM_UNIT_ADJUSTLAYOUT_ID" val="50"/>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1099_1*i*17"/>
  <p:tag name="KSO_WM_TEMPLATE_CATEGORY" val="diagram"/>
  <p:tag name="KSO_WM_TEMPLATE_INDEX" val="20191099"/>
  <p:tag name="KSO_WM_UNIT_LAYERLEVEL" val="1"/>
  <p:tag name="KSO_WM_TAG_VERSION" val="1.0"/>
  <p:tag name="KSO_WM_BEAUTIFY_FLAG" val="#wm#"/>
  <p:tag name="KSO_WM_UNIT_COLOR_SCHEME_SHAPE_ID" val="52"/>
  <p:tag name="KSO_WM_UNIT_COLOR_SCHEME_PARENT_PAGE" val="0_1"/>
  <p:tag name="KSO_WM_UNIT_ADJUSTLAYOUT_ID" val="52"/>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1099_1*i*18"/>
  <p:tag name="KSO_WM_TEMPLATE_CATEGORY" val="diagram"/>
  <p:tag name="KSO_WM_TEMPLATE_INDEX" val="20191099"/>
  <p:tag name="KSO_WM_UNIT_LAYERLEVEL" val="1"/>
  <p:tag name="KSO_WM_TAG_VERSION" val="1.0"/>
  <p:tag name="KSO_WM_BEAUTIFY_FLAG" val="#wm#"/>
  <p:tag name="KSO_WM_UNIT_COLOR_SCHEME_SHAPE_ID" val="53"/>
  <p:tag name="KSO_WM_UNIT_COLOR_SCHEME_PARENT_PAGE" val="0_1"/>
  <p:tag name="KSO_WM_UNIT_ADJUSTLAYOUT_ID" val="53"/>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1099_1*i*19"/>
  <p:tag name="KSO_WM_TEMPLATE_CATEGORY" val="diagram"/>
  <p:tag name="KSO_WM_TEMPLATE_INDEX" val="20191099"/>
  <p:tag name="KSO_WM_UNIT_LAYERLEVEL" val="1"/>
  <p:tag name="KSO_WM_TAG_VERSION" val="1.0"/>
  <p:tag name="KSO_WM_BEAUTIFY_FLAG" val="#wm#"/>
  <p:tag name="KSO_WM_UNIT_COLOR_SCHEME_SHAPE_ID" val="54"/>
  <p:tag name="KSO_WM_UNIT_COLOR_SCHEME_PARENT_PAGE" val="0_1"/>
  <p:tag name="KSO_WM_UNIT_ADJUSTLAYOUT_ID" val="54"/>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1099_1*i*21"/>
  <p:tag name="KSO_WM_TEMPLATE_CATEGORY" val="diagram"/>
  <p:tag name="KSO_WM_TEMPLATE_INDEX" val="20191099"/>
  <p:tag name="KSO_WM_UNIT_LAYERLEVEL" val="1"/>
  <p:tag name="KSO_WM_TAG_VERSION" val="1.0"/>
  <p:tag name="KSO_WM_BEAUTIFY_FLAG" val="#wm#"/>
  <p:tag name="KSO_WM_UNIT_COLOR_SCHEME_SHAPE_ID" val="56"/>
  <p:tag name="KSO_WM_UNIT_COLOR_SCHEME_PARENT_PAGE" val="0_1"/>
  <p:tag name="KSO_WM_UNIT_ADJUSTLAYOUT_ID" val="56"/>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1099_1*i*23"/>
  <p:tag name="KSO_WM_TEMPLATE_CATEGORY" val="diagram"/>
  <p:tag name="KSO_WM_TEMPLATE_INDEX" val="20191099"/>
  <p:tag name="KSO_WM_UNIT_LAYERLEVEL" val="1"/>
  <p:tag name="KSO_WM_TAG_VERSION" val="1.0"/>
  <p:tag name="KSO_WM_BEAUTIFY_FLAG" val="#wm#"/>
  <p:tag name="KSO_WM_UNIT_COLOR_SCHEME_SHAPE_ID" val="58"/>
  <p:tag name="KSO_WM_UNIT_COLOR_SCHEME_PARENT_PAGE" val="0_1"/>
  <p:tag name="KSO_WM_UNIT_ADJUSTLAYOUT_ID" val="58"/>
</p:tagLst>
</file>

<file path=ppt/tags/tag386.xml><?xml version="1.0" encoding="utf-8"?>
<p:tagLst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099_1*a*1"/>
  <p:tag name="KSO_WM_TEMPLATE_CATEGORY" val="diagram"/>
  <p:tag name="KSO_WM_TEMPLATE_INDEX" val="20191099"/>
  <p:tag name="KSO_WM_UNIT_LAYERLEVEL" val="1"/>
  <p:tag name="KSO_WM_TAG_VERSION" val="1.0"/>
  <p:tag name="KSO_WM_BEAUTIFY_FLAG" val="#wm#"/>
  <p:tag name="KSO_WM_UNIT_COLOR_SCHEME_SHAPE_ID" val="68"/>
  <p:tag name="KSO_WM_UNIT_COLOR_SCHEME_PARENT_PAGE" val="0_1"/>
  <p:tag name="KSO_WM_UNIT_ADJUSTLAYOUT_ID" val="68"/>
  <p:tag name="KSO_WM_UNIT_TEXT_PART_ID_V2" val="a-1-1"/>
</p:tagLst>
</file>

<file path=ppt/tags/tag387.xml><?xml version="1.0" encoding="utf-8"?>
<p:tagLst xmlns:p="http://schemas.openxmlformats.org/presentationml/2006/main">
  <p:tag name="KSO_WM_UNIT_PRESET_TEXT" val="点击此处添加正文，文字是您思想的提炼，为了最终呈现发布的良好效果，请言简意赅的阐述观点，并根据需要酌情增减文字。"/>
  <p:tag name="KSO_WM_UNIT_VALUE" val="78"/>
  <p:tag name="KSO_WM_UNIT_HIGHLIGHT" val="0"/>
  <p:tag name="KSO_WM_UNIT_COMPATIBLE" val="0"/>
  <p:tag name="KSO_WM_UNIT_DIAGRAM_ISNUMVISUAL" val="0"/>
  <p:tag name="KSO_WM_UNIT_DIAGRAM_ISREFERUNIT" val="0"/>
  <p:tag name="KSO_WM_UNIT_TYPE" val="f"/>
  <p:tag name="KSO_WM_UNIT_INDEX" val="1"/>
  <p:tag name="KSO_WM_UNIT_ID" val="diagram20191099_1*f*1"/>
  <p:tag name="KSO_WM_TEMPLATE_CATEGORY" val="diagram"/>
  <p:tag name="KSO_WM_TEMPLATE_INDEX" val="20191099"/>
  <p:tag name="KSO_WM_UNIT_LAYERLEVEL" val="1"/>
  <p:tag name="KSO_WM_TAG_VERSION" val="1.0"/>
  <p:tag name="KSO_WM_BEAUTIFY_FLAG" val="#wm#"/>
  <p:tag name="KSO_WM_UNIT_TEXT_PART_ID" val="2-b"/>
  <p:tag name="KSO_WM_UNIT_TEXT_PART_SIZE" val="84.88*434.5"/>
  <p:tag name="KSO_WM_UNIT_COLOR_SCHEME_SHAPE_ID" val="6"/>
  <p:tag name="KSO_WM_UNIT_COLOR_SCHEME_PARENT_PAGE" val="0_1"/>
  <p:tag name="KSO_WM_UNIT_ADJUSTLAYOUT_ID" val="6"/>
  <p:tag name="KSO_WM_UNIT_TEXT_PART_ID_V2" val="d-2-1"/>
</p:tagLst>
</file>

<file path=ppt/tags/tag388.xml><?xml version="1.0" encoding="utf-8"?>
<p:tagLst xmlns:p="http://schemas.openxmlformats.org/presentationml/2006/main">
  <p:tag name="KSO_WM_BEAUTIFY_FLAG" val="#wm#"/>
  <p:tag name="KSO_WM_TEMPLATE_CATEGORY" val="diagram"/>
  <p:tag name="KSO_WM_TEMPLATE_INDEX" val="20191099"/>
  <p:tag name="KSO_WM_SLIDE_SUBTYPE" val="picTxt"/>
  <p:tag name="KSO_WM_TEMPLATE_TOPIC_DEFAULT" val="1"/>
  <p:tag name="KSO_WM_TEMPLATE_JOB_ID" val="2"/>
  <p:tag name="KSO_WM_TEMPLATE_SCENE_ID" val="1"/>
  <p:tag name="KSO_WM_TEMPLATE_OUTLINE_ID" val="15"/>
  <p:tag name="KSO_WM_TEMPLATE_TOPIC_ID" val="2869567"/>
  <p:tag name="KSO_WM_SLIDE_SIZE" val="959*519"/>
  <p:tag name="KSO_WM_SLIDE_POSITION" val="0*0"/>
  <p:tag name="KSO_WM_SLIDE_TYPE" val="text"/>
  <p:tag name="KSO_WM_SLIDE_LAYOUT_CNT" val="1_1_2"/>
  <p:tag name="KSO_WM_SLIDE_LAYOUT" val="a_d_f"/>
  <p:tag name="KSO_WM_SLIDE_ITEM_CNT" val="0"/>
  <p:tag name="KSO_WM_SLIDE_INDEX" val="1"/>
  <p:tag name="KSO_WM_SLIDE_ID" val="diagram20191099_1"/>
  <p:tag name="KSO_WM_TAG_VERSION" val="1.0"/>
  <p:tag name="KSO_WM_TEMPLATE_THUMBS_INDEX" val="1、6、10、14、20、26、27、28、29、31"/>
  <p:tag name="KSO_WM_SLIDE_COLORSCHEME_VERSION" val="3.2"/>
  <p:tag name="KSO_WM_SLIDE_CONSTRAINT" val="%7b%22slideConstraint%22%3a%7b%22seriesAreas%22%3a%5b%5d%2c%22singleAreas%22%3a%5b%7b%22shapes%22%3a%5b7%5d%2c%22serialConstraintIndex%22%3a-1%2c%22areatextmark%22%3a0%2c%22pictureprocessmark%22%3a0%7d%5d%7d%7d"/>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1099_1*i*1"/>
  <p:tag name="KSO_WM_TEMPLATE_CATEGORY" val="diagram"/>
  <p:tag name="KSO_WM_TEMPLATE_INDEX" val="20191099"/>
  <p:tag name="KSO_WM_UNIT_LAYERLEVEL" val="1"/>
  <p:tag name="KSO_WM_TAG_VERSION" val="1.0"/>
  <p:tag name="KSO_WM_BEAUTIFY_FLAG" val="#wm#"/>
  <p:tag name="KSO_WM_UNIT_COLOR_SCHEME_SHAPE_ID" val="42"/>
  <p:tag name="KSO_WM_UNIT_COLOR_SCHEME_PARENT_PAGE" val="0_1"/>
  <p:tag name="KSO_WM_UNIT_DECOLORIZATION" val="1"/>
  <p:tag name="KSO_WM_UNIT_ADJUSTLAYOUT_ID" val="4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1099_1*i*5"/>
  <p:tag name="KSO_WM_TEMPLATE_CATEGORY" val="diagram"/>
  <p:tag name="KSO_WM_TEMPLATE_INDEX" val="20191099"/>
  <p:tag name="KSO_WM_UNIT_LAYERLEVEL" val="1"/>
  <p:tag name="KSO_WM_TAG_VERSION" val="1.0"/>
  <p:tag name="KSO_WM_BEAUTIFY_FLAG" val="#wm#"/>
  <p:tag name="KSO_WM_UNIT_COLOR_SCHEME_SHAPE_ID" val="38"/>
  <p:tag name="KSO_WM_UNIT_COLOR_SCHEME_PARENT_PAGE" val="0_1"/>
  <p:tag name="KSO_WM_UNIT_ADJUSTLAYOUT_ID" val="38"/>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1099_1*i*6"/>
  <p:tag name="KSO_WM_TEMPLATE_CATEGORY" val="diagram"/>
  <p:tag name="KSO_WM_TEMPLATE_INDEX" val="20191099"/>
  <p:tag name="KSO_WM_UNIT_LAYERLEVEL" val="1"/>
  <p:tag name="KSO_WM_TAG_VERSION" val="1.0"/>
  <p:tag name="KSO_WM_BEAUTIFY_FLAG" val="#wm#"/>
  <p:tag name="KSO_WM_UNIT_COLOR_SCHEME_SHAPE_ID" val="40"/>
  <p:tag name="KSO_WM_UNIT_COLOR_SCHEME_PARENT_PAGE" val="0_1"/>
  <p:tag name="KSO_WM_UNIT_ADJUSTLAYOUT_ID" val="40"/>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1099_1*i*7"/>
  <p:tag name="KSO_WM_TEMPLATE_CATEGORY" val="diagram"/>
  <p:tag name="KSO_WM_TEMPLATE_INDEX" val="20191099"/>
  <p:tag name="KSO_WM_UNIT_LAYERLEVEL" val="1"/>
  <p:tag name="KSO_WM_TAG_VERSION" val="1.0"/>
  <p:tag name="KSO_WM_BEAUTIFY_FLAG" val="#wm#"/>
  <p:tag name="KSO_WM_UNIT_COLOR_SCHEME_SHAPE_ID" val="41"/>
  <p:tag name="KSO_WM_UNIT_COLOR_SCHEME_PARENT_PAGE" val="0_1"/>
  <p:tag name="KSO_WM_UNIT_ADJUSTLAYOUT_ID" val="4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1099_1*i*9"/>
  <p:tag name="KSO_WM_TEMPLATE_CATEGORY" val="diagram"/>
  <p:tag name="KSO_WM_TEMPLATE_INDEX" val="20191099"/>
  <p:tag name="KSO_WM_UNIT_LAYERLEVEL" val="1"/>
  <p:tag name="KSO_WM_TAG_VERSION" val="1.0"/>
  <p:tag name="KSO_WM_BEAUTIFY_FLAG" val="#wm#"/>
  <p:tag name="KSO_WM_UNIT_COLOR_SCHEME_SHAPE_ID" val="44"/>
  <p:tag name="KSO_WM_UNIT_COLOR_SCHEME_PARENT_PAGE" val="0_1"/>
  <p:tag name="KSO_WM_UNIT_ADJUSTLAYOUT_ID" val="44"/>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1099_1*i*10"/>
  <p:tag name="KSO_WM_TEMPLATE_CATEGORY" val="diagram"/>
  <p:tag name="KSO_WM_TEMPLATE_INDEX" val="20191099"/>
  <p:tag name="KSO_WM_UNIT_LAYERLEVEL" val="1"/>
  <p:tag name="KSO_WM_TAG_VERSION" val="1.0"/>
  <p:tag name="KSO_WM_BEAUTIFY_FLAG" val="#wm#"/>
  <p:tag name="KSO_WM_UNIT_COLOR_SCHEME_SHAPE_ID" val="45"/>
  <p:tag name="KSO_WM_UNIT_COLOR_SCHEME_PARENT_PAGE" val="0_1"/>
  <p:tag name="KSO_WM_UNIT_ADJUSTLAYOUT_ID" val="45"/>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1099_1*i*11"/>
  <p:tag name="KSO_WM_TEMPLATE_CATEGORY" val="diagram"/>
  <p:tag name="KSO_WM_TEMPLATE_INDEX" val="20191099"/>
  <p:tag name="KSO_WM_UNIT_LAYERLEVEL" val="1"/>
  <p:tag name="KSO_WM_TAG_VERSION" val="1.0"/>
  <p:tag name="KSO_WM_BEAUTIFY_FLAG" val="#wm#"/>
  <p:tag name="KSO_WM_UNIT_COLOR_SCHEME_SHAPE_ID" val="46"/>
  <p:tag name="KSO_WM_UNIT_COLOR_SCHEME_PARENT_PAGE" val="0_1"/>
  <p:tag name="KSO_WM_UNIT_ADJUSTLAYOUT_ID" val="46"/>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191099_1*i*12"/>
  <p:tag name="KSO_WM_TEMPLATE_CATEGORY" val="diagram"/>
  <p:tag name="KSO_WM_TEMPLATE_INDEX" val="20191099"/>
  <p:tag name="KSO_WM_UNIT_LAYERLEVEL" val="1"/>
  <p:tag name="KSO_WM_TAG_VERSION" val="1.0"/>
  <p:tag name="KSO_WM_BEAUTIFY_FLAG" val="#wm#"/>
  <p:tag name="KSO_WM_UNIT_COLOR_SCHEME_SHAPE_ID" val="47"/>
  <p:tag name="KSO_WM_UNIT_COLOR_SCHEME_PARENT_PAGE" val="0_1"/>
  <p:tag name="KSO_WM_UNIT_ADJUSTLAYOUT_ID" val="47"/>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191099_1*i*13"/>
  <p:tag name="KSO_WM_TEMPLATE_CATEGORY" val="diagram"/>
  <p:tag name="KSO_WM_TEMPLATE_INDEX" val="20191099"/>
  <p:tag name="KSO_WM_UNIT_LAYERLEVEL" val="1"/>
  <p:tag name="KSO_WM_TAG_VERSION" val="1.0"/>
  <p:tag name="KSO_WM_BEAUTIFY_FLAG" val="#wm#"/>
  <p:tag name="KSO_WM_UNIT_COLOR_SCHEME_SHAPE_ID" val="48"/>
  <p:tag name="KSO_WM_UNIT_COLOR_SCHEME_PARENT_PAGE" val="0_1"/>
  <p:tag name="KSO_WM_UNIT_ADJUSTLAYOUT_ID" val="48"/>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191099_1*i*14"/>
  <p:tag name="KSO_WM_TEMPLATE_CATEGORY" val="diagram"/>
  <p:tag name="KSO_WM_TEMPLATE_INDEX" val="20191099"/>
  <p:tag name="KSO_WM_UNIT_LAYERLEVEL" val="1"/>
  <p:tag name="KSO_WM_TAG_VERSION" val="1.0"/>
  <p:tag name="KSO_WM_BEAUTIFY_FLAG" val="#wm#"/>
  <p:tag name="KSO_WM_UNIT_COLOR_SCHEME_SHAPE_ID" val="49"/>
  <p:tag name="KSO_WM_UNIT_COLOR_SCHEME_PARENT_PAGE" val="0_1"/>
  <p:tag name="KSO_WM_UNIT_ADJUSTLAYOUT_ID" val="49"/>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191099_1*i*15"/>
  <p:tag name="KSO_WM_TEMPLATE_CATEGORY" val="diagram"/>
  <p:tag name="KSO_WM_TEMPLATE_INDEX" val="20191099"/>
  <p:tag name="KSO_WM_UNIT_LAYERLEVEL" val="1"/>
  <p:tag name="KSO_WM_TAG_VERSION" val="1.0"/>
  <p:tag name="KSO_WM_BEAUTIFY_FLAG" val="#wm#"/>
  <p:tag name="KSO_WM_UNIT_COLOR_SCHEME_SHAPE_ID" val="50"/>
  <p:tag name="KSO_WM_UNIT_COLOR_SCHEME_PARENT_PAGE" val="0_1"/>
  <p:tag name="KSO_WM_UNIT_ADJUSTLAYOUT_ID" val="5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191099_1*i*17"/>
  <p:tag name="KSO_WM_TEMPLATE_CATEGORY" val="diagram"/>
  <p:tag name="KSO_WM_TEMPLATE_INDEX" val="20191099"/>
  <p:tag name="KSO_WM_UNIT_LAYERLEVEL" val="1"/>
  <p:tag name="KSO_WM_TAG_VERSION" val="1.0"/>
  <p:tag name="KSO_WM_BEAUTIFY_FLAG" val="#wm#"/>
  <p:tag name="KSO_WM_UNIT_COLOR_SCHEME_SHAPE_ID" val="52"/>
  <p:tag name="KSO_WM_UNIT_COLOR_SCHEME_PARENT_PAGE" val="0_1"/>
  <p:tag name="KSO_WM_UNIT_ADJUSTLAYOUT_ID" val="52"/>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191099_1*i*18"/>
  <p:tag name="KSO_WM_TEMPLATE_CATEGORY" val="diagram"/>
  <p:tag name="KSO_WM_TEMPLATE_INDEX" val="20191099"/>
  <p:tag name="KSO_WM_UNIT_LAYERLEVEL" val="1"/>
  <p:tag name="KSO_WM_TAG_VERSION" val="1.0"/>
  <p:tag name="KSO_WM_BEAUTIFY_FLAG" val="#wm#"/>
  <p:tag name="KSO_WM_UNIT_COLOR_SCHEME_SHAPE_ID" val="53"/>
  <p:tag name="KSO_WM_UNIT_COLOR_SCHEME_PARENT_PAGE" val="0_1"/>
  <p:tag name="KSO_WM_UNIT_ADJUSTLAYOUT_ID" val="53"/>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191099_1*i*19"/>
  <p:tag name="KSO_WM_TEMPLATE_CATEGORY" val="diagram"/>
  <p:tag name="KSO_WM_TEMPLATE_INDEX" val="20191099"/>
  <p:tag name="KSO_WM_UNIT_LAYERLEVEL" val="1"/>
  <p:tag name="KSO_WM_TAG_VERSION" val="1.0"/>
  <p:tag name="KSO_WM_BEAUTIFY_FLAG" val="#wm#"/>
  <p:tag name="KSO_WM_UNIT_COLOR_SCHEME_SHAPE_ID" val="54"/>
  <p:tag name="KSO_WM_UNIT_COLOR_SCHEME_PARENT_PAGE" val="0_1"/>
  <p:tag name="KSO_WM_UNIT_ADJUSTLAYOUT_ID" val="54"/>
</p:tagLst>
</file>

<file path=ppt/tags/tag403.xml><?xml version="1.0" encoding="utf-8"?>
<p:tagLst xmlns:p="http://schemas.openxmlformats.org/presentationml/2006/main">
  <p:tag name="KSO_WM_UNIT_VALUE" val="1252*1669"/>
  <p:tag name="KSO_WM_UNIT_HIGHLIGHT" val="0"/>
  <p:tag name="KSO_WM_UNIT_COMPATIBLE" val="0"/>
  <p:tag name="KSO_WM_UNIT_DIAGRAM_ISNUMVISUAL" val="0"/>
  <p:tag name="KSO_WM_UNIT_DIAGRAM_ISREFERUNIT" val="0"/>
  <p:tag name="KSO_WM_UNIT_TYPE" val="d"/>
  <p:tag name="KSO_WM_UNIT_INDEX" val="1"/>
  <p:tag name="KSO_WM_UNIT_ID" val="diagram20191099_1*d*1"/>
  <p:tag name="KSO_WM_TEMPLATE_CATEGORY" val="diagram"/>
  <p:tag name="KSO_WM_TEMPLATE_INDEX" val="20191099"/>
  <p:tag name="KSO_WM_UNIT_LAYERLEVEL" val="1"/>
  <p:tag name="KSO_WM_TAG_VERSION" val="1.0"/>
  <p:tag name="KSO_WM_BEAUTIFY_FLAG" val="#wm#"/>
  <p:tag name="KSO_WM_UNIT_COLOR_SCHEME_SHAPE_ID" val="7"/>
  <p:tag name="KSO_WM_UNIT_COLOR_SCHEME_PARENT_PAGE" val="0_1"/>
  <p:tag name="KSO_WM_UNIT_ADJUSTLAYOUT_ID" val="7"/>
  <p:tag name="KSO_WM_UNIT_PICTURE_CLIP_FLAG"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191099_1*i*21"/>
  <p:tag name="KSO_WM_TEMPLATE_CATEGORY" val="diagram"/>
  <p:tag name="KSO_WM_TEMPLATE_INDEX" val="20191099"/>
  <p:tag name="KSO_WM_UNIT_LAYERLEVEL" val="1"/>
  <p:tag name="KSO_WM_TAG_VERSION" val="1.0"/>
  <p:tag name="KSO_WM_BEAUTIFY_FLAG" val="#wm#"/>
  <p:tag name="KSO_WM_UNIT_COLOR_SCHEME_SHAPE_ID" val="56"/>
  <p:tag name="KSO_WM_UNIT_COLOR_SCHEME_PARENT_PAGE" val="0_1"/>
  <p:tag name="KSO_WM_UNIT_ADJUSTLAYOUT_ID" val="56"/>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191099_1*i*23"/>
  <p:tag name="KSO_WM_TEMPLATE_CATEGORY" val="diagram"/>
  <p:tag name="KSO_WM_TEMPLATE_INDEX" val="20191099"/>
  <p:tag name="KSO_WM_UNIT_LAYERLEVEL" val="1"/>
  <p:tag name="KSO_WM_TAG_VERSION" val="1.0"/>
  <p:tag name="KSO_WM_BEAUTIFY_FLAG" val="#wm#"/>
  <p:tag name="KSO_WM_UNIT_COLOR_SCHEME_SHAPE_ID" val="58"/>
  <p:tag name="KSO_WM_UNIT_COLOR_SCHEME_PARENT_PAGE" val="0_1"/>
  <p:tag name="KSO_WM_UNIT_ADJUSTLAYOUT_ID" val="58"/>
</p:tagLst>
</file>

<file path=ppt/tags/tag406.xml><?xml version="1.0" encoding="utf-8"?>
<p:tagLst xmlns:p="http://schemas.openxmlformats.org/presentationml/2006/main">
  <p:tag name="KSO_WM_UNIT_ISCONTENTSTITLE" val="0"/>
  <p:tag name="KSO_WM_UNIT_PRESET_TEXT" val="单击添加大标题"/>
  <p:tag name="KSO_WM_UNIT_TEXT_PART_ID" val="1-X"/>
  <p:tag name="KSO_WM_UNIT_TEXT_PART_SIZE" val="49.2*286"/>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099_1*a*1"/>
  <p:tag name="KSO_WM_TEMPLATE_CATEGORY" val="diagram"/>
  <p:tag name="KSO_WM_TEMPLATE_INDEX" val="20191099"/>
  <p:tag name="KSO_WM_UNIT_LAYERLEVEL" val="1"/>
  <p:tag name="KSO_WM_TAG_VERSION" val="1.0"/>
  <p:tag name="KSO_WM_BEAUTIFY_FLAG" val="#wm#"/>
  <p:tag name="KSO_WM_UNIT_COLOR_SCHEME_SHAPE_ID" val="68"/>
  <p:tag name="KSO_WM_UNIT_COLOR_SCHEME_PARENT_PAGE" val="0_1"/>
  <p:tag name="KSO_WM_UNIT_ADJUSTLAYOUT_ID" val="68"/>
  <p:tag name="KSO_WM_UNIT_TEXT_PART_ID_V2" val="a-1-1"/>
</p:tagLst>
</file>

<file path=ppt/tags/tag407.xml><?xml version="1.0" encoding="utf-8"?>
<p:tagLst xmlns:p="http://schemas.openxmlformats.org/presentationml/2006/main">
  <p:tag name="KSO_WM_UNIT_PRESET_TEXT" val="点击此处添加正文，文字是您思想的提炼，为了最终呈现发布的良好效果，请言简意赅的阐述观点，并根据需要酌情增减文字。"/>
  <p:tag name="KSO_WM_UNIT_VALUE" val="78"/>
  <p:tag name="KSO_WM_UNIT_HIGHLIGHT" val="0"/>
  <p:tag name="KSO_WM_UNIT_COMPATIBLE" val="0"/>
  <p:tag name="KSO_WM_UNIT_DIAGRAM_ISNUMVISUAL" val="0"/>
  <p:tag name="KSO_WM_UNIT_DIAGRAM_ISREFERUNIT" val="0"/>
  <p:tag name="KSO_WM_UNIT_TYPE" val="f"/>
  <p:tag name="KSO_WM_UNIT_INDEX" val="1"/>
  <p:tag name="KSO_WM_UNIT_ID" val="diagram20191099_1*f*1"/>
  <p:tag name="KSO_WM_TEMPLATE_CATEGORY" val="diagram"/>
  <p:tag name="KSO_WM_TEMPLATE_INDEX" val="20191099"/>
  <p:tag name="KSO_WM_UNIT_LAYERLEVEL" val="1"/>
  <p:tag name="KSO_WM_TAG_VERSION" val="1.0"/>
  <p:tag name="KSO_WM_BEAUTIFY_FLAG" val="#wm#"/>
  <p:tag name="KSO_WM_UNIT_TEXT_PART_ID" val="2-b"/>
  <p:tag name="KSO_WM_UNIT_TEXT_PART_SIZE" val="84.88*434.5"/>
  <p:tag name="KSO_WM_UNIT_COLOR_SCHEME_SHAPE_ID" val="6"/>
  <p:tag name="KSO_WM_UNIT_COLOR_SCHEME_PARENT_PAGE" val="0_1"/>
  <p:tag name="KSO_WM_UNIT_ADJUSTLAYOUT_ID" val="6"/>
  <p:tag name="KSO_WM_UNIT_TEXT_PART_ID_V2" val="d-2-1"/>
</p:tagLst>
</file>

<file path=ppt/tags/tag408.xml><?xml version="1.0" encoding="utf-8"?>
<p:tagLst xmlns:p="http://schemas.openxmlformats.org/presentationml/2006/main">
  <p:tag name="KSO_WM_BEAUTIFY_FLAG" val="#wm#"/>
  <p:tag name="KSO_WM_TEMPLATE_CATEGORY" val="diagram"/>
  <p:tag name="KSO_WM_TEMPLATE_INDEX" val="20191099"/>
  <p:tag name="KSO_WM_SLIDE_SUBTYPE" val="picTxt"/>
  <p:tag name="KSO_WM_TEMPLATE_TOPIC_DEFAULT" val="1"/>
  <p:tag name="KSO_WM_TEMPLATE_JOB_ID" val="2"/>
  <p:tag name="KSO_WM_TEMPLATE_SCENE_ID" val="1"/>
  <p:tag name="KSO_WM_TEMPLATE_OUTLINE_ID" val="15"/>
  <p:tag name="KSO_WM_TEMPLATE_TOPIC_ID" val="2869567"/>
  <p:tag name="KSO_WM_SLIDE_SIZE" val="959*519"/>
  <p:tag name="KSO_WM_SLIDE_POSITION" val="0*0"/>
  <p:tag name="KSO_WM_SLIDE_TYPE" val="text"/>
  <p:tag name="KSO_WM_SLIDE_LAYOUT_CNT" val="1_1_2"/>
  <p:tag name="KSO_WM_SLIDE_LAYOUT" val="a_d_f"/>
  <p:tag name="KSO_WM_SLIDE_ITEM_CNT" val="0"/>
  <p:tag name="KSO_WM_SLIDE_INDEX" val="1"/>
  <p:tag name="KSO_WM_SLIDE_ID" val="diagram20191099_1"/>
  <p:tag name="KSO_WM_TAG_VERSION" val="1.0"/>
  <p:tag name="KSO_WM_TEMPLATE_THUMBS_INDEX" val="1、6、10、14、20、26、27、28、29、31"/>
  <p:tag name="KSO_WM_SLIDE_COLORSCHEME_VERSION" val="3.2"/>
  <p:tag name="KSO_WM_SLIDE_CONSTRAINT" val="%7b%22slideConstraint%22%3a%7b%22seriesAreas%22%3a%5b%5d%2c%22singleAreas%22%3a%5b%7b%22shapes%22%3a%5b7%5d%2c%22serialConstraintIndex%22%3a-1%2c%22areatextmark%22%3a0%2c%22pictureprocessmark%22%3a0%7d%5d%7d%7d"/>
</p:tagLst>
</file>

<file path=ppt/tags/tag409.xml><?xml version="1.0" encoding="utf-8"?>
<p:tagLst xmlns:p="http://schemas.openxmlformats.org/presentationml/2006/main">
  <p:tag name="KSO_WM_TEMPLATE_CATEGORY" val="custom"/>
  <p:tag name="KSO_WM_TEMPLATE_INDEX" val="20184567"/>
  <p:tag name="KSO_WM_TAG_VERSION" val="1.0"/>
  <p:tag name="KSO_WM_BEAUTIFY_FLAG" val="#wm#"/>
  <p:tag name="KSO_WM_UNIT_TYPE" val="a"/>
  <p:tag name="KSO_WM_UNIT_INDEX" val="1"/>
  <p:tag name="KSO_WM_UNIT_LAYERLEVEL" val="1"/>
  <p:tag name="KSO_WM_UNIT_VALUE" val="12"/>
  <p:tag name="KSO_WM_UNIT_ISCONTENTSTITLE" val="0"/>
  <p:tag name="KSO_WM_UNIT_HIGHLIGHT" val="0"/>
  <p:tag name="KSO_WM_UNIT_COMPATIBLE" val="0"/>
  <p:tag name="KSO_WM_UNIT_ID" val="custom20184567_12*a*1"/>
  <p:tag name="KSO_WM_UNIT_PRESET_TEXT" val="SECTION TITLE"/>
  <p:tag name="KSO_WM_UNIT_NOCLEAR" val="0"/>
  <p:tag name="KSO_WM_UNIT_DIAGRAM_ISNUMVISUAL" val="0"/>
  <p:tag name="KSO_WM_UNIT_DIAGRAM_ISREFERUNIT" val="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TEMPLATE_CATEGORY" val="custom"/>
  <p:tag name="KSO_WM_TEMPLATE_INDEX" val="20184567"/>
  <p:tag name="KSO_WM_TAG_VERSION" val="1.0"/>
  <p:tag name="KSO_WM_BEAUTIFY_FLAG" val="#wm#"/>
  <p:tag name="KSO_WM_UNIT_TYPE" val="b"/>
  <p:tag name="KSO_WM_UNIT_INDEX" val="1"/>
  <p:tag name="KSO_WM_UNIT_LAYERLEVEL" val="1"/>
  <p:tag name="KSO_WM_UNIT_VALUE" val="25"/>
  <p:tag name="KSO_WM_UNIT_ISCONTENTSTITLE" val="0"/>
  <p:tag name="KSO_WM_UNIT_HIGHLIGHT" val="0"/>
  <p:tag name="KSO_WM_UNIT_COMPATIBLE" val="0"/>
  <p:tag name="KSO_WM_UNIT_ID" val="custom20184567_12*b*1"/>
  <p:tag name="KSO_WM_UNIT_PRESET_TEXT" val="Lorem ipsum dolor sit amet, consectetur adipisicing elit."/>
  <p:tag name="KSO_WM_UNIT_NOCLEAR" val="0"/>
  <p:tag name="KSO_WM_UNIT_DIAGRAM_ISNUMVISUAL" val="0"/>
  <p:tag name="KSO_WM_UNIT_DIAGRAM_ISREFERUNIT" val="0"/>
</p:tagLst>
</file>

<file path=ppt/tags/tag411.xml><?xml version="1.0" encoding="utf-8"?>
<p:tagLst xmlns:p="http://schemas.openxmlformats.org/presentationml/2006/main">
  <p:tag name="MH" val="20161022204031"/>
  <p:tag name="MH_LIBRARY" val="GRAPHIC"/>
  <p:tag name="MH_ORDER" val="文本框 2"/>
  <p:tag name="KSO_WM_UNIT_LAYERLEVEL" val="1"/>
  <p:tag name="KSO_WM_UNIT_HIGHLIGHT" val="0"/>
  <p:tag name="KSO_WM_UNIT_COMPATIBLE" val="0"/>
  <p:tag name="KSO_WM_TAG_VERSION" val="1.0"/>
  <p:tag name="KSO_WM_BEAUTIFY_FLAG" val="#wm#"/>
  <p:tag name="KSO_WM_UNIT_TYPE" val="i"/>
  <p:tag name="KSO_WM_UNIT_ID" val="custom20184567_12*i*3"/>
  <p:tag name="KSO_WM_TEMPLATE_CATEGORY" val="custom"/>
  <p:tag name="KSO_WM_TEMPLATE_INDEX" val="20184567"/>
  <p:tag name="KSO_WM_UNIT_INDEX" val="3"/>
  <p:tag name="KSO_WM_UNIT_DIAGRAM_ISNUMVISUAL" val="0"/>
  <p:tag name="KSO_WM_UNIT_DIAGRAM_ISREFERUNIT" val="0"/>
</p:tagLst>
</file>

<file path=ppt/tags/tag412.xml><?xml version="1.0" encoding="utf-8"?>
<p:tagLst xmlns:p="http://schemas.openxmlformats.org/presentationml/2006/main">
  <p:tag name="KSO_WM_TEMPLATE_CATEGORY" val="custom"/>
  <p:tag name="KSO_WM_TEMPLATE_INDEX" val="20184567"/>
  <p:tag name="KSO_WM_TAG_VERSION" val="1.0"/>
  <p:tag name="KSO_WM_BEAUTIFY_FLAG" val="#wm#"/>
  <p:tag name="MH" val="20161022204031"/>
  <p:tag name="MH_LIBRARY" val="GRAPHIC"/>
  <p:tag name="MH_ORDER" val="文本框 2"/>
  <p:tag name="KSO_WM_UNIT_TYPE" val="e"/>
  <p:tag name="KSO_WM_UNIT_INDEX" val="1"/>
  <p:tag name="KSO_WM_UNIT_ID" val="custom20184567_12*e*1"/>
  <p:tag name="KSO_WM_UNIT_LAYERLEVEL" val="1"/>
  <p:tag name="KSO_WM_UNIT_VALUE" val="6"/>
  <p:tag name="KSO_WM_UNIT_HIGHLIGHT" val="0"/>
  <p:tag name="KSO_WM_UNIT_COMPATIBLE" val="1"/>
  <p:tag name="KSO_WM_UNIT_PRESET_TEXT" val="章节 PART"/>
  <p:tag name="KSO_WM_UNIT_NOCLEAR" val="0"/>
  <p:tag name="KSO_WM_UNIT_DIAGRAM_ISNUMVISUAL" val="0"/>
  <p:tag name="KSO_WM_UNIT_DIAGRAM_ISREFERUNIT" val="0"/>
</p:tagLst>
</file>

<file path=ppt/tags/tag413.xml><?xml version="1.0" encoding="utf-8"?>
<p:tagLst xmlns:p="http://schemas.openxmlformats.org/presentationml/2006/main">
  <p:tag name="KSO_WM_BEAUTIFY_FLAG" val="#wm#"/>
  <p:tag name="KSO_WM_TEMPLATE_CATEGORY" val="custom"/>
  <p:tag name="KSO_WM_TEMPLATE_INDEX" val="20184567"/>
  <p:tag name="KSO_WM_TAG_VERSION" val="1.0"/>
  <p:tag name="KSO_WM_SLIDE_ITEM_CNT" val="0"/>
  <p:tag name="KSO_WM_SLIDE_LAYOUT" val="a_b_e"/>
  <p:tag name="KSO_WM_SLIDE_LAYOUT_CNT" val="1_1_1"/>
  <p:tag name="KSO_WM_SLIDE_TYPE" val="sectionTitle"/>
  <p:tag name="KSO_WM_COMBINE_RELATE_SLIDE_ID" val="background20180962_6"/>
  <p:tag name="KSO_WM_SLIDE_ID" val="custom20184567_12"/>
  <p:tag name="KSO_WM_SLIDE_INDEX" val="12"/>
  <p:tag name="KSO_WM_TEMPLATE_SUBCATEGORY" val="0"/>
  <p:tag name="KSO_WM_SLIDE_SUBTYPE" val="pureTxt"/>
  <p:tag name="MH" val="20161022204031"/>
  <p:tag name="MH_LIBRARY" val="GRAPHIC"/>
</p:tagLst>
</file>

<file path=ppt/tags/tag414.xml><?xml version="1.0" encoding="utf-8"?>
<p:tagLst xmlns:p="http://schemas.openxmlformats.org/presentationml/2006/main">
  <p:tag name="KSO_WM_BEAUTIFY_FLAG" val="#wm#"/>
  <p:tag name="KSO_WM_TEMPLATE_CATEGORY" val="diagram"/>
  <p:tag name="KSO_WM_TEMPLATE_INDEX" val="20198577"/>
</p:tagLst>
</file>

<file path=ppt/tags/tag415.xml><?xml version="1.0" encoding="utf-8"?>
<p:tagLst xmlns:p="http://schemas.openxmlformats.org/presentationml/2006/main">
  <p:tag name="KSO_WM_UNIT_VALUE" val="666*1184"/>
  <p:tag name="KSO_WM_UNIT_HIGHLIGHT" val="0"/>
  <p:tag name="KSO_WM_UNIT_COMPATIBLE" val="0"/>
  <p:tag name="KSO_WM_UNIT_DIAGRAM_ISNUMVISUAL" val="0"/>
  <p:tag name="KSO_WM_UNIT_DIAGRAM_ISREFERUNIT" val="0"/>
  <p:tag name="KSO_WM_UNIT_TYPE" val="d"/>
  <p:tag name="KSO_WM_UNIT_INDEX" val="1"/>
  <p:tag name="KSO_WM_UNIT_ID" val="diagram20198577_1*d*1"/>
  <p:tag name="KSO_WM_TEMPLATE_CATEGORY" val="diagram"/>
  <p:tag name="KSO_WM_TEMPLATE_INDEX" val="20198577"/>
  <p:tag name="KSO_WM_UNIT_LAYERLEVEL" val="1"/>
  <p:tag name="KSO_WM_TAG_VERSION" val="1.0"/>
  <p:tag name="KSO_WM_BEAUTIFY_FLAG" val="#wm#"/>
  <p:tag name="KSO_WM_UNIT_ADJUSTLAYOUT_ID" val="13"/>
  <p:tag name="KSO_WM_UNIT_PICTURE_CLIP_FLAG" val="1"/>
</p:tagLst>
</file>

<file path=ppt/tags/tag416.xml><?xml version="1.0" encoding="utf-8"?>
<p:tagLst xmlns:p="http://schemas.openxmlformats.org/presentationml/2006/main">
  <p:tag name="KSO_WM_UNIT_TEXT_PART_ID_V2" val="d-1-1"/>
  <p:tag name="KSO_WM_UNIT_PRESET_TEXT" val="点击此处添加正文，文字是您思想的提炼，请言简意赅的阐述观点。&#13;您的正文已经字字珠玑，但信息却错综复杂，需要用更多的文字来表述。"/>
  <p:tag name="KSO_WM_UNIT_NOCLEAR" val="0"/>
  <p:tag name="KSO_WM_UNIT_VALUE" val="224"/>
  <p:tag name="KSO_WM_UNIT_HIGHLIGHT" val="0"/>
  <p:tag name="KSO_WM_UNIT_COMPATIBLE" val="0"/>
  <p:tag name="KSO_WM_UNIT_DIAGRAM_ISNUMVISUAL" val="0"/>
  <p:tag name="KSO_WM_UNIT_DIAGRAM_ISREFERUNIT" val="0"/>
  <p:tag name="KSO_WM_UNIT_TYPE" val="h_f"/>
  <p:tag name="KSO_WM_UNIT_INDEX" val="1_1"/>
  <p:tag name="KSO_WM_UNIT_ID" val="diagram20198577_1*h_f*1_1"/>
  <p:tag name="KSO_WM_TEMPLATE_CATEGORY" val="diagram"/>
  <p:tag name="KSO_WM_TEMPLATE_INDEX" val="20198577"/>
  <p:tag name="KSO_WM_UNIT_LAYERLEVEL" val="1_1"/>
  <p:tag name="KSO_WM_TAG_VERSION" val="1.0"/>
  <p:tag name="KSO_WM_BEAUTIFY_FLAG" val="#wm#"/>
  <p:tag name="KSO_WM_UNIT_ADJUSTLAYOUT_ID" val="10"/>
</p:tagLst>
</file>

<file path=ppt/tags/tag417.xml><?xml version="1.0" encoding="utf-8"?>
<p:tagLst xmlns:p="http://schemas.openxmlformats.org/presentationml/2006/main">
  <p:tag name="KSO_WM_UNIT_TEXT_PART_ID_V2" val="c-1-1"/>
  <p:tag name="KSO_WM_UNIT_ISCONTENTSTITLE" val="0"/>
  <p:tag name="KSO_WM_UNIT_PRESET_TEXT" val="单击此处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diagram20198577_1*h_a*1_1"/>
  <p:tag name="KSO_WM_TEMPLATE_CATEGORY" val="diagram"/>
  <p:tag name="KSO_WM_TEMPLATE_INDEX" val="20198577"/>
  <p:tag name="KSO_WM_UNIT_LAYERLEVEL" val="1_1"/>
  <p:tag name="KSO_WM_TAG_VERSION" val="1.0"/>
  <p:tag name="KSO_WM_BEAUTIFY_FLAG" val="#wm#"/>
  <p:tag name="KSO_WM_UNIT_ADJUSTLAYOUT_ID" val="1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577_1*i*1"/>
  <p:tag name="KSO_WM_TEMPLATE_CATEGORY" val="diagram"/>
  <p:tag name="KSO_WM_TEMPLATE_INDEX" val="20198577"/>
  <p:tag name="KSO_WM_UNIT_LAYERLEVEL" val="1"/>
  <p:tag name="KSO_WM_TAG_VERSION" val="1.0"/>
  <p:tag name="KSO_WM_BEAUTIFY_FLAG" val="#wm#"/>
  <p:tag name="KSO_WM_UNIT_ADJUSTLAYOUT_ID" val="14"/>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577_1*i*2"/>
  <p:tag name="KSO_WM_TEMPLATE_CATEGORY" val="diagram"/>
  <p:tag name="KSO_WM_TEMPLATE_INDEX" val="20198577"/>
  <p:tag name="KSO_WM_UNIT_LAYERLEVEL" val="1"/>
  <p:tag name="KSO_WM_TAG_VERSION" val="1.0"/>
  <p:tag name="KSO_WM_BEAUTIFY_FLAG" val="#wm#"/>
  <p:tag name="KSO_WM_UNIT_ADJUSTLAYOUT_ID" val="17"/>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577_1*i*3"/>
  <p:tag name="KSO_WM_TEMPLATE_CATEGORY" val="diagram"/>
  <p:tag name="KSO_WM_TEMPLATE_INDEX" val="20198577"/>
  <p:tag name="KSO_WM_UNIT_LAYERLEVEL" val="1"/>
  <p:tag name="KSO_WM_TAG_VERSION" val="1.0"/>
  <p:tag name="KSO_WM_BEAUTIFY_FLAG" val="#wm#"/>
  <p:tag name="KSO_WM_UNIT_ADJUSTLAYOUT_ID" val="18"/>
</p:tagLst>
</file>

<file path=ppt/tags/tag421.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577_1*a*1"/>
  <p:tag name="KSO_WM_TEMPLATE_CATEGORY" val="diagram"/>
  <p:tag name="KSO_WM_TEMPLATE_INDEX" val="20198577"/>
  <p:tag name="KSO_WM_UNIT_LAYERLEVEL" val="1"/>
  <p:tag name="KSO_WM_TAG_VERSION" val="1.0"/>
  <p:tag name="KSO_WM_BEAUTIFY_FLAG" val="#wm#"/>
  <p:tag name="KSO_WM_UNIT_ADJUSTLAYOUT_ID" val="19"/>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577_1*i*4"/>
  <p:tag name="KSO_WM_TEMPLATE_CATEGORY" val="diagram"/>
  <p:tag name="KSO_WM_TEMPLATE_INDEX" val="20198577"/>
  <p:tag name="KSO_WM_UNIT_LAYERLEVEL" val="1"/>
  <p:tag name="KSO_WM_TAG_VERSION" val="1.0"/>
  <p:tag name="KSO_WM_BEAUTIFY_FLAG" val="#wm#"/>
  <p:tag name="KSO_WM_UNIT_ADJUSTLAYOUT_ID" val="20"/>
</p:tagLst>
</file>

<file path=ppt/tags/tag423.xml><?xml version="1.0" encoding="utf-8"?>
<p:tagLst xmlns:p="http://schemas.openxmlformats.org/presentationml/2006/main">
  <p:tag name="KSO_WM_BEAUTIFY_FLAG" val="#wm#"/>
  <p:tag name="KSO_WM_TEMPLATE_CATEGORY" val="diagram"/>
  <p:tag name="KSO_WM_TEMPLATE_INDEX" val="20198577"/>
  <p:tag name="KSO_WM_SLIDE_ID" val="diagram20198577_1"/>
  <p:tag name="KSO_WM_TEMPLATE_SUBCATEGORY" val="8"/>
  <p:tag name="KSO_WM_SLIDE_ITEM_CNT" val="0"/>
  <p:tag name="KSO_WM_SLIDE_INDEX" val="1"/>
  <p:tag name="KSO_WM_TAG_VERSION" val="1.0"/>
  <p:tag name="KSO_WM_SLIDE_TYPE" val="text"/>
  <p:tag name="KSO_WM_SLIDE_SUBTYPE" val="picTxt"/>
  <p:tag name="KSO_WM_SLIDE_SIZE" val="467.262*195.325"/>
  <p:tag name="KSO_WM_SLIDE_POSITION" val="69.4652*298.906"/>
  <p:tag name="KSO_WM_SLIDE_LAYOUT" val="a_d_h"/>
  <p:tag name="KSO_WM_SLIDE_LAYOUT_CNT" val="1_1_1"/>
  <p:tag name="KSO_WM_SLIDE_CONSTRAINT" val="%7b%22slideConstraint%22%3a%7b%22seriesAreas%22%3a%5b%5d%2c%22singleAreas%22%3a%5b%7b%22shapes%22%3a%5b13%5d%2c%22serialConstraintIndex%22%3a-1%2c%22areatextmark%22%3a0%2c%22pictureprocessmark%22%3a0%7d%5d%7d%7d"/>
</p:tagLst>
</file>

<file path=ppt/tags/tag424.xml><?xml version="1.0" encoding="utf-8"?>
<p:tagLst xmlns:p="http://schemas.openxmlformats.org/presentationml/2006/main">
  <p:tag name="KSO_WM_UNIT_VALUE" val="666*1184"/>
  <p:tag name="KSO_WM_UNIT_HIGHLIGHT" val="0"/>
  <p:tag name="KSO_WM_UNIT_COMPATIBLE" val="0"/>
  <p:tag name="KSO_WM_UNIT_DIAGRAM_ISNUMVISUAL" val="0"/>
  <p:tag name="KSO_WM_UNIT_DIAGRAM_ISREFERUNIT" val="0"/>
  <p:tag name="KSO_WM_UNIT_TYPE" val="d"/>
  <p:tag name="KSO_WM_UNIT_INDEX" val="1"/>
  <p:tag name="KSO_WM_UNIT_ID" val="diagram20198577_1*d*1"/>
  <p:tag name="KSO_WM_TEMPLATE_CATEGORY" val="diagram"/>
  <p:tag name="KSO_WM_TEMPLATE_INDEX" val="20198577"/>
  <p:tag name="KSO_WM_UNIT_LAYERLEVEL" val="1"/>
  <p:tag name="KSO_WM_TAG_VERSION" val="1.0"/>
  <p:tag name="KSO_WM_BEAUTIFY_FLAG" val="#wm#"/>
  <p:tag name="KSO_WM_UNIT_ADJUSTLAYOUT_ID" val="13"/>
  <p:tag name="KSO_WM_UNIT_PICTURE_CLIP_FLAG" val="1"/>
</p:tagLst>
</file>

<file path=ppt/tags/tag425.xml><?xml version="1.0" encoding="utf-8"?>
<p:tagLst xmlns:p="http://schemas.openxmlformats.org/presentationml/2006/main">
  <p:tag name="KSO_WM_UNIT_TEXT_PART_ID_V2" val="d-1-1"/>
  <p:tag name="KSO_WM_UNIT_PRESET_TEXT" val="点击此处添加正文，文字是您思想的提炼，请言简意赅的阐述观点。&#13;您的正文已经字字珠玑，但信息却错综复杂，需要用更多的文字来表述。"/>
  <p:tag name="KSO_WM_UNIT_NOCLEAR" val="0"/>
  <p:tag name="KSO_WM_UNIT_VALUE" val="224"/>
  <p:tag name="KSO_WM_UNIT_HIGHLIGHT" val="0"/>
  <p:tag name="KSO_WM_UNIT_COMPATIBLE" val="0"/>
  <p:tag name="KSO_WM_UNIT_DIAGRAM_ISNUMVISUAL" val="0"/>
  <p:tag name="KSO_WM_UNIT_DIAGRAM_ISREFERUNIT" val="0"/>
  <p:tag name="KSO_WM_UNIT_TYPE" val="h_f"/>
  <p:tag name="KSO_WM_UNIT_INDEX" val="1_1"/>
  <p:tag name="KSO_WM_UNIT_ID" val="diagram20198577_1*h_f*1_1"/>
  <p:tag name="KSO_WM_TEMPLATE_CATEGORY" val="diagram"/>
  <p:tag name="KSO_WM_TEMPLATE_INDEX" val="20198577"/>
  <p:tag name="KSO_WM_UNIT_LAYERLEVEL" val="1_1"/>
  <p:tag name="KSO_WM_TAG_VERSION" val="1.0"/>
  <p:tag name="KSO_WM_BEAUTIFY_FLAG" val="#wm#"/>
  <p:tag name="KSO_WM_UNIT_ADJUSTLAYOUT_ID" val="10"/>
</p:tagLst>
</file>

<file path=ppt/tags/tag426.xml><?xml version="1.0" encoding="utf-8"?>
<p:tagLst xmlns:p="http://schemas.openxmlformats.org/presentationml/2006/main">
  <p:tag name="KSO_WM_UNIT_TEXT_PART_ID_V2" val="c-1-1"/>
  <p:tag name="KSO_WM_UNIT_ISCONTENTSTITLE" val="0"/>
  <p:tag name="KSO_WM_UNIT_PRESET_TEXT" val="单击此处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diagram20198577_1*h_a*1_1"/>
  <p:tag name="KSO_WM_TEMPLATE_CATEGORY" val="diagram"/>
  <p:tag name="KSO_WM_TEMPLATE_INDEX" val="20198577"/>
  <p:tag name="KSO_WM_UNIT_LAYERLEVEL" val="1_1"/>
  <p:tag name="KSO_WM_TAG_VERSION" val="1.0"/>
  <p:tag name="KSO_WM_BEAUTIFY_FLAG" val="#wm#"/>
  <p:tag name="KSO_WM_UNIT_ADJUSTLAYOUT_ID" val="1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577_1*i*1"/>
  <p:tag name="KSO_WM_TEMPLATE_CATEGORY" val="diagram"/>
  <p:tag name="KSO_WM_TEMPLATE_INDEX" val="20198577"/>
  <p:tag name="KSO_WM_UNIT_LAYERLEVEL" val="1"/>
  <p:tag name="KSO_WM_TAG_VERSION" val="1.0"/>
  <p:tag name="KSO_WM_BEAUTIFY_FLAG" val="#wm#"/>
  <p:tag name="KSO_WM_UNIT_ADJUSTLAYOUT_ID" val="14"/>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577_1*i*2"/>
  <p:tag name="KSO_WM_TEMPLATE_CATEGORY" val="diagram"/>
  <p:tag name="KSO_WM_TEMPLATE_INDEX" val="20198577"/>
  <p:tag name="KSO_WM_UNIT_LAYERLEVEL" val="1"/>
  <p:tag name="KSO_WM_TAG_VERSION" val="1.0"/>
  <p:tag name="KSO_WM_BEAUTIFY_FLAG" val="#wm#"/>
  <p:tag name="KSO_WM_UNIT_ADJUSTLAYOUT_ID" val="17"/>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577_1*i*3"/>
  <p:tag name="KSO_WM_TEMPLATE_CATEGORY" val="diagram"/>
  <p:tag name="KSO_WM_TEMPLATE_INDEX" val="20198577"/>
  <p:tag name="KSO_WM_UNIT_LAYERLEVEL" val="1"/>
  <p:tag name="KSO_WM_TAG_VERSION" val="1.0"/>
  <p:tag name="KSO_WM_BEAUTIFY_FLAG" val="#wm#"/>
  <p:tag name="KSO_WM_UNIT_ADJUSTLAYOUT_ID" val="18"/>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577_1*a*1"/>
  <p:tag name="KSO_WM_TEMPLATE_CATEGORY" val="diagram"/>
  <p:tag name="KSO_WM_TEMPLATE_INDEX" val="20198577"/>
  <p:tag name="KSO_WM_UNIT_LAYERLEVEL" val="1"/>
  <p:tag name="KSO_WM_TAG_VERSION" val="1.0"/>
  <p:tag name="KSO_WM_BEAUTIFY_FLAG" val="#wm#"/>
  <p:tag name="KSO_WM_UNIT_ADJUSTLAYOUT_ID" val="19"/>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577_1*i*4"/>
  <p:tag name="KSO_WM_TEMPLATE_CATEGORY" val="diagram"/>
  <p:tag name="KSO_WM_TEMPLATE_INDEX" val="20198577"/>
  <p:tag name="KSO_WM_UNIT_LAYERLEVEL" val="1"/>
  <p:tag name="KSO_WM_TAG_VERSION" val="1.0"/>
  <p:tag name="KSO_WM_BEAUTIFY_FLAG" val="#wm#"/>
  <p:tag name="KSO_WM_UNIT_ADJUSTLAYOUT_ID" val="20"/>
</p:tagLst>
</file>

<file path=ppt/tags/tag432.xml><?xml version="1.0" encoding="utf-8"?>
<p:tagLst xmlns:p="http://schemas.openxmlformats.org/presentationml/2006/main">
  <p:tag name="KSO_WM_BEAUTIFY_FLAG" val="#wm#"/>
  <p:tag name="KSO_WM_TEMPLATE_CATEGORY" val="diagram"/>
  <p:tag name="KSO_WM_TEMPLATE_INDEX" val="20198577"/>
  <p:tag name="KSO_WM_SLIDE_ID" val="diagram20198577_1"/>
  <p:tag name="KSO_WM_TEMPLATE_SUBCATEGORY" val="8"/>
  <p:tag name="KSO_WM_SLIDE_ITEM_CNT" val="0"/>
  <p:tag name="KSO_WM_SLIDE_INDEX" val="1"/>
  <p:tag name="KSO_WM_TAG_VERSION" val="1.0"/>
  <p:tag name="KSO_WM_SLIDE_TYPE" val="text"/>
  <p:tag name="KSO_WM_SLIDE_SUBTYPE" val="picTxt"/>
  <p:tag name="KSO_WM_SLIDE_SIZE" val="467.262*195.325"/>
  <p:tag name="KSO_WM_SLIDE_POSITION" val="69.4652*298.906"/>
  <p:tag name="KSO_WM_SLIDE_LAYOUT" val="a_d_h"/>
  <p:tag name="KSO_WM_SLIDE_LAYOUT_CNT" val="1_1_1"/>
  <p:tag name="KSO_WM_SLIDE_CONSTRAINT" val="%7b%22slideConstraint%22%3a%7b%22seriesAreas%22%3a%5b%5d%2c%22singleAreas%22%3a%5b%7b%22shapes%22%3a%5b13%5d%2c%22serialConstraintIndex%22%3a-1%2c%22areatextmark%22%3a0%2c%22pictureprocessmark%22%3a0%7d%5d%7d%7d"/>
</p:tagLst>
</file>

<file path=ppt/tags/tag433.xml><?xml version="1.0" encoding="utf-8"?>
<p:tagLst xmlns:p="http://schemas.openxmlformats.org/presentationml/2006/main">
  <p:tag name="KSO_WM_UNIT_VALUE" val="666*1184"/>
  <p:tag name="KSO_WM_UNIT_HIGHLIGHT" val="0"/>
  <p:tag name="KSO_WM_UNIT_COMPATIBLE" val="0"/>
  <p:tag name="KSO_WM_UNIT_DIAGRAM_ISNUMVISUAL" val="0"/>
  <p:tag name="KSO_WM_UNIT_DIAGRAM_ISREFERUNIT" val="0"/>
  <p:tag name="KSO_WM_UNIT_TYPE" val="d"/>
  <p:tag name="KSO_WM_UNIT_INDEX" val="1"/>
  <p:tag name="KSO_WM_UNIT_ID" val="diagram20198577_1*d*1"/>
  <p:tag name="KSO_WM_TEMPLATE_CATEGORY" val="diagram"/>
  <p:tag name="KSO_WM_TEMPLATE_INDEX" val="20198577"/>
  <p:tag name="KSO_WM_UNIT_LAYERLEVEL" val="1"/>
  <p:tag name="KSO_WM_TAG_VERSION" val="1.0"/>
  <p:tag name="KSO_WM_BEAUTIFY_FLAG" val="#wm#"/>
  <p:tag name="KSO_WM_UNIT_ADJUSTLAYOUT_ID" val="13"/>
  <p:tag name="KSO_WM_UNIT_PICTURE_CLIP_FLAG" val="1"/>
</p:tagLst>
</file>

<file path=ppt/tags/tag434.xml><?xml version="1.0" encoding="utf-8"?>
<p:tagLst xmlns:p="http://schemas.openxmlformats.org/presentationml/2006/main">
  <p:tag name="KSO_WM_UNIT_TEXT_PART_ID_V2" val="d-1-1"/>
  <p:tag name="KSO_WM_UNIT_PRESET_TEXT" val="点击此处添加正文，文字是您思想的提炼，请言简意赅的阐述观点。&#13;您的正文已经字字珠玑，但信息却错综复杂，需要用更多的文字来表述。"/>
  <p:tag name="KSO_WM_UNIT_NOCLEAR" val="0"/>
  <p:tag name="KSO_WM_UNIT_VALUE" val="224"/>
  <p:tag name="KSO_WM_UNIT_HIGHLIGHT" val="0"/>
  <p:tag name="KSO_WM_UNIT_COMPATIBLE" val="0"/>
  <p:tag name="KSO_WM_UNIT_DIAGRAM_ISNUMVISUAL" val="0"/>
  <p:tag name="KSO_WM_UNIT_DIAGRAM_ISREFERUNIT" val="0"/>
  <p:tag name="KSO_WM_UNIT_TYPE" val="h_f"/>
  <p:tag name="KSO_WM_UNIT_INDEX" val="1_1"/>
  <p:tag name="KSO_WM_UNIT_ID" val="diagram20198577_1*h_f*1_1"/>
  <p:tag name="KSO_WM_TEMPLATE_CATEGORY" val="diagram"/>
  <p:tag name="KSO_WM_TEMPLATE_INDEX" val="20198577"/>
  <p:tag name="KSO_WM_UNIT_LAYERLEVEL" val="1_1"/>
  <p:tag name="KSO_WM_TAG_VERSION" val="1.0"/>
  <p:tag name="KSO_WM_BEAUTIFY_FLAG" val="#wm#"/>
  <p:tag name="KSO_WM_UNIT_ADJUSTLAYOUT_ID" val="10"/>
</p:tagLst>
</file>

<file path=ppt/tags/tag435.xml><?xml version="1.0" encoding="utf-8"?>
<p:tagLst xmlns:p="http://schemas.openxmlformats.org/presentationml/2006/main">
  <p:tag name="KSO_WM_UNIT_TEXT_PART_ID_V2" val="c-1-1"/>
  <p:tag name="KSO_WM_UNIT_ISCONTENTSTITLE" val="0"/>
  <p:tag name="KSO_WM_UNIT_PRESET_TEXT" val="单击此处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diagram20198577_1*h_a*1_1"/>
  <p:tag name="KSO_WM_TEMPLATE_CATEGORY" val="diagram"/>
  <p:tag name="KSO_WM_TEMPLATE_INDEX" val="20198577"/>
  <p:tag name="KSO_WM_UNIT_LAYERLEVEL" val="1_1"/>
  <p:tag name="KSO_WM_TAG_VERSION" val="1.0"/>
  <p:tag name="KSO_WM_BEAUTIFY_FLAG" val="#wm#"/>
  <p:tag name="KSO_WM_UNIT_ADJUSTLAYOUT_ID" val="1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577_1*i*1"/>
  <p:tag name="KSO_WM_TEMPLATE_CATEGORY" val="diagram"/>
  <p:tag name="KSO_WM_TEMPLATE_INDEX" val="20198577"/>
  <p:tag name="KSO_WM_UNIT_LAYERLEVEL" val="1"/>
  <p:tag name="KSO_WM_TAG_VERSION" val="1.0"/>
  <p:tag name="KSO_WM_BEAUTIFY_FLAG" val="#wm#"/>
  <p:tag name="KSO_WM_UNIT_ADJUSTLAYOUT_ID" val="14"/>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577_1*i*2"/>
  <p:tag name="KSO_WM_TEMPLATE_CATEGORY" val="diagram"/>
  <p:tag name="KSO_WM_TEMPLATE_INDEX" val="20198577"/>
  <p:tag name="KSO_WM_UNIT_LAYERLEVEL" val="1"/>
  <p:tag name="KSO_WM_TAG_VERSION" val="1.0"/>
  <p:tag name="KSO_WM_BEAUTIFY_FLAG" val="#wm#"/>
  <p:tag name="KSO_WM_UNIT_ADJUSTLAYOUT_ID" val="17"/>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577_1*i*3"/>
  <p:tag name="KSO_WM_TEMPLATE_CATEGORY" val="diagram"/>
  <p:tag name="KSO_WM_TEMPLATE_INDEX" val="20198577"/>
  <p:tag name="KSO_WM_UNIT_LAYERLEVEL" val="1"/>
  <p:tag name="KSO_WM_TAG_VERSION" val="1.0"/>
  <p:tag name="KSO_WM_BEAUTIFY_FLAG" val="#wm#"/>
  <p:tag name="KSO_WM_UNIT_ADJUSTLAYOUT_ID" val="18"/>
</p:tagLst>
</file>

<file path=ppt/tags/tag439.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577_1*a*1"/>
  <p:tag name="KSO_WM_TEMPLATE_CATEGORY" val="diagram"/>
  <p:tag name="KSO_WM_TEMPLATE_INDEX" val="20198577"/>
  <p:tag name="KSO_WM_UNIT_LAYERLEVEL" val="1"/>
  <p:tag name="KSO_WM_TAG_VERSION" val="1.0"/>
  <p:tag name="KSO_WM_BEAUTIFY_FLAG" val="#wm#"/>
  <p:tag name="KSO_WM_UNIT_ADJUSTLAYOUT_ID" val="19"/>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577_1*i*4"/>
  <p:tag name="KSO_WM_TEMPLATE_CATEGORY" val="diagram"/>
  <p:tag name="KSO_WM_TEMPLATE_INDEX" val="20198577"/>
  <p:tag name="KSO_WM_UNIT_LAYERLEVEL" val="1"/>
  <p:tag name="KSO_WM_TAG_VERSION" val="1.0"/>
  <p:tag name="KSO_WM_BEAUTIFY_FLAG" val="#wm#"/>
  <p:tag name="KSO_WM_UNIT_ADJUSTLAYOUT_ID" val="20"/>
</p:tagLst>
</file>

<file path=ppt/tags/tag441.xml><?xml version="1.0" encoding="utf-8"?>
<p:tagLst xmlns:p="http://schemas.openxmlformats.org/presentationml/2006/main">
  <p:tag name="KSO_WM_BEAUTIFY_FLAG" val="#wm#"/>
  <p:tag name="KSO_WM_TEMPLATE_CATEGORY" val="diagram"/>
  <p:tag name="KSO_WM_TEMPLATE_INDEX" val="20198577"/>
  <p:tag name="KSO_WM_SLIDE_ID" val="diagram20198577_1"/>
  <p:tag name="KSO_WM_TEMPLATE_SUBCATEGORY" val="8"/>
  <p:tag name="KSO_WM_SLIDE_ITEM_CNT" val="0"/>
  <p:tag name="KSO_WM_SLIDE_INDEX" val="1"/>
  <p:tag name="KSO_WM_TAG_VERSION" val="1.0"/>
  <p:tag name="KSO_WM_SLIDE_TYPE" val="text"/>
  <p:tag name="KSO_WM_SLIDE_SUBTYPE" val="picTxt"/>
  <p:tag name="KSO_WM_SLIDE_SIZE" val="467.262*195.325"/>
  <p:tag name="KSO_WM_SLIDE_POSITION" val="69.4652*298.906"/>
  <p:tag name="KSO_WM_SLIDE_LAYOUT" val="a_d_h"/>
  <p:tag name="KSO_WM_SLIDE_LAYOUT_CNT" val="1_1_1"/>
  <p:tag name="KSO_WM_SLIDE_CONSTRAINT" val="%7b%22slideConstraint%22%3a%7b%22seriesAreas%22%3a%5b%5d%2c%22singleAreas%22%3a%5b%7b%22shapes%22%3a%5b13%5d%2c%22serialConstraintIndex%22%3a-1%2c%22areatextmark%22%3a0%2c%22pictureprocessmark%22%3a0%7d%5d%7d%7d"/>
</p:tagLst>
</file>

<file path=ppt/tags/tag442.xml><?xml version="1.0" encoding="utf-8"?>
<p:tagLst xmlns:p="http://schemas.openxmlformats.org/presentationml/2006/main">
  <p:tag name="KSO_WM_UNIT_TEXT_PART_ID_V2" val="d-1-1"/>
  <p:tag name="KSO_WM_UNIT_PRESET_TEXT" val="点击此处添加正文，文字是您思想的提炼，请言简意赅的阐述观点。&#13;您的正文已经字字珠玑，但信息却错综复杂，需要用更多的文字来表述。"/>
  <p:tag name="KSO_WM_UNIT_NOCLEAR" val="0"/>
  <p:tag name="KSO_WM_UNIT_VALUE" val="224"/>
  <p:tag name="KSO_WM_UNIT_HIGHLIGHT" val="0"/>
  <p:tag name="KSO_WM_UNIT_COMPATIBLE" val="0"/>
  <p:tag name="KSO_WM_UNIT_DIAGRAM_ISNUMVISUAL" val="0"/>
  <p:tag name="KSO_WM_UNIT_DIAGRAM_ISREFERUNIT" val="0"/>
  <p:tag name="KSO_WM_UNIT_TYPE" val="h_f"/>
  <p:tag name="KSO_WM_UNIT_INDEX" val="1_1"/>
  <p:tag name="KSO_WM_UNIT_ID" val="diagram20198577_1*h_f*1_1"/>
  <p:tag name="KSO_WM_TEMPLATE_CATEGORY" val="diagram"/>
  <p:tag name="KSO_WM_TEMPLATE_INDEX" val="20198577"/>
  <p:tag name="KSO_WM_UNIT_LAYERLEVEL" val="1_1"/>
  <p:tag name="KSO_WM_TAG_VERSION" val="1.0"/>
  <p:tag name="KSO_WM_BEAUTIFY_FLAG" val="#wm#"/>
  <p:tag name="KSO_WM_UNIT_ADJUSTLAYOUT_ID" val="10"/>
</p:tagLst>
</file>

<file path=ppt/tags/tag443.xml><?xml version="1.0" encoding="utf-8"?>
<p:tagLst xmlns:p="http://schemas.openxmlformats.org/presentationml/2006/main">
  <p:tag name="KSO_WM_UNIT_TEXT_PART_ID_V2" val="c-1-1"/>
  <p:tag name="KSO_WM_UNIT_ISCONTENTSTITLE" val="0"/>
  <p:tag name="KSO_WM_UNIT_PRESET_TEXT" val="单击此处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diagram20198577_1*h_a*1_1"/>
  <p:tag name="KSO_WM_TEMPLATE_CATEGORY" val="diagram"/>
  <p:tag name="KSO_WM_TEMPLATE_INDEX" val="20198577"/>
  <p:tag name="KSO_WM_UNIT_LAYERLEVEL" val="1_1"/>
  <p:tag name="KSO_WM_TAG_VERSION" val="1.0"/>
  <p:tag name="KSO_WM_BEAUTIFY_FLAG" val="#wm#"/>
  <p:tag name="KSO_WM_UNIT_ADJUSTLAYOUT_ID" val="1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577_1*i*1"/>
  <p:tag name="KSO_WM_TEMPLATE_CATEGORY" val="diagram"/>
  <p:tag name="KSO_WM_TEMPLATE_INDEX" val="20198577"/>
  <p:tag name="KSO_WM_UNIT_LAYERLEVEL" val="1"/>
  <p:tag name="KSO_WM_TAG_VERSION" val="1.0"/>
  <p:tag name="KSO_WM_BEAUTIFY_FLAG" val="#wm#"/>
  <p:tag name="KSO_WM_UNIT_ADJUSTLAYOUT_ID" val="14"/>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577_1*i*2"/>
  <p:tag name="KSO_WM_TEMPLATE_CATEGORY" val="diagram"/>
  <p:tag name="KSO_WM_TEMPLATE_INDEX" val="20198577"/>
  <p:tag name="KSO_WM_UNIT_LAYERLEVEL" val="1"/>
  <p:tag name="KSO_WM_TAG_VERSION" val="1.0"/>
  <p:tag name="KSO_WM_BEAUTIFY_FLAG" val="#wm#"/>
  <p:tag name="KSO_WM_UNIT_ADJUSTLAYOUT_ID" val="17"/>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577_1*i*3"/>
  <p:tag name="KSO_WM_TEMPLATE_CATEGORY" val="diagram"/>
  <p:tag name="KSO_WM_TEMPLATE_INDEX" val="20198577"/>
  <p:tag name="KSO_WM_UNIT_LAYERLEVEL" val="1"/>
  <p:tag name="KSO_WM_TAG_VERSION" val="1.0"/>
  <p:tag name="KSO_WM_BEAUTIFY_FLAG" val="#wm#"/>
  <p:tag name="KSO_WM_UNIT_ADJUSTLAYOUT_ID" val="18"/>
</p:tagLst>
</file>

<file path=ppt/tags/tag447.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577_1*a*1"/>
  <p:tag name="KSO_WM_TEMPLATE_CATEGORY" val="diagram"/>
  <p:tag name="KSO_WM_TEMPLATE_INDEX" val="20198577"/>
  <p:tag name="KSO_WM_UNIT_LAYERLEVEL" val="1"/>
  <p:tag name="KSO_WM_TAG_VERSION" val="1.0"/>
  <p:tag name="KSO_WM_BEAUTIFY_FLAG" val="#wm#"/>
  <p:tag name="KSO_WM_UNIT_ADJUSTLAYOUT_ID" val="19"/>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577_1*i*4"/>
  <p:tag name="KSO_WM_TEMPLATE_CATEGORY" val="diagram"/>
  <p:tag name="KSO_WM_TEMPLATE_INDEX" val="20198577"/>
  <p:tag name="KSO_WM_UNIT_LAYERLEVEL" val="1"/>
  <p:tag name="KSO_WM_TAG_VERSION" val="1.0"/>
  <p:tag name="KSO_WM_BEAUTIFY_FLAG" val="#wm#"/>
  <p:tag name="KSO_WM_UNIT_ADJUSTLAYOUT_ID" val="20"/>
</p:tagLst>
</file>

<file path=ppt/tags/tag449.xml><?xml version="1.0" encoding="utf-8"?>
<p:tagLst xmlns:p="http://schemas.openxmlformats.org/presentationml/2006/main">
  <p:tag name="KSO_WM_BEAUTIFY_FLAG" val="#wm#"/>
  <p:tag name="KSO_WM_TEMPLATE_CATEGORY" val="diagram"/>
  <p:tag name="KSO_WM_TEMPLATE_INDEX" val="20198577"/>
  <p:tag name="KSO_WM_SLIDE_ID" val="diagram20198577_1"/>
  <p:tag name="KSO_WM_TEMPLATE_SUBCATEGORY" val="8"/>
  <p:tag name="KSO_WM_SLIDE_ITEM_CNT" val="0"/>
  <p:tag name="KSO_WM_SLIDE_INDEX" val="1"/>
  <p:tag name="KSO_WM_TAG_VERSION" val="1.0"/>
  <p:tag name="KSO_WM_SLIDE_TYPE" val="text"/>
  <p:tag name="KSO_WM_SLIDE_SUBTYPE" val="picTxt"/>
  <p:tag name="KSO_WM_SLIDE_SIZE" val="467.262*195.325"/>
  <p:tag name="KSO_WM_SLIDE_POSITION" val="69.4652*298.906"/>
  <p:tag name="KSO_WM_SLIDE_LAYOUT" val="a_d_h"/>
  <p:tag name="KSO_WM_SLIDE_LAYOUT_CNT" val="1_1_1"/>
  <p:tag name="KSO_WM_SLIDE_CONSTRAINT" val="%7b%22slideConstraint%22%3a%7b%22seriesAreas%22%3a%5b%5d%2c%22singleAreas%22%3a%5b%7b%22shapes%22%3a%5b13%5d%2c%22serialConstraintIndex%22%3a-1%2c%22areatextmark%22%3a0%2c%22pictureprocessmark%22%3a0%7d%5d%7d%7d"/>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TEMPLATE_CATEGORY" val="custom"/>
  <p:tag name="KSO_WM_TEMPLATE_INDEX" val="20184567"/>
  <p:tag name="KSO_WM_TAG_VERSION" val="1.0"/>
  <p:tag name="KSO_WM_BEAUTIFY_FLAG" val="#wm#"/>
  <p:tag name="KSO_WM_UNIT_TYPE" val="a"/>
  <p:tag name="KSO_WM_UNIT_INDEX" val="1"/>
  <p:tag name="KSO_WM_UNIT_LAYERLEVEL" val="1"/>
  <p:tag name="KSO_WM_UNIT_VALUE" val="12"/>
  <p:tag name="KSO_WM_UNIT_ISCONTENTSTITLE" val="0"/>
  <p:tag name="KSO_WM_UNIT_HIGHLIGHT" val="0"/>
  <p:tag name="KSO_WM_UNIT_COMPATIBLE" val="0"/>
  <p:tag name="KSO_WM_UNIT_ID" val="custom20184567_12*a*1"/>
  <p:tag name="KSO_WM_UNIT_PRESET_TEXT" val="SECTION TITLE"/>
  <p:tag name="KSO_WM_UNIT_NOCLEAR" val="0"/>
  <p:tag name="KSO_WM_UNIT_DIAGRAM_ISNUMVISUAL" val="0"/>
  <p:tag name="KSO_WM_UNIT_DIAGRAM_ISREFERUNIT" val="0"/>
</p:tagLst>
</file>

<file path=ppt/tags/tag451.xml><?xml version="1.0" encoding="utf-8"?>
<p:tagLst xmlns:p="http://schemas.openxmlformats.org/presentationml/2006/main">
  <p:tag name="MH" val="20161022204031"/>
  <p:tag name="MH_LIBRARY" val="GRAPHIC"/>
  <p:tag name="MH_ORDER" val="文本框 2"/>
  <p:tag name="KSO_WM_UNIT_LAYERLEVEL" val="1"/>
  <p:tag name="KSO_WM_UNIT_HIGHLIGHT" val="0"/>
  <p:tag name="KSO_WM_UNIT_COMPATIBLE" val="0"/>
  <p:tag name="KSO_WM_TAG_VERSION" val="1.0"/>
  <p:tag name="KSO_WM_BEAUTIFY_FLAG" val="#wm#"/>
  <p:tag name="KSO_WM_UNIT_TYPE" val="i"/>
  <p:tag name="KSO_WM_UNIT_ID" val="custom20184567_12*i*3"/>
  <p:tag name="KSO_WM_TEMPLATE_CATEGORY" val="custom"/>
  <p:tag name="KSO_WM_TEMPLATE_INDEX" val="20184567"/>
  <p:tag name="KSO_WM_UNIT_INDEX" val="3"/>
  <p:tag name="KSO_WM_UNIT_DIAGRAM_ISNUMVISUAL" val="0"/>
  <p:tag name="KSO_WM_UNIT_DIAGRAM_ISREFERUNIT" val="0"/>
</p:tagLst>
</file>

<file path=ppt/tags/tag452.xml><?xml version="1.0" encoding="utf-8"?>
<p:tagLst xmlns:p="http://schemas.openxmlformats.org/presentationml/2006/main">
  <p:tag name="KSO_WM_TEMPLATE_CATEGORY" val="custom"/>
  <p:tag name="KSO_WM_TEMPLATE_INDEX" val="20184567"/>
  <p:tag name="KSO_WM_TAG_VERSION" val="1.0"/>
  <p:tag name="KSO_WM_BEAUTIFY_FLAG" val="#wm#"/>
  <p:tag name="MH" val="20161022204031"/>
  <p:tag name="MH_LIBRARY" val="GRAPHIC"/>
  <p:tag name="MH_ORDER" val="文本框 2"/>
  <p:tag name="KSO_WM_UNIT_TYPE" val="e"/>
  <p:tag name="KSO_WM_UNIT_INDEX" val="1"/>
  <p:tag name="KSO_WM_UNIT_ID" val="custom20184567_12*e*1"/>
  <p:tag name="KSO_WM_UNIT_LAYERLEVEL" val="1"/>
  <p:tag name="KSO_WM_UNIT_VALUE" val="6"/>
  <p:tag name="KSO_WM_UNIT_HIGHLIGHT" val="0"/>
  <p:tag name="KSO_WM_UNIT_COMPATIBLE" val="1"/>
  <p:tag name="KSO_WM_UNIT_PRESET_TEXT" val="章节 PART"/>
  <p:tag name="KSO_WM_UNIT_NOCLEAR" val="0"/>
  <p:tag name="KSO_WM_UNIT_DIAGRAM_ISNUMVISUAL" val="0"/>
  <p:tag name="KSO_WM_UNIT_DIAGRAM_ISREFERUNIT" val="0"/>
</p:tagLst>
</file>

<file path=ppt/tags/tag453.xml><?xml version="1.0" encoding="utf-8"?>
<p:tagLst xmlns:p="http://schemas.openxmlformats.org/presentationml/2006/main">
  <p:tag name="KSO_WM_BEAUTIFY_FLAG" val="#wm#"/>
  <p:tag name="KSO_WM_TEMPLATE_CATEGORY" val="custom"/>
  <p:tag name="KSO_WM_TEMPLATE_INDEX" val="20184567"/>
  <p:tag name="KSO_WM_TAG_VERSION" val="1.0"/>
  <p:tag name="KSO_WM_SLIDE_ITEM_CNT" val="0"/>
  <p:tag name="KSO_WM_SLIDE_LAYOUT" val="a_b_e"/>
  <p:tag name="KSO_WM_SLIDE_LAYOUT_CNT" val="1_1_1"/>
  <p:tag name="KSO_WM_SLIDE_TYPE" val="sectionTitle"/>
  <p:tag name="KSO_WM_COMBINE_RELATE_SLIDE_ID" val="background20180962_6"/>
  <p:tag name="KSO_WM_SLIDE_ID" val="custom20184567_12"/>
  <p:tag name="KSO_WM_SLIDE_INDEX" val="12"/>
  <p:tag name="KSO_WM_TEMPLATE_SUBCATEGORY" val="0"/>
  <p:tag name="KSO_WM_SLIDE_SUBTYPE" val="pureTxt"/>
  <p:tag name="MH" val="20161022204031"/>
  <p:tag name="MH_LIBRARY" val="GRAPHIC"/>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2_1"/>
  <p:tag name="KSO_WM_UNIT_ID" val="diagram20192456_1*h_i*2_1"/>
  <p:tag name="KSO_WM_TEMPLATE_CATEGORY" val="diagram"/>
  <p:tag name="KSO_WM_TEMPLATE_INDEX" val="20192456"/>
  <p:tag name="KSO_WM_UNIT_LAYERLEVEL" val="1_1"/>
  <p:tag name="KSO_WM_TAG_VERSION" val="1.0"/>
  <p:tag name="KSO_WM_BEAUTIFY_FLAG" val="#wm#"/>
  <p:tag name="KSO_WM_UNIT_ADJUSTLAYOUT_ID" val="11"/>
  <p:tag name="KSO_WM_UNIT_COLOR_SCHEME_SHAPE_ID" val="11"/>
  <p:tag name="KSO_WM_UNIT_COLOR_SCHEME_PARENT_PAGE" val="0_1"/>
</p:tagLst>
</file>

<file path=ppt/tags/tag455.xml><?xml version="1.0" encoding="utf-8"?>
<p:tagLst xmlns:p="http://schemas.openxmlformats.org/presentationml/2006/main">
  <p:tag name="KSO_WM_UNIT_VALUE" val="1248*1664"/>
  <p:tag name="KSO_WM_UNIT_HIGHLIGHT" val="0"/>
  <p:tag name="KSO_WM_UNIT_COMPATIBLE" val="0"/>
  <p:tag name="KSO_WM_UNIT_DIAGRAM_ISNUMVISUAL" val="0"/>
  <p:tag name="KSO_WM_UNIT_DIAGRAM_ISREFERUNIT" val="0"/>
  <p:tag name="KSO_WM_UNIT_TYPE" val="d"/>
  <p:tag name="KSO_WM_UNIT_INDEX" val="1"/>
  <p:tag name="KSO_WM_UNIT_ID" val="diagram20192456_1*d*1"/>
  <p:tag name="KSO_WM_TEMPLATE_CATEGORY" val="diagram"/>
  <p:tag name="KSO_WM_TEMPLATE_INDEX" val="20192456"/>
  <p:tag name="KSO_WM_UNIT_LAYERLEVEL" val="1"/>
  <p:tag name="KSO_WM_TAG_VERSION" val="1.0"/>
  <p:tag name="KSO_WM_BEAUTIFY_FLAG" val="#wm#"/>
  <p:tag name="KSO_WM_UNIT_ADJUSTLAYOUT_ID" val="7"/>
  <p:tag name="KSO_WM_UNIT_PICTURE_CLIP_FLAG" val="1"/>
  <p:tag name="KSO_WM_UNIT_COLOR_SCHEME_SHAPE_ID" val="7"/>
  <p:tag name="KSO_WM_UNIT_COLOR_SCHEME_PARENT_PAGE" val="0_1"/>
</p:tagLst>
</file>

<file path=ppt/tags/tag456.xml><?xml version="1.0" encoding="utf-8"?>
<p:tagLst xmlns:p="http://schemas.openxmlformats.org/presentationml/2006/main">
  <p:tag name="KSO_WM_UNIT_ISCONTENTSTITLE" val="0"/>
  <p:tag name="KSO_WM_UNIT_PRESET_TEXT" val="单击添加大标题"/>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2456_1*a*1"/>
  <p:tag name="KSO_WM_TEMPLATE_CATEGORY" val="diagram"/>
  <p:tag name="KSO_WM_TEMPLATE_INDEX" val="20192456"/>
  <p:tag name="KSO_WM_UNIT_LAYERLEVEL" val="1"/>
  <p:tag name="KSO_WM_TAG_VERSION" val="1.0"/>
  <p:tag name="KSO_WM_BEAUTIFY_FLAG" val="#wm#"/>
  <p:tag name="KSO_WM_UNIT_ADJUSTLAYOUT_ID" val="8"/>
  <p:tag name="KSO_WM_UNIT_COLOR_SCHEME_SHAPE_ID" val="8"/>
  <p:tag name="KSO_WM_UNIT_COLOR_SCHEME_PARENT_PAGE" val="0_1"/>
  <p:tag name="KSO_WM_UNIT_NOCLEAR" val="0"/>
</p:tagLst>
</file>

<file path=ppt/tags/tag457.xml><?xml version="1.0" encoding="utf-8"?>
<p:tagLst xmlns:p="http://schemas.openxmlformats.org/presentationml/2006/main">
  <p:tag name="KSO_WM_UNIT_PRESET_TEXT" val="点击此处添加正文，文字是您思想的提炼，请言简意赅的阐述您的观点。&#13;根据需要您可以酌情增减文字，以便观者可以准确的理解您所传达的完整信息。&#13;您的正文已经字字珠玑，但信息却错综复杂，需要用更多的文字来表述；但请您尽可能提炼思想的精髓，否则容易造成观者的阅读压力，适得其反。&#13;您输入的文字到这里，就是最佳视觉效果，请务必注意"/>
  <p:tag name="KSO_WM_UNIT_VALUE" val="260"/>
  <p:tag name="KSO_WM_UNIT_HIGHLIGHT" val="0"/>
  <p:tag name="KSO_WM_UNIT_COMPATIBLE" val="0"/>
  <p:tag name="KSO_WM_UNIT_DIAGRAM_ISNUMVISUAL" val="0"/>
  <p:tag name="KSO_WM_UNIT_DIAGRAM_ISREFERUNIT" val="0"/>
  <p:tag name="KSO_WM_UNIT_TYPE" val="h_f"/>
  <p:tag name="KSO_WM_UNIT_INDEX" val="1_1"/>
  <p:tag name="KSO_WM_UNIT_ID" val="diagram20192456_1*h_f*1_1"/>
  <p:tag name="KSO_WM_TEMPLATE_CATEGORY" val="diagram"/>
  <p:tag name="KSO_WM_TEMPLATE_INDEX" val="20192456"/>
  <p:tag name="KSO_WM_UNIT_LAYERLEVEL" val="1_1"/>
  <p:tag name="KSO_WM_TAG_VERSION" val="1.0"/>
  <p:tag name="KSO_WM_BEAUTIFY_FLAG" val="#wm#"/>
  <p:tag name="KSO_WM_UNIT_ADJUSTLAYOUT_ID" val="20"/>
  <p:tag name="KSO_WM_UNIT_COLOR_SCHEME_SHAPE_ID" val="20"/>
  <p:tag name="KSO_WM_UNIT_COLOR_SCHEME_PARENT_PAGE" val="0_1"/>
  <p:tag name="KSO_WM_UNIT_NOCLEAR" val="0"/>
</p:tagLst>
</file>

<file path=ppt/tags/tag458.xml><?xml version="1.0" encoding="utf-8"?>
<p:tagLst xmlns:p="http://schemas.openxmlformats.org/presentationml/2006/main">
  <p:tag name="KSO_WM_BEAUTIFY_FLAG" val="#wm#"/>
  <p:tag name="KSO_WM_TEMPLATE_CATEGORY" val="diagram"/>
  <p:tag name="KSO_WM_TEMPLATE_INDEX" val="20192456"/>
  <p:tag name="KSO_WM_SLIDE_SUBTYPE" val="picTxt"/>
  <p:tag name="KSO_WM_TEMPLATE_TOPIC_DEFAULT" val="1"/>
  <p:tag name="KSO_WM_TEMPLATE_JOB_ID" val="2"/>
  <p:tag name="KSO_WM_TEMPLATE_SCENE_ID" val="1"/>
  <p:tag name="KSO_WM_TEMPLATE_OUTLINE_ID" val="15"/>
  <p:tag name="KSO_WM_TEMPLATE_TOPIC_ID" val="2869567"/>
  <p:tag name="KSO_WM_SLIDE_TYPE" val="text"/>
  <p:tag name="KSO_WM_SLIDE_LAYOUT_CNT" val="1_1_2"/>
  <p:tag name="KSO_WM_SLIDE_LAYOUT" val="a_d_h"/>
  <p:tag name="KSO_WM_SLIDE_ITEM_CNT" val="0"/>
  <p:tag name="KSO_WM_SLIDE_INDEX" val="1"/>
  <p:tag name="KSO_WM_SLIDE_ID" val="diagram20192456_1"/>
  <p:tag name="KSO_WM_TAG_VERSION" val="1.0"/>
  <p:tag name="KSO_WM_TEMPLATE_THUMBS_INDEX" val="1、6、10、14、20、26、27、28、29、31"/>
  <p:tag name="KSO_WM_SLIDE_SIZE" val="939.05*519.1"/>
  <p:tag name="KSO_WM_SLIDE_POSITION" val="20.95*-0.0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SUBCATEGORY" val="0"/>
</p:tagLst>
</file>

<file path=ppt/tags/tag459.xml><?xml version="1.0" encoding="utf-8"?>
<p:tagLst xmlns:p="http://schemas.openxmlformats.org/presentationml/2006/main">
  <p:tag name="KSO_WM_BEAUTIFY_FLAG" val="#wm#"/>
  <p:tag name="KSO_WM_TEMPLATE_CATEGORY" val="diagram"/>
  <p:tag name="KSO_WM_TEMPLATE_INDEX" val="2019245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BEAUTIFY_FLAG" val="#wm#"/>
  <p:tag name="KSO_WM_TEMPLATE_CATEGORY" val="diagram"/>
  <p:tag name="KSO_WM_TEMPLATE_INDEX" val="20192456"/>
</p:tagLst>
</file>

<file path=ppt/tags/tag461.xml><?xml version="1.0" encoding="utf-8"?>
<p:tagLst xmlns:p="http://schemas.openxmlformats.org/presentationml/2006/main">
  <p:tag name="KSO_WM_BEAUTIFY_FLAG" val="#wm#"/>
  <p:tag name="KSO_WM_TEMPLATE_CATEGORY" val="diagram"/>
  <p:tag name="KSO_WM_TEMPLATE_INDEX" val="20192456"/>
</p:tagLst>
</file>

<file path=ppt/tags/tag462.xml><?xml version="1.0" encoding="utf-8"?>
<p:tagLst xmlns:p="http://schemas.openxmlformats.org/presentationml/2006/main">
  <p:tag name="KSO_WM_BEAUTIFY_FLAG" val="#wm#"/>
  <p:tag name="KSO_WM_TEMPLATE_CATEGORY" val="diagram"/>
  <p:tag name="KSO_WM_TEMPLATE_INDEX" val="20192456"/>
</p:tagLst>
</file>

<file path=ppt/tags/tag463.xml><?xml version="1.0" encoding="utf-8"?>
<p:tagLst xmlns:p="http://schemas.openxmlformats.org/presentationml/2006/main">
  <p:tag name="KSO_WM_BEAUTIFY_FLAG" val="#wm#"/>
  <p:tag name="KSO_WM_TEMPLATE_CATEGORY" val="custom"/>
  <p:tag name="KSO_WM_TEMPLATE_INDEX" val="20187308"/>
</p:tagLst>
</file>

<file path=ppt/tags/tag464.xml><?xml version="1.0" encoding="utf-8"?>
<p:tagLst xmlns:p="http://schemas.openxmlformats.org/presentationml/2006/main">
  <p:tag name="KSO_WM_BEAUTIFY_FLAG" val="#wm#"/>
  <p:tag name="KSO_WM_TEMPLATE_CATEGORY" val="custom"/>
  <p:tag name="KSO_WM_TEMPLATE_INDEX" val="20187308"/>
</p:tagLst>
</file>

<file path=ppt/tags/tag465.xml><?xml version="1.0" encoding="utf-8"?>
<p:tagLst xmlns:p="http://schemas.openxmlformats.org/presentationml/2006/main">
  <p:tag name="KSO_WM_BEAUTIFY_FLAG" val="#wm#"/>
  <p:tag name="KSO_WM_TEMPLATE_CATEGORY" val="custom"/>
  <p:tag name="KSO_WM_TEMPLATE_INDEX" val="20187308"/>
</p:tagLst>
</file>

<file path=ppt/tags/tag466.xml><?xml version="1.0" encoding="utf-8"?>
<p:tagLst xmlns:p="http://schemas.openxmlformats.org/presentationml/2006/main">
  <p:tag name="KSO_WM_TEMPLATE_CATEGORY" val="custom"/>
  <p:tag name="KSO_WM_TEMPLATE_INDEX" val="20184567"/>
  <p:tag name="KSO_WM_TAG_VERSION" val="1.0"/>
  <p:tag name="KSO_WM_BEAUTIFY_FLAG" val="#wm#"/>
  <p:tag name="KSO_WM_UNIT_TYPE" val="a"/>
  <p:tag name="KSO_WM_UNIT_INDEX" val="1"/>
  <p:tag name="KSO_WM_UNIT_LAYERLEVEL" val="1"/>
  <p:tag name="KSO_WM_UNIT_VALUE" val="12"/>
  <p:tag name="KSO_WM_UNIT_ISCONTENTSTITLE" val="0"/>
  <p:tag name="KSO_WM_UNIT_HIGHLIGHT" val="0"/>
  <p:tag name="KSO_WM_UNIT_COMPATIBLE" val="0"/>
  <p:tag name="KSO_WM_UNIT_ID" val="custom20184567_12*a*1"/>
  <p:tag name="KSO_WM_UNIT_PRESET_TEXT" val="SECTION TITLE"/>
  <p:tag name="KSO_WM_UNIT_NOCLEAR" val="0"/>
  <p:tag name="KSO_WM_UNIT_DIAGRAM_ISNUMVISUAL" val="0"/>
  <p:tag name="KSO_WM_UNIT_DIAGRAM_ISREFERUNIT" val="0"/>
</p:tagLst>
</file>

<file path=ppt/tags/tag467.xml><?xml version="1.0" encoding="utf-8"?>
<p:tagLst xmlns:p="http://schemas.openxmlformats.org/presentationml/2006/main">
  <p:tag name="MH" val="20161022204031"/>
  <p:tag name="MH_LIBRARY" val="GRAPHIC"/>
  <p:tag name="MH_ORDER" val="文本框 2"/>
  <p:tag name="KSO_WM_UNIT_LAYERLEVEL" val="1"/>
  <p:tag name="KSO_WM_UNIT_HIGHLIGHT" val="0"/>
  <p:tag name="KSO_WM_UNIT_COMPATIBLE" val="0"/>
  <p:tag name="KSO_WM_TAG_VERSION" val="1.0"/>
  <p:tag name="KSO_WM_BEAUTIFY_FLAG" val="#wm#"/>
  <p:tag name="KSO_WM_UNIT_TYPE" val="i"/>
  <p:tag name="KSO_WM_UNIT_ID" val="custom20184567_12*i*3"/>
  <p:tag name="KSO_WM_TEMPLATE_CATEGORY" val="custom"/>
  <p:tag name="KSO_WM_TEMPLATE_INDEX" val="20184567"/>
  <p:tag name="KSO_WM_UNIT_INDEX" val="3"/>
  <p:tag name="KSO_WM_UNIT_DIAGRAM_ISNUMVISUAL" val="0"/>
  <p:tag name="KSO_WM_UNIT_DIAGRAM_ISREFERUNIT" val="0"/>
</p:tagLst>
</file>

<file path=ppt/tags/tag468.xml><?xml version="1.0" encoding="utf-8"?>
<p:tagLst xmlns:p="http://schemas.openxmlformats.org/presentationml/2006/main">
  <p:tag name="KSO_WM_TEMPLATE_CATEGORY" val="custom"/>
  <p:tag name="KSO_WM_TEMPLATE_INDEX" val="20184567"/>
  <p:tag name="KSO_WM_TAG_VERSION" val="1.0"/>
  <p:tag name="KSO_WM_BEAUTIFY_FLAG" val="#wm#"/>
  <p:tag name="MH" val="20161022204031"/>
  <p:tag name="MH_LIBRARY" val="GRAPHIC"/>
  <p:tag name="MH_ORDER" val="文本框 2"/>
  <p:tag name="KSO_WM_UNIT_TYPE" val="e"/>
  <p:tag name="KSO_WM_UNIT_INDEX" val="1"/>
  <p:tag name="KSO_WM_UNIT_ID" val="custom20184567_12*e*1"/>
  <p:tag name="KSO_WM_UNIT_LAYERLEVEL" val="1"/>
  <p:tag name="KSO_WM_UNIT_VALUE" val="6"/>
  <p:tag name="KSO_WM_UNIT_HIGHLIGHT" val="0"/>
  <p:tag name="KSO_WM_UNIT_COMPATIBLE" val="1"/>
  <p:tag name="KSO_WM_UNIT_PRESET_TEXT" val="章节 PART"/>
  <p:tag name="KSO_WM_UNIT_NOCLEAR" val="0"/>
  <p:tag name="KSO_WM_UNIT_DIAGRAM_ISNUMVISUAL" val="0"/>
  <p:tag name="KSO_WM_UNIT_DIAGRAM_ISREFERUNIT" val="0"/>
</p:tagLst>
</file>

<file path=ppt/tags/tag469.xml><?xml version="1.0" encoding="utf-8"?>
<p:tagLst xmlns:p="http://schemas.openxmlformats.org/presentationml/2006/main">
  <p:tag name="KSO_WM_BEAUTIFY_FLAG" val="#wm#"/>
  <p:tag name="KSO_WM_TEMPLATE_CATEGORY" val="custom"/>
  <p:tag name="KSO_WM_TEMPLATE_INDEX" val="20184567"/>
  <p:tag name="KSO_WM_TAG_VERSION" val="1.0"/>
  <p:tag name="KSO_WM_SLIDE_ITEM_CNT" val="0"/>
  <p:tag name="KSO_WM_SLIDE_LAYOUT" val="a_b_e"/>
  <p:tag name="KSO_WM_SLIDE_LAYOUT_CNT" val="1_1_1"/>
  <p:tag name="KSO_WM_SLIDE_TYPE" val="sectionTitle"/>
  <p:tag name="KSO_WM_COMBINE_RELATE_SLIDE_ID" val="background20180962_6"/>
  <p:tag name="KSO_WM_SLIDE_ID" val="custom20184567_12"/>
  <p:tag name="KSO_WM_SLIDE_INDEX" val="12"/>
  <p:tag name="KSO_WM_TEMPLATE_SUBCATEGORY" val="0"/>
  <p:tag name="KSO_WM_SLIDE_SUBTYPE" val="pureTxt"/>
  <p:tag name="MH" val="20161022204031"/>
  <p:tag name="MH_LIBRARY" val="GRAPHIC"/>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BEAUTIFY_FLAG" val="#wm#"/>
  <p:tag name="KSO_WM_TEMPLATE_CATEGORY" val="custom"/>
  <p:tag name="KSO_WM_TEMPLATE_INDEX" val="20187308"/>
</p:tagLst>
</file>

<file path=ppt/tags/tag471.xml><?xml version="1.0" encoding="utf-8"?>
<p:tagLst xmlns:p="http://schemas.openxmlformats.org/presentationml/2006/main">
  <p:tag name="KSO_WM_BEAUTIFY_FLAG" val="#wm#"/>
  <p:tag name="KSO_WM_TEMPLATE_CATEGORY" val="custom"/>
  <p:tag name="KSO_WM_TEMPLATE_INDEX" val="20187308"/>
</p:tagLst>
</file>

<file path=ppt/tags/tag472.xml><?xml version="1.0" encoding="utf-8"?>
<p:tagLst xmlns:p="http://schemas.openxmlformats.org/presentationml/2006/main">
  <p:tag name="KSO_WM_SLIDE_ID" val="custom160416_31"/>
  <p:tag name="KSO_WM_TEMPLATE_SUBCATEGORY" val="0"/>
  <p:tag name="KSO_WM_SLIDE_TYPE" val="endPage"/>
  <p:tag name="KSO_WM_SLIDE_SUBTYPE" val="pureTxt"/>
  <p:tag name="KSO_WM_SLIDE_ITEM_CNT" val="1"/>
  <p:tag name="KSO_WM_SLIDE_INDEX" val="31"/>
  <p:tag name="KSO_WM_TAG_VERSION" val="1.0"/>
  <p:tag name="KSO_WM_BEAUTIFY_FLAG" val="#wm#"/>
  <p:tag name="KSO_WM_TEMPLATE_CATEGORY" val="custom"/>
  <p:tag name="KSO_WM_TEMPLATE_INDEX" val="160416"/>
  <p:tag name="KSO_WM_SLIDE_LAYOUT" val="a"/>
  <p:tag name="KSO_WM_SLIDE_LAYOUT_CNT" val="1"/>
</p:tagLst>
</file>

<file path=ppt/tags/tag473.xml><?xml version="1.0" encoding="utf-8"?>
<p:tagLst xmlns:p="http://schemas.openxmlformats.org/presentationml/2006/main">
  <p:tag name="KSO_WM_DOC_GUID" val="{a45c734c-a4e2-4557-a626-a1b76a8663a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γ*1"/>
  <p:tag name="KSO_WM_UNIT_LAYERLEVEL" val="1"/>
  <p:tag name="KSO_WM_TAG_VERSION" val="1.0"/>
  <p:tag name="KSO_WM_BEAUTIFY_FLAG" val="#wm#"/>
  <p:tag name="KSO_WM_UNIT_LARGE_SHAPE" val="1"/>
  <p:tag name="KSO_WM_UNIT_TYPE" val="γ"/>
  <p:tag name="KSO_WM_UNIT_INDEX"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γ*1"/>
  <p:tag name="KSO_WM_UNIT_LAYERLEVEL" val="1"/>
  <p:tag name="KSO_WM_TAG_VERSION" val="1.0"/>
  <p:tag name="KSO_WM_BEAUTIFY_FLAG" val="#wm#"/>
  <p:tag name="KSO_WM_UNIT_LARGE_SHAPE" val="1"/>
  <p:tag name="KSO_WM_UNIT_TYPE" val="γ"/>
  <p:tag name="KSO_WM_UNIT_INDEX"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ysClr val="windowText" lastClr="000000"/>
      </a:dk1>
      <a:lt1>
        <a:sysClr val="window" lastClr="FFFFFF"/>
      </a:lt1>
      <a:dk2>
        <a:scrgbClr r="0" g="0" b="0">
          <a:alpha val="100000"/>
        </a:scrgbClr>
      </a:dk2>
      <a:lt2>
        <a:scrgbClr r="100000" g="100000" b="100000">
          <a:alpha val="100000"/>
        </a:scrgbClr>
      </a:lt2>
      <a:accent1>
        <a:scrgbClr r="100000" g="0" b="0">
          <a:alpha val="100000"/>
        </a:scrgbClr>
      </a:accent1>
      <a:accent2>
        <a:scrgbClr r="100000" g="100000" b="100000">
          <a:alpha val="100000"/>
        </a:scrgbClr>
      </a:accent2>
      <a:accent3>
        <a:scrgbClr r="100000" g="0" b="0">
          <a:alpha val="100000"/>
        </a:scrgbClr>
      </a:accent3>
      <a:accent4>
        <a:scrgbClr r="100000" g="100000" b="100000">
          <a:alpha val="100000"/>
        </a:scrgbClr>
      </a:accent4>
      <a:accent5>
        <a:scrgbClr r="100000" g="0" b="0">
          <a:alpha val="100000"/>
        </a:scrgbClr>
      </a:accent5>
      <a:accent6>
        <a:scrgbClr r="100000" g="100000" b="100000">
          <a:alpha val="100000"/>
        </a:scrgbClr>
      </a:accent6>
      <a:hlink>
        <a:scrgbClr r="1960" g="38823" b="75686">
          <a:alpha val="100000"/>
        </a:scrgbClr>
      </a:hlink>
      <a:folHlink>
        <a:scrgbClr r="58431" g="30196" b="44705">
          <a:alpha val="100000"/>
        </a:scrgbClr>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000120140530A71PPBG">
  <a:themeElements>
    <a:clrScheme name="128">
      <a:dk1>
        <a:srgbClr val="3D3F41"/>
      </a:dk1>
      <a:lt1>
        <a:srgbClr val="FFFFFF"/>
      </a:lt1>
      <a:dk2>
        <a:srgbClr val="3D3F41"/>
      </a:dk2>
      <a:lt2>
        <a:srgbClr val="FFFFFF"/>
      </a:lt2>
      <a:accent1>
        <a:srgbClr val="A4886C"/>
      </a:accent1>
      <a:accent2>
        <a:srgbClr val="B78623"/>
      </a:accent2>
      <a:accent3>
        <a:srgbClr val="B1B34D"/>
      </a:accent3>
      <a:accent4>
        <a:srgbClr val="7FA757"/>
      </a:accent4>
      <a:accent5>
        <a:srgbClr val="417677"/>
      </a:accent5>
      <a:accent6>
        <a:srgbClr val="FA9921"/>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自定义 115">
      <a:dk1>
        <a:srgbClr val="000000"/>
      </a:dk1>
      <a:lt1>
        <a:srgbClr val="FFFFFF"/>
      </a:lt1>
      <a:dk2>
        <a:srgbClr val="529BA0"/>
      </a:dk2>
      <a:lt2>
        <a:srgbClr val="E7E6E6"/>
      </a:lt2>
      <a:accent1>
        <a:srgbClr val="529BA0"/>
      </a:accent1>
      <a:accent2>
        <a:srgbClr val="A0C1D1"/>
      </a:accent2>
      <a:accent3>
        <a:srgbClr val="FFFFFF"/>
      </a:accent3>
      <a:accent4>
        <a:srgbClr val="000000"/>
      </a:accent4>
      <a:accent5>
        <a:srgbClr val="5B9BD5"/>
      </a:accent5>
      <a:accent6>
        <a:srgbClr val="70AD47"/>
      </a:accent6>
      <a:hlink>
        <a:srgbClr val="0563C1"/>
      </a:hlink>
      <a:folHlink>
        <a:srgbClr val="954F72"/>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4336</Words>
  <Application>WPS 演示</Application>
  <PresentationFormat>宽屏</PresentationFormat>
  <Paragraphs>298</Paragraphs>
  <Slides>41</Slides>
  <Notes>1</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41</vt:i4>
      </vt:variant>
    </vt:vector>
  </HeadingPairs>
  <TitlesOfParts>
    <vt:vector size="54" baseType="lpstr">
      <vt:lpstr>Arial</vt:lpstr>
      <vt:lpstr>宋体</vt:lpstr>
      <vt:lpstr>Wingdings</vt:lpstr>
      <vt:lpstr>微软雅黑</vt:lpstr>
      <vt:lpstr>黑体</vt:lpstr>
      <vt:lpstr>Calibri</vt:lpstr>
      <vt:lpstr>Segoe UI</vt:lpstr>
      <vt:lpstr>Wingdings</vt:lpstr>
      <vt:lpstr>Arial Unicode MS</vt:lpstr>
      <vt:lpstr>Office 主题​​</vt:lpstr>
      <vt:lpstr>2_Office 主题​​</vt:lpstr>
      <vt:lpstr>A000120140530A71PPBG</vt:lpstr>
      <vt:lpstr>1_Office 主题</vt:lpstr>
      <vt:lpstr>初中生禁毒教育</vt:lpstr>
      <vt:lpstr>PowerPoint 演示文稿</vt:lpstr>
      <vt:lpstr>PowerPoint 演示文稿</vt:lpstr>
      <vt:lpstr>PowerPoint 演示文稿</vt:lpstr>
      <vt:lpstr>目录</vt:lpstr>
      <vt:lpstr>什么是毒品</vt:lpstr>
      <vt:lpstr>PowerPoint 演示文稿</vt:lpstr>
      <vt:lpstr>PowerPoint 演示文稿</vt:lpstr>
      <vt:lpstr>毒品的种类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毒品的特征</vt:lpstr>
      <vt:lpstr>PowerPoint 演示文稿</vt:lpstr>
      <vt:lpstr>PowerPoint 演示文稿</vt:lpstr>
      <vt:lpstr>PowerPoint 演示文稿</vt:lpstr>
      <vt:lpstr>PowerPoint 演示文稿</vt:lpstr>
      <vt:lpstr>PowerPoint 演示文稿</vt:lpstr>
      <vt:lpstr>吸毒的概念</vt:lpstr>
      <vt:lpstr>PowerPoint 演示文稿</vt:lpstr>
      <vt:lpstr>PowerPoint 演示文稿</vt:lpstr>
      <vt:lpstr>明星吸毒：柯震东事件</vt:lpstr>
      <vt:lpstr>未成年人吸毒案例</vt:lpstr>
      <vt:lpstr>未成年人吸毒案例</vt:lpstr>
      <vt:lpstr>吸食毒品的危害：对个人</vt:lpstr>
      <vt:lpstr>吸食毒品的危害：对家庭</vt:lpstr>
      <vt:lpstr>吸食毒品的危害：对社会</vt:lpstr>
      <vt:lpstr>如何避免毒品的侵害</vt:lpstr>
      <vt:lpstr>如何避免毒品的侵害？</vt:lpstr>
      <vt:lpstr>如何避免毒品的侵害？</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105</cp:revision>
  <dcterms:created xsi:type="dcterms:W3CDTF">2019-03-30T03:15:00Z</dcterms:created>
  <dcterms:modified xsi:type="dcterms:W3CDTF">2019-08-09T00:46:26Z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