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75" r:id="rId2"/>
    <p:sldId id="256" r:id="rId3"/>
    <p:sldId id="276" r:id="rId4"/>
    <p:sldId id="278" r:id="rId5"/>
    <p:sldId id="277" r:id="rId6"/>
    <p:sldId id="279" r:id="rId7"/>
    <p:sldId id="280" r:id="rId8"/>
    <p:sldId id="283" r:id="rId9"/>
    <p:sldId id="281" r:id="rId10"/>
    <p:sldId id="284" r:id="rId11"/>
    <p:sldId id="285" r:id="rId12"/>
    <p:sldId id="287" r:id="rId13"/>
    <p:sldId id="290" r:id="rId14"/>
    <p:sldId id="288" r:id="rId15"/>
    <p:sldId id="292" r:id="rId16"/>
    <p:sldId id="291" r:id="rId17"/>
    <p:sldId id="297" r:id="rId18"/>
    <p:sldId id="298" r:id="rId19"/>
    <p:sldId id="299" r:id="rId20"/>
    <p:sldId id="293" r:id="rId21"/>
    <p:sldId id="296" r:id="rId22"/>
    <p:sldId id="294" r:id="rId23"/>
    <p:sldId id="295" r:id="rId24"/>
    <p:sldId id="300" r:id="rId2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92" autoAdjust="0"/>
  </p:normalViewPr>
  <p:slideViewPr>
    <p:cSldViewPr>
      <p:cViewPr varScale="1">
        <p:scale>
          <a:sx n="86" d="100"/>
          <a:sy n="86" d="100"/>
        </p:scale>
        <p:origin x="-906" y="-7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9F6E1E-A5C3-4EA1-A102-76402AFC2F13}" type="datetimeFigureOut">
              <a:rPr lang="zh-CN" altLang="en-US" smtClean="0"/>
              <a:pPr/>
              <a:t>2019/9/18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F42DF7-3479-433B-AB5D-75EFF0886594}" type="slidenum">
              <a:rPr lang="zh-CN" altLang="en-US" smtClean="0"/>
              <a:pPr/>
              <a:t>‹#›</a:t>
            </a:fld>
            <a:endParaRPr lang="zh-CN" altLang="en-US"/>
          </a:p>
        </p:txBody>
      </p:sp>
    </p:spTree>
    <p:extLst>
      <p:ext uri="{BB962C8B-B14F-4D97-AF65-F5344CB8AC3E}">
        <p14:creationId xmlns:p14="http://schemas.microsoft.com/office/powerpoint/2010/main" val="1237765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39F42DF7-3479-433B-AB5D-75EFF0886594}" type="slidenum">
              <a:rPr lang="zh-CN" altLang="en-US" smtClean="0"/>
              <a:pPr/>
              <a:t>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30F2618-0EBB-4DA8-BA71-56E26396B6CA}" type="datetimeFigureOut">
              <a:rPr lang="zh-CN" altLang="en-US" smtClean="0"/>
              <a:pPr/>
              <a:t>2019/9/18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40DBD-01E0-4617-AF09-D8D407E78F97}"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D050">
            <a:alpha val="3000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30F2618-0EBB-4DA8-BA71-56E26396B6CA}" type="datetimeFigureOut">
              <a:rPr lang="zh-CN" altLang="en-US" smtClean="0"/>
              <a:pPr/>
              <a:t>2019/9/18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6340DBD-01E0-4617-AF09-D8D407E78F9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4.jp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1.jpg"/></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_rels/slide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81821" y="3396248"/>
            <a:ext cx="6400800" cy="1314450"/>
          </a:xfrm>
        </p:spPr>
        <p:txBody>
          <a:bodyPr>
            <a:normAutofit/>
          </a:bodyPr>
          <a:lstStyle/>
          <a:p>
            <a:r>
              <a:rPr lang="zh-CN" altLang="en-US" sz="2000" b="1" dirty="0" smtClean="0">
                <a:solidFill>
                  <a:schemeClr val="tx1"/>
                </a:solidFill>
              </a:rPr>
              <a:t>秭归二中   邓晓燕</a:t>
            </a:r>
            <a:endParaRPr lang="zh-CN" altLang="en-US" sz="2000" b="1" dirty="0">
              <a:solidFill>
                <a:schemeClr val="tx1"/>
              </a:solidFill>
            </a:endParaRPr>
          </a:p>
        </p:txBody>
      </p:sp>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pic>
        <p:nvPicPr>
          <p:cNvPr id="6" name="Picture 16" descr="C:\Users\LL\Desktop\caab65392f98c25648749cdc65d7c18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598916" y="635195"/>
            <a:ext cx="3452309" cy="117947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6" descr="C:\Users\LL\Desktop\caab65392f98c25648749cdc65d7c18b.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3707903" y="1087037"/>
            <a:ext cx="4075589" cy="1959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anim calcmode="lin" valueType="num">
                                      <p:cBhvr>
                                        <p:cTn id="15" dur="2000" fill="hold"/>
                                        <p:tgtEl>
                                          <p:spTgt spid="7"/>
                                        </p:tgtEl>
                                        <p:attrNameLst>
                                          <p:attrName>ppt_w</p:attrName>
                                        </p:attrNameLst>
                                      </p:cBhvr>
                                      <p:tavLst>
                                        <p:tav tm="0" fmla="#ppt_w*sin(2.5*pi*$)">
                                          <p:val>
                                            <p:fltVal val="0"/>
                                          </p:val>
                                        </p:tav>
                                        <p:tav tm="100000">
                                          <p:val>
                                            <p:fltVal val="1"/>
                                          </p:val>
                                        </p:tav>
                                      </p:tavLst>
                                    </p:anim>
                                    <p:anim calcmode="lin" valueType="num">
                                      <p:cBhvr>
                                        <p:cTn id="16"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2" name="TextBox 1"/>
          <p:cNvSpPr txBox="1"/>
          <p:nvPr/>
        </p:nvSpPr>
        <p:spPr>
          <a:xfrm>
            <a:off x="5220072" y="481844"/>
            <a:ext cx="2236510" cy="707886"/>
          </a:xfrm>
          <a:prstGeom prst="rect">
            <a:avLst/>
          </a:prstGeom>
          <a:noFill/>
        </p:spPr>
        <p:txBody>
          <a:bodyPr wrap="none" rtlCol="0">
            <a:spAutoFit/>
          </a:bodyPr>
          <a:lstStyle/>
          <a:p>
            <a:r>
              <a:rPr lang="zh-CN" altLang="en-US" sz="4000" b="1" dirty="0" smtClean="0">
                <a:solidFill>
                  <a:srgbClr val="FF0000"/>
                </a:solidFill>
                <a:latin typeface="微软雅黑" pitchFamily="34" charset="-122"/>
                <a:ea typeface="微软雅黑" pitchFamily="34" charset="-122"/>
              </a:rPr>
              <a:t>祸及家庭</a:t>
            </a:r>
            <a:endParaRPr lang="zh-CN" altLang="en-US" sz="4000" b="1" dirty="0">
              <a:solidFill>
                <a:srgbClr val="FF0000"/>
              </a:solidFill>
              <a:latin typeface="微软雅黑" pitchFamily="34" charset="-122"/>
              <a:ea typeface="微软雅黑" pitchFamily="34" charset="-122"/>
            </a:endParaRPr>
          </a:p>
        </p:txBody>
      </p:sp>
      <p:sp>
        <p:nvSpPr>
          <p:cNvPr id="3" name="矩形 2"/>
          <p:cNvSpPr/>
          <p:nvPr/>
        </p:nvSpPr>
        <p:spPr>
          <a:xfrm>
            <a:off x="5272740" y="3075806"/>
            <a:ext cx="1620957" cy="824136"/>
          </a:xfrm>
          <a:prstGeom prst="rect">
            <a:avLst/>
          </a:prstGeom>
        </p:spPr>
        <p:txBody>
          <a:bodyPr vert="horz" wrap="none">
            <a:spAutoFit/>
          </a:bodyPr>
          <a:lstStyle/>
          <a:p>
            <a:pPr>
              <a:lnSpc>
                <a:spcPct val="200000"/>
              </a:lnSpc>
            </a:pPr>
            <a:r>
              <a:rPr lang="zh-CN" altLang="en-US" sz="2800" b="1" dirty="0" smtClean="0">
                <a:latin typeface="微软雅黑" pitchFamily="34" charset="-122"/>
                <a:ea typeface="微软雅黑" pitchFamily="34" charset="-122"/>
              </a:rPr>
              <a:t>家破人亡</a:t>
            </a:r>
            <a:endParaRPr lang="zh-CN" altLang="en-US" sz="2800" dirty="0">
              <a:latin typeface="微软雅黑" pitchFamily="34" charset="-122"/>
              <a:ea typeface="微软雅黑" pitchFamily="34" charset="-122"/>
            </a:endParaRPr>
          </a:p>
        </p:txBody>
      </p:sp>
      <p:pic>
        <p:nvPicPr>
          <p:cNvPr id="7" name="图片 6">
            <a:extLst>
              <a:ext uri="{FF2B5EF4-FFF2-40B4-BE49-F238E27FC236}">
                <a16:creationId xmlns="" xmlns:a16="http://schemas.microsoft.com/office/drawing/2014/main" id="{97DEE2CA-BC6F-45C5-A088-44B1EB6829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844" y="123478"/>
            <a:ext cx="4855374" cy="4805709"/>
          </a:xfrm>
          <a:prstGeom prst="rect">
            <a:avLst/>
          </a:prstGeom>
        </p:spPr>
      </p:pic>
      <p:sp>
        <p:nvSpPr>
          <p:cNvPr id="6" name="矩形 5"/>
          <p:cNvSpPr/>
          <p:nvPr/>
        </p:nvSpPr>
        <p:spPr>
          <a:xfrm>
            <a:off x="5286691" y="1347614"/>
            <a:ext cx="1620957" cy="954107"/>
          </a:xfrm>
          <a:prstGeom prst="rect">
            <a:avLst/>
          </a:prstGeom>
        </p:spPr>
        <p:txBody>
          <a:bodyPr wrap="none">
            <a:spAutoFit/>
          </a:bodyPr>
          <a:lstStyle/>
          <a:p>
            <a:pPr>
              <a:lnSpc>
                <a:spcPct val="200000"/>
              </a:lnSpc>
            </a:pPr>
            <a:r>
              <a:rPr lang="zh-CN" altLang="en-US" sz="2800" b="1" dirty="0">
                <a:latin typeface="微软雅黑" pitchFamily="34" charset="-122"/>
                <a:ea typeface="微软雅黑" pitchFamily="34" charset="-122"/>
              </a:rPr>
              <a:t>倾家荡产</a:t>
            </a:r>
            <a:endParaRPr lang="en-US" altLang="zh-CN" sz="2800" b="1" dirty="0">
              <a:latin typeface="微软雅黑" pitchFamily="34" charset="-122"/>
              <a:ea typeface="微软雅黑" pitchFamily="34" charset="-122"/>
            </a:endParaRPr>
          </a:p>
        </p:txBody>
      </p:sp>
      <p:sp>
        <p:nvSpPr>
          <p:cNvPr id="8" name="矩形 7"/>
          <p:cNvSpPr/>
          <p:nvPr/>
        </p:nvSpPr>
        <p:spPr>
          <a:xfrm>
            <a:off x="5287939" y="2211710"/>
            <a:ext cx="1620957" cy="824136"/>
          </a:xfrm>
          <a:prstGeom prst="rect">
            <a:avLst/>
          </a:prstGeom>
        </p:spPr>
        <p:txBody>
          <a:bodyPr wrap="none">
            <a:spAutoFit/>
          </a:bodyPr>
          <a:lstStyle/>
          <a:p>
            <a:pPr>
              <a:lnSpc>
                <a:spcPct val="200000"/>
              </a:lnSpc>
            </a:pPr>
            <a:r>
              <a:rPr lang="zh-CN" altLang="en-US" sz="2800" b="1" dirty="0">
                <a:latin typeface="微软雅黑" pitchFamily="34" charset="-122"/>
                <a:ea typeface="微软雅黑" pitchFamily="34" charset="-122"/>
              </a:rPr>
              <a:t>妻离子散</a:t>
            </a:r>
            <a:endParaRPr lang="en-US" altLang="zh-CN" sz="2800" b="1"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26" name="矩形 25"/>
          <p:cNvSpPr/>
          <p:nvPr/>
        </p:nvSpPr>
        <p:spPr>
          <a:xfrm>
            <a:off x="428596" y="3143254"/>
            <a:ext cx="184731" cy="400110"/>
          </a:xfrm>
          <a:prstGeom prst="rect">
            <a:avLst/>
          </a:prstGeom>
        </p:spPr>
        <p:txBody>
          <a:bodyPr wrap="none">
            <a:spAutoFit/>
          </a:bodyPr>
          <a:lstStyle/>
          <a:p>
            <a:pPr lvl="0"/>
            <a:endParaRPr lang="en-US" altLang="zh-CN" sz="2000" b="1" dirty="0" smtClean="0">
              <a:solidFill>
                <a:srgbClr val="FF0000"/>
              </a:solidFill>
            </a:endParaRPr>
          </a:p>
        </p:txBody>
      </p:sp>
      <p:sp>
        <p:nvSpPr>
          <p:cNvPr id="2" name="TextBox 1"/>
          <p:cNvSpPr txBox="1"/>
          <p:nvPr/>
        </p:nvSpPr>
        <p:spPr>
          <a:xfrm>
            <a:off x="4793401" y="403572"/>
            <a:ext cx="2236510" cy="707886"/>
          </a:xfrm>
          <a:prstGeom prst="rect">
            <a:avLst/>
          </a:prstGeom>
          <a:noFill/>
        </p:spPr>
        <p:txBody>
          <a:bodyPr wrap="none" rtlCol="0">
            <a:spAutoFit/>
          </a:bodyPr>
          <a:lstStyle/>
          <a:p>
            <a:r>
              <a:rPr lang="zh-CN" altLang="en-US" sz="4000" b="1" dirty="0" smtClean="0">
                <a:solidFill>
                  <a:srgbClr val="FF0000"/>
                </a:solidFill>
                <a:latin typeface="微软雅黑" pitchFamily="34" charset="-122"/>
                <a:ea typeface="微软雅黑" pitchFamily="34" charset="-122"/>
              </a:rPr>
              <a:t>危害社会</a:t>
            </a:r>
            <a:endParaRPr lang="zh-CN" altLang="en-US" sz="4000" b="1" dirty="0">
              <a:solidFill>
                <a:srgbClr val="FF0000"/>
              </a:solidFill>
              <a:latin typeface="微软雅黑" pitchFamily="34" charset="-122"/>
              <a:ea typeface="微软雅黑" pitchFamily="34" charset="-122"/>
            </a:endParaRPr>
          </a:p>
        </p:txBody>
      </p:sp>
      <p:sp>
        <p:nvSpPr>
          <p:cNvPr id="9" name="Pentagon 3">
            <a:extLst>
              <a:ext uri="{FF2B5EF4-FFF2-40B4-BE49-F238E27FC236}">
                <a16:creationId xmlns="" xmlns:a16="http://schemas.microsoft.com/office/drawing/2014/main" id="{DEFA1359-B8A9-4BF2-837E-99CE94C76E12}"/>
              </a:ext>
            </a:extLst>
          </p:cNvPr>
          <p:cNvSpPr/>
          <p:nvPr/>
        </p:nvSpPr>
        <p:spPr>
          <a:xfrm>
            <a:off x="4522225" y="1419622"/>
            <a:ext cx="2454542" cy="386323"/>
          </a:xfrm>
          <a:prstGeom prst="homePlat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800" b="1" dirty="0">
                <a:solidFill>
                  <a:schemeClr val="tx1"/>
                </a:solidFill>
                <a:latin typeface="微软雅黑" panose="020B0503020204020204" pitchFamily="34" charset="-122"/>
                <a:ea typeface="微软雅黑" panose="020B0503020204020204" pitchFamily="34" charset="-122"/>
                <a:cs typeface="+mn-ea"/>
                <a:sym typeface="Arial" panose="020B0604020202020204" pitchFamily="34" charset="0"/>
              </a:rPr>
              <a:t>偷盗抢劫</a:t>
            </a:r>
            <a:endParaRPr lang="en-GB" sz="2800" b="1" dirty="0">
              <a:solidFill>
                <a:schemeClr val="tx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Pentagon 5">
            <a:extLst>
              <a:ext uri="{FF2B5EF4-FFF2-40B4-BE49-F238E27FC236}">
                <a16:creationId xmlns="" xmlns:a16="http://schemas.microsoft.com/office/drawing/2014/main" id="{F0BD389E-A382-4C69-B4C6-CCF5F92472A1}"/>
              </a:ext>
            </a:extLst>
          </p:cNvPr>
          <p:cNvSpPr/>
          <p:nvPr/>
        </p:nvSpPr>
        <p:spPr>
          <a:xfrm>
            <a:off x="4550825" y="2037244"/>
            <a:ext cx="2454542" cy="386324"/>
          </a:xfrm>
          <a:prstGeom prst="homePlat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800" b="1" dirty="0">
                <a:solidFill>
                  <a:schemeClr val="tx1"/>
                </a:solidFill>
                <a:latin typeface="微软雅黑" panose="020B0503020204020204" pitchFamily="34" charset="-122"/>
                <a:ea typeface="微软雅黑" panose="020B0503020204020204" pitchFamily="34" charset="-122"/>
                <a:cs typeface="+mn-ea"/>
                <a:sym typeface="Arial" panose="020B0604020202020204" pitchFamily="34" charset="0"/>
              </a:rPr>
              <a:t>杀人放火</a:t>
            </a:r>
            <a:endParaRPr lang="en-GB" sz="2800" b="1" dirty="0">
              <a:solidFill>
                <a:schemeClr val="tx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5" name="Pentagon 6">
            <a:extLst>
              <a:ext uri="{FF2B5EF4-FFF2-40B4-BE49-F238E27FC236}">
                <a16:creationId xmlns="" xmlns:a16="http://schemas.microsoft.com/office/drawing/2014/main" id="{01253589-CEF2-4219-8026-3BA7949BAADD}"/>
              </a:ext>
            </a:extLst>
          </p:cNvPr>
          <p:cNvSpPr/>
          <p:nvPr/>
        </p:nvSpPr>
        <p:spPr>
          <a:xfrm>
            <a:off x="4550825" y="2756931"/>
            <a:ext cx="2454542" cy="386323"/>
          </a:xfrm>
          <a:prstGeom prst="homePlat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800" b="1" dirty="0">
                <a:solidFill>
                  <a:schemeClr val="tx1"/>
                </a:solidFill>
                <a:latin typeface="微软雅黑" panose="020B0503020204020204" pitchFamily="34" charset="-122"/>
                <a:ea typeface="微软雅黑" panose="020B0503020204020204" pitchFamily="34" charset="-122"/>
                <a:cs typeface="+mn-ea"/>
                <a:sym typeface="Arial" panose="020B0604020202020204" pitchFamily="34" charset="0"/>
              </a:rPr>
              <a:t>传播疾病</a:t>
            </a:r>
            <a:endParaRPr lang="en-GB" sz="2800" b="1" dirty="0">
              <a:solidFill>
                <a:schemeClr val="tx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pic>
        <p:nvPicPr>
          <p:cNvPr id="21" name="Picture 5" descr="lhh_7">
            <a:extLst>
              <a:ext uri="{FF2B5EF4-FFF2-40B4-BE49-F238E27FC236}">
                <a16:creationId xmlns="" xmlns:a16="http://schemas.microsoft.com/office/drawing/2014/main" id="{155462CE-3BF0-4D47-A9D1-B8108B28B4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281" y="64152"/>
            <a:ext cx="4067944" cy="4964650"/>
          </a:xfrm>
          <a:prstGeom prst="rect">
            <a:avLst/>
          </a:prstGeom>
          <a:noFill/>
          <a:ln>
            <a:noFill/>
          </a:ln>
          <a:effectLst>
            <a:softEdge rad="317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pic>
        <p:nvPicPr>
          <p:cNvPr id="7" name="Picture 2" descr="吸毒社会危害画2">
            <a:extLst>
              <a:ext uri="{FF2B5EF4-FFF2-40B4-BE49-F238E27FC236}">
                <a16:creationId xmlns="" xmlns:a16="http://schemas.microsoft.com/office/drawing/2014/main" id="{4877FE56-C512-4FDD-8C80-FAFEE1578022}"/>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411510"/>
            <a:ext cx="5760640" cy="4400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图片 7" descr="图片包含 人员, 掌握&#10;&#10;已生成极高可信度的说明">
            <a:extLst>
              <a:ext uri="{FF2B5EF4-FFF2-40B4-BE49-F238E27FC236}">
                <a16:creationId xmlns="" xmlns:a16="http://schemas.microsoft.com/office/drawing/2014/main" id="{B3F48756-CFDA-461A-AE14-4630876819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9295" y="608951"/>
            <a:ext cx="3272657" cy="38448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sp>
        <p:nvSpPr>
          <p:cNvPr id="2" name="TextBox 1"/>
          <p:cNvSpPr txBox="1"/>
          <p:nvPr/>
        </p:nvSpPr>
        <p:spPr>
          <a:xfrm>
            <a:off x="-49327" y="274567"/>
            <a:ext cx="6267130" cy="707886"/>
          </a:xfrm>
          <a:prstGeom prst="rect">
            <a:avLst/>
          </a:prstGeom>
          <a:noFill/>
        </p:spPr>
        <p:txBody>
          <a:bodyPr wrap="square" rtlCol="0">
            <a:spAutoFit/>
          </a:bodyPr>
          <a:lstStyle/>
          <a:p>
            <a:r>
              <a:rPr lang="zh-CN" altLang="en-US" sz="4000" b="1" dirty="0" smtClean="0">
                <a:solidFill>
                  <a:srgbClr val="FF0000"/>
                </a:solidFill>
                <a:latin typeface="微软雅黑" pitchFamily="34" charset="-122"/>
                <a:ea typeface="微软雅黑" pitchFamily="34" charset="-122"/>
              </a:rPr>
              <a:t>哪些青少年易沾染毒品</a:t>
            </a:r>
            <a:endParaRPr lang="zh-CN" altLang="en-US" sz="4000" b="1" dirty="0">
              <a:solidFill>
                <a:srgbClr val="FF0000"/>
              </a:solidFill>
              <a:latin typeface="微软雅黑" pitchFamily="34" charset="-122"/>
              <a:ea typeface="微软雅黑" pitchFamily="34" charset="-122"/>
            </a:endParaRPr>
          </a:p>
        </p:txBody>
      </p:sp>
      <p:sp>
        <p:nvSpPr>
          <p:cNvPr id="8" name="矩形 7">
            <a:extLst>
              <a:ext uri="{FF2B5EF4-FFF2-40B4-BE49-F238E27FC236}">
                <a16:creationId xmlns="" xmlns:a16="http://schemas.microsoft.com/office/drawing/2014/main" id="{CD26B803-98BD-480C-8170-5CADB7C9839D}"/>
              </a:ext>
            </a:extLst>
          </p:cNvPr>
          <p:cNvSpPr/>
          <p:nvPr/>
        </p:nvSpPr>
        <p:spPr>
          <a:xfrm>
            <a:off x="4835" y="3579862"/>
            <a:ext cx="8228373" cy="65248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30000"/>
              </a:lnSpc>
            </a:pPr>
            <a:r>
              <a:rPr lang="zh-CN" altLang="en-US" sz="2800" b="1" dirty="0" smtClean="0">
                <a:solidFill>
                  <a:schemeClr val="tx1"/>
                </a:solidFill>
                <a:latin typeface="微软雅黑" panose="020B0503020204020204" pitchFamily="34" charset="-122"/>
                <a:ea typeface="微软雅黑" panose="020B0503020204020204" pitchFamily="34" charset="-122"/>
              </a:rPr>
              <a:t>警惕性</a:t>
            </a:r>
            <a:r>
              <a:rPr lang="zh-CN" altLang="en-US" sz="2800" b="1" dirty="0">
                <a:solidFill>
                  <a:schemeClr val="tx1"/>
                </a:solidFill>
                <a:latin typeface="微软雅黑" panose="020B0503020204020204" pitchFamily="34" charset="-122"/>
                <a:ea typeface="微软雅黑" panose="020B0503020204020204" pitchFamily="34" charset="-122"/>
              </a:rPr>
              <a:t>差，随意结交网友、社会朋友的</a:t>
            </a:r>
            <a:r>
              <a:rPr lang="zh-CN" altLang="en-US" sz="2800" b="1" dirty="0" smtClean="0">
                <a:solidFill>
                  <a:schemeClr val="tx1"/>
                </a:solidFill>
                <a:latin typeface="微软雅黑" panose="020B0503020204020204" pitchFamily="34" charset="-122"/>
                <a:ea typeface="微软雅黑" panose="020B0503020204020204" pitchFamily="34" charset="-122"/>
              </a:rPr>
              <a:t>青少年</a:t>
            </a:r>
            <a:endParaRPr lang="zh-CN" altLang="en-US" sz="2800" dirty="0">
              <a:solidFill>
                <a:schemeClr val="tx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rotWithShape="1">
          <a:blip r:embed="rId3">
            <a:extLst>
              <a:ext uri="{28A0092B-C50C-407E-A947-70E740481C1C}">
                <a14:useLocalDpi xmlns:a14="http://schemas.microsoft.com/office/drawing/2010/main" val="0"/>
              </a:ext>
            </a:extLst>
          </a:blip>
          <a:srcRect t="14327" b="16019"/>
          <a:stretch/>
        </p:blipFill>
        <p:spPr>
          <a:xfrm flipH="1">
            <a:off x="5762712" y="1"/>
            <a:ext cx="3381287" cy="2859780"/>
          </a:xfrm>
          <a:prstGeom prst="rect">
            <a:avLst/>
          </a:prstGeom>
        </p:spPr>
      </p:pic>
      <p:sp>
        <p:nvSpPr>
          <p:cNvPr id="3" name="矩形 2"/>
          <p:cNvSpPr/>
          <p:nvPr/>
        </p:nvSpPr>
        <p:spPr>
          <a:xfrm>
            <a:off x="0" y="1255544"/>
            <a:ext cx="4961284" cy="597921"/>
          </a:xfrm>
          <a:prstGeom prst="rect">
            <a:avLst/>
          </a:prstGeom>
        </p:spPr>
        <p:txBody>
          <a:bodyPr wrap="square">
            <a:spAutoFit/>
          </a:bodyPr>
          <a:lstStyle/>
          <a:p>
            <a:pPr lvl="0">
              <a:lnSpc>
                <a:spcPct val="130000"/>
              </a:lnSpc>
            </a:pPr>
            <a:r>
              <a:rPr lang="zh-CN" altLang="en-US" sz="2800" b="1" dirty="0">
                <a:solidFill>
                  <a:prstClr val="black"/>
                </a:solidFill>
                <a:latin typeface="微软雅黑" panose="020B0503020204020204" pitchFamily="34" charset="-122"/>
                <a:ea typeface="微软雅黑" panose="020B0503020204020204" pitchFamily="34" charset="-122"/>
              </a:rPr>
              <a:t>与社会无业、不良人士接触者</a:t>
            </a:r>
          </a:p>
        </p:txBody>
      </p:sp>
      <p:sp>
        <p:nvSpPr>
          <p:cNvPr id="6" name="矩形 5"/>
          <p:cNvSpPr/>
          <p:nvPr/>
        </p:nvSpPr>
        <p:spPr>
          <a:xfrm>
            <a:off x="-28545" y="2033120"/>
            <a:ext cx="6627396" cy="523220"/>
          </a:xfrm>
          <a:prstGeom prst="rect">
            <a:avLst/>
          </a:prstGeom>
        </p:spPr>
        <p:txBody>
          <a:bodyPr wrap="square">
            <a:spAutoFit/>
          </a:bodyPr>
          <a:lstStyle/>
          <a:p>
            <a:r>
              <a:rPr lang="zh-CN" altLang="en-US" sz="2800" b="1" dirty="0">
                <a:solidFill>
                  <a:prstClr val="black"/>
                </a:solidFill>
                <a:latin typeface="微软雅黑" panose="020B0503020204020204" pitchFamily="34" charset="-122"/>
                <a:ea typeface="微软雅黑" panose="020B0503020204020204" pitchFamily="34" charset="-122"/>
              </a:rPr>
              <a:t>出入网吧、</a:t>
            </a:r>
            <a:r>
              <a:rPr lang="en-US" altLang="zh-CN" sz="2800" b="1" dirty="0" err="1">
                <a:solidFill>
                  <a:prstClr val="black"/>
                </a:solidFill>
                <a:latin typeface="微软雅黑" panose="020B0503020204020204" pitchFamily="34" charset="-122"/>
                <a:ea typeface="微软雅黑" panose="020B0503020204020204" pitchFamily="34" charset="-122"/>
              </a:rPr>
              <a:t>ktv</a:t>
            </a:r>
            <a:r>
              <a:rPr lang="zh-CN" altLang="en-US" sz="2800" b="1" dirty="0">
                <a:solidFill>
                  <a:prstClr val="black"/>
                </a:solidFill>
                <a:latin typeface="微软雅黑" panose="020B0503020204020204" pitchFamily="34" charset="-122"/>
                <a:ea typeface="微软雅黑" panose="020B0503020204020204" pitchFamily="34" charset="-122"/>
              </a:rPr>
              <a:t>、酒吧等不合时宜的场所</a:t>
            </a:r>
            <a:endParaRPr lang="zh-CN" altLang="en-US" b="1" dirty="0"/>
          </a:p>
        </p:txBody>
      </p:sp>
      <p:sp>
        <p:nvSpPr>
          <p:cNvPr id="7" name="矩形 6"/>
          <p:cNvSpPr/>
          <p:nvPr/>
        </p:nvSpPr>
        <p:spPr>
          <a:xfrm>
            <a:off x="-28545" y="2816335"/>
            <a:ext cx="7523798" cy="523220"/>
          </a:xfrm>
          <a:prstGeom prst="rect">
            <a:avLst/>
          </a:prstGeom>
        </p:spPr>
        <p:txBody>
          <a:bodyPr wrap="square">
            <a:spAutoFit/>
          </a:bodyPr>
          <a:lstStyle/>
          <a:p>
            <a:r>
              <a:rPr lang="zh-CN" altLang="en-US" sz="2800" b="1" dirty="0">
                <a:solidFill>
                  <a:prstClr val="black"/>
                </a:solidFill>
                <a:latin typeface="微软雅黑" panose="020B0503020204020204" pitchFamily="34" charset="-122"/>
                <a:ea typeface="微软雅黑" panose="020B0503020204020204" pitchFamily="34" charset="-122"/>
              </a:rPr>
              <a:t>易产生挫败感、不能够够承担压力的青少年</a:t>
            </a:r>
            <a:endParaRPr lang="zh-CN" altLang="en-US" b="1" dirty="0"/>
          </a:p>
        </p:txBody>
      </p:sp>
    </p:spTree>
    <p:extLst>
      <p:ext uri="{BB962C8B-B14F-4D97-AF65-F5344CB8AC3E}">
        <p14:creationId xmlns:p14="http://schemas.microsoft.com/office/powerpoint/2010/main" val="89265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sp>
        <p:nvSpPr>
          <p:cNvPr id="2" name="TextBox 1"/>
          <p:cNvSpPr txBox="1"/>
          <p:nvPr/>
        </p:nvSpPr>
        <p:spPr>
          <a:xfrm>
            <a:off x="3419872" y="123478"/>
            <a:ext cx="2236510" cy="707886"/>
          </a:xfrm>
          <a:prstGeom prst="rect">
            <a:avLst/>
          </a:prstGeom>
          <a:noFill/>
        </p:spPr>
        <p:txBody>
          <a:bodyPr wrap="none" rtlCol="0">
            <a:spAutoFit/>
          </a:bodyPr>
          <a:lstStyle/>
          <a:p>
            <a:r>
              <a:rPr lang="zh-CN" altLang="en-US" sz="4000" b="1" dirty="0" smtClean="0">
                <a:solidFill>
                  <a:srgbClr val="FF0000"/>
                </a:solidFill>
                <a:latin typeface="微软雅黑" pitchFamily="34" charset="-122"/>
                <a:ea typeface="微软雅黑" pitchFamily="34" charset="-122"/>
              </a:rPr>
              <a:t>预防毒品</a:t>
            </a:r>
            <a:endParaRPr lang="zh-CN" altLang="en-US" sz="4000" b="1" dirty="0">
              <a:solidFill>
                <a:srgbClr val="FF0000"/>
              </a:solidFill>
              <a:latin typeface="微软雅黑" pitchFamily="34" charset="-122"/>
              <a:ea typeface="微软雅黑" pitchFamily="34" charset="-122"/>
            </a:endParaRPr>
          </a:p>
        </p:txBody>
      </p:sp>
      <p:sp>
        <p:nvSpPr>
          <p:cNvPr id="8" name="矩形 7">
            <a:extLst>
              <a:ext uri="{FF2B5EF4-FFF2-40B4-BE49-F238E27FC236}">
                <a16:creationId xmlns="" xmlns:a16="http://schemas.microsoft.com/office/drawing/2014/main" id="{3848CCE8-4870-47EB-B3B0-643F23D844B7}"/>
              </a:ext>
            </a:extLst>
          </p:cNvPr>
          <p:cNvSpPr/>
          <p:nvPr/>
        </p:nvSpPr>
        <p:spPr>
          <a:xfrm>
            <a:off x="1999987" y="3055872"/>
            <a:ext cx="6161338" cy="65248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30000"/>
              </a:lnSpc>
            </a:pPr>
            <a:r>
              <a:rPr lang="zh-CN" altLang="en-US" sz="2800" b="1" dirty="0" smtClean="0">
                <a:solidFill>
                  <a:schemeClr val="dk1"/>
                </a:solidFill>
                <a:latin typeface="微软雅黑" panose="020B0503020204020204" pitchFamily="34" charset="-122"/>
                <a:ea typeface="微软雅黑" panose="020B0503020204020204" pitchFamily="34" charset="-122"/>
              </a:rPr>
              <a:t>知道</a:t>
            </a:r>
            <a:r>
              <a:rPr lang="zh-CN" altLang="en-US" sz="2800" b="1" dirty="0">
                <a:solidFill>
                  <a:schemeClr val="dk1"/>
                </a:solidFill>
                <a:latin typeface="微软雅黑" panose="020B0503020204020204" pitchFamily="34" charset="-122"/>
                <a:ea typeface="微软雅黑" panose="020B0503020204020204" pitchFamily="34" charset="-122"/>
              </a:rPr>
              <a:t>毒品违法犯罪要受到法律</a:t>
            </a:r>
            <a:r>
              <a:rPr lang="zh-CN" altLang="en-US" sz="2800" b="1" dirty="0" smtClean="0">
                <a:solidFill>
                  <a:schemeClr val="dk1"/>
                </a:solidFill>
                <a:latin typeface="微软雅黑" panose="020B0503020204020204" pitchFamily="34" charset="-122"/>
                <a:ea typeface="微软雅黑" panose="020B0503020204020204" pitchFamily="34" charset="-122"/>
              </a:rPr>
              <a:t>制裁</a:t>
            </a:r>
            <a:endParaRPr lang="zh-CN" altLang="en-US" sz="2800" dirty="0">
              <a:solidFill>
                <a:schemeClr val="dk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961727" y="1779662"/>
            <a:ext cx="615553" cy="1169551"/>
          </a:xfrm>
          <a:prstGeom prst="rect">
            <a:avLst/>
          </a:prstGeom>
          <a:noFill/>
        </p:spPr>
        <p:txBody>
          <a:bodyPr vert="eaVert" wrap="none" rtlCol="0">
            <a:spAutoFit/>
          </a:bodyPr>
          <a:lstStyle/>
          <a:p>
            <a:r>
              <a:rPr lang="zh-CN" altLang="en-US" sz="2800" b="1" dirty="0" smtClean="0">
                <a:latin typeface="微软雅黑" pitchFamily="34" charset="-122"/>
                <a:ea typeface="微软雅黑" pitchFamily="34" charset="-122"/>
              </a:rPr>
              <a:t>四知道</a:t>
            </a:r>
            <a:endParaRPr lang="zh-CN" altLang="en-US" sz="2800" b="1" dirty="0">
              <a:latin typeface="微软雅黑" pitchFamily="34" charset="-122"/>
              <a:ea typeface="微软雅黑" pitchFamily="34" charset="-122"/>
            </a:endParaRPr>
          </a:p>
        </p:txBody>
      </p:sp>
      <p:sp>
        <p:nvSpPr>
          <p:cNvPr id="6" name="矩形 5"/>
          <p:cNvSpPr/>
          <p:nvPr/>
        </p:nvSpPr>
        <p:spPr>
          <a:xfrm>
            <a:off x="1974932" y="1118466"/>
            <a:ext cx="3676670" cy="523220"/>
          </a:xfrm>
          <a:prstGeom prst="rect">
            <a:avLst/>
          </a:prstGeom>
        </p:spPr>
        <p:txBody>
          <a:bodyPr wrap="square">
            <a:spAutoFit/>
          </a:bodyPr>
          <a:lstStyle/>
          <a:p>
            <a:r>
              <a:rPr lang="zh-CN" altLang="en-US" sz="2800" b="1" dirty="0">
                <a:solidFill>
                  <a:prstClr val="black"/>
                </a:solidFill>
                <a:latin typeface="微软雅黑" panose="020B0503020204020204" pitchFamily="34" charset="-122"/>
                <a:ea typeface="微软雅黑" panose="020B0503020204020204" pitchFamily="34" charset="-122"/>
              </a:rPr>
              <a:t>知道什么是毒品</a:t>
            </a:r>
            <a:endParaRPr lang="zh-CN" altLang="en-US" b="1" dirty="0"/>
          </a:p>
        </p:txBody>
      </p:sp>
      <p:sp>
        <p:nvSpPr>
          <p:cNvPr id="7" name="矩形 6"/>
          <p:cNvSpPr/>
          <p:nvPr/>
        </p:nvSpPr>
        <p:spPr>
          <a:xfrm>
            <a:off x="1974932" y="1779662"/>
            <a:ext cx="5047401" cy="523220"/>
          </a:xfrm>
          <a:prstGeom prst="rect">
            <a:avLst/>
          </a:prstGeom>
        </p:spPr>
        <p:txBody>
          <a:bodyPr wrap="square">
            <a:spAutoFit/>
          </a:bodyPr>
          <a:lstStyle/>
          <a:p>
            <a:r>
              <a:rPr lang="zh-CN" altLang="en-US" sz="2800" b="1" dirty="0">
                <a:solidFill>
                  <a:prstClr val="black"/>
                </a:solidFill>
                <a:latin typeface="微软雅黑" panose="020B0503020204020204" pitchFamily="34" charset="-122"/>
                <a:ea typeface="微软雅黑" panose="020B0503020204020204" pitchFamily="34" charset="-122"/>
              </a:rPr>
              <a:t>知道吸毒极易成瘾，难以戒断</a:t>
            </a:r>
            <a:endParaRPr lang="zh-CN" altLang="en-US" b="1" dirty="0"/>
          </a:p>
        </p:txBody>
      </p:sp>
      <p:sp>
        <p:nvSpPr>
          <p:cNvPr id="9" name="矩形 8"/>
          <p:cNvSpPr/>
          <p:nvPr/>
        </p:nvSpPr>
        <p:spPr>
          <a:xfrm>
            <a:off x="1999987" y="2399226"/>
            <a:ext cx="4104456" cy="597921"/>
          </a:xfrm>
          <a:prstGeom prst="rect">
            <a:avLst/>
          </a:prstGeom>
        </p:spPr>
        <p:txBody>
          <a:bodyPr wrap="square">
            <a:spAutoFit/>
          </a:bodyPr>
          <a:lstStyle/>
          <a:p>
            <a:pPr lvl="0">
              <a:lnSpc>
                <a:spcPct val="130000"/>
              </a:lnSpc>
            </a:pPr>
            <a:r>
              <a:rPr lang="zh-CN" altLang="en-US" sz="2800" b="1" dirty="0">
                <a:solidFill>
                  <a:prstClr val="black"/>
                </a:solidFill>
                <a:latin typeface="微软雅黑" panose="020B0503020204020204" pitchFamily="34" charset="-122"/>
                <a:ea typeface="微软雅黑" panose="020B0503020204020204" pitchFamily="34" charset="-122"/>
              </a:rPr>
              <a:t>知道毒品的危害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P spid="6" grpId="0"/>
      <p:bldP spid="7"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pic>
        <p:nvPicPr>
          <p:cNvPr id="7" name="大演PPT工作室制作"/>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34" y="843558"/>
            <a:ext cx="3436506" cy="3633169"/>
          </a:xfrm>
          <a:prstGeom prst="flowChartConnector">
            <a:avLst/>
          </a:prstGeom>
          <a:noFill/>
          <a:ln w="28575">
            <a:solidFill>
              <a:srgbClr val="9A002A"/>
            </a:solidFill>
          </a:ln>
        </p:spPr>
      </p:pic>
      <p:sp>
        <p:nvSpPr>
          <p:cNvPr id="3" name="矩形 2"/>
          <p:cNvSpPr/>
          <p:nvPr/>
        </p:nvSpPr>
        <p:spPr>
          <a:xfrm>
            <a:off x="4067944" y="1075786"/>
            <a:ext cx="3775393" cy="1938992"/>
          </a:xfrm>
          <a:prstGeom prst="rect">
            <a:avLst/>
          </a:prstGeom>
        </p:spPr>
        <p:txBody>
          <a:bodyPr wrap="none">
            <a:spAutoFit/>
          </a:bodyPr>
          <a:lstStyle/>
          <a:p>
            <a:r>
              <a:rPr lang="zh-CN" altLang="en-US" sz="4000" b="1" dirty="0">
                <a:latin typeface="微软雅黑" panose="020B0503020204020204" pitchFamily="34" charset="-122"/>
                <a:ea typeface="微软雅黑" panose="020B0503020204020204" pitchFamily="34" charset="-122"/>
              </a:rPr>
              <a:t>拒绝接受</a:t>
            </a:r>
            <a:r>
              <a:rPr lang="zh-CN" altLang="en-US" sz="4000" b="1" dirty="0" smtClean="0">
                <a:latin typeface="微软雅黑" panose="020B0503020204020204" pitchFamily="34" charset="-122"/>
                <a:ea typeface="微软雅黑" panose="020B0503020204020204" pitchFamily="34" charset="-122"/>
              </a:rPr>
              <a:t>陌生人</a:t>
            </a:r>
            <a:endParaRPr lang="en-US" altLang="zh-CN" sz="4000" b="1" dirty="0" smtClean="0">
              <a:latin typeface="微软雅黑" panose="020B0503020204020204" pitchFamily="34" charset="-122"/>
              <a:ea typeface="微软雅黑" panose="020B0503020204020204" pitchFamily="34" charset="-122"/>
            </a:endParaRPr>
          </a:p>
          <a:p>
            <a:r>
              <a:rPr lang="zh-CN" altLang="en-US" sz="4000" b="1" dirty="0" smtClean="0">
                <a:latin typeface="微软雅黑" panose="020B0503020204020204" pitchFamily="34" charset="-122"/>
                <a:ea typeface="微软雅黑" panose="020B0503020204020204" pitchFamily="34" charset="-122"/>
              </a:rPr>
              <a:t>的“馈赠”</a:t>
            </a:r>
            <a:endParaRPr lang="en-US" altLang="zh-CN" sz="4000" b="1" dirty="0" smtClean="0">
              <a:latin typeface="微软雅黑" panose="020B0503020204020204" pitchFamily="34" charset="-122"/>
              <a:ea typeface="微软雅黑" panose="020B0503020204020204" pitchFamily="34" charset="-122"/>
            </a:endParaRPr>
          </a:p>
          <a:p>
            <a:endParaRPr lang="en-US" altLang="zh-CN" sz="4000" dirty="0">
              <a:latin typeface="微软雅黑" panose="020B0503020204020204" pitchFamily="34" charset="-122"/>
              <a:ea typeface="微软雅黑" panose="020B0503020204020204" pitchFamily="34" charset="-122"/>
            </a:endParaRPr>
          </a:p>
        </p:txBody>
      </p:sp>
      <p:sp>
        <p:nvSpPr>
          <p:cNvPr id="2" name="矩形 1"/>
          <p:cNvSpPr/>
          <p:nvPr/>
        </p:nvSpPr>
        <p:spPr>
          <a:xfrm>
            <a:off x="4129560" y="2992661"/>
            <a:ext cx="2236510" cy="707886"/>
          </a:xfrm>
          <a:prstGeom prst="rect">
            <a:avLst/>
          </a:prstGeom>
        </p:spPr>
        <p:txBody>
          <a:bodyPr wrap="none">
            <a:spAutoFit/>
          </a:bodyPr>
          <a:lstStyle/>
          <a:p>
            <a:pPr lvl="0"/>
            <a:r>
              <a:rPr lang="zh-CN" altLang="en-US" sz="4000" b="1" dirty="0">
                <a:solidFill>
                  <a:prstClr val="black"/>
                </a:solidFill>
                <a:latin typeface="微软雅黑" panose="020B0503020204020204" pitchFamily="34" charset="-122"/>
                <a:ea typeface="微软雅黑" panose="020B0503020204020204" pitchFamily="34" charset="-122"/>
              </a:rPr>
              <a:t>抵制诱惑</a:t>
            </a:r>
          </a:p>
        </p:txBody>
      </p:sp>
    </p:spTree>
    <p:extLst>
      <p:ext uri="{BB962C8B-B14F-4D97-AF65-F5344CB8AC3E}">
        <p14:creationId xmlns:p14="http://schemas.microsoft.com/office/powerpoint/2010/main" val="3175351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ircle(in)">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grpSp>
        <p:nvGrpSpPr>
          <p:cNvPr id="7" name="组合 6"/>
          <p:cNvGrpSpPr/>
          <p:nvPr/>
        </p:nvGrpSpPr>
        <p:grpSpPr>
          <a:xfrm>
            <a:off x="1" y="29245"/>
            <a:ext cx="8822546" cy="5114255"/>
            <a:chOff x="14958729" y="2058995"/>
            <a:chExt cx="5325778" cy="3853732"/>
          </a:xfrm>
        </p:grpSpPr>
        <p:pic>
          <p:nvPicPr>
            <p:cNvPr id="9" name="大演PPT工作室制作"/>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15807" y="2058995"/>
              <a:ext cx="2368700" cy="2170957"/>
            </a:xfrm>
            <a:prstGeom prst="rect">
              <a:avLst/>
            </a:prstGeom>
            <a:noFill/>
            <a:ln>
              <a:noFill/>
            </a:ln>
          </p:spPr>
        </p:pic>
        <p:pic>
          <p:nvPicPr>
            <p:cNvPr id="10" name="图片 9"/>
            <p:cNvPicPr>
              <a:picLocks noChangeAspect="1"/>
            </p:cNvPicPr>
            <p:nvPr/>
          </p:nvPicPr>
          <p:blipFill rotWithShape="1">
            <a:blip r:embed="rId4">
              <a:extLst>
                <a:ext uri="{28A0092B-C50C-407E-A947-70E740481C1C}">
                  <a14:useLocalDpi xmlns:a14="http://schemas.microsoft.com/office/drawing/2010/main" val="0"/>
                </a:ext>
              </a:extLst>
            </a:blip>
            <a:srcRect l="12455" t="11699" r="10896" b="13480"/>
            <a:stretch/>
          </p:blipFill>
          <p:spPr>
            <a:xfrm>
              <a:off x="14958729" y="4207915"/>
              <a:ext cx="2368700" cy="1704812"/>
            </a:xfrm>
            <a:prstGeom prst="rect">
              <a:avLst/>
            </a:prstGeom>
          </p:spPr>
        </p:pic>
      </p:grpSp>
      <p:sp>
        <p:nvSpPr>
          <p:cNvPr id="2" name="矩形 1"/>
          <p:cNvSpPr/>
          <p:nvPr/>
        </p:nvSpPr>
        <p:spPr>
          <a:xfrm>
            <a:off x="2627784" y="1491345"/>
            <a:ext cx="1620958" cy="523220"/>
          </a:xfrm>
          <a:prstGeom prst="rect">
            <a:avLst/>
          </a:prstGeom>
        </p:spPr>
        <p:txBody>
          <a:bodyPr wrap="none">
            <a:spAutoFit/>
          </a:bodyPr>
          <a:lstStyle/>
          <a:p>
            <a:pPr algn="ctr"/>
            <a:r>
              <a:rPr lang="zh-CN" altLang="en-US" sz="2800" b="1" dirty="0">
                <a:latin typeface="微软雅黑" panose="020B0503020204020204" pitchFamily="34" charset="-122"/>
                <a:ea typeface="微软雅黑" panose="020B0503020204020204" pitchFamily="34" charset="-122"/>
              </a:rPr>
              <a:t>慎重交友</a:t>
            </a:r>
          </a:p>
        </p:txBody>
      </p:sp>
      <p:sp>
        <p:nvSpPr>
          <p:cNvPr id="3" name="TextBox 2"/>
          <p:cNvSpPr txBox="1"/>
          <p:nvPr/>
        </p:nvSpPr>
        <p:spPr>
          <a:xfrm>
            <a:off x="5557640" y="3539212"/>
            <a:ext cx="1620957" cy="523220"/>
          </a:xfrm>
          <a:prstGeom prst="rect">
            <a:avLst/>
          </a:prstGeom>
          <a:noFill/>
        </p:spPr>
        <p:txBody>
          <a:bodyPr wrap="none" rtlCol="0">
            <a:spAutoFit/>
          </a:bodyPr>
          <a:lstStyle/>
          <a:p>
            <a:r>
              <a:rPr lang="zh-CN" altLang="en-US" sz="2800" b="1" dirty="0" smtClean="0">
                <a:latin typeface="微软雅黑" pitchFamily="34" charset="-122"/>
                <a:ea typeface="微软雅黑" pitchFamily="34" charset="-122"/>
              </a:rPr>
              <a:t>明辨是非</a:t>
            </a:r>
            <a:endParaRPr lang="zh-CN" altLang="en-US" sz="2800" b="1" dirty="0">
              <a:latin typeface="微软雅黑" pitchFamily="34" charset="-122"/>
              <a:ea typeface="微软雅黑" pitchFamily="34" charset="-122"/>
            </a:endParaRPr>
          </a:p>
        </p:txBody>
      </p:sp>
    </p:spTree>
    <p:extLst>
      <p:ext uri="{BB962C8B-B14F-4D97-AF65-F5344CB8AC3E}">
        <p14:creationId xmlns:p14="http://schemas.microsoft.com/office/powerpoint/2010/main" val="359236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sp>
        <p:nvSpPr>
          <p:cNvPr id="2" name="矩形 1"/>
          <p:cNvSpPr/>
          <p:nvPr/>
        </p:nvSpPr>
        <p:spPr>
          <a:xfrm>
            <a:off x="5067931" y="1086004"/>
            <a:ext cx="1092030" cy="1815882"/>
          </a:xfrm>
          <a:prstGeom prst="rect">
            <a:avLst/>
          </a:prstGeom>
        </p:spPr>
        <p:txBody>
          <a:bodyPr wrap="none">
            <a:spAutoFit/>
          </a:bodyPr>
          <a:lstStyle/>
          <a:p>
            <a:pPr algn="ctr"/>
            <a:endParaRPr lang="en-US" altLang="zh-CN" sz="2800" b="1" dirty="0" smtClean="0">
              <a:latin typeface="微软雅黑" panose="020B0503020204020204" pitchFamily="34" charset="-122"/>
              <a:ea typeface="微软雅黑" panose="020B0503020204020204" pitchFamily="34" charset="-122"/>
            </a:endParaRPr>
          </a:p>
          <a:p>
            <a:endParaRPr lang="en-US" altLang="zh-CN" sz="2800" dirty="0" smtClean="0">
              <a:latin typeface="微软雅黑" panose="020B0503020204020204" pitchFamily="34" charset="-122"/>
              <a:ea typeface="微软雅黑" panose="020B0503020204020204" pitchFamily="34" charset="-122"/>
            </a:endParaRPr>
          </a:p>
          <a:p>
            <a:endParaRPr lang="en-US" altLang="zh-CN" sz="2800" dirty="0" smtClean="0">
              <a:latin typeface="微软雅黑" panose="020B0503020204020204" pitchFamily="34" charset="-122"/>
              <a:ea typeface="微软雅黑" panose="020B0503020204020204" pitchFamily="34" charset="-122"/>
            </a:endParaRPr>
          </a:p>
          <a:p>
            <a:r>
              <a:rPr lang="zh-CN" altLang="en-US" sz="2800" dirty="0" smtClean="0">
                <a:latin typeface="微软雅黑" panose="020B0503020204020204" pitchFamily="34" charset="-122"/>
                <a:ea typeface="微软雅黑" panose="020B0503020204020204" pitchFamily="34" charset="-122"/>
              </a:rPr>
              <a:t> </a:t>
            </a:r>
            <a:endParaRPr lang="zh-CN" altLang="en-US" sz="2800" dirty="0">
              <a:latin typeface="微软雅黑" panose="020B0503020204020204" pitchFamily="34" charset="-122"/>
              <a:ea typeface="微软雅黑" panose="020B0503020204020204" pitchFamily="34" charset="-122"/>
            </a:endParaRPr>
          </a:p>
        </p:txBody>
      </p:sp>
      <p:pic>
        <p:nvPicPr>
          <p:cNvPr id="8" name="大演PPT工作室制作"/>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28" y="411510"/>
            <a:ext cx="3808892" cy="4027175"/>
          </a:xfrm>
          <a:prstGeom prst="rect">
            <a:avLst/>
          </a:prstGeom>
          <a:noFill/>
          <a:ln>
            <a:noFill/>
          </a:ln>
        </p:spPr>
      </p:pic>
      <p:sp>
        <p:nvSpPr>
          <p:cNvPr id="3" name="矩形 2"/>
          <p:cNvSpPr/>
          <p:nvPr/>
        </p:nvSpPr>
        <p:spPr>
          <a:xfrm>
            <a:off x="4283968" y="2777987"/>
            <a:ext cx="3057247" cy="954107"/>
          </a:xfrm>
          <a:prstGeom prst="rect">
            <a:avLst/>
          </a:prstGeom>
        </p:spPr>
        <p:txBody>
          <a:bodyPr wrap="none">
            <a:spAutoFit/>
          </a:bodyPr>
          <a:lstStyle/>
          <a:p>
            <a:endParaRPr lang="en-US" altLang="zh-CN" sz="2800" b="1" dirty="0" smtClean="0">
              <a:latin typeface="微软雅黑" pitchFamily="34" charset="-122"/>
              <a:ea typeface="微软雅黑" pitchFamily="34" charset="-122"/>
            </a:endParaRPr>
          </a:p>
          <a:p>
            <a:r>
              <a:rPr lang="zh-CN" altLang="en-US" sz="2800" b="1" dirty="0" smtClean="0">
                <a:latin typeface="微软雅黑" pitchFamily="34" charset="-122"/>
                <a:ea typeface="微软雅黑" pitchFamily="34" charset="-122"/>
              </a:rPr>
              <a:t>树立</a:t>
            </a:r>
            <a:r>
              <a:rPr lang="zh-CN" altLang="en-US" sz="2800" b="1" dirty="0">
                <a:latin typeface="微软雅黑" pitchFamily="34" charset="-122"/>
                <a:ea typeface="微软雅黑" pitchFamily="34" charset="-122"/>
              </a:rPr>
              <a:t>正确的人生观</a:t>
            </a:r>
            <a:endParaRPr lang="zh-CN" altLang="en-US" sz="2800" b="1" dirty="0"/>
          </a:p>
        </p:txBody>
      </p:sp>
      <p:sp>
        <p:nvSpPr>
          <p:cNvPr id="6" name="矩形 5"/>
          <p:cNvSpPr/>
          <p:nvPr/>
        </p:nvSpPr>
        <p:spPr>
          <a:xfrm>
            <a:off x="4125789" y="915566"/>
            <a:ext cx="2976314" cy="523220"/>
          </a:xfrm>
          <a:prstGeom prst="rect">
            <a:avLst/>
          </a:prstGeom>
        </p:spPr>
        <p:txBody>
          <a:bodyPr wrap="square">
            <a:spAutoFit/>
          </a:bodyPr>
          <a:lstStyle/>
          <a:p>
            <a:pPr lvl="0" algn="ctr"/>
            <a:r>
              <a:rPr lang="zh-CN" altLang="en-US" sz="2800" b="1" dirty="0">
                <a:solidFill>
                  <a:prstClr val="black"/>
                </a:solidFill>
                <a:latin typeface="微软雅黑" panose="020B0503020204020204" pitchFamily="34" charset="-122"/>
                <a:ea typeface="微软雅黑" panose="020B0503020204020204" pitchFamily="34" charset="-122"/>
              </a:rPr>
              <a:t>不盲目追赶时髦</a:t>
            </a:r>
            <a:endParaRPr lang="en-US" altLang="zh-CN" sz="2800" b="1" dirty="0">
              <a:solidFill>
                <a:prstClr val="black"/>
              </a:solidFill>
              <a:latin typeface="微软雅黑" panose="020B0503020204020204" pitchFamily="34" charset="-122"/>
              <a:ea typeface="微软雅黑" panose="020B0503020204020204" pitchFamily="34" charset="-122"/>
            </a:endParaRPr>
          </a:p>
        </p:txBody>
      </p:sp>
      <p:sp>
        <p:nvSpPr>
          <p:cNvPr id="7" name="矩形 6"/>
          <p:cNvSpPr/>
          <p:nvPr/>
        </p:nvSpPr>
        <p:spPr>
          <a:xfrm>
            <a:off x="4283968" y="1681489"/>
            <a:ext cx="1980029" cy="523220"/>
          </a:xfrm>
          <a:prstGeom prst="rect">
            <a:avLst/>
          </a:prstGeom>
        </p:spPr>
        <p:txBody>
          <a:bodyPr wrap="none">
            <a:spAutoFit/>
          </a:bodyPr>
          <a:lstStyle/>
          <a:p>
            <a:pPr lvl="0"/>
            <a:r>
              <a:rPr lang="zh-CN" altLang="en-US" sz="2800" b="1" dirty="0">
                <a:solidFill>
                  <a:prstClr val="black"/>
                </a:solidFill>
                <a:latin typeface="微软雅黑" panose="020B0503020204020204" pitchFamily="34" charset="-122"/>
                <a:ea typeface="微软雅黑" panose="020B0503020204020204" pitchFamily="34" charset="-122"/>
              </a:rPr>
              <a:t>不寻求刺激</a:t>
            </a:r>
            <a:endParaRPr lang="en-US" altLang="zh-CN" sz="2800" b="1" dirty="0">
              <a:solidFill>
                <a:prstClr val="black"/>
              </a:solidFill>
              <a:latin typeface="微软雅黑" panose="020B0503020204020204" pitchFamily="34" charset="-122"/>
              <a:ea typeface="微软雅黑" panose="020B0503020204020204" pitchFamily="34" charset="-122"/>
            </a:endParaRPr>
          </a:p>
        </p:txBody>
      </p:sp>
      <p:sp>
        <p:nvSpPr>
          <p:cNvPr id="9" name="矩形 8"/>
          <p:cNvSpPr/>
          <p:nvPr/>
        </p:nvSpPr>
        <p:spPr>
          <a:xfrm>
            <a:off x="4267855" y="2427734"/>
            <a:ext cx="2978765" cy="523220"/>
          </a:xfrm>
          <a:prstGeom prst="rect">
            <a:avLst/>
          </a:prstGeom>
        </p:spPr>
        <p:txBody>
          <a:bodyPr wrap="square">
            <a:spAutoFit/>
          </a:bodyPr>
          <a:lstStyle/>
          <a:p>
            <a:pPr lvl="0"/>
            <a:r>
              <a:rPr lang="zh-CN" altLang="en-US" sz="2800" b="1" dirty="0">
                <a:solidFill>
                  <a:prstClr val="black"/>
                </a:solidFill>
                <a:latin typeface="微软雅黑" pitchFamily="34" charset="-122"/>
                <a:ea typeface="微软雅黑" pitchFamily="34" charset="-122"/>
              </a:rPr>
              <a:t>不盲目追求享受</a:t>
            </a:r>
            <a:endParaRPr lang="en-US" altLang="zh-CN" sz="2800" b="1"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1856989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heel(1)">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heel(1)">
                                      <p:cBhvr>
                                        <p:cTn id="2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pic>
        <p:nvPicPr>
          <p:cNvPr id="7" name="大演PPT工作室制作"/>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747" y="344408"/>
            <a:ext cx="3968861" cy="4370465"/>
          </a:xfrm>
          <a:prstGeom prst="wedgeEllipseCallout">
            <a:avLst>
              <a:gd name="adj1" fmla="val -7231"/>
              <a:gd name="adj2" fmla="val 49140"/>
            </a:avLst>
          </a:prstGeom>
          <a:noFill/>
          <a:ln w="28575">
            <a:solidFill>
              <a:srgbClr val="9A002A"/>
            </a:solidFill>
          </a:ln>
        </p:spPr>
      </p:pic>
      <p:sp>
        <p:nvSpPr>
          <p:cNvPr id="2" name="矩形 1"/>
          <p:cNvSpPr/>
          <p:nvPr/>
        </p:nvSpPr>
        <p:spPr>
          <a:xfrm>
            <a:off x="4210000" y="2787774"/>
            <a:ext cx="4134465" cy="954107"/>
          </a:xfrm>
          <a:prstGeom prst="rect">
            <a:avLst/>
          </a:prstGeom>
        </p:spPr>
        <p:txBody>
          <a:bodyPr wrap="none">
            <a:spAutoFit/>
          </a:bodyPr>
          <a:lstStyle/>
          <a:p>
            <a:pPr algn="ctr"/>
            <a:r>
              <a:rPr lang="zh-CN" altLang="en-US" sz="2800" b="1" dirty="0" smtClean="0">
                <a:latin typeface="微软雅黑" panose="020B0503020204020204" pitchFamily="34" charset="-122"/>
                <a:ea typeface="微软雅黑" panose="020B0503020204020204" pitchFamily="34" charset="-122"/>
              </a:rPr>
              <a:t>不进歌厅、酒吧、迪厅、</a:t>
            </a:r>
            <a:endParaRPr lang="en-US" altLang="zh-CN" sz="2800" b="1" dirty="0" smtClean="0">
              <a:latin typeface="微软雅黑" panose="020B0503020204020204" pitchFamily="34" charset="-122"/>
              <a:ea typeface="微软雅黑" panose="020B0503020204020204" pitchFamily="34" charset="-122"/>
            </a:endParaRPr>
          </a:p>
          <a:p>
            <a:pPr algn="ctr"/>
            <a:r>
              <a:rPr lang="zh-CN" altLang="en-US" sz="2800" b="1" dirty="0" smtClean="0">
                <a:latin typeface="微软雅黑" panose="020B0503020204020204" pitchFamily="34" charset="-122"/>
                <a:ea typeface="微软雅黑" panose="020B0503020204020204" pitchFamily="34" charset="-122"/>
              </a:rPr>
              <a:t>游戏厅等</a:t>
            </a:r>
            <a:endParaRPr lang="zh-CN" altLang="en-US" sz="2800" b="1" dirty="0">
              <a:latin typeface="微软雅黑" panose="020B0503020204020204" pitchFamily="34" charset="-122"/>
              <a:ea typeface="微软雅黑" panose="020B0503020204020204" pitchFamily="34" charset="-122"/>
            </a:endParaRPr>
          </a:p>
        </p:txBody>
      </p:sp>
      <p:sp>
        <p:nvSpPr>
          <p:cNvPr id="3" name="矩形 2"/>
          <p:cNvSpPr/>
          <p:nvPr/>
        </p:nvSpPr>
        <p:spPr>
          <a:xfrm>
            <a:off x="4504511" y="1131590"/>
            <a:ext cx="2970981" cy="523220"/>
          </a:xfrm>
          <a:prstGeom prst="rect">
            <a:avLst/>
          </a:prstGeom>
        </p:spPr>
        <p:txBody>
          <a:bodyPr wrap="square">
            <a:spAutoFit/>
          </a:bodyPr>
          <a:lstStyle/>
          <a:p>
            <a:pPr lvl="0" algn="ctr"/>
            <a:r>
              <a:rPr lang="zh-CN" altLang="en-US" sz="2800" b="1" dirty="0">
                <a:solidFill>
                  <a:prstClr val="black"/>
                </a:solidFill>
                <a:latin typeface="微软雅黑" panose="020B0503020204020204" pitchFamily="34" charset="-122"/>
                <a:ea typeface="微软雅黑" panose="020B0503020204020204" pitchFamily="34" charset="-122"/>
              </a:rPr>
              <a:t>远离易染毒场所</a:t>
            </a:r>
            <a:endParaRPr lang="en-US" altLang="zh-CN" sz="2800" b="1" dirty="0">
              <a:solidFill>
                <a:prstClr val="black"/>
              </a:solidFill>
              <a:latin typeface="微软雅黑" panose="020B0503020204020204" pitchFamily="34" charset="-122"/>
              <a:ea typeface="微软雅黑" panose="020B0503020204020204" pitchFamily="34" charset="-122"/>
            </a:endParaRPr>
          </a:p>
        </p:txBody>
      </p:sp>
      <p:sp>
        <p:nvSpPr>
          <p:cNvPr id="6" name="矩形 5"/>
          <p:cNvSpPr/>
          <p:nvPr/>
        </p:nvSpPr>
        <p:spPr>
          <a:xfrm>
            <a:off x="4437024" y="1952950"/>
            <a:ext cx="3105957" cy="523220"/>
          </a:xfrm>
          <a:prstGeom prst="rect">
            <a:avLst/>
          </a:prstGeom>
        </p:spPr>
        <p:txBody>
          <a:bodyPr wrap="square">
            <a:spAutoFit/>
          </a:bodyPr>
          <a:lstStyle/>
          <a:p>
            <a:pPr lvl="0" algn="ctr"/>
            <a:r>
              <a:rPr lang="zh-CN" altLang="en-US" sz="2800" b="1" dirty="0">
                <a:solidFill>
                  <a:prstClr val="black"/>
                </a:solidFill>
                <a:latin typeface="微软雅黑" panose="020B0503020204020204" pitchFamily="34" charset="-122"/>
                <a:ea typeface="微软雅黑" panose="020B0503020204020204" pitchFamily="34" charset="-122"/>
              </a:rPr>
              <a:t>不吸烟，不喝酒</a:t>
            </a:r>
            <a:endParaRPr lang="en-US" altLang="zh-CN" sz="2800" b="1"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86556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arn(inVertic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barn(inVertical)">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sp>
        <p:nvSpPr>
          <p:cNvPr id="2" name="矩形 1"/>
          <p:cNvSpPr/>
          <p:nvPr/>
        </p:nvSpPr>
        <p:spPr>
          <a:xfrm>
            <a:off x="4420334" y="3246244"/>
            <a:ext cx="2339102" cy="523220"/>
          </a:xfrm>
          <a:prstGeom prst="rect">
            <a:avLst/>
          </a:prstGeom>
        </p:spPr>
        <p:txBody>
          <a:bodyPr wrap="none">
            <a:spAutoFit/>
          </a:bodyPr>
          <a:lstStyle/>
          <a:p>
            <a:pPr algn="ctr"/>
            <a:r>
              <a:rPr lang="zh-CN" altLang="en-US" sz="2800" b="1" dirty="0" smtClean="0">
                <a:latin typeface="微软雅黑" panose="020B0503020204020204" pitchFamily="34" charset="-122"/>
                <a:ea typeface="微软雅黑" panose="020B0503020204020204" pitchFamily="34" charset="-122"/>
              </a:rPr>
              <a:t>勇于面对挫折</a:t>
            </a:r>
            <a:endParaRPr lang="en-US" altLang="zh-CN" sz="2800" b="1" dirty="0" smtClean="0">
              <a:latin typeface="微软雅黑" panose="020B0503020204020204" pitchFamily="34" charset="-122"/>
              <a:ea typeface="微软雅黑" panose="020B0503020204020204" pitchFamily="34" charset="-122"/>
            </a:endParaRPr>
          </a:p>
        </p:txBody>
      </p:sp>
      <p:pic>
        <p:nvPicPr>
          <p:cNvPr id="8" name="大演PPT工作室制作"/>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073" y="843558"/>
            <a:ext cx="3070807" cy="3498836"/>
          </a:xfrm>
          <a:prstGeom prst="rect">
            <a:avLst/>
          </a:prstGeom>
          <a:noFill/>
          <a:ln>
            <a:solidFill>
              <a:srgbClr val="9A002A"/>
            </a:solidFill>
          </a:ln>
        </p:spPr>
      </p:pic>
      <p:sp>
        <p:nvSpPr>
          <p:cNvPr id="3" name="矩形 2"/>
          <p:cNvSpPr/>
          <p:nvPr/>
        </p:nvSpPr>
        <p:spPr>
          <a:xfrm>
            <a:off x="4097318" y="1614396"/>
            <a:ext cx="2985135" cy="523220"/>
          </a:xfrm>
          <a:prstGeom prst="rect">
            <a:avLst/>
          </a:prstGeom>
        </p:spPr>
        <p:txBody>
          <a:bodyPr wrap="square">
            <a:spAutoFit/>
          </a:bodyPr>
          <a:lstStyle/>
          <a:p>
            <a:pPr lvl="0" algn="ctr"/>
            <a:r>
              <a:rPr lang="zh-CN" altLang="en-US" sz="2800" b="1" dirty="0">
                <a:solidFill>
                  <a:prstClr val="black"/>
                </a:solidFill>
                <a:latin typeface="微软雅黑" panose="020B0503020204020204" pitchFamily="34" charset="-122"/>
                <a:ea typeface="微软雅黑" panose="020B0503020204020204" pitchFamily="34" charset="-122"/>
              </a:rPr>
              <a:t>不要轻信他人</a:t>
            </a:r>
            <a:endParaRPr lang="en-US" altLang="zh-CN" sz="2800" b="1" dirty="0">
              <a:solidFill>
                <a:prstClr val="black"/>
              </a:solidFill>
              <a:latin typeface="微软雅黑" panose="020B0503020204020204" pitchFamily="34" charset="-122"/>
              <a:ea typeface="微软雅黑" panose="020B0503020204020204" pitchFamily="34" charset="-122"/>
            </a:endParaRPr>
          </a:p>
        </p:txBody>
      </p:sp>
      <p:sp>
        <p:nvSpPr>
          <p:cNvPr id="6" name="矩形 5"/>
          <p:cNvSpPr/>
          <p:nvPr/>
        </p:nvSpPr>
        <p:spPr>
          <a:xfrm>
            <a:off x="4499992" y="2416188"/>
            <a:ext cx="1620957" cy="523220"/>
          </a:xfrm>
          <a:prstGeom prst="rect">
            <a:avLst/>
          </a:prstGeom>
        </p:spPr>
        <p:txBody>
          <a:bodyPr wrap="none">
            <a:spAutoFit/>
          </a:bodyPr>
          <a:lstStyle/>
          <a:p>
            <a:pPr lvl="0" algn="ctr"/>
            <a:r>
              <a:rPr lang="zh-CN" altLang="en-US" sz="2800" b="1" dirty="0">
                <a:solidFill>
                  <a:prstClr val="black"/>
                </a:solidFill>
                <a:latin typeface="微软雅黑" panose="020B0503020204020204" pitchFamily="34" charset="-122"/>
                <a:ea typeface="微软雅黑" panose="020B0503020204020204" pitchFamily="34" charset="-122"/>
              </a:rPr>
              <a:t>保持警惕</a:t>
            </a:r>
            <a:endParaRPr lang="en-US" altLang="zh-CN" sz="2800" b="1"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197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6" name="Text Box 2">
            <a:extLst>
              <a:ext uri="{FF2B5EF4-FFF2-40B4-BE49-F238E27FC236}">
                <a16:creationId xmlns="" xmlns:a16="http://schemas.microsoft.com/office/drawing/2014/main" id="{C217D9C4-81B6-4A64-BA87-6CEE3034B24B}"/>
              </a:ext>
            </a:extLst>
          </p:cNvPr>
          <p:cNvSpPr txBox="1">
            <a:spLocks noChangeArrowheads="1"/>
          </p:cNvSpPr>
          <p:nvPr/>
        </p:nvSpPr>
        <p:spPr bwMode="auto">
          <a:xfrm>
            <a:off x="395536" y="403472"/>
            <a:ext cx="432048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4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defRPr>
            </a:lvl1pPr>
            <a:lvl2pPr marL="742950" indent="-285750">
              <a:defRPr kumimoji="1" sz="4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defRPr>
            </a:lvl2pPr>
            <a:lvl3pPr marL="1143000" indent="-228600">
              <a:defRPr kumimoji="1" sz="4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defRPr>
            </a:lvl3pPr>
            <a:lvl4pPr marL="1600200" indent="-228600">
              <a:defRPr kumimoji="1" sz="4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defRPr>
            </a:lvl4pPr>
            <a:lvl5pPr marL="2057400" indent="-228600">
              <a:defRPr kumimoji="1" sz="4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4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4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4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4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defRPr>
            </a:lvl9pPr>
          </a:lstStyle>
          <a:p>
            <a:pPr eaLnBrk="1" hangingPunct="1"/>
            <a:r>
              <a:rPr lang="zh-CN" altLang="en-US" dirty="0">
                <a:solidFill>
                  <a:srgbClr val="FF0000"/>
                </a:solidFill>
                <a:effectLst/>
                <a:latin typeface="微软雅黑" pitchFamily="34" charset="-122"/>
                <a:ea typeface="微软雅黑" pitchFamily="34" charset="-122"/>
              </a:rPr>
              <a:t>毒品离我们有多</a:t>
            </a:r>
            <a:r>
              <a:rPr lang="zh-CN" altLang="en-US" dirty="0" smtClean="0">
                <a:solidFill>
                  <a:srgbClr val="FF0000"/>
                </a:solidFill>
                <a:effectLst/>
                <a:latin typeface="微软雅黑" pitchFamily="34" charset="-122"/>
                <a:ea typeface="微软雅黑" pitchFamily="34" charset="-122"/>
              </a:rPr>
              <a:t>远</a:t>
            </a:r>
            <a:endParaRPr lang="zh-CN" altLang="en-US" dirty="0">
              <a:solidFill>
                <a:srgbClr val="FF0000"/>
              </a:solidFill>
              <a:effectLst/>
              <a:latin typeface="微软雅黑" pitchFamily="34" charset="-122"/>
              <a:ea typeface="微软雅黑" pitchFamily="34" charset="-122"/>
            </a:endParaRPr>
          </a:p>
        </p:txBody>
      </p:sp>
      <p:sp>
        <p:nvSpPr>
          <p:cNvPr id="7" name="矩形 6"/>
          <p:cNvSpPr/>
          <p:nvPr/>
        </p:nvSpPr>
        <p:spPr>
          <a:xfrm>
            <a:off x="2771800" y="1011748"/>
            <a:ext cx="6313816" cy="1323439"/>
          </a:xfrm>
          <a:prstGeom prst="rect">
            <a:avLst/>
          </a:prstGeom>
        </p:spPr>
        <p:txBody>
          <a:bodyPr wrap="square">
            <a:spAutoFit/>
          </a:bodyPr>
          <a:lstStyle/>
          <a:p>
            <a:r>
              <a:rPr lang="en-US" altLang="zh-CN" sz="2000" dirty="0" smtClean="0"/>
              <a:t>2018</a:t>
            </a:r>
            <a:r>
              <a:rPr lang="zh-CN" altLang="en-US" sz="2000" dirty="0" smtClean="0"/>
              <a:t>年</a:t>
            </a:r>
            <a:r>
              <a:rPr lang="en-US" altLang="zh-CN" sz="2000" dirty="0" smtClean="0"/>
              <a:t>6</a:t>
            </a:r>
            <a:r>
              <a:rPr lang="zh-CN" altLang="en-US" sz="2000" dirty="0" smtClean="0"/>
              <a:t>月</a:t>
            </a:r>
            <a:r>
              <a:rPr lang="en-US" altLang="zh-CN" sz="2000" dirty="0" smtClean="0"/>
              <a:t>25</a:t>
            </a:r>
            <a:r>
              <a:rPr lang="zh-CN" altLang="en-US" sz="2000" dirty="0" smtClean="0"/>
              <a:t>日，国家禁毒委员会办公室举办新闻发布会，发布</a:t>
            </a:r>
            <a:r>
              <a:rPr lang="en-US" altLang="zh-CN" sz="2000" dirty="0" smtClean="0"/>
              <a:t>《2017</a:t>
            </a:r>
            <a:r>
              <a:rPr lang="zh-CN" altLang="en-US" sz="2000" dirty="0" smtClean="0"/>
              <a:t>年中国毒品形势报告</a:t>
            </a:r>
            <a:r>
              <a:rPr lang="en-US" altLang="zh-CN" sz="2000" dirty="0" smtClean="0"/>
              <a:t>》</a:t>
            </a:r>
            <a:r>
              <a:rPr lang="zh-CN" altLang="en-US" sz="2000" dirty="0" smtClean="0"/>
              <a:t>，介绍了我国目前毒品最新形势。截至</a:t>
            </a:r>
            <a:r>
              <a:rPr lang="en-US" altLang="zh-CN" sz="2000" dirty="0" smtClean="0"/>
              <a:t>2017</a:t>
            </a:r>
            <a:r>
              <a:rPr lang="zh-CN" altLang="en-US" sz="2000" dirty="0" smtClean="0"/>
              <a:t>年底，全国现有吸毒人员</a:t>
            </a:r>
            <a:r>
              <a:rPr lang="en-US" altLang="zh-CN" sz="2000" dirty="0" smtClean="0"/>
              <a:t>255.3</a:t>
            </a:r>
            <a:r>
              <a:rPr lang="zh-CN" altLang="en-US" sz="2000" dirty="0" smtClean="0"/>
              <a:t>万名</a:t>
            </a:r>
            <a:r>
              <a:rPr lang="en-US" altLang="zh-CN" sz="2000" dirty="0" smtClean="0"/>
              <a:t>,35</a:t>
            </a:r>
            <a:r>
              <a:rPr lang="zh-CN" altLang="en-US" sz="2000" dirty="0" smtClean="0"/>
              <a:t>岁及以下青少年吸毒者占</a:t>
            </a:r>
            <a:r>
              <a:rPr lang="en-US" altLang="zh-CN" sz="2000" dirty="0" smtClean="0"/>
              <a:t>56.2%</a:t>
            </a:r>
            <a:r>
              <a:rPr lang="zh-CN" altLang="en-US" sz="2000" dirty="0" smtClean="0"/>
              <a:t>。</a:t>
            </a:r>
            <a:endParaRPr lang="zh-CN" altLang="en-US" sz="2000" dirty="0"/>
          </a:p>
        </p:txBody>
      </p:sp>
      <p:sp>
        <p:nvSpPr>
          <p:cNvPr id="8" name="矩形 7"/>
          <p:cNvSpPr/>
          <p:nvPr/>
        </p:nvSpPr>
        <p:spPr>
          <a:xfrm>
            <a:off x="2915816" y="2537735"/>
            <a:ext cx="6048672" cy="1631216"/>
          </a:xfrm>
          <a:prstGeom prst="rect">
            <a:avLst/>
          </a:prstGeom>
        </p:spPr>
        <p:txBody>
          <a:bodyPr wrap="square">
            <a:spAutoFit/>
          </a:bodyPr>
          <a:lstStyle/>
          <a:p>
            <a:r>
              <a:rPr lang="en-US" altLang="zh-CN" sz="2000" dirty="0" smtClean="0"/>
              <a:t>2017</a:t>
            </a:r>
            <a:r>
              <a:rPr lang="zh-CN" altLang="en-US" sz="2000" dirty="0" smtClean="0"/>
              <a:t>年宜昌市公安局党委副书记、副局长田军在会上进行讲话。他认为，</a:t>
            </a:r>
            <a:r>
              <a:rPr lang="en-US" altLang="zh-CN" sz="2000" dirty="0" smtClean="0"/>
              <a:t>2016</a:t>
            </a:r>
            <a:r>
              <a:rPr lang="zh-CN" altLang="en-US" sz="2000" dirty="0" smtClean="0"/>
              <a:t>年宜昌市社会化禁毒工作取得显著成。但同时，宜昌毒情呈现吸毒人员总量大、覆盖面广，</a:t>
            </a:r>
            <a:r>
              <a:rPr lang="zh-CN" altLang="en-US" sz="2000" b="1" dirty="0" smtClean="0"/>
              <a:t>吸食合成毒品人数多、呈低龄化趋势</a:t>
            </a:r>
            <a:r>
              <a:rPr lang="zh-CN" altLang="en-US" sz="2000" dirty="0" smtClean="0"/>
              <a:t>的主要特征，因此形势仍然十分严峻。</a:t>
            </a:r>
            <a:endParaRPr lang="zh-CN" altLang="en-US" sz="2000" dirty="0"/>
          </a:p>
        </p:txBody>
      </p:sp>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r="55192"/>
          <a:stretch/>
        </p:blipFill>
        <p:spPr>
          <a:xfrm>
            <a:off x="0" y="1015034"/>
            <a:ext cx="3059832" cy="41317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ircle(in)">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pic>
        <p:nvPicPr>
          <p:cNvPr id="7" name="Picture 2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2843" y="291907"/>
            <a:ext cx="3892905" cy="4456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TextBox 1"/>
          <p:cNvSpPr txBox="1"/>
          <p:nvPr/>
        </p:nvSpPr>
        <p:spPr>
          <a:xfrm>
            <a:off x="4716016" y="2749398"/>
            <a:ext cx="1620957" cy="523220"/>
          </a:xfrm>
          <a:prstGeom prst="rect">
            <a:avLst/>
          </a:prstGeom>
          <a:noFill/>
        </p:spPr>
        <p:txBody>
          <a:bodyPr wrap="none" rtlCol="0">
            <a:spAutoFit/>
          </a:bodyPr>
          <a:lstStyle/>
          <a:p>
            <a:r>
              <a:rPr lang="zh-CN" altLang="en-US" sz="2800" b="1" dirty="0" smtClean="0">
                <a:latin typeface="微软雅黑" pitchFamily="34" charset="-122"/>
                <a:ea typeface="微软雅黑" pitchFamily="34" charset="-122"/>
              </a:rPr>
              <a:t>敬畏法律</a:t>
            </a:r>
            <a:endParaRPr lang="zh-CN" altLang="en-US" sz="2800" b="1" dirty="0">
              <a:latin typeface="微软雅黑" pitchFamily="34" charset="-122"/>
              <a:ea typeface="微软雅黑" pitchFamily="34" charset="-122"/>
            </a:endParaRPr>
          </a:p>
        </p:txBody>
      </p:sp>
      <p:sp>
        <p:nvSpPr>
          <p:cNvPr id="3" name="矩形 2"/>
          <p:cNvSpPr/>
          <p:nvPr/>
        </p:nvSpPr>
        <p:spPr>
          <a:xfrm>
            <a:off x="4716015" y="1691340"/>
            <a:ext cx="1620957" cy="523220"/>
          </a:xfrm>
          <a:prstGeom prst="rect">
            <a:avLst/>
          </a:prstGeom>
        </p:spPr>
        <p:txBody>
          <a:bodyPr wrap="none">
            <a:spAutoFit/>
          </a:bodyPr>
          <a:lstStyle/>
          <a:p>
            <a:pPr lvl="0"/>
            <a:r>
              <a:rPr lang="zh-CN" altLang="en-US" sz="2800" b="1" dirty="0">
                <a:solidFill>
                  <a:prstClr val="black"/>
                </a:solidFill>
                <a:latin typeface="微软雅黑" pitchFamily="34" charset="-122"/>
                <a:ea typeface="微软雅黑" pitchFamily="34" charset="-122"/>
              </a:rPr>
              <a:t>敬畏生命</a:t>
            </a:r>
            <a:endParaRPr lang="en-US" altLang="zh-CN" sz="2800" b="1"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1848024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100000">
                                          <p:val>
                                            <p:strVal val="#ppt_x"/>
                                          </p:val>
                                        </p:tav>
                                      </p:tavLst>
                                    </p:anim>
                                    <p:anim calcmode="lin" valueType="num">
                                      <p:cBhvr>
                                        <p:cTn id="8" dur="500" fill="hold"/>
                                        <p:tgtEl>
                                          <p:spTgt spid="7"/>
                                        </p:tgtEl>
                                        <p:attrNameLst>
                                          <p:attrName>ppt_y</p:attrName>
                                        </p:attrNameLst>
                                      </p:cBhvr>
                                      <p:tavLst>
                                        <p:tav tm="0">
                                          <p:val>
                                            <p:strVal val="#ppt_y-#ppt_h/2"/>
                                          </p:val>
                                        </p:tav>
                                        <p:tav tm="100000">
                                          <p:val>
                                            <p:strVal val="#ppt_y"/>
                                          </p:val>
                                        </p:tav>
                                      </p:tavLst>
                                    </p:anim>
                                    <p:anim calcmode="lin" valueType="num">
                                      <p:cBhvr>
                                        <p:cTn id="9" dur="500" fill="hold"/>
                                        <p:tgtEl>
                                          <p:spTgt spid="7"/>
                                        </p:tgtEl>
                                        <p:attrNameLst>
                                          <p:attrName>ppt_w</p:attrName>
                                        </p:attrNameLst>
                                      </p:cBhvr>
                                      <p:tavLst>
                                        <p:tav tm="0">
                                          <p:val>
                                            <p:strVal val="#ppt_w"/>
                                          </p:val>
                                        </p:tav>
                                        <p:tav tm="100000">
                                          <p:val>
                                            <p:strVal val="#ppt_w"/>
                                          </p:val>
                                        </p:tav>
                                      </p:tavLst>
                                    </p:anim>
                                    <p:anim calcmode="lin" valueType="num">
                                      <p:cBhvr>
                                        <p:cTn id="10"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heel(1)">
                                      <p:cBhvr>
                                        <p:cTn id="15" dur="2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heel(1)">
                                      <p:cBhvr>
                                        <p:cTn id="2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sp>
        <p:nvSpPr>
          <p:cNvPr id="7" name="矩形 6"/>
          <p:cNvSpPr/>
          <p:nvPr/>
        </p:nvSpPr>
        <p:spPr>
          <a:xfrm>
            <a:off x="3714744" y="1142990"/>
            <a:ext cx="4572000" cy="3000821"/>
          </a:xfrm>
          <a:prstGeom prst="rect">
            <a:avLst/>
          </a:prstGeom>
        </p:spPr>
        <p:txBody>
          <a:bodyPr>
            <a:spAutoFit/>
          </a:bodyPr>
          <a:lstStyle/>
          <a:p>
            <a:pPr>
              <a:lnSpc>
                <a:spcPct val="150000"/>
              </a:lnSpc>
            </a:pPr>
            <a:r>
              <a:rPr lang="zh-CN" altLang="en-US" dirty="0" smtClean="0">
                <a:latin typeface="微软雅黑" pitchFamily="34" charset="-122"/>
                <a:ea typeface="微软雅黑" pitchFamily="34" charset="-122"/>
              </a:rPr>
              <a:t>我是中华民族的儿女，</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不忘耻辱，坚决与毒魔作斗争，</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珍爱生命，拒绝毒品，</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保证不吸毒，不贩毒，不制毒，</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自觉抵制毒品侵蚀，</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健康人生、绿色无毒</a:t>
            </a:r>
            <a:r>
              <a:rPr lang="en-US" altLang="zh-CN" dirty="0" smtClean="0">
                <a:latin typeface="微软雅黑" pitchFamily="34" charset="-122"/>
                <a:ea typeface="微软雅黑" pitchFamily="34" charset="-122"/>
              </a:rPr>
              <a:t>,</a:t>
            </a:r>
          </a:p>
          <a:p>
            <a:pPr>
              <a:lnSpc>
                <a:spcPct val="150000"/>
              </a:lnSpc>
            </a:pPr>
            <a:r>
              <a:rPr lang="zh-CN" altLang="en-US" dirty="0" smtClean="0">
                <a:latin typeface="微软雅黑" pitchFamily="34" charset="-122"/>
                <a:ea typeface="微软雅黑" pitchFamily="34" charset="-122"/>
              </a:rPr>
              <a:t>追求灿烂 生命！</a:t>
            </a:r>
            <a:endParaRPr lang="zh-CN" altLang="en-US" dirty="0">
              <a:latin typeface="微软雅黑" pitchFamily="34" charset="-122"/>
              <a:ea typeface="微软雅黑" pitchFamily="34" charset="-122"/>
            </a:endParaRPr>
          </a:p>
        </p:txBody>
      </p:sp>
      <p:sp>
        <p:nvSpPr>
          <p:cNvPr id="8" name="TextBox 7"/>
          <p:cNvSpPr txBox="1"/>
          <p:nvPr/>
        </p:nvSpPr>
        <p:spPr>
          <a:xfrm>
            <a:off x="4215277" y="417359"/>
            <a:ext cx="2236510" cy="707886"/>
          </a:xfrm>
          <a:prstGeom prst="rect">
            <a:avLst/>
          </a:prstGeom>
          <a:noFill/>
        </p:spPr>
        <p:txBody>
          <a:bodyPr wrap="none" rtlCol="0">
            <a:spAutoFit/>
          </a:bodyPr>
          <a:lstStyle/>
          <a:p>
            <a:r>
              <a:rPr lang="zh-CN" altLang="en-US" sz="4000" b="1" dirty="0" smtClean="0">
                <a:solidFill>
                  <a:srgbClr val="FF0000"/>
                </a:solidFill>
                <a:latin typeface="微软雅黑" pitchFamily="34" charset="-122"/>
                <a:ea typeface="微软雅黑" pitchFamily="34" charset="-122"/>
              </a:rPr>
              <a:t>禁毒誓言</a:t>
            </a:r>
            <a:endParaRPr lang="zh-CN" altLang="en-US" sz="4000" b="1" dirty="0">
              <a:solidFill>
                <a:srgbClr val="FF0000"/>
              </a:solidFill>
              <a:latin typeface="微软雅黑" pitchFamily="34" charset="-122"/>
              <a:ea typeface="微软雅黑" pitchFamily="34" charset="-122"/>
            </a:endParaRPr>
          </a:p>
        </p:txBody>
      </p:sp>
      <p:pic>
        <p:nvPicPr>
          <p:cNvPr id="9" name="图片 8" descr="0.jpg"/>
          <p:cNvPicPr>
            <a:picLocks noChangeAspect="1"/>
          </p:cNvPicPr>
          <p:nvPr/>
        </p:nvPicPr>
        <p:blipFill>
          <a:blip r:embed="rId3"/>
          <a:srcRect t="12500" b="11111"/>
          <a:stretch>
            <a:fillRect/>
          </a:stretch>
        </p:blipFill>
        <p:spPr>
          <a:xfrm>
            <a:off x="0" y="0"/>
            <a:ext cx="3500430" cy="5143500"/>
          </a:xfrm>
          <a:prstGeom prst="rect">
            <a:avLst/>
          </a:prstGeom>
        </p:spPr>
      </p:pic>
    </p:spTree>
    <p:extLst>
      <p:ext uri="{BB962C8B-B14F-4D97-AF65-F5344CB8AC3E}">
        <p14:creationId xmlns:p14="http://schemas.microsoft.com/office/powerpoint/2010/main" val="390075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sp>
        <p:nvSpPr>
          <p:cNvPr id="2" name="TextBox 1"/>
          <p:cNvSpPr txBox="1"/>
          <p:nvPr/>
        </p:nvSpPr>
        <p:spPr>
          <a:xfrm>
            <a:off x="1115616" y="555526"/>
            <a:ext cx="3167855" cy="707886"/>
          </a:xfrm>
          <a:prstGeom prst="rect">
            <a:avLst/>
          </a:prstGeom>
          <a:noFill/>
        </p:spPr>
        <p:txBody>
          <a:bodyPr wrap="none" rtlCol="0">
            <a:spAutoFit/>
          </a:bodyPr>
          <a:lstStyle/>
          <a:p>
            <a:r>
              <a:rPr lang="zh-CN" altLang="en-US" sz="4000" b="1" dirty="0" smtClean="0">
                <a:solidFill>
                  <a:srgbClr val="FF0000"/>
                </a:solidFill>
                <a:latin typeface="微软雅黑" pitchFamily="34" charset="-122"/>
                <a:ea typeface="微软雅黑" pitchFamily="34" charset="-122"/>
              </a:rPr>
              <a:t>我 想 </a:t>
            </a:r>
            <a:r>
              <a:rPr lang="zh-CN" altLang="en-US" sz="4000" b="1" dirty="0" smtClean="0">
                <a:solidFill>
                  <a:srgbClr val="FF0000"/>
                </a:solidFill>
                <a:latin typeface="微软雅黑" pitchFamily="34" charset="-122"/>
                <a:ea typeface="微软雅黑" pitchFamily="34" charset="-122"/>
              </a:rPr>
              <a:t>说 </a:t>
            </a:r>
            <a:r>
              <a:rPr lang="en-US" altLang="zh-CN" sz="4000" b="1" dirty="0" smtClean="0">
                <a:solidFill>
                  <a:srgbClr val="FF0000"/>
                </a:solidFill>
                <a:latin typeface="微软雅黑" pitchFamily="34" charset="-122"/>
                <a:ea typeface="微软雅黑" pitchFamily="34" charset="-122"/>
              </a:rPr>
              <a:t>……</a:t>
            </a:r>
            <a:endParaRPr lang="zh-CN" altLang="en-US" sz="4000" b="1" dirty="0">
              <a:solidFill>
                <a:srgbClr val="FF0000"/>
              </a:solidFill>
              <a:latin typeface="微软雅黑" pitchFamily="34" charset="-122"/>
              <a:ea typeface="微软雅黑" pitchFamily="34" charset="-122"/>
            </a:endParaRPr>
          </a:p>
        </p:txBody>
      </p:sp>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43062" t="2356" b="48822"/>
          <a:stretch/>
        </p:blipFill>
        <p:spPr>
          <a:xfrm>
            <a:off x="375486" y="1519210"/>
            <a:ext cx="4306377" cy="3624290"/>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3694" t="2388" r="13373" b="6482"/>
          <a:stretch/>
        </p:blipFill>
        <p:spPr>
          <a:xfrm>
            <a:off x="5148064" y="0"/>
            <a:ext cx="3890505" cy="3624290"/>
          </a:xfrm>
          <a:prstGeom prst="rect">
            <a:avLst/>
          </a:prstGeom>
        </p:spPr>
      </p:pic>
    </p:spTree>
    <p:extLst>
      <p:ext uri="{BB962C8B-B14F-4D97-AF65-F5344CB8AC3E}">
        <p14:creationId xmlns:p14="http://schemas.microsoft.com/office/powerpoint/2010/main" val="390075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sp>
        <p:nvSpPr>
          <p:cNvPr id="8" name="矩形 7"/>
          <p:cNvSpPr/>
          <p:nvPr/>
        </p:nvSpPr>
        <p:spPr>
          <a:xfrm>
            <a:off x="323528" y="552566"/>
            <a:ext cx="4362278" cy="4092915"/>
          </a:xfrm>
          <a:prstGeom prst="rect">
            <a:avLst/>
          </a:prstGeom>
        </p:spPr>
        <p:txBody>
          <a:bodyPr wrap="square">
            <a:spAutoFit/>
          </a:bodyPr>
          <a:lstStyle/>
          <a:p>
            <a:pPr>
              <a:lnSpc>
                <a:spcPts val="3500"/>
              </a:lnSpc>
            </a:pPr>
            <a:r>
              <a:rPr lang="zh-CN" altLang="en-US" sz="2400" b="1" dirty="0" smtClean="0">
                <a:solidFill>
                  <a:prstClr val="black"/>
                </a:solidFill>
                <a:latin typeface="微软雅黑" pitchFamily="34" charset="-122"/>
                <a:ea typeface="微软雅黑" pitchFamily="34" charset="-122"/>
              </a:rPr>
              <a:t>不要让生命再悔悟伤悲</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不要让生命再失去遗憾</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孤独黑夜的前方还有曙光</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把生命的天空照亮</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不要让生命再凋谢飘落</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不要让生命再破碎荒芜</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冰冷寒冬的世界还有阳光</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把生命的希望点亮</a:t>
            </a:r>
            <a:br>
              <a:rPr lang="zh-CN" altLang="en-US" sz="2400" b="1" dirty="0" smtClean="0">
                <a:solidFill>
                  <a:prstClr val="black"/>
                </a:solidFill>
                <a:latin typeface="微软雅黑" pitchFamily="34" charset="-122"/>
                <a:ea typeface="微软雅黑" pitchFamily="34" charset="-122"/>
              </a:rPr>
            </a:br>
            <a:endParaRPr lang="zh-CN" altLang="en-US" sz="2400" b="1" dirty="0">
              <a:latin typeface="微软雅黑" pitchFamily="34" charset="-122"/>
              <a:ea typeface="微软雅黑" pitchFamily="34" charset="-122"/>
            </a:endParaRPr>
          </a:p>
        </p:txBody>
      </p:sp>
      <p:sp>
        <p:nvSpPr>
          <p:cNvPr id="9" name="矩形 8"/>
          <p:cNvSpPr/>
          <p:nvPr/>
        </p:nvSpPr>
        <p:spPr>
          <a:xfrm>
            <a:off x="5138944" y="63476"/>
            <a:ext cx="3464364" cy="3231654"/>
          </a:xfrm>
          <a:prstGeom prst="rect">
            <a:avLst/>
          </a:prstGeom>
        </p:spPr>
        <p:txBody>
          <a:bodyPr wrap="square">
            <a:spAutoFit/>
          </a:bodyPr>
          <a:lstStyle/>
          <a:p>
            <a:pPr>
              <a:lnSpc>
                <a:spcPts val="3000"/>
              </a:lnSpc>
            </a:pPr>
            <a:r>
              <a:rPr lang="zh-CN" altLang="en-US" sz="2400" b="1" dirty="0" smtClean="0">
                <a:solidFill>
                  <a:prstClr val="black"/>
                </a:solidFill>
                <a:latin typeface="微软雅黑" pitchFamily="34" charset="-122"/>
                <a:ea typeface="微软雅黑" pitchFamily="34" charset="-122"/>
              </a:rPr>
              <a:t>生命在手中</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轻易别放松</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抬起头 勇敢向前走</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生命在心中</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狂风暴雨依旧</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有梦在 奇迹会出现</a:t>
            </a:r>
            <a:endParaRPr lang="en-US" altLang="zh-CN" sz="2400" b="1" dirty="0" smtClean="0">
              <a:solidFill>
                <a:prstClr val="black"/>
              </a:solidFill>
              <a:latin typeface="微软雅黑" pitchFamily="34" charset="-122"/>
              <a:ea typeface="微软雅黑" pitchFamily="34" charset="-122"/>
            </a:endParaRPr>
          </a:p>
          <a:p>
            <a:endParaRPr lang="en-US" altLang="zh-CN" dirty="0" smtClean="0">
              <a:solidFill>
                <a:prstClr val="black"/>
              </a:solidFill>
              <a:latin typeface="微软雅黑" pitchFamily="34" charset="-122"/>
              <a:ea typeface="微软雅黑" pitchFamily="34" charset="-122"/>
            </a:endParaRPr>
          </a:p>
          <a:p>
            <a:r>
              <a:rPr lang="zh-CN" altLang="en-US" dirty="0" smtClean="0">
                <a:solidFill>
                  <a:prstClr val="black"/>
                </a:solidFill>
                <a:latin typeface="微软雅黑" pitchFamily="34" charset="-122"/>
                <a:ea typeface="微软雅黑" pitchFamily="34" charset="-122"/>
              </a:rPr>
              <a:t/>
            </a:r>
            <a:br>
              <a:rPr lang="zh-CN" altLang="en-US" dirty="0" smtClean="0">
                <a:solidFill>
                  <a:prstClr val="black"/>
                </a:solidFill>
                <a:latin typeface="微软雅黑" pitchFamily="34" charset="-122"/>
                <a:ea typeface="微软雅黑" pitchFamily="34" charset="-122"/>
              </a:rPr>
            </a:br>
            <a:endParaRPr lang="zh-CN" altLang="en-US" dirty="0">
              <a:latin typeface="微软雅黑" pitchFamily="34" charset="-122"/>
              <a:ea typeface="微软雅黑" pitchFamily="34" charset="-122"/>
            </a:endParaRPr>
          </a:p>
        </p:txBody>
      </p:sp>
      <p:sp>
        <p:nvSpPr>
          <p:cNvPr id="11" name="矩形 10"/>
          <p:cNvSpPr/>
          <p:nvPr/>
        </p:nvSpPr>
        <p:spPr>
          <a:xfrm>
            <a:off x="5138944" y="2599023"/>
            <a:ext cx="3229699" cy="1704441"/>
          </a:xfrm>
          <a:prstGeom prst="rect">
            <a:avLst/>
          </a:prstGeom>
        </p:spPr>
        <p:txBody>
          <a:bodyPr wrap="square">
            <a:spAutoFit/>
          </a:bodyPr>
          <a:lstStyle/>
          <a:p>
            <a:pPr lvl="0">
              <a:lnSpc>
                <a:spcPts val="3200"/>
              </a:lnSpc>
            </a:pPr>
            <a:r>
              <a:rPr lang="zh-CN" altLang="en-US" sz="2400" b="1" dirty="0" smtClean="0">
                <a:solidFill>
                  <a:prstClr val="black"/>
                </a:solidFill>
                <a:latin typeface="微软雅黑" pitchFamily="34" charset="-122"/>
                <a:ea typeface="微软雅黑" pitchFamily="34" charset="-122"/>
              </a:rPr>
              <a:t>生命不是冷漠的等候</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生命不是伤害的接受</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生命不是忏悔的解脱</a:t>
            </a:r>
            <a:br>
              <a:rPr lang="zh-CN" altLang="en-US" sz="2400" b="1" dirty="0" smtClean="0">
                <a:solidFill>
                  <a:prstClr val="black"/>
                </a:solidFill>
                <a:latin typeface="微软雅黑" pitchFamily="34" charset="-122"/>
                <a:ea typeface="微软雅黑" pitchFamily="34" charset="-122"/>
              </a:rPr>
            </a:br>
            <a:r>
              <a:rPr lang="zh-CN" altLang="en-US" sz="2400" b="1" dirty="0" smtClean="0">
                <a:solidFill>
                  <a:prstClr val="black"/>
                </a:solidFill>
                <a:latin typeface="微软雅黑" pitchFamily="34" charset="-122"/>
                <a:ea typeface="微软雅黑" pitchFamily="34" charset="-122"/>
              </a:rPr>
              <a:t>生命可贵坚强去面对</a:t>
            </a:r>
            <a:endParaRPr lang="zh-CN" altLang="en-US" sz="2400" b="1" dirty="0">
              <a:solidFill>
                <a:prstClr val="black"/>
              </a:solidFill>
              <a:latin typeface="微软雅黑" pitchFamily="34" charset="-122"/>
              <a:ea typeface="微软雅黑" pitchFamily="34" charset="-122"/>
            </a:endParaRPr>
          </a:p>
        </p:txBody>
      </p:sp>
      <p:sp>
        <p:nvSpPr>
          <p:cNvPr id="12" name="TextBox 11"/>
          <p:cNvSpPr txBox="1"/>
          <p:nvPr/>
        </p:nvSpPr>
        <p:spPr>
          <a:xfrm>
            <a:off x="3995936" y="1338661"/>
            <a:ext cx="1143008" cy="1938992"/>
          </a:xfrm>
          <a:prstGeom prst="rect">
            <a:avLst/>
          </a:prstGeom>
          <a:noFill/>
        </p:spPr>
        <p:txBody>
          <a:bodyPr wrap="square" rtlCol="0">
            <a:spAutoFit/>
          </a:bodyPr>
          <a:lstStyle/>
          <a:p>
            <a:r>
              <a:rPr lang="zh-CN" altLang="en-US" sz="4000" b="1" dirty="0" smtClean="0">
                <a:solidFill>
                  <a:srgbClr val="FF0000"/>
                </a:solidFill>
                <a:latin typeface="微软雅黑" pitchFamily="34" charset="-122"/>
                <a:ea typeface="微软雅黑" pitchFamily="34" charset="-122"/>
              </a:rPr>
              <a:t>生     </a:t>
            </a:r>
            <a:endParaRPr lang="en-US" altLang="zh-CN" sz="4000" b="1" dirty="0" smtClean="0">
              <a:solidFill>
                <a:srgbClr val="FF0000"/>
              </a:solidFill>
              <a:latin typeface="微软雅黑" pitchFamily="34" charset="-122"/>
              <a:ea typeface="微软雅黑" pitchFamily="34" charset="-122"/>
            </a:endParaRPr>
          </a:p>
          <a:p>
            <a:endParaRPr lang="en-US" altLang="zh-CN" sz="4000" b="1" dirty="0" smtClean="0">
              <a:solidFill>
                <a:srgbClr val="FF0000"/>
              </a:solidFill>
              <a:latin typeface="微软雅黑" pitchFamily="34" charset="-122"/>
              <a:ea typeface="微软雅黑" pitchFamily="34" charset="-122"/>
            </a:endParaRPr>
          </a:p>
          <a:p>
            <a:r>
              <a:rPr lang="zh-CN" altLang="en-US" sz="4000" b="1" dirty="0" smtClean="0">
                <a:solidFill>
                  <a:srgbClr val="FF0000"/>
                </a:solidFill>
                <a:latin typeface="微软雅黑" pitchFamily="34" charset="-122"/>
                <a:ea typeface="微软雅黑" pitchFamily="34" charset="-122"/>
              </a:rPr>
              <a:t>命</a:t>
            </a:r>
            <a:endParaRPr lang="zh-CN" altLang="en-US" sz="40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35362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20" name="TextBox 19"/>
          <p:cNvSpPr txBox="1"/>
          <p:nvPr/>
        </p:nvSpPr>
        <p:spPr>
          <a:xfrm>
            <a:off x="142844" y="2214560"/>
            <a:ext cx="500066" cy="369332"/>
          </a:xfrm>
          <a:prstGeom prst="rect">
            <a:avLst/>
          </a:prstGeom>
          <a:noFill/>
        </p:spPr>
        <p:txBody>
          <a:bodyPr wrap="square" rtlCol="0">
            <a:spAutoFit/>
          </a:bodyPr>
          <a:lstStyle/>
          <a:p>
            <a:endParaRPr lang="zh-CN" altLang="en-US" dirty="0"/>
          </a:p>
        </p:txBody>
      </p:sp>
      <p:sp>
        <p:nvSpPr>
          <p:cNvPr id="15" name="矩形 14"/>
          <p:cNvSpPr/>
          <p:nvPr/>
        </p:nvSpPr>
        <p:spPr>
          <a:xfrm>
            <a:off x="-3428992" y="-785836"/>
            <a:ext cx="184731" cy="369332"/>
          </a:xfrm>
          <a:prstGeom prst="rect">
            <a:avLst/>
          </a:prstGeom>
        </p:spPr>
        <p:txBody>
          <a:bodyPr wrap="none">
            <a:spAutoFit/>
          </a:bodyPr>
          <a:lstStyle/>
          <a:p>
            <a:pPr lvl="0"/>
            <a:endParaRPr lang="zh-CN" altLang="en-US" b="1" dirty="0"/>
          </a:p>
        </p:txBody>
      </p:sp>
      <p:sp>
        <p:nvSpPr>
          <p:cNvPr id="23" name="矩形 22"/>
          <p:cNvSpPr/>
          <p:nvPr/>
        </p:nvSpPr>
        <p:spPr>
          <a:xfrm>
            <a:off x="-3143272" y="-571522"/>
            <a:ext cx="184731" cy="400110"/>
          </a:xfrm>
          <a:prstGeom prst="rect">
            <a:avLst/>
          </a:prstGeom>
        </p:spPr>
        <p:txBody>
          <a:bodyPr wrap="none">
            <a:spAutoFit/>
          </a:bodyPr>
          <a:lstStyle/>
          <a:p>
            <a:pPr lvl="0"/>
            <a:endParaRPr lang="zh-CN" altLang="en-US" sz="2000" b="1" dirty="0"/>
          </a:p>
        </p:txBody>
      </p:sp>
      <p:sp>
        <p:nvSpPr>
          <p:cNvPr id="6" name="矩形 5"/>
          <p:cNvSpPr/>
          <p:nvPr/>
        </p:nvSpPr>
        <p:spPr>
          <a:xfrm>
            <a:off x="2852620" y="2110085"/>
            <a:ext cx="3438763" cy="923330"/>
          </a:xfrm>
          <a:prstGeom prst="rect">
            <a:avLst/>
          </a:prstGeom>
          <a:noFill/>
        </p:spPr>
        <p:txBody>
          <a:bodyPr wrap="none" lIns="91440" tIns="45720" rIns="91440" bIns="45720">
            <a:spAutoFit/>
          </a:bodyPr>
          <a:lstStyle/>
          <a:p>
            <a:pPr algn="ctr"/>
            <a:r>
              <a:rPr lang="zh-CN" altLang="en-US" sz="5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rPr>
              <a:t>谢 谢 聆 听</a:t>
            </a:r>
            <a:endParaRPr lang="zh-CN" altLang="en-US" sz="5400" b="1" dirty="0">
              <a:ln w="18000">
                <a:solidFill>
                  <a:srgbClr val="FF0000"/>
                </a:solidFill>
                <a:prstDash val="solid"/>
                <a:miter lim="800000"/>
              </a:ln>
              <a:solidFill>
                <a:srgbClr val="FF0000"/>
              </a:solid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165992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l="6857" t="7476" r="3888" b="9269"/>
          <a:stretch/>
        </p:blipFill>
        <p:spPr>
          <a:xfrm>
            <a:off x="5665118" y="1440160"/>
            <a:ext cx="3514334" cy="3489027"/>
          </a:xfrm>
          <a:prstGeom prst="rect">
            <a:avLst/>
          </a:prstGeom>
        </p:spPr>
      </p:pic>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l="2174" t="5501" r="5337" b="7920"/>
          <a:stretch/>
        </p:blipFill>
        <p:spPr>
          <a:xfrm>
            <a:off x="0" y="9006"/>
            <a:ext cx="3419872" cy="3498848"/>
          </a:xfrm>
          <a:prstGeom prst="rect">
            <a:avLst/>
          </a:prstGeom>
        </p:spPr>
      </p:pic>
      <p:pic>
        <p:nvPicPr>
          <p:cNvPr id="4" name="图片 3" descr="http://www.zg2z.com/template/red/images/logo.png"/>
          <p:cNvPicPr/>
          <p:nvPr/>
        </p:nvPicPr>
        <p:blipFill>
          <a:blip r:embed="rId5">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5"/>
          <a:srcRect l="23385"/>
          <a:stretch>
            <a:fillRect/>
          </a:stretch>
        </p:blipFill>
        <p:spPr bwMode="auto">
          <a:xfrm>
            <a:off x="7246620" y="4714875"/>
            <a:ext cx="1897380" cy="428625"/>
          </a:xfrm>
          <a:prstGeom prst="rect">
            <a:avLst/>
          </a:prstGeom>
          <a:noFill/>
          <a:ln w="9525">
            <a:noFill/>
            <a:miter lim="800000"/>
            <a:headEnd/>
            <a:tailEnd/>
          </a:ln>
        </p:spPr>
      </p:pic>
      <p:sp>
        <p:nvSpPr>
          <p:cNvPr id="6" name="矩形 5"/>
          <p:cNvSpPr/>
          <p:nvPr/>
        </p:nvSpPr>
        <p:spPr>
          <a:xfrm>
            <a:off x="3563888" y="0"/>
            <a:ext cx="2101230" cy="4801314"/>
          </a:xfrm>
          <a:prstGeom prst="rect">
            <a:avLst/>
          </a:prstGeom>
        </p:spPr>
        <p:txBody>
          <a:bodyPr wrap="square">
            <a:spAutoFit/>
          </a:bodyPr>
          <a:lstStyle/>
          <a:p>
            <a:r>
              <a:rPr lang="zh-CN" altLang="en-US" dirty="0" smtClean="0"/>
              <a:t>美国健康统计中心方面曾发布公文</a:t>
            </a:r>
            <a:r>
              <a:rPr lang="en-US" altLang="zh-CN" dirty="0" smtClean="0"/>
              <a:t>《</a:t>
            </a:r>
            <a:r>
              <a:rPr lang="zh-CN" altLang="en-US" dirty="0" smtClean="0"/>
              <a:t>青少年死亡率数据报告</a:t>
            </a:r>
            <a:r>
              <a:rPr lang="en-US" altLang="zh-CN" dirty="0" smtClean="0"/>
              <a:t>》</a:t>
            </a:r>
            <a:r>
              <a:rPr lang="zh-CN" altLang="en-US" dirty="0" smtClean="0"/>
              <a:t>。该报告显示，近年来，美国青少年意外死亡、凶杀以及自杀事件大幅上升。美国是世界上最大的毒品消费国，全世界生产诸多类别毒品，高达</a:t>
            </a:r>
            <a:r>
              <a:rPr lang="en-US" altLang="zh-CN" dirty="0" smtClean="0"/>
              <a:t>65%</a:t>
            </a:r>
            <a:r>
              <a:rPr lang="zh-CN" altLang="en-US" dirty="0" smtClean="0"/>
              <a:t>以上输入美国。而在美国青少年死亡事故统计中，因吸毒过量导致的死亡占死亡总数的</a:t>
            </a:r>
            <a:r>
              <a:rPr lang="en-US" altLang="zh-CN" dirty="0" smtClean="0"/>
              <a:t>16%!</a:t>
            </a:r>
            <a:endParaRPr lang="zh-CN" altLang="en-US" dirty="0"/>
          </a:p>
        </p:txBody>
      </p:sp>
      <p:pic>
        <p:nvPicPr>
          <p:cNvPr id="7" name="Picture 7" descr="C:\Users\LL\Desktop\588ku_1e542ca206c462bedd4681da1ddcb237\034-284719_0002_ibaotu.com.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40677" y="0"/>
            <a:ext cx="1603323" cy="144016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343" y="3605748"/>
            <a:ext cx="2749471" cy="1323439"/>
          </a:xfrm>
          <a:prstGeom prst="rect">
            <a:avLst/>
          </a:prstGeom>
        </p:spPr>
        <p:txBody>
          <a:bodyPr wrap="none">
            <a:spAutoFit/>
          </a:bodyPr>
          <a:lstStyle/>
          <a:p>
            <a:r>
              <a:rPr lang="zh-CN" altLang="en-US" sz="4000" b="1" dirty="0">
                <a:solidFill>
                  <a:srgbClr val="FF0000"/>
                </a:solidFill>
                <a:latin typeface="微软雅黑" pitchFamily="34" charset="-122"/>
                <a:ea typeface="微软雅黑" pitchFamily="34" charset="-122"/>
              </a:rPr>
              <a:t>毒品离</a:t>
            </a:r>
            <a:r>
              <a:rPr lang="zh-CN" altLang="en-US" sz="4000" b="1" dirty="0" smtClean="0">
                <a:solidFill>
                  <a:srgbClr val="FF0000"/>
                </a:solidFill>
                <a:latin typeface="微软雅黑" pitchFamily="34" charset="-122"/>
                <a:ea typeface="微软雅黑" pitchFamily="34" charset="-122"/>
              </a:rPr>
              <a:t>我们</a:t>
            </a:r>
            <a:endParaRPr lang="en-US" altLang="zh-CN" sz="4000" b="1" dirty="0" smtClean="0">
              <a:solidFill>
                <a:srgbClr val="FF0000"/>
              </a:solidFill>
              <a:latin typeface="微软雅黑" pitchFamily="34" charset="-122"/>
              <a:ea typeface="微软雅黑" pitchFamily="34" charset="-122"/>
            </a:endParaRPr>
          </a:p>
          <a:p>
            <a:r>
              <a:rPr lang="zh-CN" altLang="en-US" sz="4000" b="1" dirty="0" smtClean="0">
                <a:solidFill>
                  <a:srgbClr val="FF0000"/>
                </a:solidFill>
                <a:latin typeface="微软雅黑" pitchFamily="34" charset="-122"/>
                <a:ea typeface="微软雅黑" pitchFamily="34" charset="-122"/>
              </a:rPr>
              <a:t>有</a:t>
            </a:r>
            <a:r>
              <a:rPr lang="zh-CN" altLang="en-US" sz="4000" b="1" dirty="0">
                <a:solidFill>
                  <a:srgbClr val="FF0000"/>
                </a:solidFill>
                <a:latin typeface="微软雅黑" pitchFamily="34" charset="-122"/>
                <a:ea typeface="微软雅黑" pitchFamily="34" charset="-122"/>
              </a:rPr>
              <a:t>多远</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6" name="TextBox 5"/>
          <p:cNvSpPr txBox="1"/>
          <p:nvPr/>
        </p:nvSpPr>
        <p:spPr>
          <a:xfrm>
            <a:off x="1928794" y="2285998"/>
            <a:ext cx="184731" cy="369332"/>
          </a:xfrm>
          <a:prstGeom prst="rect">
            <a:avLst/>
          </a:prstGeom>
          <a:noFill/>
        </p:spPr>
        <p:txBody>
          <a:bodyPr wrap="none" rtlCol="0">
            <a:spAutoFit/>
          </a:bodyPr>
          <a:lstStyle/>
          <a:p>
            <a:endParaRPr lang="zh-CN" altLang="en-US" dirty="0"/>
          </a:p>
        </p:txBody>
      </p:sp>
      <p:sp>
        <p:nvSpPr>
          <p:cNvPr id="8" name="文本框 14"/>
          <p:cNvSpPr txBox="1"/>
          <p:nvPr/>
        </p:nvSpPr>
        <p:spPr>
          <a:xfrm>
            <a:off x="4211960" y="195486"/>
            <a:ext cx="2941832" cy="707886"/>
          </a:xfrm>
          <a:prstGeom prst="rect">
            <a:avLst/>
          </a:prstGeom>
          <a:noFill/>
        </p:spPr>
        <p:txBody>
          <a:bodyPr wrap="none" rtlCol="0">
            <a:spAutoFit/>
          </a:bodyPr>
          <a:lstStyle/>
          <a:p>
            <a:pPr algn="ctr"/>
            <a:r>
              <a:rPr kumimoji="1" lang="zh-CN" altLang="en-US" sz="4000" b="1" spc="300" dirty="0">
                <a:solidFill>
                  <a:srgbClr val="FF0000"/>
                </a:solidFill>
                <a:latin typeface="Microsoft YaHei" charset="-122"/>
                <a:ea typeface="Microsoft YaHei" charset="-122"/>
                <a:cs typeface="Microsoft YaHei" charset="-122"/>
              </a:rPr>
              <a:t>什么是毒品</a:t>
            </a:r>
          </a:p>
        </p:txBody>
      </p:sp>
      <p:sp>
        <p:nvSpPr>
          <p:cNvPr id="10" name="AutoShape 28"/>
          <p:cNvSpPr>
            <a:spLocks noChangeArrowheads="1"/>
          </p:cNvSpPr>
          <p:nvPr/>
        </p:nvSpPr>
        <p:spPr bwMode="auto">
          <a:xfrm>
            <a:off x="3059832" y="1000163"/>
            <a:ext cx="5940150" cy="2290227"/>
          </a:xfrm>
          <a:prstGeom prst="roundRect">
            <a:avLst>
              <a:gd name="adj" fmla="val 4519"/>
            </a:avLst>
          </a:prstGeom>
          <a:noFill/>
          <a:ln w="9525">
            <a:noFill/>
            <a:prstDash val="lgDashDotDot"/>
            <a:round/>
            <a:headEnd/>
            <a:tailEnd/>
          </a:ln>
        </p:spPr>
        <p:txBody>
          <a:bodyPr wrap="square" anchor="ctr">
            <a:spAutoFit/>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sz="2800" b="1" dirty="0">
                <a:latin typeface="Microsoft YaHei" charset="-122"/>
                <a:ea typeface="Microsoft YaHei" charset="-122"/>
                <a:cs typeface="Microsoft YaHei" charset="-122"/>
              </a:rPr>
              <a:t>根据</a:t>
            </a:r>
            <a:r>
              <a:rPr lang="en-US" altLang="zh-CN" sz="2800" b="1" dirty="0">
                <a:latin typeface="Microsoft YaHei" charset="-122"/>
                <a:ea typeface="Microsoft YaHei" charset="-122"/>
                <a:cs typeface="Microsoft YaHei" charset="-122"/>
              </a:rPr>
              <a:t>《</a:t>
            </a:r>
            <a:r>
              <a:rPr lang="zh-CN" altLang="en-US" sz="2800" b="1" dirty="0">
                <a:latin typeface="Microsoft YaHei" charset="-122"/>
                <a:ea typeface="Microsoft YaHei" charset="-122"/>
                <a:cs typeface="Microsoft YaHei" charset="-122"/>
              </a:rPr>
              <a:t>刑法</a:t>
            </a:r>
            <a:r>
              <a:rPr lang="en-US" altLang="zh-CN" sz="2800" b="1" dirty="0">
                <a:latin typeface="Microsoft YaHei" charset="-122"/>
                <a:ea typeface="Microsoft YaHei" charset="-122"/>
                <a:cs typeface="Microsoft YaHei" charset="-122"/>
              </a:rPr>
              <a:t>》</a:t>
            </a:r>
            <a:r>
              <a:rPr lang="zh-CN" altLang="en-US" sz="2800" b="1" dirty="0">
                <a:latin typeface="Microsoft YaHei" charset="-122"/>
                <a:ea typeface="Microsoft YaHei" charset="-122"/>
                <a:cs typeface="Microsoft YaHei" charset="-122"/>
              </a:rPr>
              <a:t>第</a:t>
            </a:r>
            <a:r>
              <a:rPr lang="en-US" altLang="zh-CN" sz="2800" b="1" dirty="0">
                <a:latin typeface="Microsoft YaHei" charset="-122"/>
                <a:ea typeface="Microsoft YaHei" charset="-122"/>
                <a:cs typeface="Microsoft YaHei" charset="-122"/>
              </a:rPr>
              <a:t>357</a:t>
            </a:r>
            <a:r>
              <a:rPr lang="zh-CN" altLang="en-US" sz="2800" b="1" dirty="0">
                <a:latin typeface="Microsoft YaHei" charset="-122"/>
                <a:ea typeface="Microsoft YaHei" charset="-122"/>
                <a:cs typeface="Microsoft YaHei" charset="-122"/>
              </a:rPr>
              <a:t>条的规定：毒品是指鸦片、海洛因、甲基苯丙胺（冰毒）、吗啡、大麻、可卡因以及国家规定管制的其它能够使人形成瘾癖的麻醉药品和精神药品。</a:t>
            </a:r>
          </a:p>
        </p:txBody>
      </p:sp>
      <p:grpSp>
        <p:nvGrpSpPr>
          <p:cNvPr id="2" name="组合 1"/>
          <p:cNvGrpSpPr/>
          <p:nvPr/>
        </p:nvGrpSpPr>
        <p:grpSpPr>
          <a:xfrm>
            <a:off x="318450" y="321748"/>
            <a:ext cx="2308645" cy="2356651"/>
            <a:chOff x="1021050" y="2141362"/>
            <a:chExt cx="2308645" cy="2356651"/>
          </a:xfrm>
        </p:grpSpPr>
        <p:sp>
          <p:nvSpPr>
            <p:cNvPr id="13" name="Freeform 5"/>
            <p:cNvSpPr>
              <a:spLocks noEditPoints="1"/>
            </p:cNvSpPr>
            <p:nvPr/>
          </p:nvSpPr>
          <p:spPr bwMode="auto">
            <a:xfrm rot="622984">
              <a:off x="1021050" y="2141362"/>
              <a:ext cx="2308645" cy="2356651"/>
            </a:xfrm>
            <a:custGeom>
              <a:avLst/>
              <a:gdLst>
                <a:gd name="T0" fmla="*/ 8923 w 14283"/>
                <a:gd name="T1" fmla="*/ 230 h 14578"/>
                <a:gd name="T2" fmla="*/ 10839 w 14283"/>
                <a:gd name="T3" fmla="*/ 1057 h 14578"/>
                <a:gd name="T4" fmla="*/ 12424 w 14283"/>
                <a:gd name="T5" fmla="*/ 2392 h 14578"/>
                <a:gd name="T6" fmla="*/ 13577 w 14283"/>
                <a:gd name="T7" fmla="*/ 4133 h 14578"/>
                <a:gd name="T8" fmla="*/ 14201 w 14283"/>
                <a:gd name="T9" fmla="*/ 6182 h 14578"/>
                <a:gd name="T10" fmla="*/ 14201 w 14283"/>
                <a:gd name="T11" fmla="*/ 8396 h 14578"/>
                <a:gd name="T12" fmla="*/ 13577 w 14283"/>
                <a:gd name="T13" fmla="*/ 10443 h 14578"/>
                <a:gd name="T14" fmla="*/ 12424 w 14283"/>
                <a:gd name="T15" fmla="*/ 12185 h 14578"/>
                <a:gd name="T16" fmla="*/ 10839 w 14283"/>
                <a:gd name="T17" fmla="*/ 13519 h 14578"/>
                <a:gd name="T18" fmla="*/ 8923 w 14283"/>
                <a:gd name="T19" fmla="*/ 14348 h 14578"/>
                <a:gd name="T20" fmla="*/ 6775 w 14283"/>
                <a:gd name="T21" fmla="*/ 14567 h 14578"/>
                <a:gd name="T22" fmla="*/ 4690 w 14283"/>
                <a:gd name="T23" fmla="*/ 14134 h 14578"/>
                <a:gd name="T24" fmla="*/ 2873 w 14283"/>
                <a:gd name="T25" fmla="*/ 13126 h 14578"/>
                <a:gd name="T26" fmla="*/ 1422 w 14283"/>
                <a:gd name="T27" fmla="*/ 11645 h 14578"/>
                <a:gd name="T28" fmla="*/ 435 w 14283"/>
                <a:gd name="T29" fmla="*/ 9791 h 14578"/>
                <a:gd name="T30" fmla="*/ 9 w 14283"/>
                <a:gd name="T31" fmla="*/ 7662 h 14578"/>
                <a:gd name="T32" fmla="*/ 225 w 14283"/>
                <a:gd name="T33" fmla="*/ 5470 h 14578"/>
                <a:gd name="T34" fmla="*/ 1037 w 14283"/>
                <a:gd name="T35" fmla="*/ 3514 h 14578"/>
                <a:gd name="T36" fmla="*/ 2344 w 14283"/>
                <a:gd name="T37" fmla="*/ 1897 h 14578"/>
                <a:gd name="T38" fmla="*/ 4050 w 14283"/>
                <a:gd name="T39" fmla="*/ 720 h 14578"/>
                <a:gd name="T40" fmla="*/ 6057 w 14283"/>
                <a:gd name="T41" fmla="*/ 84 h 14578"/>
                <a:gd name="T42" fmla="*/ 11792 w 14283"/>
                <a:gd name="T43" fmla="*/ 10948 h 14578"/>
                <a:gd name="T44" fmla="*/ 12202 w 14283"/>
                <a:gd name="T45" fmla="*/ 10331 h 14578"/>
                <a:gd name="T46" fmla="*/ 12536 w 14283"/>
                <a:gd name="T47" fmla="*/ 9664 h 14578"/>
                <a:gd name="T48" fmla="*/ 12787 w 14283"/>
                <a:gd name="T49" fmla="*/ 8952 h 14578"/>
                <a:gd name="T50" fmla="*/ 12949 w 14283"/>
                <a:gd name="T51" fmla="*/ 8203 h 14578"/>
                <a:gd name="T52" fmla="*/ 13016 w 14283"/>
                <a:gd name="T53" fmla="*/ 7422 h 14578"/>
                <a:gd name="T54" fmla="*/ 12832 w 14283"/>
                <a:gd name="T55" fmla="*/ 5793 h 14578"/>
                <a:gd name="T56" fmla="*/ 12165 w 14283"/>
                <a:gd name="T57" fmla="*/ 4183 h 14578"/>
                <a:gd name="T58" fmla="*/ 11089 w 14283"/>
                <a:gd name="T59" fmla="*/ 2853 h 14578"/>
                <a:gd name="T60" fmla="*/ 9685 w 14283"/>
                <a:gd name="T61" fmla="*/ 1884 h 14578"/>
                <a:gd name="T62" fmla="*/ 8034 w 14283"/>
                <a:gd name="T63" fmla="*/ 1361 h 14578"/>
                <a:gd name="T64" fmla="*/ 6754 w 14283"/>
                <a:gd name="T65" fmla="*/ 1304 h 14578"/>
                <a:gd name="T66" fmla="*/ 5997 w 14283"/>
                <a:gd name="T67" fmla="*/ 1406 h 14578"/>
                <a:gd name="T68" fmla="*/ 5275 w 14283"/>
                <a:gd name="T69" fmla="*/ 1602 h 14578"/>
                <a:gd name="T70" fmla="*/ 4591 w 14283"/>
                <a:gd name="T71" fmla="*/ 1888 h 14578"/>
                <a:gd name="T72" fmla="*/ 3953 w 14283"/>
                <a:gd name="T73" fmla="*/ 2255 h 14578"/>
                <a:gd name="T74" fmla="*/ 10822 w 14283"/>
                <a:gd name="T75" fmla="*/ 11958 h 14578"/>
                <a:gd name="T76" fmla="*/ 2209 w 14283"/>
                <a:gd name="T77" fmla="*/ 4035 h 14578"/>
                <a:gd name="T78" fmla="*/ 1850 w 14283"/>
                <a:gd name="T79" fmla="*/ 4685 h 14578"/>
                <a:gd name="T80" fmla="*/ 1570 w 14283"/>
                <a:gd name="T81" fmla="*/ 5383 h 14578"/>
                <a:gd name="T82" fmla="*/ 1377 w 14283"/>
                <a:gd name="T83" fmla="*/ 6121 h 14578"/>
                <a:gd name="T84" fmla="*/ 1278 w 14283"/>
                <a:gd name="T85" fmla="*/ 6893 h 14578"/>
                <a:gd name="T86" fmla="*/ 1333 w 14283"/>
                <a:gd name="T87" fmla="*/ 8200 h 14578"/>
                <a:gd name="T88" fmla="*/ 1846 w 14283"/>
                <a:gd name="T89" fmla="*/ 9885 h 14578"/>
                <a:gd name="T90" fmla="*/ 2795 w 14283"/>
                <a:gd name="T91" fmla="*/ 11318 h 14578"/>
                <a:gd name="T92" fmla="*/ 4098 w 14283"/>
                <a:gd name="T93" fmla="*/ 12415 h 14578"/>
                <a:gd name="T94" fmla="*/ 5676 w 14283"/>
                <a:gd name="T95" fmla="*/ 13097 h 14578"/>
                <a:gd name="T96" fmla="*/ 7271 w 14283"/>
                <a:gd name="T97" fmla="*/ 13285 h 14578"/>
                <a:gd name="T98" fmla="*/ 8037 w 14283"/>
                <a:gd name="T99" fmla="*/ 13216 h 14578"/>
                <a:gd name="T100" fmla="*/ 8772 w 14283"/>
                <a:gd name="T101" fmla="*/ 13051 h 14578"/>
                <a:gd name="T102" fmla="*/ 9469 w 14283"/>
                <a:gd name="T103" fmla="*/ 12794 h 14578"/>
                <a:gd name="T104" fmla="*/ 10123 w 14283"/>
                <a:gd name="T105" fmla="*/ 12454 h 14578"/>
                <a:gd name="T106" fmla="*/ 10726 w 14283"/>
                <a:gd name="T107" fmla="*/ 12035 h 14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283" h="14578">
                  <a:moveTo>
                    <a:pt x="7142" y="0"/>
                  </a:moveTo>
                  <a:lnTo>
                    <a:pt x="7508" y="9"/>
                  </a:lnTo>
                  <a:lnTo>
                    <a:pt x="7870" y="38"/>
                  </a:lnTo>
                  <a:lnTo>
                    <a:pt x="8226" y="84"/>
                  </a:lnTo>
                  <a:lnTo>
                    <a:pt x="8578" y="149"/>
                  </a:lnTo>
                  <a:lnTo>
                    <a:pt x="8923" y="230"/>
                  </a:lnTo>
                  <a:lnTo>
                    <a:pt x="9261" y="329"/>
                  </a:lnTo>
                  <a:lnTo>
                    <a:pt x="9593" y="444"/>
                  </a:lnTo>
                  <a:lnTo>
                    <a:pt x="9917" y="574"/>
                  </a:lnTo>
                  <a:lnTo>
                    <a:pt x="10233" y="720"/>
                  </a:lnTo>
                  <a:lnTo>
                    <a:pt x="10540" y="882"/>
                  </a:lnTo>
                  <a:lnTo>
                    <a:pt x="10839" y="1057"/>
                  </a:lnTo>
                  <a:lnTo>
                    <a:pt x="11129" y="1248"/>
                  </a:lnTo>
                  <a:lnTo>
                    <a:pt x="11410" y="1451"/>
                  </a:lnTo>
                  <a:lnTo>
                    <a:pt x="11680" y="1668"/>
                  </a:lnTo>
                  <a:lnTo>
                    <a:pt x="11939" y="1897"/>
                  </a:lnTo>
                  <a:lnTo>
                    <a:pt x="12188" y="2139"/>
                  </a:lnTo>
                  <a:lnTo>
                    <a:pt x="12424" y="2392"/>
                  </a:lnTo>
                  <a:lnTo>
                    <a:pt x="12649" y="2657"/>
                  </a:lnTo>
                  <a:lnTo>
                    <a:pt x="12861" y="2932"/>
                  </a:lnTo>
                  <a:lnTo>
                    <a:pt x="13060" y="3219"/>
                  </a:lnTo>
                  <a:lnTo>
                    <a:pt x="13246" y="3514"/>
                  </a:lnTo>
                  <a:lnTo>
                    <a:pt x="13419" y="3819"/>
                  </a:lnTo>
                  <a:lnTo>
                    <a:pt x="13577" y="4133"/>
                  </a:lnTo>
                  <a:lnTo>
                    <a:pt x="13720" y="4456"/>
                  </a:lnTo>
                  <a:lnTo>
                    <a:pt x="13848" y="4787"/>
                  </a:lnTo>
                  <a:lnTo>
                    <a:pt x="13961" y="5125"/>
                  </a:lnTo>
                  <a:lnTo>
                    <a:pt x="14058" y="5470"/>
                  </a:lnTo>
                  <a:lnTo>
                    <a:pt x="14137" y="5823"/>
                  </a:lnTo>
                  <a:lnTo>
                    <a:pt x="14201" y="6182"/>
                  </a:lnTo>
                  <a:lnTo>
                    <a:pt x="14246" y="6545"/>
                  </a:lnTo>
                  <a:lnTo>
                    <a:pt x="14274" y="6914"/>
                  </a:lnTo>
                  <a:lnTo>
                    <a:pt x="14283" y="7288"/>
                  </a:lnTo>
                  <a:lnTo>
                    <a:pt x="14274" y="7662"/>
                  </a:lnTo>
                  <a:lnTo>
                    <a:pt x="14246" y="8032"/>
                  </a:lnTo>
                  <a:lnTo>
                    <a:pt x="14201" y="8396"/>
                  </a:lnTo>
                  <a:lnTo>
                    <a:pt x="14137" y="8755"/>
                  </a:lnTo>
                  <a:lnTo>
                    <a:pt x="14058" y="9106"/>
                  </a:lnTo>
                  <a:lnTo>
                    <a:pt x="13961" y="9452"/>
                  </a:lnTo>
                  <a:lnTo>
                    <a:pt x="13848" y="9791"/>
                  </a:lnTo>
                  <a:lnTo>
                    <a:pt x="13720" y="10121"/>
                  </a:lnTo>
                  <a:lnTo>
                    <a:pt x="13577" y="10443"/>
                  </a:lnTo>
                  <a:lnTo>
                    <a:pt x="13419" y="10758"/>
                  </a:lnTo>
                  <a:lnTo>
                    <a:pt x="13246" y="11063"/>
                  </a:lnTo>
                  <a:lnTo>
                    <a:pt x="13060" y="11359"/>
                  </a:lnTo>
                  <a:lnTo>
                    <a:pt x="12861" y="11645"/>
                  </a:lnTo>
                  <a:lnTo>
                    <a:pt x="12649" y="11920"/>
                  </a:lnTo>
                  <a:lnTo>
                    <a:pt x="12424" y="12185"/>
                  </a:lnTo>
                  <a:lnTo>
                    <a:pt x="12188" y="12438"/>
                  </a:lnTo>
                  <a:lnTo>
                    <a:pt x="11939" y="12680"/>
                  </a:lnTo>
                  <a:lnTo>
                    <a:pt x="11680" y="12910"/>
                  </a:lnTo>
                  <a:lnTo>
                    <a:pt x="11410" y="13126"/>
                  </a:lnTo>
                  <a:lnTo>
                    <a:pt x="11129" y="13330"/>
                  </a:lnTo>
                  <a:lnTo>
                    <a:pt x="10839" y="13519"/>
                  </a:lnTo>
                  <a:lnTo>
                    <a:pt x="10540" y="13695"/>
                  </a:lnTo>
                  <a:lnTo>
                    <a:pt x="10233" y="13856"/>
                  </a:lnTo>
                  <a:lnTo>
                    <a:pt x="9917" y="14003"/>
                  </a:lnTo>
                  <a:lnTo>
                    <a:pt x="9593" y="14134"/>
                  </a:lnTo>
                  <a:lnTo>
                    <a:pt x="9261" y="14249"/>
                  </a:lnTo>
                  <a:lnTo>
                    <a:pt x="8923" y="14348"/>
                  </a:lnTo>
                  <a:lnTo>
                    <a:pt x="8578" y="14429"/>
                  </a:lnTo>
                  <a:lnTo>
                    <a:pt x="8226" y="14493"/>
                  </a:lnTo>
                  <a:lnTo>
                    <a:pt x="7870" y="14540"/>
                  </a:lnTo>
                  <a:lnTo>
                    <a:pt x="7508" y="14567"/>
                  </a:lnTo>
                  <a:lnTo>
                    <a:pt x="7142" y="14578"/>
                  </a:lnTo>
                  <a:lnTo>
                    <a:pt x="6775" y="14567"/>
                  </a:lnTo>
                  <a:lnTo>
                    <a:pt x="6413" y="14540"/>
                  </a:lnTo>
                  <a:lnTo>
                    <a:pt x="6057" y="14493"/>
                  </a:lnTo>
                  <a:lnTo>
                    <a:pt x="5705" y="14429"/>
                  </a:lnTo>
                  <a:lnTo>
                    <a:pt x="5360" y="14348"/>
                  </a:lnTo>
                  <a:lnTo>
                    <a:pt x="5022" y="14249"/>
                  </a:lnTo>
                  <a:lnTo>
                    <a:pt x="4690" y="14134"/>
                  </a:lnTo>
                  <a:lnTo>
                    <a:pt x="4366" y="14003"/>
                  </a:lnTo>
                  <a:lnTo>
                    <a:pt x="4050" y="13856"/>
                  </a:lnTo>
                  <a:lnTo>
                    <a:pt x="3743" y="13695"/>
                  </a:lnTo>
                  <a:lnTo>
                    <a:pt x="3444" y="13519"/>
                  </a:lnTo>
                  <a:lnTo>
                    <a:pt x="3154" y="13330"/>
                  </a:lnTo>
                  <a:lnTo>
                    <a:pt x="2873" y="13126"/>
                  </a:lnTo>
                  <a:lnTo>
                    <a:pt x="2603" y="12910"/>
                  </a:lnTo>
                  <a:lnTo>
                    <a:pt x="2344" y="12680"/>
                  </a:lnTo>
                  <a:lnTo>
                    <a:pt x="2095" y="12438"/>
                  </a:lnTo>
                  <a:lnTo>
                    <a:pt x="1859" y="12185"/>
                  </a:lnTo>
                  <a:lnTo>
                    <a:pt x="1634" y="11920"/>
                  </a:lnTo>
                  <a:lnTo>
                    <a:pt x="1422" y="11645"/>
                  </a:lnTo>
                  <a:lnTo>
                    <a:pt x="1223" y="11359"/>
                  </a:lnTo>
                  <a:lnTo>
                    <a:pt x="1037" y="11063"/>
                  </a:lnTo>
                  <a:lnTo>
                    <a:pt x="864" y="10758"/>
                  </a:lnTo>
                  <a:lnTo>
                    <a:pt x="706" y="10443"/>
                  </a:lnTo>
                  <a:lnTo>
                    <a:pt x="563" y="10121"/>
                  </a:lnTo>
                  <a:lnTo>
                    <a:pt x="435" y="9791"/>
                  </a:lnTo>
                  <a:lnTo>
                    <a:pt x="322" y="9452"/>
                  </a:lnTo>
                  <a:lnTo>
                    <a:pt x="225" y="9106"/>
                  </a:lnTo>
                  <a:lnTo>
                    <a:pt x="146" y="8755"/>
                  </a:lnTo>
                  <a:lnTo>
                    <a:pt x="82" y="8396"/>
                  </a:lnTo>
                  <a:lnTo>
                    <a:pt x="37" y="8032"/>
                  </a:lnTo>
                  <a:lnTo>
                    <a:pt x="9" y="7662"/>
                  </a:lnTo>
                  <a:lnTo>
                    <a:pt x="0" y="7288"/>
                  </a:lnTo>
                  <a:lnTo>
                    <a:pt x="9" y="6914"/>
                  </a:lnTo>
                  <a:lnTo>
                    <a:pt x="37" y="6545"/>
                  </a:lnTo>
                  <a:lnTo>
                    <a:pt x="82" y="6182"/>
                  </a:lnTo>
                  <a:lnTo>
                    <a:pt x="146" y="5823"/>
                  </a:lnTo>
                  <a:lnTo>
                    <a:pt x="225" y="5470"/>
                  </a:lnTo>
                  <a:lnTo>
                    <a:pt x="322" y="5125"/>
                  </a:lnTo>
                  <a:lnTo>
                    <a:pt x="435" y="4787"/>
                  </a:lnTo>
                  <a:lnTo>
                    <a:pt x="563" y="4456"/>
                  </a:lnTo>
                  <a:lnTo>
                    <a:pt x="706" y="4133"/>
                  </a:lnTo>
                  <a:lnTo>
                    <a:pt x="864" y="3819"/>
                  </a:lnTo>
                  <a:lnTo>
                    <a:pt x="1037" y="3514"/>
                  </a:lnTo>
                  <a:lnTo>
                    <a:pt x="1223" y="3219"/>
                  </a:lnTo>
                  <a:lnTo>
                    <a:pt x="1422" y="2932"/>
                  </a:lnTo>
                  <a:lnTo>
                    <a:pt x="1634" y="2657"/>
                  </a:lnTo>
                  <a:lnTo>
                    <a:pt x="1859" y="2392"/>
                  </a:lnTo>
                  <a:lnTo>
                    <a:pt x="2095" y="2139"/>
                  </a:lnTo>
                  <a:lnTo>
                    <a:pt x="2344" y="1897"/>
                  </a:lnTo>
                  <a:lnTo>
                    <a:pt x="2603" y="1668"/>
                  </a:lnTo>
                  <a:lnTo>
                    <a:pt x="2873" y="1451"/>
                  </a:lnTo>
                  <a:lnTo>
                    <a:pt x="3154" y="1248"/>
                  </a:lnTo>
                  <a:lnTo>
                    <a:pt x="3444" y="1057"/>
                  </a:lnTo>
                  <a:lnTo>
                    <a:pt x="3743" y="882"/>
                  </a:lnTo>
                  <a:lnTo>
                    <a:pt x="4050" y="720"/>
                  </a:lnTo>
                  <a:lnTo>
                    <a:pt x="4366" y="574"/>
                  </a:lnTo>
                  <a:lnTo>
                    <a:pt x="4690" y="444"/>
                  </a:lnTo>
                  <a:lnTo>
                    <a:pt x="5022" y="329"/>
                  </a:lnTo>
                  <a:lnTo>
                    <a:pt x="5360" y="230"/>
                  </a:lnTo>
                  <a:lnTo>
                    <a:pt x="5705" y="149"/>
                  </a:lnTo>
                  <a:lnTo>
                    <a:pt x="6057" y="84"/>
                  </a:lnTo>
                  <a:lnTo>
                    <a:pt x="6413" y="38"/>
                  </a:lnTo>
                  <a:lnTo>
                    <a:pt x="6775" y="9"/>
                  </a:lnTo>
                  <a:lnTo>
                    <a:pt x="7142" y="0"/>
                  </a:lnTo>
                  <a:close/>
                  <a:moveTo>
                    <a:pt x="3461" y="2620"/>
                  </a:moveTo>
                  <a:lnTo>
                    <a:pt x="11716" y="11045"/>
                  </a:lnTo>
                  <a:lnTo>
                    <a:pt x="11792" y="10948"/>
                  </a:lnTo>
                  <a:lnTo>
                    <a:pt x="11865" y="10848"/>
                  </a:lnTo>
                  <a:lnTo>
                    <a:pt x="11937" y="10749"/>
                  </a:lnTo>
                  <a:lnTo>
                    <a:pt x="12006" y="10646"/>
                  </a:lnTo>
                  <a:lnTo>
                    <a:pt x="12074" y="10543"/>
                  </a:lnTo>
                  <a:lnTo>
                    <a:pt x="12138" y="10437"/>
                  </a:lnTo>
                  <a:lnTo>
                    <a:pt x="12202" y="10331"/>
                  </a:lnTo>
                  <a:lnTo>
                    <a:pt x="12263" y="10223"/>
                  </a:lnTo>
                  <a:lnTo>
                    <a:pt x="12322" y="10115"/>
                  </a:lnTo>
                  <a:lnTo>
                    <a:pt x="12379" y="10004"/>
                  </a:lnTo>
                  <a:lnTo>
                    <a:pt x="12433" y="9891"/>
                  </a:lnTo>
                  <a:lnTo>
                    <a:pt x="12486" y="9778"/>
                  </a:lnTo>
                  <a:lnTo>
                    <a:pt x="12536" y="9664"/>
                  </a:lnTo>
                  <a:lnTo>
                    <a:pt x="12583" y="9548"/>
                  </a:lnTo>
                  <a:lnTo>
                    <a:pt x="12629" y="9431"/>
                  </a:lnTo>
                  <a:lnTo>
                    <a:pt x="12672" y="9313"/>
                  </a:lnTo>
                  <a:lnTo>
                    <a:pt x="12713" y="9194"/>
                  </a:lnTo>
                  <a:lnTo>
                    <a:pt x="12751" y="9073"/>
                  </a:lnTo>
                  <a:lnTo>
                    <a:pt x="12787" y="8952"/>
                  </a:lnTo>
                  <a:lnTo>
                    <a:pt x="12821" y="8830"/>
                  </a:lnTo>
                  <a:lnTo>
                    <a:pt x="12852" y="8707"/>
                  </a:lnTo>
                  <a:lnTo>
                    <a:pt x="12880" y="8582"/>
                  </a:lnTo>
                  <a:lnTo>
                    <a:pt x="12906" y="8456"/>
                  </a:lnTo>
                  <a:lnTo>
                    <a:pt x="12929" y="8329"/>
                  </a:lnTo>
                  <a:lnTo>
                    <a:pt x="12949" y="8203"/>
                  </a:lnTo>
                  <a:lnTo>
                    <a:pt x="12968" y="8075"/>
                  </a:lnTo>
                  <a:lnTo>
                    <a:pt x="12983" y="7945"/>
                  </a:lnTo>
                  <a:lnTo>
                    <a:pt x="12995" y="7816"/>
                  </a:lnTo>
                  <a:lnTo>
                    <a:pt x="13005" y="7685"/>
                  </a:lnTo>
                  <a:lnTo>
                    <a:pt x="13012" y="7554"/>
                  </a:lnTo>
                  <a:lnTo>
                    <a:pt x="13016" y="7422"/>
                  </a:lnTo>
                  <a:lnTo>
                    <a:pt x="13018" y="7288"/>
                  </a:lnTo>
                  <a:lnTo>
                    <a:pt x="13010" y="6981"/>
                  </a:lnTo>
                  <a:lnTo>
                    <a:pt x="12987" y="6677"/>
                  </a:lnTo>
                  <a:lnTo>
                    <a:pt x="12950" y="6378"/>
                  </a:lnTo>
                  <a:lnTo>
                    <a:pt x="12898" y="6083"/>
                  </a:lnTo>
                  <a:lnTo>
                    <a:pt x="12832" y="5793"/>
                  </a:lnTo>
                  <a:lnTo>
                    <a:pt x="12753" y="5508"/>
                  </a:lnTo>
                  <a:lnTo>
                    <a:pt x="12660" y="5230"/>
                  </a:lnTo>
                  <a:lnTo>
                    <a:pt x="12555" y="4958"/>
                  </a:lnTo>
                  <a:lnTo>
                    <a:pt x="12437" y="4692"/>
                  </a:lnTo>
                  <a:lnTo>
                    <a:pt x="12307" y="4434"/>
                  </a:lnTo>
                  <a:lnTo>
                    <a:pt x="12165" y="4183"/>
                  </a:lnTo>
                  <a:lnTo>
                    <a:pt x="12012" y="3939"/>
                  </a:lnTo>
                  <a:lnTo>
                    <a:pt x="11848" y="3704"/>
                  </a:lnTo>
                  <a:lnTo>
                    <a:pt x="11673" y="3478"/>
                  </a:lnTo>
                  <a:lnTo>
                    <a:pt x="11488" y="3260"/>
                  </a:lnTo>
                  <a:lnTo>
                    <a:pt x="11294" y="3051"/>
                  </a:lnTo>
                  <a:lnTo>
                    <a:pt x="11089" y="2853"/>
                  </a:lnTo>
                  <a:lnTo>
                    <a:pt x="10875" y="2664"/>
                  </a:lnTo>
                  <a:lnTo>
                    <a:pt x="10653" y="2485"/>
                  </a:lnTo>
                  <a:lnTo>
                    <a:pt x="10423" y="2317"/>
                  </a:lnTo>
                  <a:lnTo>
                    <a:pt x="10185" y="2161"/>
                  </a:lnTo>
                  <a:lnTo>
                    <a:pt x="9938" y="2017"/>
                  </a:lnTo>
                  <a:lnTo>
                    <a:pt x="9685" y="1884"/>
                  </a:lnTo>
                  <a:lnTo>
                    <a:pt x="9425" y="1764"/>
                  </a:lnTo>
                  <a:lnTo>
                    <a:pt x="9158" y="1657"/>
                  </a:lnTo>
                  <a:lnTo>
                    <a:pt x="8886" y="1562"/>
                  </a:lnTo>
                  <a:lnTo>
                    <a:pt x="8607" y="1481"/>
                  </a:lnTo>
                  <a:lnTo>
                    <a:pt x="8323" y="1413"/>
                  </a:lnTo>
                  <a:lnTo>
                    <a:pt x="8034" y="1361"/>
                  </a:lnTo>
                  <a:lnTo>
                    <a:pt x="7741" y="1323"/>
                  </a:lnTo>
                  <a:lnTo>
                    <a:pt x="7443" y="1299"/>
                  </a:lnTo>
                  <a:lnTo>
                    <a:pt x="7142" y="1291"/>
                  </a:lnTo>
                  <a:lnTo>
                    <a:pt x="7012" y="1293"/>
                  </a:lnTo>
                  <a:lnTo>
                    <a:pt x="6882" y="1297"/>
                  </a:lnTo>
                  <a:lnTo>
                    <a:pt x="6754" y="1304"/>
                  </a:lnTo>
                  <a:lnTo>
                    <a:pt x="6625" y="1314"/>
                  </a:lnTo>
                  <a:lnTo>
                    <a:pt x="6498" y="1327"/>
                  </a:lnTo>
                  <a:lnTo>
                    <a:pt x="6371" y="1343"/>
                  </a:lnTo>
                  <a:lnTo>
                    <a:pt x="6246" y="1361"/>
                  </a:lnTo>
                  <a:lnTo>
                    <a:pt x="6122" y="1382"/>
                  </a:lnTo>
                  <a:lnTo>
                    <a:pt x="5997" y="1406"/>
                  </a:lnTo>
                  <a:lnTo>
                    <a:pt x="5875" y="1433"/>
                  </a:lnTo>
                  <a:lnTo>
                    <a:pt x="5753" y="1461"/>
                  </a:lnTo>
                  <a:lnTo>
                    <a:pt x="5631" y="1492"/>
                  </a:lnTo>
                  <a:lnTo>
                    <a:pt x="5511" y="1527"/>
                  </a:lnTo>
                  <a:lnTo>
                    <a:pt x="5393" y="1563"/>
                  </a:lnTo>
                  <a:lnTo>
                    <a:pt x="5275" y="1602"/>
                  </a:lnTo>
                  <a:lnTo>
                    <a:pt x="5158" y="1644"/>
                  </a:lnTo>
                  <a:lnTo>
                    <a:pt x="5042" y="1688"/>
                  </a:lnTo>
                  <a:lnTo>
                    <a:pt x="4927" y="1735"/>
                  </a:lnTo>
                  <a:lnTo>
                    <a:pt x="4814" y="1783"/>
                  </a:lnTo>
                  <a:lnTo>
                    <a:pt x="4702" y="1834"/>
                  </a:lnTo>
                  <a:lnTo>
                    <a:pt x="4591" y="1888"/>
                  </a:lnTo>
                  <a:lnTo>
                    <a:pt x="4481" y="1943"/>
                  </a:lnTo>
                  <a:lnTo>
                    <a:pt x="4373" y="2002"/>
                  </a:lnTo>
                  <a:lnTo>
                    <a:pt x="4266" y="2062"/>
                  </a:lnTo>
                  <a:lnTo>
                    <a:pt x="4160" y="2124"/>
                  </a:lnTo>
                  <a:lnTo>
                    <a:pt x="4056" y="2189"/>
                  </a:lnTo>
                  <a:lnTo>
                    <a:pt x="3953" y="2255"/>
                  </a:lnTo>
                  <a:lnTo>
                    <a:pt x="3852" y="2324"/>
                  </a:lnTo>
                  <a:lnTo>
                    <a:pt x="3752" y="2395"/>
                  </a:lnTo>
                  <a:lnTo>
                    <a:pt x="3653" y="2467"/>
                  </a:lnTo>
                  <a:lnTo>
                    <a:pt x="3557" y="2542"/>
                  </a:lnTo>
                  <a:lnTo>
                    <a:pt x="3461" y="2620"/>
                  </a:lnTo>
                  <a:close/>
                  <a:moveTo>
                    <a:pt x="10822" y="11958"/>
                  </a:moveTo>
                  <a:lnTo>
                    <a:pt x="2566" y="3532"/>
                  </a:lnTo>
                  <a:lnTo>
                    <a:pt x="2491" y="3630"/>
                  </a:lnTo>
                  <a:lnTo>
                    <a:pt x="2418" y="3728"/>
                  </a:lnTo>
                  <a:lnTo>
                    <a:pt x="2346" y="3829"/>
                  </a:lnTo>
                  <a:lnTo>
                    <a:pt x="2277" y="3931"/>
                  </a:lnTo>
                  <a:lnTo>
                    <a:pt x="2209" y="4035"/>
                  </a:lnTo>
                  <a:lnTo>
                    <a:pt x="2145" y="4140"/>
                  </a:lnTo>
                  <a:lnTo>
                    <a:pt x="2081" y="4246"/>
                  </a:lnTo>
                  <a:lnTo>
                    <a:pt x="2020" y="4354"/>
                  </a:lnTo>
                  <a:lnTo>
                    <a:pt x="1961" y="4463"/>
                  </a:lnTo>
                  <a:lnTo>
                    <a:pt x="1904" y="4573"/>
                  </a:lnTo>
                  <a:lnTo>
                    <a:pt x="1850" y="4685"/>
                  </a:lnTo>
                  <a:lnTo>
                    <a:pt x="1797" y="4799"/>
                  </a:lnTo>
                  <a:lnTo>
                    <a:pt x="1747" y="4913"/>
                  </a:lnTo>
                  <a:lnTo>
                    <a:pt x="1700" y="5030"/>
                  </a:lnTo>
                  <a:lnTo>
                    <a:pt x="1653" y="5146"/>
                  </a:lnTo>
                  <a:lnTo>
                    <a:pt x="1611" y="5264"/>
                  </a:lnTo>
                  <a:lnTo>
                    <a:pt x="1570" y="5383"/>
                  </a:lnTo>
                  <a:lnTo>
                    <a:pt x="1532" y="5503"/>
                  </a:lnTo>
                  <a:lnTo>
                    <a:pt x="1496" y="5626"/>
                  </a:lnTo>
                  <a:lnTo>
                    <a:pt x="1462" y="5748"/>
                  </a:lnTo>
                  <a:lnTo>
                    <a:pt x="1431" y="5871"/>
                  </a:lnTo>
                  <a:lnTo>
                    <a:pt x="1403" y="5996"/>
                  </a:lnTo>
                  <a:lnTo>
                    <a:pt x="1377" y="6121"/>
                  </a:lnTo>
                  <a:lnTo>
                    <a:pt x="1354" y="6247"/>
                  </a:lnTo>
                  <a:lnTo>
                    <a:pt x="1334" y="6375"/>
                  </a:lnTo>
                  <a:lnTo>
                    <a:pt x="1315" y="6503"/>
                  </a:lnTo>
                  <a:lnTo>
                    <a:pt x="1300" y="6632"/>
                  </a:lnTo>
                  <a:lnTo>
                    <a:pt x="1288" y="6762"/>
                  </a:lnTo>
                  <a:lnTo>
                    <a:pt x="1278" y="6893"/>
                  </a:lnTo>
                  <a:lnTo>
                    <a:pt x="1271" y="7024"/>
                  </a:lnTo>
                  <a:lnTo>
                    <a:pt x="1267" y="7156"/>
                  </a:lnTo>
                  <a:lnTo>
                    <a:pt x="1265" y="7288"/>
                  </a:lnTo>
                  <a:lnTo>
                    <a:pt x="1273" y="7597"/>
                  </a:lnTo>
                  <a:lnTo>
                    <a:pt x="1296" y="7901"/>
                  </a:lnTo>
                  <a:lnTo>
                    <a:pt x="1333" y="8200"/>
                  </a:lnTo>
                  <a:lnTo>
                    <a:pt x="1385" y="8495"/>
                  </a:lnTo>
                  <a:lnTo>
                    <a:pt x="1451" y="8785"/>
                  </a:lnTo>
                  <a:lnTo>
                    <a:pt x="1530" y="9068"/>
                  </a:lnTo>
                  <a:lnTo>
                    <a:pt x="1623" y="9347"/>
                  </a:lnTo>
                  <a:lnTo>
                    <a:pt x="1728" y="9619"/>
                  </a:lnTo>
                  <a:lnTo>
                    <a:pt x="1846" y="9885"/>
                  </a:lnTo>
                  <a:lnTo>
                    <a:pt x="1976" y="10143"/>
                  </a:lnTo>
                  <a:lnTo>
                    <a:pt x="2118" y="10395"/>
                  </a:lnTo>
                  <a:lnTo>
                    <a:pt x="2271" y="10638"/>
                  </a:lnTo>
                  <a:lnTo>
                    <a:pt x="2435" y="10873"/>
                  </a:lnTo>
                  <a:lnTo>
                    <a:pt x="2610" y="11100"/>
                  </a:lnTo>
                  <a:lnTo>
                    <a:pt x="2795" y="11318"/>
                  </a:lnTo>
                  <a:lnTo>
                    <a:pt x="2989" y="11527"/>
                  </a:lnTo>
                  <a:lnTo>
                    <a:pt x="3194" y="11725"/>
                  </a:lnTo>
                  <a:lnTo>
                    <a:pt x="3408" y="11914"/>
                  </a:lnTo>
                  <a:lnTo>
                    <a:pt x="3630" y="12092"/>
                  </a:lnTo>
                  <a:lnTo>
                    <a:pt x="3860" y="12259"/>
                  </a:lnTo>
                  <a:lnTo>
                    <a:pt x="4098" y="12415"/>
                  </a:lnTo>
                  <a:lnTo>
                    <a:pt x="4345" y="12560"/>
                  </a:lnTo>
                  <a:lnTo>
                    <a:pt x="4598" y="12693"/>
                  </a:lnTo>
                  <a:lnTo>
                    <a:pt x="4858" y="12813"/>
                  </a:lnTo>
                  <a:lnTo>
                    <a:pt x="5125" y="12921"/>
                  </a:lnTo>
                  <a:lnTo>
                    <a:pt x="5397" y="13016"/>
                  </a:lnTo>
                  <a:lnTo>
                    <a:pt x="5676" y="13097"/>
                  </a:lnTo>
                  <a:lnTo>
                    <a:pt x="5960" y="13164"/>
                  </a:lnTo>
                  <a:lnTo>
                    <a:pt x="6249" y="13217"/>
                  </a:lnTo>
                  <a:lnTo>
                    <a:pt x="6542" y="13255"/>
                  </a:lnTo>
                  <a:lnTo>
                    <a:pt x="6840" y="13279"/>
                  </a:lnTo>
                  <a:lnTo>
                    <a:pt x="7142" y="13286"/>
                  </a:lnTo>
                  <a:lnTo>
                    <a:pt x="7271" y="13285"/>
                  </a:lnTo>
                  <a:lnTo>
                    <a:pt x="7401" y="13281"/>
                  </a:lnTo>
                  <a:lnTo>
                    <a:pt x="7529" y="13274"/>
                  </a:lnTo>
                  <a:lnTo>
                    <a:pt x="7658" y="13263"/>
                  </a:lnTo>
                  <a:lnTo>
                    <a:pt x="7785" y="13250"/>
                  </a:lnTo>
                  <a:lnTo>
                    <a:pt x="7912" y="13235"/>
                  </a:lnTo>
                  <a:lnTo>
                    <a:pt x="8037" y="13216"/>
                  </a:lnTo>
                  <a:lnTo>
                    <a:pt x="8161" y="13196"/>
                  </a:lnTo>
                  <a:lnTo>
                    <a:pt x="8286" y="13172"/>
                  </a:lnTo>
                  <a:lnTo>
                    <a:pt x="8408" y="13145"/>
                  </a:lnTo>
                  <a:lnTo>
                    <a:pt x="8530" y="13116"/>
                  </a:lnTo>
                  <a:lnTo>
                    <a:pt x="8652" y="13085"/>
                  </a:lnTo>
                  <a:lnTo>
                    <a:pt x="8772" y="13051"/>
                  </a:lnTo>
                  <a:lnTo>
                    <a:pt x="8891" y="13014"/>
                  </a:lnTo>
                  <a:lnTo>
                    <a:pt x="9008" y="12975"/>
                  </a:lnTo>
                  <a:lnTo>
                    <a:pt x="9125" y="12933"/>
                  </a:lnTo>
                  <a:lnTo>
                    <a:pt x="9241" y="12889"/>
                  </a:lnTo>
                  <a:lnTo>
                    <a:pt x="9356" y="12843"/>
                  </a:lnTo>
                  <a:lnTo>
                    <a:pt x="9469" y="12794"/>
                  </a:lnTo>
                  <a:lnTo>
                    <a:pt x="9581" y="12743"/>
                  </a:lnTo>
                  <a:lnTo>
                    <a:pt x="9692" y="12690"/>
                  </a:lnTo>
                  <a:lnTo>
                    <a:pt x="9802" y="12633"/>
                  </a:lnTo>
                  <a:lnTo>
                    <a:pt x="9910" y="12576"/>
                  </a:lnTo>
                  <a:lnTo>
                    <a:pt x="10017" y="12515"/>
                  </a:lnTo>
                  <a:lnTo>
                    <a:pt x="10123" y="12454"/>
                  </a:lnTo>
                  <a:lnTo>
                    <a:pt x="10227" y="12389"/>
                  </a:lnTo>
                  <a:lnTo>
                    <a:pt x="10330" y="12322"/>
                  </a:lnTo>
                  <a:lnTo>
                    <a:pt x="10431" y="12253"/>
                  </a:lnTo>
                  <a:lnTo>
                    <a:pt x="10531" y="12182"/>
                  </a:lnTo>
                  <a:lnTo>
                    <a:pt x="10630" y="12109"/>
                  </a:lnTo>
                  <a:lnTo>
                    <a:pt x="10726" y="12035"/>
                  </a:lnTo>
                  <a:lnTo>
                    <a:pt x="10822" y="11958"/>
                  </a:lnTo>
                  <a:close/>
                </a:path>
              </a:pathLst>
            </a:custGeom>
            <a:solidFill>
              <a:srgbClr val="DA251D"/>
            </a:solidFill>
            <a:ln>
              <a:noFill/>
            </a:ln>
            <a:extLst>
              <a:ext uri="{91240B29-F687-4F45-9708-019B960494DF}">
                <a14:hiddenLine xmlns:a14="http://schemas.microsoft.com/office/drawing/2010/main" w="9525">
                  <a:solidFill>
                    <a:srgbClr val="000000"/>
                  </a:solidFill>
                  <a:round/>
                </a14:hiddenLine>
              </a:ext>
            </a:extLst>
          </p:spPr>
          <p:txBody>
            <a:bodyPr vert="horz" wrap="square" lIns="96403" tIns="48201" rIns="96403" bIns="48201" numCol="1" anchor="t" anchorCtr="0" compatLnSpc="1"/>
            <a:lstStyle/>
            <a:p>
              <a:endParaRPr lang="zh-CN" altLang="en-US"/>
            </a:p>
          </p:txBody>
        </p:sp>
        <p:grpSp>
          <p:nvGrpSpPr>
            <p:cNvPr id="9" name="组合 8"/>
            <p:cNvGrpSpPr/>
            <p:nvPr/>
          </p:nvGrpSpPr>
          <p:grpSpPr>
            <a:xfrm rot="622984">
              <a:off x="1392337" y="2489660"/>
              <a:ext cx="1619106" cy="1461997"/>
              <a:chOff x="2757172" y="2547938"/>
              <a:chExt cx="1766887" cy="1595438"/>
            </a:xfrm>
          </p:grpSpPr>
          <p:sp>
            <p:nvSpPr>
              <p:cNvPr id="11" name="Freeform 6"/>
              <p:cNvSpPr>
                <a:spLocks noEditPoints="1"/>
              </p:cNvSpPr>
              <p:nvPr/>
            </p:nvSpPr>
            <p:spPr bwMode="auto">
              <a:xfrm>
                <a:off x="2757172" y="2547938"/>
                <a:ext cx="1766887" cy="1595438"/>
              </a:xfrm>
              <a:custGeom>
                <a:avLst/>
                <a:gdLst>
                  <a:gd name="T0" fmla="*/ 1066 w 10013"/>
                  <a:gd name="T1" fmla="*/ 651 h 9043"/>
                  <a:gd name="T2" fmla="*/ 4688 w 10013"/>
                  <a:gd name="T3" fmla="*/ 0 h 9043"/>
                  <a:gd name="T4" fmla="*/ 5050 w 10013"/>
                  <a:gd name="T5" fmla="*/ 3 h 9043"/>
                  <a:gd name="T6" fmla="*/ 5336 w 10013"/>
                  <a:gd name="T7" fmla="*/ 12 h 9043"/>
                  <a:gd name="T8" fmla="*/ 5549 w 10013"/>
                  <a:gd name="T9" fmla="*/ 26 h 9043"/>
                  <a:gd name="T10" fmla="*/ 5648 w 10013"/>
                  <a:gd name="T11" fmla="*/ 40 h 9043"/>
                  <a:gd name="T12" fmla="*/ 5701 w 10013"/>
                  <a:gd name="T13" fmla="*/ 52 h 9043"/>
                  <a:gd name="T14" fmla="*/ 5736 w 10013"/>
                  <a:gd name="T15" fmla="*/ 65 h 9043"/>
                  <a:gd name="T16" fmla="*/ 5751 w 10013"/>
                  <a:gd name="T17" fmla="*/ 80 h 9043"/>
                  <a:gd name="T18" fmla="*/ 5749 w 10013"/>
                  <a:gd name="T19" fmla="*/ 129 h 9043"/>
                  <a:gd name="T20" fmla="*/ 5736 w 10013"/>
                  <a:gd name="T21" fmla="*/ 195 h 9043"/>
                  <a:gd name="T22" fmla="*/ 5710 w 10013"/>
                  <a:gd name="T23" fmla="*/ 260 h 9043"/>
                  <a:gd name="T24" fmla="*/ 5710 w 10013"/>
                  <a:gd name="T25" fmla="*/ 337 h 9043"/>
                  <a:gd name="T26" fmla="*/ 5710 w 10013"/>
                  <a:gd name="T27" fmla="*/ 439 h 9043"/>
                  <a:gd name="T28" fmla="*/ 5710 w 10013"/>
                  <a:gd name="T29" fmla="*/ 651 h 9043"/>
                  <a:gd name="T30" fmla="*/ 5710 w 10013"/>
                  <a:gd name="T31" fmla="*/ 1695 h 9043"/>
                  <a:gd name="T32" fmla="*/ 8478 w 10013"/>
                  <a:gd name="T33" fmla="*/ 2912 h 9043"/>
                  <a:gd name="T34" fmla="*/ 9715 w 10013"/>
                  <a:gd name="T35" fmla="*/ 3259 h 9043"/>
                  <a:gd name="T36" fmla="*/ 298 w 10013"/>
                  <a:gd name="T37" fmla="*/ 3259 h 9043"/>
                  <a:gd name="T38" fmla="*/ 1620 w 10013"/>
                  <a:gd name="T39" fmla="*/ 2912 h 9043"/>
                  <a:gd name="T40" fmla="*/ 4346 w 10013"/>
                  <a:gd name="T41" fmla="*/ 1695 h 9043"/>
                  <a:gd name="T42" fmla="*/ 1962 w 10013"/>
                  <a:gd name="T43" fmla="*/ 6216 h 9043"/>
                  <a:gd name="T44" fmla="*/ 1979 w 10013"/>
                  <a:gd name="T45" fmla="*/ 5920 h 9043"/>
                  <a:gd name="T46" fmla="*/ 1999 w 10013"/>
                  <a:gd name="T47" fmla="*/ 5617 h 9043"/>
                  <a:gd name="T48" fmla="*/ 2023 w 10013"/>
                  <a:gd name="T49" fmla="*/ 5309 h 9043"/>
                  <a:gd name="T50" fmla="*/ 2050 w 10013"/>
                  <a:gd name="T51" fmla="*/ 4993 h 9043"/>
                  <a:gd name="T52" fmla="*/ 2078 w 10013"/>
                  <a:gd name="T53" fmla="*/ 4671 h 9043"/>
                  <a:gd name="T54" fmla="*/ 8309 w 10013"/>
                  <a:gd name="T55" fmla="*/ 6216 h 9043"/>
                  <a:gd name="T56" fmla="*/ 8266 w 10013"/>
                  <a:gd name="T57" fmla="*/ 7216 h 9043"/>
                  <a:gd name="T58" fmla="*/ 6689 w 10013"/>
                  <a:gd name="T59" fmla="*/ 9043 h 9043"/>
                  <a:gd name="T60" fmla="*/ 1591 w 10013"/>
                  <a:gd name="T61" fmla="*/ 8958 h 9043"/>
                  <a:gd name="T62" fmla="*/ 1621 w 10013"/>
                  <a:gd name="T63" fmla="*/ 8752 h 9043"/>
                  <a:gd name="T64" fmla="*/ 1663 w 10013"/>
                  <a:gd name="T65" fmla="*/ 8456 h 9043"/>
                  <a:gd name="T66" fmla="*/ 1717 w 10013"/>
                  <a:gd name="T67" fmla="*/ 8068 h 9043"/>
                  <a:gd name="T68" fmla="*/ 1782 w 10013"/>
                  <a:gd name="T69" fmla="*/ 7587 h 9043"/>
                  <a:gd name="T70" fmla="*/ 0 w 10013"/>
                  <a:gd name="T71" fmla="*/ 7216 h 9043"/>
                  <a:gd name="T72" fmla="*/ 5710 w 10013"/>
                  <a:gd name="T73" fmla="*/ 6215 h 9043"/>
                  <a:gd name="T74" fmla="*/ 6987 w 10013"/>
                  <a:gd name="T75" fmla="*/ 5478 h 9043"/>
                  <a:gd name="T76" fmla="*/ 4433 w 10013"/>
                  <a:gd name="T77" fmla="*/ 5479 h 9043"/>
                  <a:gd name="T78" fmla="*/ 3154 w 10013"/>
                  <a:gd name="T79" fmla="*/ 6216 h 9043"/>
                  <a:gd name="T80" fmla="*/ 4772 w 10013"/>
                  <a:gd name="T81" fmla="*/ 8086 h 9043"/>
                  <a:gd name="T82" fmla="*/ 5716 w 10013"/>
                  <a:gd name="T83" fmla="*/ 8080 h 9043"/>
                  <a:gd name="T84" fmla="*/ 6946 w 10013"/>
                  <a:gd name="T85" fmla="*/ 7216 h 9043"/>
                  <a:gd name="T86" fmla="*/ 5627 w 10013"/>
                  <a:gd name="T87" fmla="*/ 7218 h 9043"/>
                  <a:gd name="T88" fmla="*/ 3069 w 10013"/>
                  <a:gd name="T89" fmla="*/ 7216 h 9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13" h="9043">
                    <a:moveTo>
                      <a:pt x="4346" y="1695"/>
                    </a:moveTo>
                    <a:lnTo>
                      <a:pt x="1066" y="1695"/>
                    </a:lnTo>
                    <a:lnTo>
                      <a:pt x="1066" y="651"/>
                    </a:lnTo>
                    <a:lnTo>
                      <a:pt x="4346" y="651"/>
                    </a:lnTo>
                    <a:lnTo>
                      <a:pt x="4346" y="0"/>
                    </a:lnTo>
                    <a:lnTo>
                      <a:pt x="4688" y="0"/>
                    </a:lnTo>
                    <a:lnTo>
                      <a:pt x="4817" y="1"/>
                    </a:lnTo>
                    <a:lnTo>
                      <a:pt x="4937" y="2"/>
                    </a:lnTo>
                    <a:lnTo>
                      <a:pt x="5050" y="3"/>
                    </a:lnTo>
                    <a:lnTo>
                      <a:pt x="5154" y="5"/>
                    </a:lnTo>
                    <a:lnTo>
                      <a:pt x="5250" y="8"/>
                    </a:lnTo>
                    <a:lnTo>
                      <a:pt x="5336" y="12"/>
                    </a:lnTo>
                    <a:lnTo>
                      <a:pt x="5415" y="16"/>
                    </a:lnTo>
                    <a:lnTo>
                      <a:pt x="5486" y="21"/>
                    </a:lnTo>
                    <a:lnTo>
                      <a:pt x="5549" y="26"/>
                    </a:lnTo>
                    <a:lnTo>
                      <a:pt x="5602" y="32"/>
                    </a:lnTo>
                    <a:lnTo>
                      <a:pt x="5626" y="37"/>
                    </a:lnTo>
                    <a:lnTo>
                      <a:pt x="5648" y="40"/>
                    </a:lnTo>
                    <a:lnTo>
                      <a:pt x="5668" y="44"/>
                    </a:lnTo>
                    <a:lnTo>
                      <a:pt x="5685" y="48"/>
                    </a:lnTo>
                    <a:lnTo>
                      <a:pt x="5701" y="52"/>
                    </a:lnTo>
                    <a:lnTo>
                      <a:pt x="5714" y="56"/>
                    </a:lnTo>
                    <a:lnTo>
                      <a:pt x="5725" y="60"/>
                    </a:lnTo>
                    <a:lnTo>
                      <a:pt x="5736" y="65"/>
                    </a:lnTo>
                    <a:lnTo>
                      <a:pt x="5743" y="69"/>
                    </a:lnTo>
                    <a:lnTo>
                      <a:pt x="5748" y="75"/>
                    </a:lnTo>
                    <a:lnTo>
                      <a:pt x="5751" y="80"/>
                    </a:lnTo>
                    <a:lnTo>
                      <a:pt x="5752" y="85"/>
                    </a:lnTo>
                    <a:lnTo>
                      <a:pt x="5751" y="107"/>
                    </a:lnTo>
                    <a:lnTo>
                      <a:pt x="5749" y="129"/>
                    </a:lnTo>
                    <a:lnTo>
                      <a:pt x="5746" y="152"/>
                    </a:lnTo>
                    <a:lnTo>
                      <a:pt x="5742" y="173"/>
                    </a:lnTo>
                    <a:lnTo>
                      <a:pt x="5736" y="195"/>
                    </a:lnTo>
                    <a:lnTo>
                      <a:pt x="5728" y="216"/>
                    </a:lnTo>
                    <a:lnTo>
                      <a:pt x="5720" y="238"/>
                    </a:lnTo>
                    <a:lnTo>
                      <a:pt x="5710" y="260"/>
                    </a:lnTo>
                    <a:lnTo>
                      <a:pt x="5710" y="282"/>
                    </a:lnTo>
                    <a:lnTo>
                      <a:pt x="5710" y="308"/>
                    </a:lnTo>
                    <a:lnTo>
                      <a:pt x="5710" y="337"/>
                    </a:lnTo>
                    <a:lnTo>
                      <a:pt x="5710" y="368"/>
                    </a:lnTo>
                    <a:lnTo>
                      <a:pt x="5710" y="402"/>
                    </a:lnTo>
                    <a:lnTo>
                      <a:pt x="5710" y="439"/>
                    </a:lnTo>
                    <a:lnTo>
                      <a:pt x="5710" y="478"/>
                    </a:lnTo>
                    <a:lnTo>
                      <a:pt x="5710" y="522"/>
                    </a:lnTo>
                    <a:lnTo>
                      <a:pt x="5710" y="651"/>
                    </a:lnTo>
                    <a:lnTo>
                      <a:pt x="8991" y="651"/>
                    </a:lnTo>
                    <a:lnTo>
                      <a:pt x="8991" y="1695"/>
                    </a:lnTo>
                    <a:lnTo>
                      <a:pt x="5710" y="1695"/>
                    </a:lnTo>
                    <a:lnTo>
                      <a:pt x="5710" y="2043"/>
                    </a:lnTo>
                    <a:lnTo>
                      <a:pt x="8478" y="2043"/>
                    </a:lnTo>
                    <a:lnTo>
                      <a:pt x="8478" y="2912"/>
                    </a:lnTo>
                    <a:lnTo>
                      <a:pt x="5710" y="2912"/>
                    </a:lnTo>
                    <a:lnTo>
                      <a:pt x="5710" y="3259"/>
                    </a:lnTo>
                    <a:lnTo>
                      <a:pt x="9715" y="3259"/>
                    </a:lnTo>
                    <a:lnTo>
                      <a:pt x="9715" y="4216"/>
                    </a:lnTo>
                    <a:lnTo>
                      <a:pt x="298" y="4216"/>
                    </a:lnTo>
                    <a:lnTo>
                      <a:pt x="298" y="3259"/>
                    </a:lnTo>
                    <a:lnTo>
                      <a:pt x="4346" y="3259"/>
                    </a:lnTo>
                    <a:lnTo>
                      <a:pt x="4346" y="2912"/>
                    </a:lnTo>
                    <a:lnTo>
                      <a:pt x="1620" y="2912"/>
                    </a:lnTo>
                    <a:lnTo>
                      <a:pt x="1620" y="2043"/>
                    </a:lnTo>
                    <a:lnTo>
                      <a:pt x="4346" y="2043"/>
                    </a:lnTo>
                    <a:lnTo>
                      <a:pt x="4346" y="1695"/>
                    </a:lnTo>
                    <a:close/>
                    <a:moveTo>
                      <a:pt x="0" y="7216"/>
                    </a:moveTo>
                    <a:lnTo>
                      <a:pt x="0" y="6216"/>
                    </a:lnTo>
                    <a:lnTo>
                      <a:pt x="1962" y="6216"/>
                    </a:lnTo>
                    <a:lnTo>
                      <a:pt x="1967" y="6118"/>
                    </a:lnTo>
                    <a:lnTo>
                      <a:pt x="1972" y="6020"/>
                    </a:lnTo>
                    <a:lnTo>
                      <a:pt x="1979" y="5920"/>
                    </a:lnTo>
                    <a:lnTo>
                      <a:pt x="1986" y="5819"/>
                    </a:lnTo>
                    <a:lnTo>
                      <a:pt x="1992" y="5719"/>
                    </a:lnTo>
                    <a:lnTo>
                      <a:pt x="1999" y="5617"/>
                    </a:lnTo>
                    <a:lnTo>
                      <a:pt x="2006" y="5515"/>
                    </a:lnTo>
                    <a:lnTo>
                      <a:pt x="2015" y="5412"/>
                    </a:lnTo>
                    <a:lnTo>
                      <a:pt x="2023" y="5309"/>
                    </a:lnTo>
                    <a:lnTo>
                      <a:pt x="2031" y="5204"/>
                    </a:lnTo>
                    <a:lnTo>
                      <a:pt x="2040" y="5099"/>
                    </a:lnTo>
                    <a:lnTo>
                      <a:pt x="2050" y="4993"/>
                    </a:lnTo>
                    <a:lnTo>
                      <a:pt x="2059" y="4887"/>
                    </a:lnTo>
                    <a:lnTo>
                      <a:pt x="2069" y="4779"/>
                    </a:lnTo>
                    <a:lnTo>
                      <a:pt x="2078" y="4671"/>
                    </a:lnTo>
                    <a:lnTo>
                      <a:pt x="2090" y="4563"/>
                    </a:lnTo>
                    <a:lnTo>
                      <a:pt x="8395" y="4563"/>
                    </a:lnTo>
                    <a:lnTo>
                      <a:pt x="8309" y="6216"/>
                    </a:lnTo>
                    <a:lnTo>
                      <a:pt x="10013" y="6216"/>
                    </a:lnTo>
                    <a:lnTo>
                      <a:pt x="10013" y="7216"/>
                    </a:lnTo>
                    <a:lnTo>
                      <a:pt x="8266" y="7216"/>
                    </a:lnTo>
                    <a:lnTo>
                      <a:pt x="8223" y="8042"/>
                    </a:lnTo>
                    <a:lnTo>
                      <a:pt x="8138" y="9043"/>
                    </a:lnTo>
                    <a:lnTo>
                      <a:pt x="6689" y="9043"/>
                    </a:lnTo>
                    <a:lnTo>
                      <a:pt x="1579" y="9043"/>
                    </a:lnTo>
                    <a:lnTo>
                      <a:pt x="1584" y="9006"/>
                    </a:lnTo>
                    <a:lnTo>
                      <a:pt x="1591" y="8958"/>
                    </a:lnTo>
                    <a:lnTo>
                      <a:pt x="1599" y="8899"/>
                    </a:lnTo>
                    <a:lnTo>
                      <a:pt x="1610" y="8831"/>
                    </a:lnTo>
                    <a:lnTo>
                      <a:pt x="1621" y="8752"/>
                    </a:lnTo>
                    <a:lnTo>
                      <a:pt x="1633" y="8664"/>
                    </a:lnTo>
                    <a:lnTo>
                      <a:pt x="1648" y="8565"/>
                    </a:lnTo>
                    <a:lnTo>
                      <a:pt x="1663" y="8456"/>
                    </a:lnTo>
                    <a:lnTo>
                      <a:pt x="1680" y="8337"/>
                    </a:lnTo>
                    <a:lnTo>
                      <a:pt x="1697" y="8208"/>
                    </a:lnTo>
                    <a:lnTo>
                      <a:pt x="1717" y="8068"/>
                    </a:lnTo>
                    <a:lnTo>
                      <a:pt x="1737" y="7918"/>
                    </a:lnTo>
                    <a:lnTo>
                      <a:pt x="1759" y="7758"/>
                    </a:lnTo>
                    <a:lnTo>
                      <a:pt x="1782" y="7587"/>
                    </a:lnTo>
                    <a:lnTo>
                      <a:pt x="1807" y="7407"/>
                    </a:lnTo>
                    <a:lnTo>
                      <a:pt x="1833" y="7216"/>
                    </a:lnTo>
                    <a:lnTo>
                      <a:pt x="0" y="7216"/>
                    </a:lnTo>
                    <a:close/>
                    <a:moveTo>
                      <a:pt x="4772" y="6216"/>
                    </a:moveTo>
                    <a:lnTo>
                      <a:pt x="4772" y="6215"/>
                    </a:lnTo>
                    <a:lnTo>
                      <a:pt x="5710" y="6215"/>
                    </a:lnTo>
                    <a:lnTo>
                      <a:pt x="5710" y="6216"/>
                    </a:lnTo>
                    <a:lnTo>
                      <a:pt x="6946" y="6216"/>
                    </a:lnTo>
                    <a:lnTo>
                      <a:pt x="6987" y="5478"/>
                    </a:lnTo>
                    <a:lnTo>
                      <a:pt x="5710" y="5478"/>
                    </a:lnTo>
                    <a:lnTo>
                      <a:pt x="5710" y="5479"/>
                    </a:lnTo>
                    <a:lnTo>
                      <a:pt x="4433" y="5479"/>
                    </a:lnTo>
                    <a:lnTo>
                      <a:pt x="4433" y="5478"/>
                    </a:lnTo>
                    <a:lnTo>
                      <a:pt x="3239" y="5478"/>
                    </a:lnTo>
                    <a:lnTo>
                      <a:pt x="3154" y="6216"/>
                    </a:lnTo>
                    <a:lnTo>
                      <a:pt x="4772" y="6216"/>
                    </a:lnTo>
                    <a:close/>
                    <a:moveTo>
                      <a:pt x="2941" y="8086"/>
                    </a:moveTo>
                    <a:lnTo>
                      <a:pt x="4772" y="8086"/>
                    </a:lnTo>
                    <a:lnTo>
                      <a:pt x="4767" y="8083"/>
                    </a:lnTo>
                    <a:lnTo>
                      <a:pt x="4761" y="8080"/>
                    </a:lnTo>
                    <a:lnTo>
                      <a:pt x="5716" y="8080"/>
                    </a:lnTo>
                    <a:lnTo>
                      <a:pt x="5710" y="8086"/>
                    </a:lnTo>
                    <a:lnTo>
                      <a:pt x="6902" y="8086"/>
                    </a:lnTo>
                    <a:lnTo>
                      <a:pt x="6946" y="7216"/>
                    </a:lnTo>
                    <a:lnTo>
                      <a:pt x="5625" y="7216"/>
                    </a:lnTo>
                    <a:lnTo>
                      <a:pt x="5626" y="7217"/>
                    </a:lnTo>
                    <a:lnTo>
                      <a:pt x="5627" y="7218"/>
                    </a:lnTo>
                    <a:lnTo>
                      <a:pt x="4431" y="7218"/>
                    </a:lnTo>
                    <a:lnTo>
                      <a:pt x="4433" y="7216"/>
                    </a:lnTo>
                    <a:lnTo>
                      <a:pt x="3069" y="7216"/>
                    </a:lnTo>
                    <a:lnTo>
                      <a:pt x="2941" y="8086"/>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96403" tIns="48201" rIns="96403" bIns="48201" numCol="1" anchor="t" anchorCtr="0" compatLnSpc="1"/>
              <a:lstStyle/>
              <a:p>
                <a:endParaRPr lang="zh-CN" altLang="en-US"/>
              </a:p>
            </p:txBody>
          </p:sp>
          <p:grpSp>
            <p:nvGrpSpPr>
              <p:cNvPr id="12" name="组合 11"/>
              <p:cNvGrpSpPr/>
              <p:nvPr/>
            </p:nvGrpSpPr>
            <p:grpSpPr>
              <a:xfrm>
                <a:off x="3515997" y="3511550"/>
                <a:ext cx="312737" cy="504826"/>
                <a:chOff x="3515997" y="3511550"/>
                <a:chExt cx="312737" cy="504826"/>
              </a:xfrm>
            </p:grpSpPr>
            <p:sp>
              <p:nvSpPr>
                <p:cNvPr id="14" name="Freeform 7"/>
                <p:cNvSpPr>
                  <a:spLocks noEditPoints="1"/>
                </p:cNvSpPr>
                <p:nvPr/>
              </p:nvSpPr>
              <p:spPr bwMode="auto">
                <a:xfrm>
                  <a:off x="3515997" y="3511550"/>
                  <a:ext cx="312737" cy="504825"/>
                </a:xfrm>
                <a:custGeom>
                  <a:avLst/>
                  <a:gdLst>
                    <a:gd name="T0" fmla="*/ 940 w 1768"/>
                    <a:gd name="T1" fmla="*/ 1650 h 2869"/>
                    <a:gd name="T2" fmla="*/ 733 w 1768"/>
                    <a:gd name="T3" fmla="*/ 1608 h 2869"/>
                    <a:gd name="T4" fmla="*/ 807 w 1768"/>
                    <a:gd name="T5" fmla="*/ 1799 h 2869"/>
                    <a:gd name="T6" fmla="*/ 1706 w 1768"/>
                    <a:gd name="T7" fmla="*/ 1238 h 2869"/>
                    <a:gd name="T8" fmla="*/ 1687 w 1768"/>
                    <a:gd name="T9" fmla="*/ 547 h 2869"/>
                    <a:gd name="T10" fmla="*/ 930 w 1768"/>
                    <a:gd name="T11" fmla="*/ 4 h 2869"/>
                    <a:gd name="T12" fmla="*/ 4 w 1768"/>
                    <a:gd name="T13" fmla="*/ 871 h 2869"/>
                    <a:gd name="T14" fmla="*/ 62 w 1768"/>
                    <a:gd name="T15" fmla="*/ 1570 h 2869"/>
                    <a:gd name="T16" fmla="*/ 274 w 1768"/>
                    <a:gd name="T17" fmla="*/ 1811 h 2869"/>
                    <a:gd name="T18" fmla="*/ 518 w 1768"/>
                    <a:gd name="T19" fmla="*/ 2051 h 2869"/>
                    <a:gd name="T20" fmla="*/ 582 w 1768"/>
                    <a:gd name="T21" fmla="*/ 2100 h 2869"/>
                    <a:gd name="T22" fmla="*/ 700 w 1768"/>
                    <a:gd name="T23" fmla="*/ 2280 h 2869"/>
                    <a:gd name="T24" fmla="*/ 816 w 1768"/>
                    <a:gd name="T25" fmla="*/ 2294 h 2869"/>
                    <a:gd name="T26" fmla="*/ 883 w 1768"/>
                    <a:gd name="T27" fmla="*/ 2248 h 2869"/>
                    <a:gd name="T28" fmla="*/ 976 w 1768"/>
                    <a:gd name="T29" fmla="*/ 2167 h 2869"/>
                    <a:gd name="T30" fmla="*/ 1197 w 1768"/>
                    <a:gd name="T31" fmla="*/ 2098 h 2869"/>
                    <a:gd name="T32" fmla="*/ 1195 w 1768"/>
                    <a:gd name="T33" fmla="*/ 1821 h 2869"/>
                    <a:gd name="T34" fmla="*/ 1466 w 1768"/>
                    <a:gd name="T35" fmla="*/ 1732 h 2869"/>
                    <a:gd name="T36" fmla="*/ 1702 w 1768"/>
                    <a:gd name="T37" fmla="*/ 1602 h 2869"/>
                    <a:gd name="T38" fmla="*/ 1024 w 1768"/>
                    <a:gd name="T39" fmla="*/ 1760 h 2869"/>
                    <a:gd name="T40" fmla="*/ 863 w 1768"/>
                    <a:gd name="T41" fmla="*/ 1460 h 2869"/>
                    <a:gd name="T42" fmla="*/ 693 w 1768"/>
                    <a:gd name="T43" fmla="*/ 1810 h 2869"/>
                    <a:gd name="T44" fmla="*/ 252 w 1768"/>
                    <a:gd name="T45" fmla="*/ 981 h 2869"/>
                    <a:gd name="T46" fmla="*/ 71 w 1768"/>
                    <a:gd name="T47" fmla="*/ 989 h 2869"/>
                    <a:gd name="T48" fmla="*/ 607 w 1768"/>
                    <a:gd name="T49" fmla="*/ 1085 h 2869"/>
                    <a:gd name="T50" fmla="*/ 212 w 1768"/>
                    <a:gd name="T51" fmla="*/ 1271 h 2869"/>
                    <a:gd name="T52" fmla="*/ 441 w 1768"/>
                    <a:gd name="T53" fmla="*/ 1554 h 2869"/>
                    <a:gd name="T54" fmla="*/ 1430 w 1768"/>
                    <a:gd name="T55" fmla="*/ 1248 h 2869"/>
                    <a:gd name="T56" fmla="*/ 1069 w 1768"/>
                    <a:gd name="T57" fmla="*/ 1058 h 2869"/>
                    <a:gd name="T58" fmla="*/ 966 w 1768"/>
                    <a:gd name="T59" fmla="*/ 1428 h 2869"/>
                    <a:gd name="T60" fmla="*/ 1354 w 1768"/>
                    <a:gd name="T61" fmla="*/ 1482 h 2869"/>
                    <a:gd name="T62" fmla="*/ 1618 w 1768"/>
                    <a:gd name="T63" fmla="*/ 1080 h 2869"/>
                    <a:gd name="T64" fmla="*/ 1577 w 1768"/>
                    <a:gd name="T65" fmla="*/ 898 h 2869"/>
                    <a:gd name="T66" fmla="*/ 1458 w 1768"/>
                    <a:gd name="T67" fmla="*/ 1989 h 2869"/>
                    <a:gd name="T68" fmla="*/ 1504 w 1768"/>
                    <a:gd name="T69" fmla="*/ 1994 h 2869"/>
                    <a:gd name="T70" fmla="*/ 1510 w 1768"/>
                    <a:gd name="T71" fmla="*/ 2361 h 2869"/>
                    <a:gd name="T72" fmla="*/ 1188 w 1768"/>
                    <a:gd name="T73" fmla="*/ 2764 h 2869"/>
                    <a:gd name="T74" fmla="*/ 830 w 1768"/>
                    <a:gd name="T75" fmla="*/ 2839 h 2869"/>
                    <a:gd name="T76" fmla="*/ 282 w 1768"/>
                    <a:gd name="T77" fmla="*/ 2415 h 2869"/>
                    <a:gd name="T78" fmla="*/ 266 w 1768"/>
                    <a:gd name="T79" fmla="*/ 1918 h 2869"/>
                    <a:gd name="T80" fmla="*/ 390 w 1768"/>
                    <a:gd name="T81" fmla="*/ 2227 h 2869"/>
                    <a:gd name="T82" fmla="*/ 550 w 1768"/>
                    <a:gd name="T83" fmla="*/ 2487 h 2869"/>
                    <a:gd name="T84" fmla="*/ 807 w 1768"/>
                    <a:gd name="T85" fmla="*/ 2601 h 2869"/>
                    <a:gd name="T86" fmla="*/ 976 w 1768"/>
                    <a:gd name="T87" fmla="*/ 2639 h 2869"/>
                    <a:gd name="T88" fmla="*/ 1172 w 1768"/>
                    <a:gd name="T89" fmla="*/ 2548 h 2869"/>
                    <a:gd name="T90" fmla="*/ 1332 w 1768"/>
                    <a:gd name="T91" fmla="*/ 2397 h 2869"/>
                    <a:gd name="T92" fmla="*/ 1387 w 1768"/>
                    <a:gd name="T93" fmla="*/ 2108 h 2869"/>
                    <a:gd name="T94" fmla="*/ 1290 w 1768"/>
                    <a:gd name="T95" fmla="*/ 2268 h 2869"/>
                    <a:gd name="T96" fmla="*/ 1237 w 1768"/>
                    <a:gd name="T97" fmla="*/ 2340 h 2869"/>
                    <a:gd name="T98" fmla="*/ 1218 w 1768"/>
                    <a:gd name="T99" fmla="*/ 2427 h 2869"/>
                    <a:gd name="T100" fmla="*/ 1180 w 1768"/>
                    <a:gd name="T101" fmla="*/ 2449 h 2869"/>
                    <a:gd name="T102" fmla="*/ 1078 w 1768"/>
                    <a:gd name="T103" fmla="*/ 2415 h 2869"/>
                    <a:gd name="T104" fmla="*/ 1031 w 1768"/>
                    <a:gd name="T105" fmla="*/ 2454 h 2869"/>
                    <a:gd name="T106" fmla="*/ 917 w 1768"/>
                    <a:gd name="T107" fmla="*/ 2574 h 2869"/>
                    <a:gd name="T108" fmla="*/ 898 w 1768"/>
                    <a:gd name="T109" fmla="*/ 2494 h 2869"/>
                    <a:gd name="T110" fmla="*/ 814 w 1768"/>
                    <a:gd name="T111" fmla="*/ 2488 h 2869"/>
                    <a:gd name="T112" fmla="*/ 733 w 1768"/>
                    <a:gd name="T113" fmla="*/ 2449 h 2869"/>
                    <a:gd name="T114" fmla="*/ 644 w 1768"/>
                    <a:gd name="T115" fmla="*/ 2414 h 2869"/>
                    <a:gd name="T116" fmla="*/ 566 w 1768"/>
                    <a:gd name="T117" fmla="*/ 2396 h 2869"/>
                    <a:gd name="T118" fmla="*/ 507 w 1768"/>
                    <a:gd name="T119" fmla="*/ 2328 h 2869"/>
                    <a:gd name="T120" fmla="*/ 1211 w 1768"/>
                    <a:gd name="T121" fmla="*/ 2176 h 2869"/>
                    <a:gd name="T122" fmla="*/ 1143 w 1768"/>
                    <a:gd name="T123" fmla="*/ 2215 h 2869"/>
                    <a:gd name="T124" fmla="*/ 1098 w 1768"/>
                    <a:gd name="T125" fmla="*/ 2238 h 2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8" h="2869">
                      <a:moveTo>
                        <a:pt x="861" y="1771"/>
                      </a:moveTo>
                      <a:lnTo>
                        <a:pt x="876" y="1771"/>
                      </a:lnTo>
                      <a:lnTo>
                        <a:pt x="891" y="1773"/>
                      </a:lnTo>
                      <a:lnTo>
                        <a:pt x="909" y="1776"/>
                      </a:lnTo>
                      <a:lnTo>
                        <a:pt x="927" y="1779"/>
                      </a:lnTo>
                      <a:lnTo>
                        <a:pt x="945" y="1783"/>
                      </a:lnTo>
                      <a:lnTo>
                        <a:pt x="964" y="1785"/>
                      </a:lnTo>
                      <a:lnTo>
                        <a:pt x="980" y="1787"/>
                      </a:lnTo>
                      <a:lnTo>
                        <a:pt x="996" y="1787"/>
                      </a:lnTo>
                      <a:lnTo>
                        <a:pt x="1003" y="1786"/>
                      </a:lnTo>
                      <a:lnTo>
                        <a:pt x="1008" y="1785"/>
                      </a:lnTo>
                      <a:lnTo>
                        <a:pt x="1013" y="1784"/>
                      </a:lnTo>
                      <a:lnTo>
                        <a:pt x="1018" y="1782"/>
                      </a:lnTo>
                      <a:lnTo>
                        <a:pt x="1021" y="1778"/>
                      </a:lnTo>
                      <a:lnTo>
                        <a:pt x="1024" y="1775"/>
                      </a:lnTo>
                      <a:lnTo>
                        <a:pt x="1025" y="1770"/>
                      </a:lnTo>
                      <a:lnTo>
                        <a:pt x="1025" y="1766"/>
                      </a:lnTo>
                      <a:lnTo>
                        <a:pt x="1024" y="1760"/>
                      </a:lnTo>
                      <a:lnTo>
                        <a:pt x="1020" y="1753"/>
                      </a:lnTo>
                      <a:lnTo>
                        <a:pt x="1016" y="1746"/>
                      </a:lnTo>
                      <a:lnTo>
                        <a:pt x="1011" y="1736"/>
                      </a:lnTo>
                      <a:lnTo>
                        <a:pt x="1003" y="1727"/>
                      </a:lnTo>
                      <a:lnTo>
                        <a:pt x="995" y="1716"/>
                      </a:lnTo>
                      <a:lnTo>
                        <a:pt x="983" y="1703"/>
                      </a:lnTo>
                      <a:lnTo>
                        <a:pt x="971" y="1690"/>
                      </a:lnTo>
                      <a:lnTo>
                        <a:pt x="959" y="1678"/>
                      </a:lnTo>
                      <a:lnTo>
                        <a:pt x="949" y="1664"/>
                      </a:lnTo>
                      <a:lnTo>
                        <a:pt x="940" y="1650"/>
                      </a:lnTo>
                      <a:lnTo>
                        <a:pt x="932" y="1637"/>
                      </a:lnTo>
                      <a:lnTo>
                        <a:pt x="926" y="1622"/>
                      </a:lnTo>
                      <a:lnTo>
                        <a:pt x="921" y="1608"/>
                      </a:lnTo>
                      <a:lnTo>
                        <a:pt x="916" y="1593"/>
                      </a:lnTo>
                      <a:lnTo>
                        <a:pt x="913" y="1580"/>
                      </a:lnTo>
                      <a:lnTo>
                        <a:pt x="906" y="1553"/>
                      </a:lnTo>
                      <a:lnTo>
                        <a:pt x="903" y="1528"/>
                      </a:lnTo>
                      <a:lnTo>
                        <a:pt x="900" y="1505"/>
                      </a:lnTo>
                      <a:lnTo>
                        <a:pt x="898" y="1486"/>
                      </a:lnTo>
                      <a:lnTo>
                        <a:pt x="896" y="1477"/>
                      </a:lnTo>
                      <a:lnTo>
                        <a:pt x="895" y="1471"/>
                      </a:lnTo>
                      <a:lnTo>
                        <a:pt x="892" y="1465"/>
                      </a:lnTo>
                      <a:lnTo>
                        <a:pt x="890" y="1460"/>
                      </a:lnTo>
                      <a:lnTo>
                        <a:pt x="886" y="1457"/>
                      </a:lnTo>
                      <a:lnTo>
                        <a:pt x="882" y="1456"/>
                      </a:lnTo>
                      <a:lnTo>
                        <a:pt x="877" y="1456"/>
                      </a:lnTo>
                      <a:lnTo>
                        <a:pt x="870" y="1457"/>
                      </a:lnTo>
                      <a:lnTo>
                        <a:pt x="863" y="1460"/>
                      </a:lnTo>
                      <a:lnTo>
                        <a:pt x="854" y="1466"/>
                      </a:lnTo>
                      <a:lnTo>
                        <a:pt x="845" y="1473"/>
                      </a:lnTo>
                      <a:lnTo>
                        <a:pt x="833" y="1482"/>
                      </a:lnTo>
                      <a:lnTo>
                        <a:pt x="806" y="1507"/>
                      </a:lnTo>
                      <a:lnTo>
                        <a:pt x="771" y="1542"/>
                      </a:lnTo>
                      <a:lnTo>
                        <a:pt x="764" y="1550"/>
                      </a:lnTo>
                      <a:lnTo>
                        <a:pt x="755" y="1563"/>
                      </a:lnTo>
                      <a:lnTo>
                        <a:pt x="747" y="1577"/>
                      </a:lnTo>
                      <a:lnTo>
                        <a:pt x="740" y="1592"/>
                      </a:lnTo>
                      <a:lnTo>
                        <a:pt x="733" y="1608"/>
                      </a:lnTo>
                      <a:lnTo>
                        <a:pt x="728" y="1622"/>
                      </a:lnTo>
                      <a:lnTo>
                        <a:pt x="723" y="1637"/>
                      </a:lnTo>
                      <a:lnTo>
                        <a:pt x="722" y="1647"/>
                      </a:lnTo>
                      <a:lnTo>
                        <a:pt x="721" y="1659"/>
                      </a:lnTo>
                      <a:lnTo>
                        <a:pt x="720" y="1671"/>
                      </a:lnTo>
                      <a:lnTo>
                        <a:pt x="718" y="1681"/>
                      </a:lnTo>
                      <a:lnTo>
                        <a:pt x="716" y="1690"/>
                      </a:lnTo>
                      <a:lnTo>
                        <a:pt x="710" y="1708"/>
                      </a:lnTo>
                      <a:lnTo>
                        <a:pt x="704" y="1724"/>
                      </a:lnTo>
                      <a:lnTo>
                        <a:pt x="697" y="1740"/>
                      </a:lnTo>
                      <a:lnTo>
                        <a:pt x="692" y="1759"/>
                      </a:lnTo>
                      <a:lnTo>
                        <a:pt x="689" y="1768"/>
                      </a:lnTo>
                      <a:lnTo>
                        <a:pt x="688" y="1778"/>
                      </a:lnTo>
                      <a:lnTo>
                        <a:pt x="686" y="1790"/>
                      </a:lnTo>
                      <a:lnTo>
                        <a:pt x="685" y="1802"/>
                      </a:lnTo>
                      <a:lnTo>
                        <a:pt x="686" y="1805"/>
                      </a:lnTo>
                      <a:lnTo>
                        <a:pt x="690" y="1807"/>
                      </a:lnTo>
                      <a:lnTo>
                        <a:pt x="693" y="1810"/>
                      </a:lnTo>
                      <a:lnTo>
                        <a:pt x="698" y="1811"/>
                      </a:lnTo>
                      <a:lnTo>
                        <a:pt x="711" y="1814"/>
                      </a:lnTo>
                      <a:lnTo>
                        <a:pt x="727" y="1815"/>
                      </a:lnTo>
                      <a:lnTo>
                        <a:pt x="757" y="1815"/>
                      </a:lnTo>
                      <a:lnTo>
                        <a:pt x="777" y="1814"/>
                      </a:lnTo>
                      <a:lnTo>
                        <a:pt x="781" y="1813"/>
                      </a:lnTo>
                      <a:lnTo>
                        <a:pt x="786" y="1812"/>
                      </a:lnTo>
                      <a:lnTo>
                        <a:pt x="791" y="1809"/>
                      </a:lnTo>
                      <a:lnTo>
                        <a:pt x="796" y="1806"/>
                      </a:lnTo>
                      <a:lnTo>
                        <a:pt x="807" y="1799"/>
                      </a:lnTo>
                      <a:lnTo>
                        <a:pt x="817" y="1791"/>
                      </a:lnTo>
                      <a:lnTo>
                        <a:pt x="828" y="1782"/>
                      </a:lnTo>
                      <a:lnTo>
                        <a:pt x="839" y="1775"/>
                      </a:lnTo>
                      <a:lnTo>
                        <a:pt x="845" y="1772"/>
                      </a:lnTo>
                      <a:lnTo>
                        <a:pt x="850" y="1771"/>
                      </a:lnTo>
                      <a:lnTo>
                        <a:pt x="856" y="1770"/>
                      </a:lnTo>
                      <a:lnTo>
                        <a:pt x="861" y="1771"/>
                      </a:lnTo>
                      <a:close/>
                      <a:moveTo>
                        <a:pt x="1705" y="1561"/>
                      </a:moveTo>
                      <a:lnTo>
                        <a:pt x="1695" y="1539"/>
                      </a:lnTo>
                      <a:lnTo>
                        <a:pt x="1686" y="1519"/>
                      </a:lnTo>
                      <a:lnTo>
                        <a:pt x="1679" y="1502"/>
                      </a:lnTo>
                      <a:lnTo>
                        <a:pt x="1673" y="1486"/>
                      </a:lnTo>
                      <a:lnTo>
                        <a:pt x="1668" y="1470"/>
                      </a:lnTo>
                      <a:lnTo>
                        <a:pt x="1664" y="1456"/>
                      </a:lnTo>
                      <a:lnTo>
                        <a:pt x="1661" y="1443"/>
                      </a:lnTo>
                      <a:lnTo>
                        <a:pt x="1659" y="1431"/>
                      </a:lnTo>
                      <a:lnTo>
                        <a:pt x="1658" y="1420"/>
                      </a:lnTo>
                      <a:lnTo>
                        <a:pt x="1657" y="1410"/>
                      </a:lnTo>
                      <a:lnTo>
                        <a:pt x="1658" y="1400"/>
                      </a:lnTo>
                      <a:lnTo>
                        <a:pt x="1659" y="1391"/>
                      </a:lnTo>
                      <a:lnTo>
                        <a:pt x="1663" y="1373"/>
                      </a:lnTo>
                      <a:lnTo>
                        <a:pt x="1668" y="1355"/>
                      </a:lnTo>
                      <a:lnTo>
                        <a:pt x="1675" y="1337"/>
                      </a:lnTo>
                      <a:lnTo>
                        <a:pt x="1683" y="1317"/>
                      </a:lnTo>
                      <a:lnTo>
                        <a:pt x="1692" y="1294"/>
                      </a:lnTo>
                      <a:lnTo>
                        <a:pt x="1700" y="1269"/>
                      </a:lnTo>
                      <a:lnTo>
                        <a:pt x="1703" y="1254"/>
                      </a:lnTo>
                      <a:lnTo>
                        <a:pt x="1706" y="1238"/>
                      </a:lnTo>
                      <a:lnTo>
                        <a:pt x="1709" y="1220"/>
                      </a:lnTo>
                      <a:lnTo>
                        <a:pt x="1712" y="1202"/>
                      </a:lnTo>
                      <a:lnTo>
                        <a:pt x="1714" y="1181"/>
                      </a:lnTo>
                      <a:lnTo>
                        <a:pt x="1716" y="1159"/>
                      </a:lnTo>
                      <a:lnTo>
                        <a:pt x="1717" y="1134"/>
                      </a:lnTo>
                      <a:lnTo>
                        <a:pt x="1717" y="1108"/>
                      </a:lnTo>
                      <a:lnTo>
                        <a:pt x="1718" y="1081"/>
                      </a:lnTo>
                      <a:lnTo>
                        <a:pt x="1722" y="1051"/>
                      </a:lnTo>
                      <a:lnTo>
                        <a:pt x="1726" y="1019"/>
                      </a:lnTo>
                      <a:lnTo>
                        <a:pt x="1733" y="984"/>
                      </a:lnTo>
                      <a:lnTo>
                        <a:pt x="1746" y="911"/>
                      </a:lnTo>
                      <a:lnTo>
                        <a:pt x="1759" y="836"/>
                      </a:lnTo>
                      <a:lnTo>
                        <a:pt x="1763" y="799"/>
                      </a:lnTo>
                      <a:lnTo>
                        <a:pt x="1767" y="763"/>
                      </a:lnTo>
                      <a:lnTo>
                        <a:pt x="1768" y="746"/>
                      </a:lnTo>
                      <a:lnTo>
                        <a:pt x="1768" y="728"/>
                      </a:lnTo>
                      <a:lnTo>
                        <a:pt x="1768" y="711"/>
                      </a:lnTo>
                      <a:lnTo>
                        <a:pt x="1765" y="694"/>
                      </a:lnTo>
                      <a:lnTo>
                        <a:pt x="1764" y="679"/>
                      </a:lnTo>
                      <a:lnTo>
                        <a:pt x="1761" y="663"/>
                      </a:lnTo>
                      <a:lnTo>
                        <a:pt x="1757" y="649"/>
                      </a:lnTo>
                      <a:lnTo>
                        <a:pt x="1753" y="635"/>
                      </a:lnTo>
                      <a:lnTo>
                        <a:pt x="1747" y="622"/>
                      </a:lnTo>
                      <a:lnTo>
                        <a:pt x="1741" y="610"/>
                      </a:lnTo>
                      <a:lnTo>
                        <a:pt x="1733" y="599"/>
                      </a:lnTo>
                      <a:lnTo>
                        <a:pt x="1723" y="588"/>
                      </a:lnTo>
                      <a:lnTo>
                        <a:pt x="1705" y="568"/>
                      </a:lnTo>
                      <a:lnTo>
                        <a:pt x="1687" y="547"/>
                      </a:lnTo>
                      <a:lnTo>
                        <a:pt x="1670" y="526"/>
                      </a:lnTo>
                      <a:lnTo>
                        <a:pt x="1653" y="504"/>
                      </a:lnTo>
                      <a:lnTo>
                        <a:pt x="1623" y="458"/>
                      </a:lnTo>
                      <a:lnTo>
                        <a:pt x="1592" y="410"/>
                      </a:lnTo>
                      <a:lnTo>
                        <a:pt x="1562" y="361"/>
                      </a:lnTo>
                      <a:lnTo>
                        <a:pt x="1531" y="312"/>
                      </a:lnTo>
                      <a:lnTo>
                        <a:pt x="1516" y="287"/>
                      </a:lnTo>
                      <a:lnTo>
                        <a:pt x="1499" y="264"/>
                      </a:lnTo>
                      <a:lnTo>
                        <a:pt x="1483" y="240"/>
                      </a:lnTo>
                      <a:lnTo>
                        <a:pt x="1466" y="217"/>
                      </a:lnTo>
                      <a:lnTo>
                        <a:pt x="1449" y="195"/>
                      </a:lnTo>
                      <a:lnTo>
                        <a:pt x="1430" y="173"/>
                      </a:lnTo>
                      <a:lnTo>
                        <a:pt x="1411" y="152"/>
                      </a:lnTo>
                      <a:lnTo>
                        <a:pt x="1391" y="132"/>
                      </a:lnTo>
                      <a:lnTo>
                        <a:pt x="1371" y="113"/>
                      </a:lnTo>
                      <a:lnTo>
                        <a:pt x="1348" y="95"/>
                      </a:lnTo>
                      <a:lnTo>
                        <a:pt x="1326" y="78"/>
                      </a:lnTo>
                      <a:lnTo>
                        <a:pt x="1301" y="62"/>
                      </a:lnTo>
                      <a:lnTo>
                        <a:pt x="1275" y="49"/>
                      </a:lnTo>
                      <a:lnTo>
                        <a:pt x="1248" y="37"/>
                      </a:lnTo>
                      <a:lnTo>
                        <a:pt x="1220" y="25"/>
                      </a:lnTo>
                      <a:lnTo>
                        <a:pt x="1189" y="16"/>
                      </a:lnTo>
                      <a:lnTo>
                        <a:pt x="1157" y="9"/>
                      </a:lnTo>
                      <a:lnTo>
                        <a:pt x="1123" y="4"/>
                      </a:lnTo>
                      <a:lnTo>
                        <a:pt x="1087" y="1"/>
                      </a:lnTo>
                      <a:lnTo>
                        <a:pt x="1050" y="0"/>
                      </a:lnTo>
                      <a:lnTo>
                        <a:pt x="989" y="1"/>
                      </a:lnTo>
                      <a:lnTo>
                        <a:pt x="930" y="4"/>
                      </a:lnTo>
                      <a:lnTo>
                        <a:pt x="872" y="9"/>
                      </a:lnTo>
                      <a:lnTo>
                        <a:pt x="817" y="15"/>
                      </a:lnTo>
                      <a:lnTo>
                        <a:pt x="763" y="24"/>
                      </a:lnTo>
                      <a:lnTo>
                        <a:pt x="709" y="34"/>
                      </a:lnTo>
                      <a:lnTo>
                        <a:pt x="659" y="48"/>
                      </a:lnTo>
                      <a:lnTo>
                        <a:pt x="609" y="62"/>
                      </a:lnTo>
                      <a:lnTo>
                        <a:pt x="562" y="79"/>
                      </a:lnTo>
                      <a:lnTo>
                        <a:pt x="516" y="97"/>
                      </a:lnTo>
                      <a:lnTo>
                        <a:pt x="472" y="118"/>
                      </a:lnTo>
                      <a:lnTo>
                        <a:pt x="430" y="140"/>
                      </a:lnTo>
                      <a:lnTo>
                        <a:pt x="390" y="164"/>
                      </a:lnTo>
                      <a:lnTo>
                        <a:pt x="350" y="191"/>
                      </a:lnTo>
                      <a:lnTo>
                        <a:pt x="313" y="218"/>
                      </a:lnTo>
                      <a:lnTo>
                        <a:pt x="280" y="249"/>
                      </a:lnTo>
                      <a:lnTo>
                        <a:pt x="247" y="281"/>
                      </a:lnTo>
                      <a:lnTo>
                        <a:pt x="215" y="315"/>
                      </a:lnTo>
                      <a:lnTo>
                        <a:pt x="186" y="351"/>
                      </a:lnTo>
                      <a:lnTo>
                        <a:pt x="159" y="388"/>
                      </a:lnTo>
                      <a:lnTo>
                        <a:pt x="135" y="428"/>
                      </a:lnTo>
                      <a:lnTo>
                        <a:pt x="111" y="470"/>
                      </a:lnTo>
                      <a:lnTo>
                        <a:pt x="90" y="513"/>
                      </a:lnTo>
                      <a:lnTo>
                        <a:pt x="72" y="559"/>
                      </a:lnTo>
                      <a:lnTo>
                        <a:pt x="56" y="606"/>
                      </a:lnTo>
                      <a:lnTo>
                        <a:pt x="41" y="655"/>
                      </a:lnTo>
                      <a:lnTo>
                        <a:pt x="29" y="707"/>
                      </a:lnTo>
                      <a:lnTo>
                        <a:pt x="19" y="759"/>
                      </a:lnTo>
                      <a:lnTo>
                        <a:pt x="10" y="814"/>
                      </a:lnTo>
                      <a:lnTo>
                        <a:pt x="4" y="871"/>
                      </a:lnTo>
                      <a:lnTo>
                        <a:pt x="1" y="930"/>
                      </a:lnTo>
                      <a:lnTo>
                        <a:pt x="0" y="990"/>
                      </a:lnTo>
                      <a:lnTo>
                        <a:pt x="0" y="1007"/>
                      </a:lnTo>
                      <a:lnTo>
                        <a:pt x="2" y="1024"/>
                      </a:lnTo>
                      <a:lnTo>
                        <a:pt x="4" y="1042"/>
                      </a:lnTo>
                      <a:lnTo>
                        <a:pt x="7" y="1060"/>
                      </a:lnTo>
                      <a:lnTo>
                        <a:pt x="15" y="1097"/>
                      </a:lnTo>
                      <a:lnTo>
                        <a:pt x="26" y="1136"/>
                      </a:lnTo>
                      <a:lnTo>
                        <a:pt x="50" y="1215"/>
                      </a:lnTo>
                      <a:lnTo>
                        <a:pt x="76" y="1294"/>
                      </a:lnTo>
                      <a:lnTo>
                        <a:pt x="87" y="1332"/>
                      </a:lnTo>
                      <a:lnTo>
                        <a:pt x="97" y="1369"/>
                      </a:lnTo>
                      <a:lnTo>
                        <a:pt x="101" y="1388"/>
                      </a:lnTo>
                      <a:lnTo>
                        <a:pt x="104" y="1405"/>
                      </a:lnTo>
                      <a:lnTo>
                        <a:pt x="106" y="1422"/>
                      </a:lnTo>
                      <a:lnTo>
                        <a:pt x="108" y="1438"/>
                      </a:lnTo>
                      <a:lnTo>
                        <a:pt x="108" y="1454"/>
                      </a:lnTo>
                      <a:lnTo>
                        <a:pt x="108" y="1469"/>
                      </a:lnTo>
                      <a:lnTo>
                        <a:pt x="106" y="1484"/>
                      </a:lnTo>
                      <a:lnTo>
                        <a:pt x="103" y="1497"/>
                      </a:lnTo>
                      <a:lnTo>
                        <a:pt x="100" y="1509"/>
                      </a:lnTo>
                      <a:lnTo>
                        <a:pt x="94" y="1522"/>
                      </a:lnTo>
                      <a:lnTo>
                        <a:pt x="87" y="1532"/>
                      </a:lnTo>
                      <a:lnTo>
                        <a:pt x="79" y="1542"/>
                      </a:lnTo>
                      <a:lnTo>
                        <a:pt x="73" y="1548"/>
                      </a:lnTo>
                      <a:lnTo>
                        <a:pt x="69" y="1555"/>
                      </a:lnTo>
                      <a:lnTo>
                        <a:pt x="65" y="1563"/>
                      </a:lnTo>
                      <a:lnTo>
                        <a:pt x="62" y="1570"/>
                      </a:lnTo>
                      <a:lnTo>
                        <a:pt x="61" y="1578"/>
                      </a:lnTo>
                      <a:lnTo>
                        <a:pt x="60" y="1586"/>
                      </a:lnTo>
                      <a:lnTo>
                        <a:pt x="59" y="1594"/>
                      </a:lnTo>
                      <a:lnTo>
                        <a:pt x="60" y="1603"/>
                      </a:lnTo>
                      <a:lnTo>
                        <a:pt x="61" y="1612"/>
                      </a:lnTo>
                      <a:lnTo>
                        <a:pt x="63" y="1620"/>
                      </a:lnTo>
                      <a:lnTo>
                        <a:pt x="65" y="1629"/>
                      </a:lnTo>
                      <a:lnTo>
                        <a:pt x="68" y="1639"/>
                      </a:lnTo>
                      <a:lnTo>
                        <a:pt x="75" y="1657"/>
                      </a:lnTo>
                      <a:lnTo>
                        <a:pt x="83" y="1675"/>
                      </a:lnTo>
                      <a:lnTo>
                        <a:pt x="93" y="1693"/>
                      </a:lnTo>
                      <a:lnTo>
                        <a:pt x="103" y="1710"/>
                      </a:lnTo>
                      <a:lnTo>
                        <a:pt x="113" y="1726"/>
                      </a:lnTo>
                      <a:lnTo>
                        <a:pt x="123" y="1742"/>
                      </a:lnTo>
                      <a:lnTo>
                        <a:pt x="141" y="1769"/>
                      </a:lnTo>
                      <a:lnTo>
                        <a:pt x="152" y="1790"/>
                      </a:lnTo>
                      <a:lnTo>
                        <a:pt x="157" y="1799"/>
                      </a:lnTo>
                      <a:lnTo>
                        <a:pt x="164" y="1806"/>
                      </a:lnTo>
                      <a:lnTo>
                        <a:pt x="172" y="1812"/>
                      </a:lnTo>
                      <a:lnTo>
                        <a:pt x="180" y="1816"/>
                      </a:lnTo>
                      <a:lnTo>
                        <a:pt x="190" y="1820"/>
                      </a:lnTo>
                      <a:lnTo>
                        <a:pt x="200" y="1822"/>
                      </a:lnTo>
                      <a:lnTo>
                        <a:pt x="211" y="1822"/>
                      </a:lnTo>
                      <a:lnTo>
                        <a:pt x="223" y="1821"/>
                      </a:lnTo>
                      <a:lnTo>
                        <a:pt x="234" y="1820"/>
                      </a:lnTo>
                      <a:lnTo>
                        <a:pt x="248" y="1818"/>
                      </a:lnTo>
                      <a:lnTo>
                        <a:pt x="261" y="1814"/>
                      </a:lnTo>
                      <a:lnTo>
                        <a:pt x="274" y="1811"/>
                      </a:lnTo>
                      <a:lnTo>
                        <a:pt x="303" y="1803"/>
                      </a:lnTo>
                      <a:lnTo>
                        <a:pt x="332" y="1796"/>
                      </a:lnTo>
                      <a:lnTo>
                        <a:pt x="362" y="1789"/>
                      </a:lnTo>
                      <a:lnTo>
                        <a:pt x="392" y="1784"/>
                      </a:lnTo>
                      <a:lnTo>
                        <a:pt x="406" y="1783"/>
                      </a:lnTo>
                      <a:lnTo>
                        <a:pt x="420" y="1782"/>
                      </a:lnTo>
                      <a:lnTo>
                        <a:pt x="435" y="1783"/>
                      </a:lnTo>
                      <a:lnTo>
                        <a:pt x="449" y="1785"/>
                      </a:lnTo>
                      <a:lnTo>
                        <a:pt x="462" y="1788"/>
                      </a:lnTo>
                      <a:lnTo>
                        <a:pt x="475" y="1792"/>
                      </a:lnTo>
                      <a:lnTo>
                        <a:pt x="487" y="1798"/>
                      </a:lnTo>
                      <a:lnTo>
                        <a:pt x="499" y="1806"/>
                      </a:lnTo>
                      <a:lnTo>
                        <a:pt x="511" y="1815"/>
                      </a:lnTo>
                      <a:lnTo>
                        <a:pt x="521" y="1828"/>
                      </a:lnTo>
                      <a:lnTo>
                        <a:pt x="531" y="1841"/>
                      </a:lnTo>
                      <a:lnTo>
                        <a:pt x="540" y="1858"/>
                      </a:lnTo>
                      <a:lnTo>
                        <a:pt x="546" y="1873"/>
                      </a:lnTo>
                      <a:lnTo>
                        <a:pt x="550" y="1887"/>
                      </a:lnTo>
                      <a:lnTo>
                        <a:pt x="551" y="1901"/>
                      </a:lnTo>
                      <a:lnTo>
                        <a:pt x="552" y="1915"/>
                      </a:lnTo>
                      <a:lnTo>
                        <a:pt x="551" y="1928"/>
                      </a:lnTo>
                      <a:lnTo>
                        <a:pt x="549" y="1942"/>
                      </a:lnTo>
                      <a:lnTo>
                        <a:pt x="546" y="1956"/>
                      </a:lnTo>
                      <a:lnTo>
                        <a:pt x="542" y="1970"/>
                      </a:lnTo>
                      <a:lnTo>
                        <a:pt x="533" y="1996"/>
                      </a:lnTo>
                      <a:lnTo>
                        <a:pt x="525" y="2023"/>
                      </a:lnTo>
                      <a:lnTo>
                        <a:pt x="521" y="2037"/>
                      </a:lnTo>
                      <a:lnTo>
                        <a:pt x="518" y="2051"/>
                      </a:lnTo>
                      <a:lnTo>
                        <a:pt x="517" y="2066"/>
                      </a:lnTo>
                      <a:lnTo>
                        <a:pt x="516" y="2081"/>
                      </a:lnTo>
                      <a:lnTo>
                        <a:pt x="516" y="2093"/>
                      </a:lnTo>
                      <a:lnTo>
                        <a:pt x="518" y="2105"/>
                      </a:lnTo>
                      <a:lnTo>
                        <a:pt x="521" y="2118"/>
                      </a:lnTo>
                      <a:lnTo>
                        <a:pt x="524" y="2130"/>
                      </a:lnTo>
                      <a:lnTo>
                        <a:pt x="528" y="2141"/>
                      </a:lnTo>
                      <a:lnTo>
                        <a:pt x="533" y="2152"/>
                      </a:lnTo>
                      <a:lnTo>
                        <a:pt x="537" y="2162"/>
                      </a:lnTo>
                      <a:lnTo>
                        <a:pt x="543" y="2170"/>
                      </a:lnTo>
                      <a:lnTo>
                        <a:pt x="548" y="2176"/>
                      </a:lnTo>
                      <a:lnTo>
                        <a:pt x="553" y="2180"/>
                      </a:lnTo>
                      <a:lnTo>
                        <a:pt x="555" y="2181"/>
                      </a:lnTo>
                      <a:lnTo>
                        <a:pt x="558" y="2181"/>
                      </a:lnTo>
                      <a:lnTo>
                        <a:pt x="560" y="2181"/>
                      </a:lnTo>
                      <a:lnTo>
                        <a:pt x="562" y="2180"/>
                      </a:lnTo>
                      <a:lnTo>
                        <a:pt x="563" y="2179"/>
                      </a:lnTo>
                      <a:lnTo>
                        <a:pt x="565" y="2176"/>
                      </a:lnTo>
                      <a:lnTo>
                        <a:pt x="567" y="2173"/>
                      </a:lnTo>
                      <a:lnTo>
                        <a:pt x="568" y="2169"/>
                      </a:lnTo>
                      <a:lnTo>
                        <a:pt x="569" y="2158"/>
                      </a:lnTo>
                      <a:lnTo>
                        <a:pt x="570" y="2142"/>
                      </a:lnTo>
                      <a:lnTo>
                        <a:pt x="570" y="2133"/>
                      </a:lnTo>
                      <a:lnTo>
                        <a:pt x="571" y="2124"/>
                      </a:lnTo>
                      <a:lnTo>
                        <a:pt x="573" y="2117"/>
                      </a:lnTo>
                      <a:lnTo>
                        <a:pt x="576" y="2110"/>
                      </a:lnTo>
                      <a:lnTo>
                        <a:pt x="579" y="2104"/>
                      </a:lnTo>
                      <a:lnTo>
                        <a:pt x="582" y="2100"/>
                      </a:lnTo>
                      <a:lnTo>
                        <a:pt x="585" y="2097"/>
                      </a:lnTo>
                      <a:lnTo>
                        <a:pt x="589" y="2094"/>
                      </a:lnTo>
                      <a:lnTo>
                        <a:pt x="594" y="2093"/>
                      </a:lnTo>
                      <a:lnTo>
                        <a:pt x="598" y="2092"/>
                      </a:lnTo>
                      <a:lnTo>
                        <a:pt x="603" y="2093"/>
                      </a:lnTo>
                      <a:lnTo>
                        <a:pt x="608" y="2094"/>
                      </a:lnTo>
                      <a:lnTo>
                        <a:pt x="615" y="2095"/>
                      </a:lnTo>
                      <a:lnTo>
                        <a:pt x="620" y="2098"/>
                      </a:lnTo>
                      <a:lnTo>
                        <a:pt x="626" y="2101"/>
                      </a:lnTo>
                      <a:lnTo>
                        <a:pt x="631" y="2105"/>
                      </a:lnTo>
                      <a:lnTo>
                        <a:pt x="642" y="2116"/>
                      </a:lnTo>
                      <a:lnTo>
                        <a:pt x="654" y="2128"/>
                      </a:lnTo>
                      <a:lnTo>
                        <a:pt x="664" y="2142"/>
                      </a:lnTo>
                      <a:lnTo>
                        <a:pt x="673" y="2159"/>
                      </a:lnTo>
                      <a:lnTo>
                        <a:pt x="677" y="2167"/>
                      </a:lnTo>
                      <a:lnTo>
                        <a:pt x="680" y="2176"/>
                      </a:lnTo>
                      <a:lnTo>
                        <a:pt x="683" y="2185"/>
                      </a:lnTo>
                      <a:lnTo>
                        <a:pt x="686" y="2195"/>
                      </a:lnTo>
                      <a:lnTo>
                        <a:pt x="689" y="2205"/>
                      </a:lnTo>
                      <a:lnTo>
                        <a:pt x="691" y="2215"/>
                      </a:lnTo>
                      <a:lnTo>
                        <a:pt x="692" y="2225"/>
                      </a:lnTo>
                      <a:lnTo>
                        <a:pt x="692" y="2236"/>
                      </a:lnTo>
                      <a:lnTo>
                        <a:pt x="692" y="2250"/>
                      </a:lnTo>
                      <a:lnTo>
                        <a:pt x="693" y="2261"/>
                      </a:lnTo>
                      <a:lnTo>
                        <a:pt x="694" y="2270"/>
                      </a:lnTo>
                      <a:lnTo>
                        <a:pt x="696" y="2276"/>
                      </a:lnTo>
                      <a:lnTo>
                        <a:pt x="698" y="2279"/>
                      </a:lnTo>
                      <a:lnTo>
                        <a:pt x="700" y="2280"/>
                      </a:lnTo>
                      <a:lnTo>
                        <a:pt x="702" y="2280"/>
                      </a:lnTo>
                      <a:lnTo>
                        <a:pt x="705" y="2277"/>
                      </a:lnTo>
                      <a:lnTo>
                        <a:pt x="711" y="2268"/>
                      </a:lnTo>
                      <a:lnTo>
                        <a:pt x="718" y="2253"/>
                      </a:lnTo>
                      <a:lnTo>
                        <a:pt x="727" y="2237"/>
                      </a:lnTo>
                      <a:lnTo>
                        <a:pt x="734" y="2219"/>
                      </a:lnTo>
                      <a:lnTo>
                        <a:pt x="742" y="2203"/>
                      </a:lnTo>
                      <a:lnTo>
                        <a:pt x="750" y="2190"/>
                      </a:lnTo>
                      <a:lnTo>
                        <a:pt x="753" y="2184"/>
                      </a:lnTo>
                      <a:lnTo>
                        <a:pt x="757" y="2181"/>
                      </a:lnTo>
                      <a:lnTo>
                        <a:pt x="760" y="2179"/>
                      </a:lnTo>
                      <a:lnTo>
                        <a:pt x="764" y="2179"/>
                      </a:lnTo>
                      <a:lnTo>
                        <a:pt x="767" y="2181"/>
                      </a:lnTo>
                      <a:lnTo>
                        <a:pt x="769" y="2185"/>
                      </a:lnTo>
                      <a:lnTo>
                        <a:pt x="771" y="2192"/>
                      </a:lnTo>
                      <a:lnTo>
                        <a:pt x="773" y="2202"/>
                      </a:lnTo>
                      <a:lnTo>
                        <a:pt x="775" y="2214"/>
                      </a:lnTo>
                      <a:lnTo>
                        <a:pt x="776" y="2231"/>
                      </a:lnTo>
                      <a:lnTo>
                        <a:pt x="777" y="2249"/>
                      </a:lnTo>
                      <a:lnTo>
                        <a:pt x="777" y="2273"/>
                      </a:lnTo>
                      <a:lnTo>
                        <a:pt x="778" y="2278"/>
                      </a:lnTo>
                      <a:lnTo>
                        <a:pt x="780" y="2283"/>
                      </a:lnTo>
                      <a:lnTo>
                        <a:pt x="784" y="2287"/>
                      </a:lnTo>
                      <a:lnTo>
                        <a:pt x="789" y="2290"/>
                      </a:lnTo>
                      <a:lnTo>
                        <a:pt x="795" y="2293"/>
                      </a:lnTo>
                      <a:lnTo>
                        <a:pt x="802" y="2294"/>
                      </a:lnTo>
                      <a:lnTo>
                        <a:pt x="809" y="2295"/>
                      </a:lnTo>
                      <a:lnTo>
                        <a:pt x="816" y="2294"/>
                      </a:lnTo>
                      <a:lnTo>
                        <a:pt x="823" y="2292"/>
                      </a:lnTo>
                      <a:lnTo>
                        <a:pt x="830" y="2289"/>
                      </a:lnTo>
                      <a:lnTo>
                        <a:pt x="838" y="2285"/>
                      </a:lnTo>
                      <a:lnTo>
                        <a:pt x="844" y="2280"/>
                      </a:lnTo>
                      <a:lnTo>
                        <a:pt x="848" y="2273"/>
                      </a:lnTo>
                      <a:lnTo>
                        <a:pt x="852" y="2264"/>
                      </a:lnTo>
                      <a:lnTo>
                        <a:pt x="855" y="2253"/>
                      </a:lnTo>
                      <a:lnTo>
                        <a:pt x="856" y="2242"/>
                      </a:lnTo>
                      <a:lnTo>
                        <a:pt x="856" y="2223"/>
                      </a:lnTo>
                      <a:lnTo>
                        <a:pt x="857" y="2208"/>
                      </a:lnTo>
                      <a:lnTo>
                        <a:pt x="858" y="2194"/>
                      </a:lnTo>
                      <a:lnTo>
                        <a:pt x="859" y="2181"/>
                      </a:lnTo>
                      <a:lnTo>
                        <a:pt x="861" y="2171"/>
                      </a:lnTo>
                      <a:lnTo>
                        <a:pt x="863" y="2164"/>
                      </a:lnTo>
                      <a:lnTo>
                        <a:pt x="865" y="2158"/>
                      </a:lnTo>
                      <a:lnTo>
                        <a:pt x="867" y="2155"/>
                      </a:lnTo>
                      <a:lnTo>
                        <a:pt x="868" y="2155"/>
                      </a:lnTo>
                      <a:lnTo>
                        <a:pt x="870" y="2155"/>
                      </a:lnTo>
                      <a:lnTo>
                        <a:pt x="871" y="2156"/>
                      </a:lnTo>
                      <a:lnTo>
                        <a:pt x="872" y="2157"/>
                      </a:lnTo>
                      <a:lnTo>
                        <a:pt x="875" y="2162"/>
                      </a:lnTo>
                      <a:lnTo>
                        <a:pt x="876" y="2170"/>
                      </a:lnTo>
                      <a:lnTo>
                        <a:pt x="878" y="2181"/>
                      </a:lnTo>
                      <a:lnTo>
                        <a:pt x="879" y="2196"/>
                      </a:lnTo>
                      <a:lnTo>
                        <a:pt x="880" y="2214"/>
                      </a:lnTo>
                      <a:lnTo>
                        <a:pt x="880" y="2236"/>
                      </a:lnTo>
                      <a:lnTo>
                        <a:pt x="881" y="2242"/>
                      </a:lnTo>
                      <a:lnTo>
                        <a:pt x="883" y="2248"/>
                      </a:lnTo>
                      <a:lnTo>
                        <a:pt x="887" y="2254"/>
                      </a:lnTo>
                      <a:lnTo>
                        <a:pt x="891" y="2261"/>
                      </a:lnTo>
                      <a:lnTo>
                        <a:pt x="897" y="2268"/>
                      </a:lnTo>
                      <a:lnTo>
                        <a:pt x="903" y="2274"/>
                      </a:lnTo>
                      <a:lnTo>
                        <a:pt x="909" y="2279"/>
                      </a:lnTo>
                      <a:lnTo>
                        <a:pt x="917" y="2283"/>
                      </a:lnTo>
                      <a:lnTo>
                        <a:pt x="923" y="2287"/>
                      </a:lnTo>
                      <a:lnTo>
                        <a:pt x="930" y="2289"/>
                      </a:lnTo>
                      <a:lnTo>
                        <a:pt x="936" y="2290"/>
                      </a:lnTo>
                      <a:lnTo>
                        <a:pt x="941" y="2289"/>
                      </a:lnTo>
                      <a:lnTo>
                        <a:pt x="943" y="2288"/>
                      </a:lnTo>
                      <a:lnTo>
                        <a:pt x="945" y="2287"/>
                      </a:lnTo>
                      <a:lnTo>
                        <a:pt x="948" y="2285"/>
                      </a:lnTo>
                      <a:lnTo>
                        <a:pt x="950" y="2282"/>
                      </a:lnTo>
                      <a:lnTo>
                        <a:pt x="952" y="2276"/>
                      </a:lnTo>
                      <a:lnTo>
                        <a:pt x="953" y="2267"/>
                      </a:lnTo>
                      <a:lnTo>
                        <a:pt x="954" y="2245"/>
                      </a:lnTo>
                      <a:lnTo>
                        <a:pt x="957" y="2219"/>
                      </a:lnTo>
                      <a:lnTo>
                        <a:pt x="961" y="2194"/>
                      </a:lnTo>
                      <a:lnTo>
                        <a:pt x="965" y="2172"/>
                      </a:lnTo>
                      <a:lnTo>
                        <a:pt x="967" y="2164"/>
                      </a:lnTo>
                      <a:lnTo>
                        <a:pt x="969" y="2158"/>
                      </a:lnTo>
                      <a:lnTo>
                        <a:pt x="970" y="2156"/>
                      </a:lnTo>
                      <a:lnTo>
                        <a:pt x="971" y="2155"/>
                      </a:lnTo>
                      <a:lnTo>
                        <a:pt x="972" y="2155"/>
                      </a:lnTo>
                      <a:lnTo>
                        <a:pt x="973" y="2155"/>
                      </a:lnTo>
                      <a:lnTo>
                        <a:pt x="974" y="2159"/>
                      </a:lnTo>
                      <a:lnTo>
                        <a:pt x="976" y="2167"/>
                      </a:lnTo>
                      <a:lnTo>
                        <a:pt x="976" y="2180"/>
                      </a:lnTo>
                      <a:lnTo>
                        <a:pt x="977" y="2199"/>
                      </a:lnTo>
                      <a:lnTo>
                        <a:pt x="977" y="2211"/>
                      </a:lnTo>
                      <a:lnTo>
                        <a:pt x="978" y="2221"/>
                      </a:lnTo>
                      <a:lnTo>
                        <a:pt x="980" y="2230"/>
                      </a:lnTo>
                      <a:lnTo>
                        <a:pt x="982" y="2236"/>
                      </a:lnTo>
                      <a:lnTo>
                        <a:pt x="985" y="2241"/>
                      </a:lnTo>
                      <a:lnTo>
                        <a:pt x="989" y="2245"/>
                      </a:lnTo>
                      <a:lnTo>
                        <a:pt x="992" y="2247"/>
                      </a:lnTo>
                      <a:lnTo>
                        <a:pt x="996" y="2247"/>
                      </a:lnTo>
                      <a:lnTo>
                        <a:pt x="1001" y="2247"/>
                      </a:lnTo>
                      <a:lnTo>
                        <a:pt x="1006" y="2245"/>
                      </a:lnTo>
                      <a:lnTo>
                        <a:pt x="1011" y="2242"/>
                      </a:lnTo>
                      <a:lnTo>
                        <a:pt x="1016" y="2238"/>
                      </a:lnTo>
                      <a:lnTo>
                        <a:pt x="1029" y="2228"/>
                      </a:lnTo>
                      <a:lnTo>
                        <a:pt x="1041" y="2214"/>
                      </a:lnTo>
                      <a:lnTo>
                        <a:pt x="1053" y="2200"/>
                      </a:lnTo>
                      <a:lnTo>
                        <a:pt x="1066" y="2183"/>
                      </a:lnTo>
                      <a:lnTo>
                        <a:pt x="1078" y="2167"/>
                      </a:lnTo>
                      <a:lnTo>
                        <a:pt x="1089" y="2150"/>
                      </a:lnTo>
                      <a:lnTo>
                        <a:pt x="1110" y="2123"/>
                      </a:lnTo>
                      <a:lnTo>
                        <a:pt x="1122" y="2105"/>
                      </a:lnTo>
                      <a:lnTo>
                        <a:pt x="1126" y="2103"/>
                      </a:lnTo>
                      <a:lnTo>
                        <a:pt x="1132" y="2102"/>
                      </a:lnTo>
                      <a:lnTo>
                        <a:pt x="1141" y="2101"/>
                      </a:lnTo>
                      <a:lnTo>
                        <a:pt x="1150" y="2100"/>
                      </a:lnTo>
                      <a:lnTo>
                        <a:pt x="1173" y="2099"/>
                      </a:lnTo>
                      <a:lnTo>
                        <a:pt x="1197" y="2098"/>
                      </a:lnTo>
                      <a:lnTo>
                        <a:pt x="1209" y="2096"/>
                      </a:lnTo>
                      <a:lnTo>
                        <a:pt x="1220" y="2094"/>
                      </a:lnTo>
                      <a:lnTo>
                        <a:pt x="1229" y="2092"/>
                      </a:lnTo>
                      <a:lnTo>
                        <a:pt x="1237" y="2088"/>
                      </a:lnTo>
                      <a:lnTo>
                        <a:pt x="1240" y="2086"/>
                      </a:lnTo>
                      <a:lnTo>
                        <a:pt x="1242" y="2084"/>
                      </a:lnTo>
                      <a:lnTo>
                        <a:pt x="1244" y="2081"/>
                      </a:lnTo>
                      <a:lnTo>
                        <a:pt x="1247" y="2078"/>
                      </a:lnTo>
                      <a:lnTo>
                        <a:pt x="1247" y="2074"/>
                      </a:lnTo>
                      <a:lnTo>
                        <a:pt x="1247" y="2070"/>
                      </a:lnTo>
                      <a:lnTo>
                        <a:pt x="1246" y="2066"/>
                      </a:lnTo>
                      <a:lnTo>
                        <a:pt x="1244" y="2062"/>
                      </a:lnTo>
                      <a:lnTo>
                        <a:pt x="1240" y="2053"/>
                      </a:lnTo>
                      <a:lnTo>
                        <a:pt x="1238" y="2041"/>
                      </a:lnTo>
                      <a:lnTo>
                        <a:pt x="1236" y="2027"/>
                      </a:lnTo>
                      <a:lnTo>
                        <a:pt x="1234" y="2011"/>
                      </a:lnTo>
                      <a:lnTo>
                        <a:pt x="1230" y="1977"/>
                      </a:lnTo>
                      <a:lnTo>
                        <a:pt x="1227" y="1939"/>
                      </a:lnTo>
                      <a:lnTo>
                        <a:pt x="1224" y="1920"/>
                      </a:lnTo>
                      <a:lnTo>
                        <a:pt x="1222" y="1902"/>
                      </a:lnTo>
                      <a:lnTo>
                        <a:pt x="1219" y="1884"/>
                      </a:lnTo>
                      <a:lnTo>
                        <a:pt x="1216" y="1868"/>
                      </a:lnTo>
                      <a:lnTo>
                        <a:pt x="1212" y="1852"/>
                      </a:lnTo>
                      <a:lnTo>
                        <a:pt x="1207" y="1840"/>
                      </a:lnTo>
                      <a:lnTo>
                        <a:pt x="1204" y="1834"/>
                      </a:lnTo>
                      <a:lnTo>
                        <a:pt x="1201" y="1829"/>
                      </a:lnTo>
                      <a:lnTo>
                        <a:pt x="1198" y="1825"/>
                      </a:lnTo>
                      <a:lnTo>
                        <a:pt x="1195" y="1821"/>
                      </a:lnTo>
                      <a:lnTo>
                        <a:pt x="1188" y="1811"/>
                      </a:lnTo>
                      <a:lnTo>
                        <a:pt x="1182" y="1803"/>
                      </a:lnTo>
                      <a:lnTo>
                        <a:pt x="1179" y="1794"/>
                      </a:lnTo>
                      <a:lnTo>
                        <a:pt x="1177" y="1787"/>
                      </a:lnTo>
                      <a:lnTo>
                        <a:pt x="1178" y="1778"/>
                      </a:lnTo>
                      <a:lnTo>
                        <a:pt x="1180" y="1771"/>
                      </a:lnTo>
                      <a:lnTo>
                        <a:pt x="1184" y="1764"/>
                      </a:lnTo>
                      <a:lnTo>
                        <a:pt x="1189" y="1758"/>
                      </a:lnTo>
                      <a:lnTo>
                        <a:pt x="1196" y="1752"/>
                      </a:lnTo>
                      <a:lnTo>
                        <a:pt x="1204" y="1747"/>
                      </a:lnTo>
                      <a:lnTo>
                        <a:pt x="1214" y="1740"/>
                      </a:lnTo>
                      <a:lnTo>
                        <a:pt x="1224" y="1735"/>
                      </a:lnTo>
                      <a:lnTo>
                        <a:pt x="1235" y="1731"/>
                      </a:lnTo>
                      <a:lnTo>
                        <a:pt x="1247" y="1727"/>
                      </a:lnTo>
                      <a:lnTo>
                        <a:pt x="1260" y="1723"/>
                      </a:lnTo>
                      <a:lnTo>
                        <a:pt x="1273" y="1720"/>
                      </a:lnTo>
                      <a:lnTo>
                        <a:pt x="1300" y="1715"/>
                      </a:lnTo>
                      <a:lnTo>
                        <a:pt x="1328" y="1711"/>
                      </a:lnTo>
                      <a:lnTo>
                        <a:pt x="1355" y="1708"/>
                      </a:lnTo>
                      <a:lnTo>
                        <a:pt x="1381" y="1708"/>
                      </a:lnTo>
                      <a:lnTo>
                        <a:pt x="1405" y="1709"/>
                      </a:lnTo>
                      <a:lnTo>
                        <a:pt x="1425" y="1711"/>
                      </a:lnTo>
                      <a:lnTo>
                        <a:pt x="1434" y="1713"/>
                      </a:lnTo>
                      <a:lnTo>
                        <a:pt x="1441" y="1715"/>
                      </a:lnTo>
                      <a:lnTo>
                        <a:pt x="1446" y="1718"/>
                      </a:lnTo>
                      <a:lnTo>
                        <a:pt x="1450" y="1721"/>
                      </a:lnTo>
                      <a:lnTo>
                        <a:pt x="1457" y="1727"/>
                      </a:lnTo>
                      <a:lnTo>
                        <a:pt x="1466" y="1732"/>
                      </a:lnTo>
                      <a:lnTo>
                        <a:pt x="1477" y="1737"/>
                      </a:lnTo>
                      <a:lnTo>
                        <a:pt x="1489" y="1741"/>
                      </a:lnTo>
                      <a:lnTo>
                        <a:pt x="1501" y="1745"/>
                      </a:lnTo>
                      <a:lnTo>
                        <a:pt x="1516" y="1747"/>
                      </a:lnTo>
                      <a:lnTo>
                        <a:pt x="1529" y="1749"/>
                      </a:lnTo>
                      <a:lnTo>
                        <a:pt x="1544" y="1750"/>
                      </a:lnTo>
                      <a:lnTo>
                        <a:pt x="1557" y="1749"/>
                      </a:lnTo>
                      <a:lnTo>
                        <a:pt x="1570" y="1747"/>
                      </a:lnTo>
                      <a:lnTo>
                        <a:pt x="1583" y="1744"/>
                      </a:lnTo>
                      <a:lnTo>
                        <a:pt x="1593" y="1738"/>
                      </a:lnTo>
                      <a:lnTo>
                        <a:pt x="1598" y="1736"/>
                      </a:lnTo>
                      <a:lnTo>
                        <a:pt x="1602" y="1732"/>
                      </a:lnTo>
                      <a:lnTo>
                        <a:pt x="1605" y="1729"/>
                      </a:lnTo>
                      <a:lnTo>
                        <a:pt x="1608" y="1724"/>
                      </a:lnTo>
                      <a:lnTo>
                        <a:pt x="1610" y="1720"/>
                      </a:lnTo>
                      <a:lnTo>
                        <a:pt x="1612" y="1715"/>
                      </a:lnTo>
                      <a:lnTo>
                        <a:pt x="1613" y="1709"/>
                      </a:lnTo>
                      <a:lnTo>
                        <a:pt x="1614" y="1702"/>
                      </a:lnTo>
                      <a:lnTo>
                        <a:pt x="1614" y="1699"/>
                      </a:lnTo>
                      <a:lnTo>
                        <a:pt x="1616" y="1695"/>
                      </a:lnTo>
                      <a:lnTo>
                        <a:pt x="1619" y="1692"/>
                      </a:lnTo>
                      <a:lnTo>
                        <a:pt x="1622" y="1688"/>
                      </a:lnTo>
                      <a:lnTo>
                        <a:pt x="1630" y="1680"/>
                      </a:lnTo>
                      <a:lnTo>
                        <a:pt x="1640" y="1673"/>
                      </a:lnTo>
                      <a:lnTo>
                        <a:pt x="1661" y="1658"/>
                      </a:lnTo>
                      <a:lnTo>
                        <a:pt x="1675" y="1647"/>
                      </a:lnTo>
                      <a:lnTo>
                        <a:pt x="1684" y="1633"/>
                      </a:lnTo>
                      <a:lnTo>
                        <a:pt x="1702" y="1602"/>
                      </a:lnTo>
                      <a:lnTo>
                        <a:pt x="1706" y="1593"/>
                      </a:lnTo>
                      <a:lnTo>
                        <a:pt x="1709" y="1585"/>
                      </a:lnTo>
                      <a:lnTo>
                        <a:pt x="1712" y="1578"/>
                      </a:lnTo>
                      <a:lnTo>
                        <a:pt x="1713" y="1571"/>
                      </a:lnTo>
                      <a:lnTo>
                        <a:pt x="1714" y="1566"/>
                      </a:lnTo>
                      <a:lnTo>
                        <a:pt x="1713" y="1563"/>
                      </a:lnTo>
                      <a:lnTo>
                        <a:pt x="1711" y="1561"/>
                      </a:lnTo>
                      <a:lnTo>
                        <a:pt x="1710" y="1561"/>
                      </a:lnTo>
                      <a:lnTo>
                        <a:pt x="1708" y="1560"/>
                      </a:lnTo>
                      <a:lnTo>
                        <a:pt x="1705" y="1561"/>
                      </a:lnTo>
                      <a:close/>
                      <a:moveTo>
                        <a:pt x="861" y="1771"/>
                      </a:moveTo>
                      <a:lnTo>
                        <a:pt x="876" y="1771"/>
                      </a:lnTo>
                      <a:lnTo>
                        <a:pt x="891" y="1773"/>
                      </a:lnTo>
                      <a:lnTo>
                        <a:pt x="909" y="1776"/>
                      </a:lnTo>
                      <a:lnTo>
                        <a:pt x="927" y="1779"/>
                      </a:lnTo>
                      <a:lnTo>
                        <a:pt x="945" y="1783"/>
                      </a:lnTo>
                      <a:lnTo>
                        <a:pt x="964" y="1785"/>
                      </a:lnTo>
                      <a:lnTo>
                        <a:pt x="980" y="1787"/>
                      </a:lnTo>
                      <a:lnTo>
                        <a:pt x="996" y="1787"/>
                      </a:lnTo>
                      <a:lnTo>
                        <a:pt x="1003" y="1786"/>
                      </a:lnTo>
                      <a:lnTo>
                        <a:pt x="1008" y="1785"/>
                      </a:lnTo>
                      <a:lnTo>
                        <a:pt x="1013" y="1784"/>
                      </a:lnTo>
                      <a:lnTo>
                        <a:pt x="1018" y="1782"/>
                      </a:lnTo>
                      <a:lnTo>
                        <a:pt x="1021" y="1778"/>
                      </a:lnTo>
                      <a:lnTo>
                        <a:pt x="1024" y="1775"/>
                      </a:lnTo>
                      <a:lnTo>
                        <a:pt x="1025" y="1770"/>
                      </a:lnTo>
                      <a:lnTo>
                        <a:pt x="1025" y="1766"/>
                      </a:lnTo>
                      <a:lnTo>
                        <a:pt x="1024" y="1760"/>
                      </a:lnTo>
                      <a:lnTo>
                        <a:pt x="1020" y="1753"/>
                      </a:lnTo>
                      <a:lnTo>
                        <a:pt x="1016" y="1746"/>
                      </a:lnTo>
                      <a:lnTo>
                        <a:pt x="1011" y="1736"/>
                      </a:lnTo>
                      <a:lnTo>
                        <a:pt x="1003" y="1727"/>
                      </a:lnTo>
                      <a:lnTo>
                        <a:pt x="995" y="1716"/>
                      </a:lnTo>
                      <a:lnTo>
                        <a:pt x="983" y="1703"/>
                      </a:lnTo>
                      <a:lnTo>
                        <a:pt x="971" y="1690"/>
                      </a:lnTo>
                      <a:lnTo>
                        <a:pt x="959" y="1678"/>
                      </a:lnTo>
                      <a:lnTo>
                        <a:pt x="949" y="1664"/>
                      </a:lnTo>
                      <a:lnTo>
                        <a:pt x="940" y="1650"/>
                      </a:lnTo>
                      <a:lnTo>
                        <a:pt x="932" y="1637"/>
                      </a:lnTo>
                      <a:lnTo>
                        <a:pt x="926" y="1622"/>
                      </a:lnTo>
                      <a:lnTo>
                        <a:pt x="921" y="1608"/>
                      </a:lnTo>
                      <a:lnTo>
                        <a:pt x="916" y="1593"/>
                      </a:lnTo>
                      <a:lnTo>
                        <a:pt x="913" y="1580"/>
                      </a:lnTo>
                      <a:lnTo>
                        <a:pt x="906" y="1553"/>
                      </a:lnTo>
                      <a:lnTo>
                        <a:pt x="903" y="1528"/>
                      </a:lnTo>
                      <a:lnTo>
                        <a:pt x="900" y="1505"/>
                      </a:lnTo>
                      <a:lnTo>
                        <a:pt x="898" y="1486"/>
                      </a:lnTo>
                      <a:lnTo>
                        <a:pt x="896" y="1477"/>
                      </a:lnTo>
                      <a:lnTo>
                        <a:pt x="895" y="1471"/>
                      </a:lnTo>
                      <a:lnTo>
                        <a:pt x="892" y="1465"/>
                      </a:lnTo>
                      <a:lnTo>
                        <a:pt x="890" y="1460"/>
                      </a:lnTo>
                      <a:lnTo>
                        <a:pt x="886" y="1457"/>
                      </a:lnTo>
                      <a:lnTo>
                        <a:pt x="882" y="1456"/>
                      </a:lnTo>
                      <a:lnTo>
                        <a:pt x="877" y="1456"/>
                      </a:lnTo>
                      <a:lnTo>
                        <a:pt x="870" y="1457"/>
                      </a:lnTo>
                      <a:lnTo>
                        <a:pt x="863" y="1460"/>
                      </a:lnTo>
                      <a:lnTo>
                        <a:pt x="854" y="1466"/>
                      </a:lnTo>
                      <a:lnTo>
                        <a:pt x="845" y="1473"/>
                      </a:lnTo>
                      <a:lnTo>
                        <a:pt x="833" y="1482"/>
                      </a:lnTo>
                      <a:lnTo>
                        <a:pt x="806" y="1507"/>
                      </a:lnTo>
                      <a:lnTo>
                        <a:pt x="771" y="1542"/>
                      </a:lnTo>
                      <a:lnTo>
                        <a:pt x="764" y="1550"/>
                      </a:lnTo>
                      <a:lnTo>
                        <a:pt x="755" y="1563"/>
                      </a:lnTo>
                      <a:lnTo>
                        <a:pt x="747" y="1577"/>
                      </a:lnTo>
                      <a:lnTo>
                        <a:pt x="740" y="1592"/>
                      </a:lnTo>
                      <a:lnTo>
                        <a:pt x="733" y="1608"/>
                      </a:lnTo>
                      <a:lnTo>
                        <a:pt x="728" y="1622"/>
                      </a:lnTo>
                      <a:lnTo>
                        <a:pt x="723" y="1637"/>
                      </a:lnTo>
                      <a:lnTo>
                        <a:pt x="722" y="1647"/>
                      </a:lnTo>
                      <a:lnTo>
                        <a:pt x="721" y="1659"/>
                      </a:lnTo>
                      <a:lnTo>
                        <a:pt x="720" y="1671"/>
                      </a:lnTo>
                      <a:lnTo>
                        <a:pt x="718" y="1681"/>
                      </a:lnTo>
                      <a:lnTo>
                        <a:pt x="716" y="1690"/>
                      </a:lnTo>
                      <a:lnTo>
                        <a:pt x="710" y="1708"/>
                      </a:lnTo>
                      <a:lnTo>
                        <a:pt x="704" y="1724"/>
                      </a:lnTo>
                      <a:lnTo>
                        <a:pt x="697" y="1740"/>
                      </a:lnTo>
                      <a:lnTo>
                        <a:pt x="692" y="1759"/>
                      </a:lnTo>
                      <a:lnTo>
                        <a:pt x="689" y="1768"/>
                      </a:lnTo>
                      <a:lnTo>
                        <a:pt x="688" y="1778"/>
                      </a:lnTo>
                      <a:lnTo>
                        <a:pt x="686" y="1790"/>
                      </a:lnTo>
                      <a:lnTo>
                        <a:pt x="685" y="1802"/>
                      </a:lnTo>
                      <a:lnTo>
                        <a:pt x="686" y="1805"/>
                      </a:lnTo>
                      <a:lnTo>
                        <a:pt x="690" y="1807"/>
                      </a:lnTo>
                      <a:lnTo>
                        <a:pt x="693" y="1810"/>
                      </a:lnTo>
                      <a:lnTo>
                        <a:pt x="698" y="1811"/>
                      </a:lnTo>
                      <a:lnTo>
                        <a:pt x="711" y="1814"/>
                      </a:lnTo>
                      <a:lnTo>
                        <a:pt x="727" y="1815"/>
                      </a:lnTo>
                      <a:lnTo>
                        <a:pt x="757" y="1815"/>
                      </a:lnTo>
                      <a:lnTo>
                        <a:pt x="777" y="1814"/>
                      </a:lnTo>
                      <a:lnTo>
                        <a:pt x="781" y="1813"/>
                      </a:lnTo>
                      <a:lnTo>
                        <a:pt x="786" y="1812"/>
                      </a:lnTo>
                      <a:lnTo>
                        <a:pt x="791" y="1809"/>
                      </a:lnTo>
                      <a:lnTo>
                        <a:pt x="796" y="1806"/>
                      </a:lnTo>
                      <a:lnTo>
                        <a:pt x="807" y="1799"/>
                      </a:lnTo>
                      <a:lnTo>
                        <a:pt x="817" y="1791"/>
                      </a:lnTo>
                      <a:lnTo>
                        <a:pt x="828" y="1782"/>
                      </a:lnTo>
                      <a:lnTo>
                        <a:pt x="839" y="1775"/>
                      </a:lnTo>
                      <a:lnTo>
                        <a:pt x="845" y="1772"/>
                      </a:lnTo>
                      <a:lnTo>
                        <a:pt x="850" y="1771"/>
                      </a:lnTo>
                      <a:lnTo>
                        <a:pt x="856" y="1770"/>
                      </a:lnTo>
                      <a:lnTo>
                        <a:pt x="861" y="1771"/>
                      </a:lnTo>
                      <a:close/>
                      <a:moveTo>
                        <a:pt x="140" y="1244"/>
                      </a:moveTo>
                      <a:lnTo>
                        <a:pt x="163" y="1199"/>
                      </a:lnTo>
                      <a:lnTo>
                        <a:pt x="193" y="1141"/>
                      </a:lnTo>
                      <a:lnTo>
                        <a:pt x="210" y="1110"/>
                      </a:lnTo>
                      <a:lnTo>
                        <a:pt x="224" y="1078"/>
                      </a:lnTo>
                      <a:lnTo>
                        <a:pt x="230" y="1061"/>
                      </a:lnTo>
                      <a:lnTo>
                        <a:pt x="236" y="1045"/>
                      </a:lnTo>
                      <a:lnTo>
                        <a:pt x="242" y="1028"/>
                      </a:lnTo>
                      <a:lnTo>
                        <a:pt x="246" y="1012"/>
                      </a:lnTo>
                      <a:lnTo>
                        <a:pt x="249" y="996"/>
                      </a:lnTo>
                      <a:lnTo>
                        <a:pt x="252" y="981"/>
                      </a:lnTo>
                      <a:lnTo>
                        <a:pt x="253" y="966"/>
                      </a:lnTo>
                      <a:lnTo>
                        <a:pt x="253" y="951"/>
                      </a:lnTo>
                      <a:lnTo>
                        <a:pt x="252" y="938"/>
                      </a:lnTo>
                      <a:lnTo>
                        <a:pt x="249" y="924"/>
                      </a:lnTo>
                      <a:lnTo>
                        <a:pt x="245" y="912"/>
                      </a:lnTo>
                      <a:lnTo>
                        <a:pt x="238" y="901"/>
                      </a:lnTo>
                      <a:lnTo>
                        <a:pt x="230" y="891"/>
                      </a:lnTo>
                      <a:lnTo>
                        <a:pt x="221" y="881"/>
                      </a:lnTo>
                      <a:lnTo>
                        <a:pt x="209" y="874"/>
                      </a:lnTo>
                      <a:lnTo>
                        <a:pt x="195" y="867"/>
                      </a:lnTo>
                      <a:lnTo>
                        <a:pt x="179" y="862"/>
                      </a:lnTo>
                      <a:lnTo>
                        <a:pt x="160" y="858"/>
                      </a:lnTo>
                      <a:lnTo>
                        <a:pt x="139" y="856"/>
                      </a:lnTo>
                      <a:lnTo>
                        <a:pt x="115" y="855"/>
                      </a:lnTo>
                      <a:lnTo>
                        <a:pt x="104" y="855"/>
                      </a:lnTo>
                      <a:lnTo>
                        <a:pt x="95" y="857"/>
                      </a:lnTo>
                      <a:lnTo>
                        <a:pt x="85" y="860"/>
                      </a:lnTo>
                      <a:lnTo>
                        <a:pt x="79" y="865"/>
                      </a:lnTo>
                      <a:lnTo>
                        <a:pt x="73" y="870"/>
                      </a:lnTo>
                      <a:lnTo>
                        <a:pt x="68" y="876"/>
                      </a:lnTo>
                      <a:lnTo>
                        <a:pt x="65" y="884"/>
                      </a:lnTo>
                      <a:lnTo>
                        <a:pt x="62" y="893"/>
                      </a:lnTo>
                      <a:lnTo>
                        <a:pt x="61" y="902"/>
                      </a:lnTo>
                      <a:lnTo>
                        <a:pt x="60" y="912"/>
                      </a:lnTo>
                      <a:lnTo>
                        <a:pt x="60" y="923"/>
                      </a:lnTo>
                      <a:lnTo>
                        <a:pt x="61" y="935"/>
                      </a:lnTo>
                      <a:lnTo>
                        <a:pt x="65" y="961"/>
                      </a:lnTo>
                      <a:lnTo>
                        <a:pt x="71" y="989"/>
                      </a:lnTo>
                      <a:lnTo>
                        <a:pt x="87" y="1050"/>
                      </a:lnTo>
                      <a:lnTo>
                        <a:pt x="108" y="1116"/>
                      </a:lnTo>
                      <a:lnTo>
                        <a:pt x="117" y="1148"/>
                      </a:lnTo>
                      <a:lnTo>
                        <a:pt x="126" y="1181"/>
                      </a:lnTo>
                      <a:lnTo>
                        <a:pt x="134" y="1213"/>
                      </a:lnTo>
                      <a:lnTo>
                        <a:pt x="140" y="1244"/>
                      </a:lnTo>
                      <a:close/>
                      <a:moveTo>
                        <a:pt x="758" y="1331"/>
                      </a:moveTo>
                      <a:lnTo>
                        <a:pt x="758" y="1311"/>
                      </a:lnTo>
                      <a:lnTo>
                        <a:pt x="757" y="1292"/>
                      </a:lnTo>
                      <a:lnTo>
                        <a:pt x="755" y="1275"/>
                      </a:lnTo>
                      <a:lnTo>
                        <a:pt x="753" y="1258"/>
                      </a:lnTo>
                      <a:lnTo>
                        <a:pt x="751" y="1244"/>
                      </a:lnTo>
                      <a:lnTo>
                        <a:pt x="748" y="1230"/>
                      </a:lnTo>
                      <a:lnTo>
                        <a:pt x="744" y="1217"/>
                      </a:lnTo>
                      <a:lnTo>
                        <a:pt x="740" y="1206"/>
                      </a:lnTo>
                      <a:lnTo>
                        <a:pt x="735" y="1195"/>
                      </a:lnTo>
                      <a:lnTo>
                        <a:pt x="731" y="1184"/>
                      </a:lnTo>
                      <a:lnTo>
                        <a:pt x="725" y="1175"/>
                      </a:lnTo>
                      <a:lnTo>
                        <a:pt x="718" y="1167"/>
                      </a:lnTo>
                      <a:lnTo>
                        <a:pt x="712" y="1160"/>
                      </a:lnTo>
                      <a:lnTo>
                        <a:pt x="706" y="1153"/>
                      </a:lnTo>
                      <a:lnTo>
                        <a:pt x="699" y="1145"/>
                      </a:lnTo>
                      <a:lnTo>
                        <a:pt x="692" y="1139"/>
                      </a:lnTo>
                      <a:lnTo>
                        <a:pt x="676" y="1128"/>
                      </a:lnTo>
                      <a:lnTo>
                        <a:pt x="660" y="1117"/>
                      </a:lnTo>
                      <a:lnTo>
                        <a:pt x="643" y="1106"/>
                      </a:lnTo>
                      <a:lnTo>
                        <a:pt x="626" y="1096"/>
                      </a:lnTo>
                      <a:lnTo>
                        <a:pt x="607" y="1085"/>
                      </a:lnTo>
                      <a:lnTo>
                        <a:pt x="589" y="1071"/>
                      </a:lnTo>
                      <a:lnTo>
                        <a:pt x="570" y="1057"/>
                      </a:lnTo>
                      <a:lnTo>
                        <a:pt x="552" y="1041"/>
                      </a:lnTo>
                      <a:lnTo>
                        <a:pt x="546" y="1034"/>
                      </a:lnTo>
                      <a:lnTo>
                        <a:pt x="539" y="1030"/>
                      </a:lnTo>
                      <a:lnTo>
                        <a:pt x="530" y="1028"/>
                      </a:lnTo>
                      <a:lnTo>
                        <a:pt x="522" y="1027"/>
                      </a:lnTo>
                      <a:lnTo>
                        <a:pt x="514" y="1028"/>
                      </a:lnTo>
                      <a:lnTo>
                        <a:pt x="505" y="1029"/>
                      </a:lnTo>
                      <a:lnTo>
                        <a:pt x="495" y="1032"/>
                      </a:lnTo>
                      <a:lnTo>
                        <a:pt x="485" y="1036"/>
                      </a:lnTo>
                      <a:lnTo>
                        <a:pt x="476" y="1042"/>
                      </a:lnTo>
                      <a:lnTo>
                        <a:pt x="465" y="1048"/>
                      </a:lnTo>
                      <a:lnTo>
                        <a:pt x="454" y="1055"/>
                      </a:lnTo>
                      <a:lnTo>
                        <a:pt x="444" y="1062"/>
                      </a:lnTo>
                      <a:lnTo>
                        <a:pt x="422" y="1079"/>
                      </a:lnTo>
                      <a:lnTo>
                        <a:pt x="401" y="1097"/>
                      </a:lnTo>
                      <a:lnTo>
                        <a:pt x="359" y="1137"/>
                      </a:lnTo>
                      <a:lnTo>
                        <a:pt x="320" y="1174"/>
                      </a:lnTo>
                      <a:lnTo>
                        <a:pt x="303" y="1191"/>
                      </a:lnTo>
                      <a:lnTo>
                        <a:pt x="289" y="1204"/>
                      </a:lnTo>
                      <a:lnTo>
                        <a:pt x="276" y="1214"/>
                      </a:lnTo>
                      <a:lnTo>
                        <a:pt x="267" y="1219"/>
                      </a:lnTo>
                      <a:lnTo>
                        <a:pt x="252" y="1229"/>
                      </a:lnTo>
                      <a:lnTo>
                        <a:pt x="238" y="1238"/>
                      </a:lnTo>
                      <a:lnTo>
                        <a:pt x="228" y="1248"/>
                      </a:lnTo>
                      <a:lnTo>
                        <a:pt x="219" y="1258"/>
                      </a:lnTo>
                      <a:lnTo>
                        <a:pt x="212" y="1271"/>
                      </a:lnTo>
                      <a:lnTo>
                        <a:pt x="208" y="1283"/>
                      </a:lnTo>
                      <a:lnTo>
                        <a:pt x="205" y="1295"/>
                      </a:lnTo>
                      <a:lnTo>
                        <a:pt x="202" y="1309"/>
                      </a:lnTo>
                      <a:lnTo>
                        <a:pt x="202" y="1322"/>
                      </a:lnTo>
                      <a:lnTo>
                        <a:pt x="205" y="1336"/>
                      </a:lnTo>
                      <a:lnTo>
                        <a:pt x="208" y="1350"/>
                      </a:lnTo>
                      <a:lnTo>
                        <a:pt x="212" y="1363"/>
                      </a:lnTo>
                      <a:lnTo>
                        <a:pt x="217" y="1378"/>
                      </a:lnTo>
                      <a:lnTo>
                        <a:pt x="224" y="1392"/>
                      </a:lnTo>
                      <a:lnTo>
                        <a:pt x="231" y="1405"/>
                      </a:lnTo>
                      <a:lnTo>
                        <a:pt x="239" y="1420"/>
                      </a:lnTo>
                      <a:lnTo>
                        <a:pt x="249" y="1433"/>
                      </a:lnTo>
                      <a:lnTo>
                        <a:pt x="259" y="1447"/>
                      </a:lnTo>
                      <a:lnTo>
                        <a:pt x="269" y="1459"/>
                      </a:lnTo>
                      <a:lnTo>
                        <a:pt x="281" y="1471"/>
                      </a:lnTo>
                      <a:lnTo>
                        <a:pt x="292" y="1482"/>
                      </a:lnTo>
                      <a:lnTo>
                        <a:pt x="303" y="1494"/>
                      </a:lnTo>
                      <a:lnTo>
                        <a:pt x="314" y="1504"/>
                      </a:lnTo>
                      <a:lnTo>
                        <a:pt x="327" y="1514"/>
                      </a:lnTo>
                      <a:lnTo>
                        <a:pt x="338" y="1523"/>
                      </a:lnTo>
                      <a:lnTo>
                        <a:pt x="350" y="1531"/>
                      </a:lnTo>
                      <a:lnTo>
                        <a:pt x="362" y="1538"/>
                      </a:lnTo>
                      <a:lnTo>
                        <a:pt x="373" y="1543"/>
                      </a:lnTo>
                      <a:lnTo>
                        <a:pt x="383" y="1548"/>
                      </a:lnTo>
                      <a:lnTo>
                        <a:pt x="394" y="1551"/>
                      </a:lnTo>
                      <a:lnTo>
                        <a:pt x="404" y="1553"/>
                      </a:lnTo>
                      <a:lnTo>
                        <a:pt x="412" y="1554"/>
                      </a:lnTo>
                      <a:lnTo>
                        <a:pt x="441" y="1554"/>
                      </a:lnTo>
                      <a:lnTo>
                        <a:pt x="470" y="1553"/>
                      </a:lnTo>
                      <a:lnTo>
                        <a:pt x="498" y="1552"/>
                      </a:lnTo>
                      <a:lnTo>
                        <a:pt x="528" y="1549"/>
                      </a:lnTo>
                      <a:lnTo>
                        <a:pt x="557" y="1546"/>
                      </a:lnTo>
                      <a:lnTo>
                        <a:pt x="586" y="1541"/>
                      </a:lnTo>
                      <a:lnTo>
                        <a:pt x="600" y="1537"/>
                      </a:lnTo>
                      <a:lnTo>
                        <a:pt x="614" y="1534"/>
                      </a:lnTo>
                      <a:lnTo>
                        <a:pt x="627" y="1529"/>
                      </a:lnTo>
                      <a:lnTo>
                        <a:pt x="640" y="1524"/>
                      </a:lnTo>
                      <a:lnTo>
                        <a:pt x="653" y="1518"/>
                      </a:lnTo>
                      <a:lnTo>
                        <a:pt x="665" y="1512"/>
                      </a:lnTo>
                      <a:lnTo>
                        <a:pt x="676" y="1505"/>
                      </a:lnTo>
                      <a:lnTo>
                        <a:pt x="688" y="1497"/>
                      </a:lnTo>
                      <a:lnTo>
                        <a:pt x="698" y="1489"/>
                      </a:lnTo>
                      <a:lnTo>
                        <a:pt x="708" y="1479"/>
                      </a:lnTo>
                      <a:lnTo>
                        <a:pt x="716" y="1469"/>
                      </a:lnTo>
                      <a:lnTo>
                        <a:pt x="725" y="1458"/>
                      </a:lnTo>
                      <a:lnTo>
                        <a:pt x="733" y="1445"/>
                      </a:lnTo>
                      <a:lnTo>
                        <a:pt x="739" y="1432"/>
                      </a:lnTo>
                      <a:lnTo>
                        <a:pt x="745" y="1418"/>
                      </a:lnTo>
                      <a:lnTo>
                        <a:pt x="749" y="1403"/>
                      </a:lnTo>
                      <a:lnTo>
                        <a:pt x="753" y="1387"/>
                      </a:lnTo>
                      <a:lnTo>
                        <a:pt x="756" y="1369"/>
                      </a:lnTo>
                      <a:lnTo>
                        <a:pt x="758" y="1351"/>
                      </a:lnTo>
                      <a:lnTo>
                        <a:pt x="758" y="1331"/>
                      </a:lnTo>
                      <a:close/>
                      <a:moveTo>
                        <a:pt x="1433" y="1276"/>
                      </a:moveTo>
                      <a:lnTo>
                        <a:pt x="1432" y="1262"/>
                      </a:lnTo>
                      <a:lnTo>
                        <a:pt x="1430" y="1248"/>
                      </a:lnTo>
                      <a:lnTo>
                        <a:pt x="1427" y="1236"/>
                      </a:lnTo>
                      <a:lnTo>
                        <a:pt x="1424" y="1222"/>
                      </a:lnTo>
                      <a:lnTo>
                        <a:pt x="1420" y="1211"/>
                      </a:lnTo>
                      <a:lnTo>
                        <a:pt x="1416" y="1199"/>
                      </a:lnTo>
                      <a:lnTo>
                        <a:pt x="1410" y="1188"/>
                      </a:lnTo>
                      <a:lnTo>
                        <a:pt x="1404" y="1177"/>
                      </a:lnTo>
                      <a:lnTo>
                        <a:pt x="1397" y="1166"/>
                      </a:lnTo>
                      <a:lnTo>
                        <a:pt x="1388" y="1157"/>
                      </a:lnTo>
                      <a:lnTo>
                        <a:pt x="1380" y="1146"/>
                      </a:lnTo>
                      <a:lnTo>
                        <a:pt x="1372" y="1137"/>
                      </a:lnTo>
                      <a:lnTo>
                        <a:pt x="1363" y="1129"/>
                      </a:lnTo>
                      <a:lnTo>
                        <a:pt x="1352" y="1121"/>
                      </a:lnTo>
                      <a:lnTo>
                        <a:pt x="1342" y="1113"/>
                      </a:lnTo>
                      <a:lnTo>
                        <a:pt x="1331" y="1105"/>
                      </a:lnTo>
                      <a:lnTo>
                        <a:pt x="1321" y="1098"/>
                      </a:lnTo>
                      <a:lnTo>
                        <a:pt x="1308" y="1092"/>
                      </a:lnTo>
                      <a:lnTo>
                        <a:pt x="1297" y="1086"/>
                      </a:lnTo>
                      <a:lnTo>
                        <a:pt x="1285" y="1080"/>
                      </a:lnTo>
                      <a:lnTo>
                        <a:pt x="1260" y="1069"/>
                      </a:lnTo>
                      <a:lnTo>
                        <a:pt x="1235" y="1061"/>
                      </a:lnTo>
                      <a:lnTo>
                        <a:pt x="1210" y="1055"/>
                      </a:lnTo>
                      <a:lnTo>
                        <a:pt x="1184" y="1050"/>
                      </a:lnTo>
                      <a:lnTo>
                        <a:pt x="1159" y="1047"/>
                      </a:lnTo>
                      <a:lnTo>
                        <a:pt x="1135" y="1047"/>
                      </a:lnTo>
                      <a:lnTo>
                        <a:pt x="1119" y="1047"/>
                      </a:lnTo>
                      <a:lnTo>
                        <a:pt x="1103" y="1050"/>
                      </a:lnTo>
                      <a:lnTo>
                        <a:pt x="1086" y="1053"/>
                      </a:lnTo>
                      <a:lnTo>
                        <a:pt x="1069" y="1058"/>
                      </a:lnTo>
                      <a:lnTo>
                        <a:pt x="1050" y="1064"/>
                      </a:lnTo>
                      <a:lnTo>
                        <a:pt x="1033" y="1072"/>
                      </a:lnTo>
                      <a:lnTo>
                        <a:pt x="1015" y="1081"/>
                      </a:lnTo>
                      <a:lnTo>
                        <a:pt x="999" y="1090"/>
                      </a:lnTo>
                      <a:lnTo>
                        <a:pt x="983" y="1101"/>
                      </a:lnTo>
                      <a:lnTo>
                        <a:pt x="969" y="1113"/>
                      </a:lnTo>
                      <a:lnTo>
                        <a:pt x="956" y="1125"/>
                      </a:lnTo>
                      <a:lnTo>
                        <a:pt x="944" y="1138"/>
                      </a:lnTo>
                      <a:lnTo>
                        <a:pt x="939" y="1144"/>
                      </a:lnTo>
                      <a:lnTo>
                        <a:pt x="935" y="1152"/>
                      </a:lnTo>
                      <a:lnTo>
                        <a:pt x="931" y="1159"/>
                      </a:lnTo>
                      <a:lnTo>
                        <a:pt x="928" y="1165"/>
                      </a:lnTo>
                      <a:lnTo>
                        <a:pt x="926" y="1173"/>
                      </a:lnTo>
                      <a:lnTo>
                        <a:pt x="924" y="1180"/>
                      </a:lnTo>
                      <a:lnTo>
                        <a:pt x="923" y="1188"/>
                      </a:lnTo>
                      <a:lnTo>
                        <a:pt x="923" y="1195"/>
                      </a:lnTo>
                      <a:lnTo>
                        <a:pt x="923" y="1230"/>
                      </a:lnTo>
                      <a:lnTo>
                        <a:pt x="924" y="1264"/>
                      </a:lnTo>
                      <a:lnTo>
                        <a:pt x="927" y="1295"/>
                      </a:lnTo>
                      <a:lnTo>
                        <a:pt x="931" y="1326"/>
                      </a:lnTo>
                      <a:lnTo>
                        <a:pt x="934" y="1341"/>
                      </a:lnTo>
                      <a:lnTo>
                        <a:pt x="937" y="1355"/>
                      </a:lnTo>
                      <a:lnTo>
                        <a:pt x="940" y="1368"/>
                      </a:lnTo>
                      <a:lnTo>
                        <a:pt x="944" y="1381"/>
                      </a:lnTo>
                      <a:lnTo>
                        <a:pt x="949" y="1394"/>
                      </a:lnTo>
                      <a:lnTo>
                        <a:pt x="954" y="1405"/>
                      </a:lnTo>
                      <a:lnTo>
                        <a:pt x="960" y="1417"/>
                      </a:lnTo>
                      <a:lnTo>
                        <a:pt x="966" y="1428"/>
                      </a:lnTo>
                      <a:lnTo>
                        <a:pt x="972" y="1438"/>
                      </a:lnTo>
                      <a:lnTo>
                        <a:pt x="979" y="1448"/>
                      </a:lnTo>
                      <a:lnTo>
                        <a:pt x="988" y="1457"/>
                      </a:lnTo>
                      <a:lnTo>
                        <a:pt x="996" y="1466"/>
                      </a:lnTo>
                      <a:lnTo>
                        <a:pt x="1005" y="1473"/>
                      </a:lnTo>
                      <a:lnTo>
                        <a:pt x="1015" y="1481"/>
                      </a:lnTo>
                      <a:lnTo>
                        <a:pt x="1026" y="1488"/>
                      </a:lnTo>
                      <a:lnTo>
                        <a:pt x="1038" y="1494"/>
                      </a:lnTo>
                      <a:lnTo>
                        <a:pt x="1050" y="1499"/>
                      </a:lnTo>
                      <a:lnTo>
                        <a:pt x="1063" y="1504"/>
                      </a:lnTo>
                      <a:lnTo>
                        <a:pt x="1077" y="1508"/>
                      </a:lnTo>
                      <a:lnTo>
                        <a:pt x="1091" y="1511"/>
                      </a:lnTo>
                      <a:lnTo>
                        <a:pt x="1107" y="1513"/>
                      </a:lnTo>
                      <a:lnTo>
                        <a:pt x="1123" y="1515"/>
                      </a:lnTo>
                      <a:lnTo>
                        <a:pt x="1141" y="1516"/>
                      </a:lnTo>
                      <a:lnTo>
                        <a:pt x="1159" y="1517"/>
                      </a:lnTo>
                      <a:lnTo>
                        <a:pt x="1189" y="1516"/>
                      </a:lnTo>
                      <a:lnTo>
                        <a:pt x="1218" y="1516"/>
                      </a:lnTo>
                      <a:lnTo>
                        <a:pt x="1244" y="1514"/>
                      </a:lnTo>
                      <a:lnTo>
                        <a:pt x="1270" y="1511"/>
                      </a:lnTo>
                      <a:lnTo>
                        <a:pt x="1283" y="1509"/>
                      </a:lnTo>
                      <a:lnTo>
                        <a:pt x="1294" y="1507"/>
                      </a:lnTo>
                      <a:lnTo>
                        <a:pt x="1305" y="1504"/>
                      </a:lnTo>
                      <a:lnTo>
                        <a:pt x="1315" y="1501"/>
                      </a:lnTo>
                      <a:lnTo>
                        <a:pt x="1327" y="1497"/>
                      </a:lnTo>
                      <a:lnTo>
                        <a:pt x="1336" y="1493"/>
                      </a:lnTo>
                      <a:lnTo>
                        <a:pt x="1345" y="1488"/>
                      </a:lnTo>
                      <a:lnTo>
                        <a:pt x="1354" y="1482"/>
                      </a:lnTo>
                      <a:lnTo>
                        <a:pt x="1364" y="1476"/>
                      </a:lnTo>
                      <a:lnTo>
                        <a:pt x="1372" y="1469"/>
                      </a:lnTo>
                      <a:lnTo>
                        <a:pt x="1379" y="1461"/>
                      </a:lnTo>
                      <a:lnTo>
                        <a:pt x="1386" y="1453"/>
                      </a:lnTo>
                      <a:lnTo>
                        <a:pt x="1392" y="1443"/>
                      </a:lnTo>
                      <a:lnTo>
                        <a:pt x="1399" y="1433"/>
                      </a:lnTo>
                      <a:lnTo>
                        <a:pt x="1405" y="1422"/>
                      </a:lnTo>
                      <a:lnTo>
                        <a:pt x="1410" y="1410"/>
                      </a:lnTo>
                      <a:lnTo>
                        <a:pt x="1415" y="1397"/>
                      </a:lnTo>
                      <a:lnTo>
                        <a:pt x="1419" y="1383"/>
                      </a:lnTo>
                      <a:lnTo>
                        <a:pt x="1422" y="1367"/>
                      </a:lnTo>
                      <a:lnTo>
                        <a:pt x="1425" y="1352"/>
                      </a:lnTo>
                      <a:lnTo>
                        <a:pt x="1427" y="1334"/>
                      </a:lnTo>
                      <a:lnTo>
                        <a:pt x="1429" y="1316"/>
                      </a:lnTo>
                      <a:lnTo>
                        <a:pt x="1432" y="1296"/>
                      </a:lnTo>
                      <a:lnTo>
                        <a:pt x="1433" y="1276"/>
                      </a:lnTo>
                      <a:close/>
                      <a:moveTo>
                        <a:pt x="1627" y="798"/>
                      </a:moveTo>
                      <a:lnTo>
                        <a:pt x="1628" y="848"/>
                      </a:lnTo>
                      <a:lnTo>
                        <a:pt x="1631" y="905"/>
                      </a:lnTo>
                      <a:lnTo>
                        <a:pt x="1632" y="934"/>
                      </a:lnTo>
                      <a:lnTo>
                        <a:pt x="1632" y="962"/>
                      </a:lnTo>
                      <a:lnTo>
                        <a:pt x="1633" y="990"/>
                      </a:lnTo>
                      <a:lnTo>
                        <a:pt x="1632" y="1015"/>
                      </a:lnTo>
                      <a:lnTo>
                        <a:pt x="1630" y="1039"/>
                      </a:lnTo>
                      <a:lnTo>
                        <a:pt x="1626" y="1058"/>
                      </a:lnTo>
                      <a:lnTo>
                        <a:pt x="1624" y="1066"/>
                      </a:lnTo>
                      <a:lnTo>
                        <a:pt x="1621" y="1073"/>
                      </a:lnTo>
                      <a:lnTo>
                        <a:pt x="1618" y="1080"/>
                      </a:lnTo>
                      <a:lnTo>
                        <a:pt x="1613" y="1084"/>
                      </a:lnTo>
                      <a:lnTo>
                        <a:pt x="1609" y="1088"/>
                      </a:lnTo>
                      <a:lnTo>
                        <a:pt x="1604" y="1090"/>
                      </a:lnTo>
                      <a:lnTo>
                        <a:pt x="1598" y="1090"/>
                      </a:lnTo>
                      <a:lnTo>
                        <a:pt x="1592" y="1089"/>
                      </a:lnTo>
                      <a:lnTo>
                        <a:pt x="1585" y="1086"/>
                      </a:lnTo>
                      <a:lnTo>
                        <a:pt x="1577" y="1081"/>
                      </a:lnTo>
                      <a:lnTo>
                        <a:pt x="1569" y="1073"/>
                      </a:lnTo>
                      <a:lnTo>
                        <a:pt x="1560" y="1065"/>
                      </a:lnTo>
                      <a:lnTo>
                        <a:pt x="1547" y="1051"/>
                      </a:lnTo>
                      <a:lnTo>
                        <a:pt x="1535" y="1039"/>
                      </a:lnTo>
                      <a:lnTo>
                        <a:pt x="1526" y="1026"/>
                      </a:lnTo>
                      <a:lnTo>
                        <a:pt x="1519" y="1015"/>
                      </a:lnTo>
                      <a:lnTo>
                        <a:pt x="1513" y="1006"/>
                      </a:lnTo>
                      <a:lnTo>
                        <a:pt x="1509" y="996"/>
                      </a:lnTo>
                      <a:lnTo>
                        <a:pt x="1507" y="987"/>
                      </a:lnTo>
                      <a:lnTo>
                        <a:pt x="1506" y="980"/>
                      </a:lnTo>
                      <a:lnTo>
                        <a:pt x="1506" y="973"/>
                      </a:lnTo>
                      <a:lnTo>
                        <a:pt x="1507" y="966"/>
                      </a:lnTo>
                      <a:lnTo>
                        <a:pt x="1509" y="959"/>
                      </a:lnTo>
                      <a:lnTo>
                        <a:pt x="1513" y="953"/>
                      </a:lnTo>
                      <a:lnTo>
                        <a:pt x="1517" y="948"/>
                      </a:lnTo>
                      <a:lnTo>
                        <a:pt x="1522" y="942"/>
                      </a:lnTo>
                      <a:lnTo>
                        <a:pt x="1527" y="937"/>
                      </a:lnTo>
                      <a:lnTo>
                        <a:pt x="1533" y="932"/>
                      </a:lnTo>
                      <a:lnTo>
                        <a:pt x="1548" y="921"/>
                      </a:lnTo>
                      <a:lnTo>
                        <a:pt x="1562" y="910"/>
                      </a:lnTo>
                      <a:lnTo>
                        <a:pt x="1577" y="898"/>
                      </a:lnTo>
                      <a:lnTo>
                        <a:pt x="1592" y="883"/>
                      </a:lnTo>
                      <a:lnTo>
                        <a:pt x="1599" y="876"/>
                      </a:lnTo>
                      <a:lnTo>
                        <a:pt x="1605" y="867"/>
                      </a:lnTo>
                      <a:lnTo>
                        <a:pt x="1610" y="858"/>
                      </a:lnTo>
                      <a:lnTo>
                        <a:pt x="1615" y="848"/>
                      </a:lnTo>
                      <a:lnTo>
                        <a:pt x="1620" y="837"/>
                      </a:lnTo>
                      <a:lnTo>
                        <a:pt x="1623" y="826"/>
                      </a:lnTo>
                      <a:lnTo>
                        <a:pt x="1625" y="812"/>
                      </a:lnTo>
                      <a:lnTo>
                        <a:pt x="1627" y="798"/>
                      </a:lnTo>
                      <a:close/>
                      <a:moveTo>
                        <a:pt x="1405" y="1875"/>
                      </a:moveTo>
                      <a:lnTo>
                        <a:pt x="1408" y="1877"/>
                      </a:lnTo>
                      <a:lnTo>
                        <a:pt x="1410" y="1879"/>
                      </a:lnTo>
                      <a:lnTo>
                        <a:pt x="1411" y="1883"/>
                      </a:lnTo>
                      <a:lnTo>
                        <a:pt x="1412" y="1888"/>
                      </a:lnTo>
                      <a:lnTo>
                        <a:pt x="1414" y="1900"/>
                      </a:lnTo>
                      <a:lnTo>
                        <a:pt x="1414" y="1913"/>
                      </a:lnTo>
                      <a:lnTo>
                        <a:pt x="1413" y="1941"/>
                      </a:lnTo>
                      <a:lnTo>
                        <a:pt x="1412" y="1961"/>
                      </a:lnTo>
                      <a:lnTo>
                        <a:pt x="1413" y="1965"/>
                      </a:lnTo>
                      <a:lnTo>
                        <a:pt x="1415" y="1970"/>
                      </a:lnTo>
                      <a:lnTo>
                        <a:pt x="1417" y="1974"/>
                      </a:lnTo>
                      <a:lnTo>
                        <a:pt x="1421" y="1977"/>
                      </a:lnTo>
                      <a:lnTo>
                        <a:pt x="1425" y="1980"/>
                      </a:lnTo>
                      <a:lnTo>
                        <a:pt x="1429" y="1983"/>
                      </a:lnTo>
                      <a:lnTo>
                        <a:pt x="1435" y="1985"/>
                      </a:lnTo>
                      <a:lnTo>
                        <a:pt x="1440" y="1987"/>
                      </a:lnTo>
                      <a:lnTo>
                        <a:pt x="1449" y="1989"/>
                      </a:lnTo>
                      <a:lnTo>
                        <a:pt x="1458" y="1989"/>
                      </a:lnTo>
                      <a:lnTo>
                        <a:pt x="1461" y="1988"/>
                      </a:lnTo>
                      <a:lnTo>
                        <a:pt x="1464" y="1987"/>
                      </a:lnTo>
                      <a:lnTo>
                        <a:pt x="1465" y="1985"/>
                      </a:lnTo>
                      <a:lnTo>
                        <a:pt x="1466" y="1983"/>
                      </a:lnTo>
                      <a:lnTo>
                        <a:pt x="1467" y="1973"/>
                      </a:lnTo>
                      <a:lnTo>
                        <a:pt x="1469" y="1961"/>
                      </a:lnTo>
                      <a:lnTo>
                        <a:pt x="1471" y="1951"/>
                      </a:lnTo>
                      <a:lnTo>
                        <a:pt x="1474" y="1941"/>
                      </a:lnTo>
                      <a:lnTo>
                        <a:pt x="1476" y="1931"/>
                      </a:lnTo>
                      <a:lnTo>
                        <a:pt x="1479" y="1920"/>
                      </a:lnTo>
                      <a:lnTo>
                        <a:pt x="1480" y="1911"/>
                      </a:lnTo>
                      <a:lnTo>
                        <a:pt x="1481" y="1902"/>
                      </a:lnTo>
                      <a:lnTo>
                        <a:pt x="1481" y="1887"/>
                      </a:lnTo>
                      <a:lnTo>
                        <a:pt x="1482" y="1876"/>
                      </a:lnTo>
                      <a:lnTo>
                        <a:pt x="1483" y="1870"/>
                      </a:lnTo>
                      <a:lnTo>
                        <a:pt x="1485" y="1866"/>
                      </a:lnTo>
                      <a:lnTo>
                        <a:pt x="1486" y="1866"/>
                      </a:lnTo>
                      <a:lnTo>
                        <a:pt x="1487" y="1866"/>
                      </a:lnTo>
                      <a:lnTo>
                        <a:pt x="1488" y="1866"/>
                      </a:lnTo>
                      <a:lnTo>
                        <a:pt x="1489" y="1868"/>
                      </a:lnTo>
                      <a:lnTo>
                        <a:pt x="1491" y="1872"/>
                      </a:lnTo>
                      <a:lnTo>
                        <a:pt x="1493" y="1878"/>
                      </a:lnTo>
                      <a:lnTo>
                        <a:pt x="1498" y="1896"/>
                      </a:lnTo>
                      <a:lnTo>
                        <a:pt x="1502" y="1916"/>
                      </a:lnTo>
                      <a:lnTo>
                        <a:pt x="1506" y="1939"/>
                      </a:lnTo>
                      <a:lnTo>
                        <a:pt x="1507" y="1959"/>
                      </a:lnTo>
                      <a:lnTo>
                        <a:pt x="1506" y="1977"/>
                      </a:lnTo>
                      <a:lnTo>
                        <a:pt x="1504" y="1994"/>
                      </a:lnTo>
                      <a:lnTo>
                        <a:pt x="1503" y="2012"/>
                      </a:lnTo>
                      <a:lnTo>
                        <a:pt x="1500" y="2030"/>
                      </a:lnTo>
                      <a:lnTo>
                        <a:pt x="1495" y="2066"/>
                      </a:lnTo>
                      <a:lnTo>
                        <a:pt x="1489" y="2103"/>
                      </a:lnTo>
                      <a:lnTo>
                        <a:pt x="1482" y="2140"/>
                      </a:lnTo>
                      <a:lnTo>
                        <a:pt x="1477" y="2179"/>
                      </a:lnTo>
                      <a:lnTo>
                        <a:pt x="1475" y="2199"/>
                      </a:lnTo>
                      <a:lnTo>
                        <a:pt x="1473" y="2218"/>
                      </a:lnTo>
                      <a:lnTo>
                        <a:pt x="1472" y="2239"/>
                      </a:lnTo>
                      <a:lnTo>
                        <a:pt x="1472" y="2259"/>
                      </a:lnTo>
                      <a:lnTo>
                        <a:pt x="1472" y="2262"/>
                      </a:lnTo>
                      <a:lnTo>
                        <a:pt x="1474" y="2265"/>
                      </a:lnTo>
                      <a:lnTo>
                        <a:pt x="1476" y="2268"/>
                      </a:lnTo>
                      <a:lnTo>
                        <a:pt x="1479" y="2269"/>
                      </a:lnTo>
                      <a:lnTo>
                        <a:pt x="1486" y="2272"/>
                      </a:lnTo>
                      <a:lnTo>
                        <a:pt x="1494" y="2275"/>
                      </a:lnTo>
                      <a:lnTo>
                        <a:pt x="1503" y="2277"/>
                      </a:lnTo>
                      <a:lnTo>
                        <a:pt x="1511" y="2281"/>
                      </a:lnTo>
                      <a:lnTo>
                        <a:pt x="1514" y="2284"/>
                      </a:lnTo>
                      <a:lnTo>
                        <a:pt x="1516" y="2287"/>
                      </a:lnTo>
                      <a:lnTo>
                        <a:pt x="1518" y="2290"/>
                      </a:lnTo>
                      <a:lnTo>
                        <a:pt x="1518" y="2295"/>
                      </a:lnTo>
                      <a:lnTo>
                        <a:pt x="1518" y="2308"/>
                      </a:lnTo>
                      <a:lnTo>
                        <a:pt x="1517" y="2320"/>
                      </a:lnTo>
                      <a:lnTo>
                        <a:pt x="1516" y="2331"/>
                      </a:lnTo>
                      <a:lnTo>
                        <a:pt x="1514" y="2342"/>
                      </a:lnTo>
                      <a:lnTo>
                        <a:pt x="1512" y="2352"/>
                      </a:lnTo>
                      <a:lnTo>
                        <a:pt x="1510" y="2361"/>
                      </a:lnTo>
                      <a:lnTo>
                        <a:pt x="1507" y="2369"/>
                      </a:lnTo>
                      <a:lnTo>
                        <a:pt x="1503" y="2377"/>
                      </a:lnTo>
                      <a:lnTo>
                        <a:pt x="1495" y="2391"/>
                      </a:lnTo>
                      <a:lnTo>
                        <a:pt x="1486" y="2403"/>
                      </a:lnTo>
                      <a:lnTo>
                        <a:pt x="1477" y="2415"/>
                      </a:lnTo>
                      <a:lnTo>
                        <a:pt x="1465" y="2425"/>
                      </a:lnTo>
                      <a:lnTo>
                        <a:pt x="1443" y="2444"/>
                      </a:lnTo>
                      <a:lnTo>
                        <a:pt x="1419" y="2466"/>
                      </a:lnTo>
                      <a:lnTo>
                        <a:pt x="1407" y="2478"/>
                      </a:lnTo>
                      <a:lnTo>
                        <a:pt x="1396" y="2493"/>
                      </a:lnTo>
                      <a:lnTo>
                        <a:pt x="1385" y="2509"/>
                      </a:lnTo>
                      <a:lnTo>
                        <a:pt x="1375" y="2528"/>
                      </a:lnTo>
                      <a:lnTo>
                        <a:pt x="1367" y="2543"/>
                      </a:lnTo>
                      <a:lnTo>
                        <a:pt x="1357" y="2558"/>
                      </a:lnTo>
                      <a:lnTo>
                        <a:pt x="1347" y="2573"/>
                      </a:lnTo>
                      <a:lnTo>
                        <a:pt x="1336" y="2586"/>
                      </a:lnTo>
                      <a:lnTo>
                        <a:pt x="1313" y="2612"/>
                      </a:lnTo>
                      <a:lnTo>
                        <a:pt x="1290" y="2637"/>
                      </a:lnTo>
                      <a:lnTo>
                        <a:pt x="1265" y="2661"/>
                      </a:lnTo>
                      <a:lnTo>
                        <a:pt x="1242" y="2686"/>
                      </a:lnTo>
                      <a:lnTo>
                        <a:pt x="1232" y="2699"/>
                      </a:lnTo>
                      <a:lnTo>
                        <a:pt x="1223" y="2713"/>
                      </a:lnTo>
                      <a:lnTo>
                        <a:pt x="1214" y="2726"/>
                      </a:lnTo>
                      <a:lnTo>
                        <a:pt x="1205" y="2741"/>
                      </a:lnTo>
                      <a:lnTo>
                        <a:pt x="1202" y="2748"/>
                      </a:lnTo>
                      <a:lnTo>
                        <a:pt x="1198" y="2754"/>
                      </a:lnTo>
                      <a:lnTo>
                        <a:pt x="1193" y="2759"/>
                      </a:lnTo>
                      <a:lnTo>
                        <a:pt x="1188" y="2764"/>
                      </a:lnTo>
                      <a:lnTo>
                        <a:pt x="1177" y="2773"/>
                      </a:lnTo>
                      <a:lnTo>
                        <a:pt x="1163" y="2780"/>
                      </a:lnTo>
                      <a:lnTo>
                        <a:pt x="1149" y="2788"/>
                      </a:lnTo>
                      <a:lnTo>
                        <a:pt x="1134" y="2794"/>
                      </a:lnTo>
                      <a:lnTo>
                        <a:pt x="1117" y="2799"/>
                      </a:lnTo>
                      <a:lnTo>
                        <a:pt x="1100" y="2804"/>
                      </a:lnTo>
                      <a:lnTo>
                        <a:pt x="1066" y="2813"/>
                      </a:lnTo>
                      <a:lnTo>
                        <a:pt x="1032" y="2824"/>
                      </a:lnTo>
                      <a:lnTo>
                        <a:pt x="1017" y="2830"/>
                      </a:lnTo>
                      <a:lnTo>
                        <a:pt x="1003" y="2837"/>
                      </a:lnTo>
                      <a:lnTo>
                        <a:pt x="997" y="2841"/>
                      </a:lnTo>
                      <a:lnTo>
                        <a:pt x="991" y="2845"/>
                      </a:lnTo>
                      <a:lnTo>
                        <a:pt x="985" y="2849"/>
                      </a:lnTo>
                      <a:lnTo>
                        <a:pt x="979" y="2854"/>
                      </a:lnTo>
                      <a:lnTo>
                        <a:pt x="975" y="2859"/>
                      </a:lnTo>
                      <a:lnTo>
                        <a:pt x="970" y="2862"/>
                      </a:lnTo>
                      <a:lnTo>
                        <a:pt x="965" y="2864"/>
                      </a:lnTo>
                      <a:lnTo>
                        <a:pt x="959" y="2866"/>
                      </a:lnTo>
                      <a:lnTo>
                        <a:pt x="953" y="2868"/>
                      </a:lnTo>
                      <a:lnTo>
                        <a:pt x="945" y="2868"/>
                      </a:lnTo>
                      <a:lnTo>
                        <a:pt x="938" y="2869"/>
                      </a:lnTo>
                      <a:lnTo>
                        <a:pt x="931" y="2869"/>
                      </a:lnTo>
                      <a:lnTo>
                        <a:pt x="915" y="2867"/>
                      </a:lnTo>
                      <a:lnTo>
                        <a:pt x="898" y="2864"/>
                      </a:lnTo>
                      <a:lnTo>
                        <a:pt x="882" y="2859"/>
                      </a:lnTo>
                      <a:lnTo>
                        <a:pt x="864" y="2853"/>
                      </a:lnTo>
                      <a:lnTo>
                        <a:pt x="847" y="2846"/>
                      </a:lnTo>
                      <a:lnTo>
                        <a:pt x="830" y="2839"/>
                      </a:lnTo>
                      <a:lnTo>
                        <a:pt x="815" y="2832"/>
                      </a:lnTo>
                      <a:lnTo>
                        <a:pt x="801" y="2825"/>
                      </a:lnTo>
                      <a:lnTo>
                        <a:pt x="788" y="2816"/>
                      </a:lnTo>
                      <a:lnTo>
                        <a:pt x="777" y="2809"/>
                      </a:lnTo>
                      <a:lnTo>
                        <a:pt x="768" y="2802"/>
                      </a:lnTo>
                      <a:lnTo>
                        <a:pt x="762" y="2797"/>
                      </a:lnTo>
                      <a:lnTo>
                        <a:pt x="749" y="2785"/>
                      </a:lnTo>
                      <a:lnTo>
                        <a:pt x="736" y="2774"/>
                      </a:lnTo>
                      <a:lnTo>
                        <a:pt x="723" y="2764"/>
                      </a:lnTo>
                      <a:lnTo>
                        <a:pt x="710" y="2755"/>
                      </a:lnTo>
                      <a:lnTo>
                        <a:pt x="682" y="2737"/>
                      </a:lnTo>
                      <a:lnTo>
                        <a:pt x="654" y="2722"/>
                      </a:lnTo>
                      <a:lnTo>
                        <a:pt x="625" y="2706"/>
                      </a:lnTo>
                      <a:lnTo>
                        <a:pt x="596" y="2691"/>
                      </a:lnTo>
                      <a:lnTo>
                        <a:pt x="583" y="2684"/>
                      </a:lnTo>
                      <a:lnTo>
                        <a:pt x="568" y="2676"/>
                      </a:lnTo>
                      <a:lnTo>
                        <a:pt x="555" y="2666"/>
                      </a:lnTo>
                      <a:lnTo>
                        <a:pt x="543" y="2657"/>
                      </a:lnTo>
                      <a:lnTo>
                        <a:pt x="422" y="2569"/>
                      </a:lnTo>
                      <a:lnTo>
                        <a:pt x="405" y="2554"/>
                      </a:lnTo>
                      <a:lnTo>
                        <a:pt x="385" y="2537"/>
                      </a:lnTo>
                      <a:lnTo>
                        <a:pt x="364" y="2516"/>
                      </a:lnTo>
                      <a:lnTo>
                        <a:pt x="342" y="2494"/>
                      </a:lnTo>
                      <a:lnTo>
                        <a:pt x="322" y="2470"/>
                      </a:lnTo>
                      <a:lnTo>
                        <a:pt x="303" y="2446"/>
                      </a:lnTo>
                      <a:lnTo>
                        <a:pt x="295" y="2435"/>
                      </a:lnTo>
                      <a:lnTo>
                        <a:pt x="288" y="2425"/>
                      </a:lnTo>
                      <a:lnTo>
                        <a:pt x="282" y="2415"/>
                      </a:lnTo>
                      <a:lnTo>
                        <a:pt x="276" y="2405"/>
                      </a:lnTo>
                      <a:lnTo>
                        <a:pt x="274" y="2397"/>
                      </a:lnTo>
                      <a:lnTo>
                        <a:pt x="273" y="2387"/>
                      </a:lnTo>
                      <a:lnTo>
                        <a:pt x="273" y="2377"/>
                      </a:lnTo>
                      <a:lnTo>
                        <a:pt x="275" y="2364"/>
                      </a:lnTo>
                      <a:lnTo>
                        <a:pt x="281" y="2339"/>
                      </a:lnTo>
                      <a:lnTo>
                        <a:pt x="290" y="2311"/>
                      </a:lnTo>
                      <a:lnTo>
                        <a:pt x="298" y="2284"/>
                      </a:lnTo>
                      <a:lnTo>
                        <a:pt x="306" y="2260"/>
                      </a:lnTo>
                      <a:lnTo>
                        <a:pt x="310" y="2249"/>
                      </a:lnTo>
                      <a:lnTo>
                        <a:pt x="312" y="2240"/>
                      </a:lnTo>
                      <a:lnTo>
                        <a:pt x="314" y="2232"/>
                      </a:lnTo>
                      <a:lnTo>
                        <a:pt x="314" y="2225"/>
                      </a:lnTo>
                      <a:lnTo>
                        <a:pt x="293" y="2055"/>
                      </a:lnTo>
                      <a:lnTo>
                        <a:pt x="292" y="2047"/>
                      </a:lnTo>
                      <a:lnTo>
                        <a:pt x="289" y="2036"/>
                      </a:lnTo>
                      <a:lnTo>
                        <a:pt x="285" y="2026"/>
                      </a:lnTo>
                      <a:lnTo>
                        <a:pt x="280" y="2016"/>
                      </a:lnTo>
                      <a:lnTo>
                        <a:pt x="273" y="2005"/>
                      </a:lnTo>
                      <a:lnTo>
                        <a:pt x="269" y="1994"/>
                      </a:lnTo>
                      <a:lnTo>
                        <a:pt x="266" y="1985"/>
                      </a:lnTo>
                      <a:lnTo>
                        <a:pt x="265" y="1976"/>
                      </a:lnTo>
                      <a:lnTo>
                        <a:pt x="265" y="1939"/>
                      </a:lnTo>
                      <a:lnTo>
                        <a:pt x="265" y="1919"/>
                      </a:lnTo>
                      <a:lnTo>
                        <a:pt x="265" y="1914"/>
                      </a:lnTo>
                      <a:lnTo>
                        <a:pt x="265" y="1913"/>
                      </a:lnTo>
                      <a:lnTo>
                        <a:pt x="265" y="1914"/>
                      </a:lnTo>
                      <a:lnTo>
                        <a:pt x="266" y="1918"/>
                      </a:lnTo>
                      <a:lnTo>
                        <a:pt x="268" y="1932"/>
                      </a:lnTo>
                      <a:lnTo>
                        <a:pt x="271" y="1951"/>
                      </a:lnTo>
                      <a:lnTo>
                        <a:pt x="275" y="1973"/>
                      </a:lnTo>
                      <a:lnTo>
                        <a:pt x="282" y="1995"/>
                      </a:lnTo>
                      <a:lnTo>
                        <a:pt x="286" y="2007"/>
                      </a:lnTo>
                      <a:lnTo>
                        <a:pt x="291" y="2016"/>
                      </a:lnTo>
                      <a:lnTo>
                        <a:pt x="297" y="2024"/>
                      </a:lnTo>
                      <a:lnTo>
                        <a:pt x="304" y="2030"/>
                      </a:lnTo>
                      <a:lnTo>
                        <a:pt x="311" y="2034"/>
                      </a:lnTo>
                      <a:lnTo>
                        <a:pt x="319" y="2038"/>
                      </a:lnTo>
                      <a:lnTo>
                        <a:pt x="327" y="2042"/>
                      </a:lnTo>
                      <a:lnTo>
                        <a:pt x="334" y="2044"/>
                      </a:lnTo>
                      <a:lnTo>
                        <a:pt x="350" y="2049"/>
                      </a:lnTo>
                      <a:lnTo>
                        <a:pt x="365" y="2054"/>
                      </a:lnTo>
                      <a:lnTo>
                        <a:pt x="371" y="2058"/>
                      </a:lnTo>
                      <a:lnTo>
                        <a:pt x="377" y="2063"/>
                      </a:lnTo>
                      <a:lnTo>
                        <a:pt x="382" y="2069"/>
                      </a:lnTo>
                      <a:lnTo>
                        <a:pt x="387" y="2076"/>
                      </a:lnTo>
                      <a:lnTo>
                        <a:pt x="390" y="2083"/>
                      </a:lnTo>
                      <a:lnTo>
                        <a:pt x="393" y="2090"/>
                      </a:lnTo>
                      <a:lnTo>
                        <a:pt x="394" y="2096"/>
                      </a:lnTo>
                      <a:lnTo>
                        <a:pt x="396" y="2103"/>
                      </a:lnTo>
                      <a:lnTo>
                        <a:pt x="397" y="2118"/>
                      </a:lnTo>
                      <a:lnTo>
                        <a:pt x="397" y="2132"/>
                      </a:lnTo>
                      <a:lnTo>
                        <a:pt x="394" y="2163"/>
                      </a:lnTo>
                      <a:lnTo>
                        <a:pt x="391" y="2195"/>
                      </a:lnTo>
                      <a:lnTo>
                        <a:pt x="390" y="2211"/>
                      </a:lnTo>
                      <a:lnTo>
                        <a:pt x="390" y="2227"/>
                      </a:lnTo>
                      <a:lnTo>
                        <a:pt x="391" y="2243"/>
                      </a:lnTo>
                      <a:lnTo>
                        <a:pt x="393" y="2259"/>
                      </a:lnTo>
                      <a:lnTo>
                        <a:pt x="395" y="2268"/>
                      </a:lnTo>
                      <a:lnTo>
                        <a:pt x="398" y="2275"/>
                      </a:lnTo>
                      <a:lnTo>
                        <a:pt x="401" y="2283"/>
                      </a:lnTo>
                      <a:lnTo>
                        <a:pt x="405" y="2291"/>
                      </a:lnTo>
                      <a:lnTo>
                        <a:pt x="409" y="2298"/>
                      </a:lnTo>
                      <a:lnTo>
                        <a:pt x="414" y="2307"/>
                      </a:lnTo>
                      <a:lnTo>
                        <a:pt x="420" y="2314"/>
                      </a:lnTo>
                      <a:lnTo>
                        <a:pt x="428" y="2321"/>
                      </a:lnTo>
                      <a:lnTo>
                        <a:pt x="432" y="2327"/>
                      </a:lnTo>
                      <a:lnTo>
                        <a:pt x="435" y="2334"/>
                      </a:lnTo>
                      <a:lnTo>
                        <a:pt x="437" y="2342"/>
                      </a:lnTo>
                      <a:lnTo>
                        <a:pt x="439" y="2350"/>
                      </a:lnTo>
                      <a:lnTo>
                        <a:pt x="439" y="2367"/>
                      </a:lnTo>
                      <a:lnTo>
                        <a:pt x="439" y="2385"/>
                      </a:lnTo>
                      <a:lnTo>
                        <a:pt x="438" y="2402"/>
                      </a:lnTo>
                      <a:lnTo>
                        <a:pt x="439" y="2418"/>
                      </a:lnTo>
                      <a:lnTo>
                        <a:pt x="441" y="2425"/>
                      </a:lnTo>
                      <a:lnTo>
                        <a:pt x="444" y="2430"/>
                      </a:lnTo>
                      <a:lnTo>
                        <a:pt x="448" y="2435"/>
                      </a:lnTo>
                      <a:lnTo>
                        <a:pt x="453" y="2439"/>
                      </a:lnTo>
                      <a:lnTo>
                        <a:pt x="480" y="2451"/>
                      </a:lnTo>
                      <a:lnTo>
                        <a:pt x="505" y="2460"/>
                      </a:lnTo>
                      <a:lnTo>
                        <a:pt x="517" y="2464"/>
                      </a:lnTo>
                      <a:lnTo>
                        <a:pt x="528" y="2470"/>
                      </a:lnTo>
                      <a:lnTo>
                        <a:pt x="539" y="2477"/>
                      </a:lnTo>
                      <a:lnTo>
                        <a:pt x="550" y="2487"/>
                      </a:lnTo>
                      <a:lnTo>
                        <a:pt x="559" y="2497"/>
                      </a:lnTo>
                      <a:lnTo>
                        <a:pt x="568" y="2505"/>
                      </a:lnTo>
                      <a:lnTo>
                        <a:pt x="578" y="2512"/>
                      </a:lnTo>
                      <a:lnTo>
                        <a:pt x="585" y="2517"/>
                      </a:lnTo>
                      <a:lnTo>
                        <a:pt x="593" y="2523"/>
                      </a:lnTo>
                      <a:lnTo>
                        <a:pt x="600" y="2527"/>
                      </a:lnTo>
                      <a:lnTo>
                        <a:pt x="606" y="2529"/>
                      </a:lnTo>
                      <a:lnTo>
                        <a:pt x="614" y="2532"/>
                      </a:lnTo>
                      <a:lnTo>
                        <a:pt x="627" y="2536"/>
                      </a:lnTo>
                      <a:lnTo>
                        <a:pt x="641" y="2541"/>
                      </a:lnTo>
                      <a:lnTo>
                        <a:pt x="659" y="2547"/>
                      </a:lnTo>
                      <a:lnTo>
                        <a:pt x="678" y="2556"/>
                      </a:lnTo>
                      <a:lnTo>
                        <a:pt x="751" y="2595"/>
                      </a:lnTo>
                      <a:lnTo>
                        <a:pt x="757" y="2599"/>
                      </a:lnTo>
                      <a:lnTo>
                        <a:pt x="763" y="2603"/>
                      </a:lnTo>
                      <a:lnTo>
                        <a:pt x="766" y="2606"/>
                      </a:lnTo>
                      <a:lnTo>
                        <a:pt x="769" y="2610"/>
                      </a:lnTo>
                      <a:lnTo>
                        <a:pt x="772" y="2616"/>
                      </a:lnTo>
                      <a:lnTo>
                        <a:pt x="774" y="2621"/>
                      </a:lnTo>
                      <a:lnTo>
                        <a:pt x="775" y="2622"/>
                      </a:lnTo>
                      <a:lnTo>
                        <a:pt x="776" y="2623"/>
                      </a:lnTo>
                      <a:lnTo>
                        <a:pt x="777" y="2623"/>
                      </a:lnTo>
                      <a:lnTo>
                        <a:pt x="778" y="2622"/>
                      </a:lnTo>
                      <a:lnTo>
                        <a:pt x="784" y="2617"/>
                      </a:lnTo>
                      <a:lnTo>
                        <a:pt x="794" y="2607"/>
                      </a:lnTo>
                      <a:lnTo>
                        <a:pt x="799" y="2604"/>
                      </a:lnTo>
                      <a:lnTo>
                        <a:pt x="803" y="2602"/>
                      </a:lnTo>
                      <a:lnTo>
                        <a:pt x="807" y="2601"/>
                      </a:lnTo>
                      <a:lnTo>
                        <a:pt x="811" y="2602"/>
                      </a:lnTo>
                      <a:lnTo>
                        <a:pt x="814" y="2604"/>
                      </a:lnTo>
                      <a:lnTo>
                        <a:pt x="818" y="2607"/>
                      </a:lnTo>
                      <a:lnTo>
                        <a:pt x="821" y="2610"/>
                      </a:lnTo>
                      <a:lnTo>
                        <a:pt x="825" y="2614"/>
                      </a:lnTo>
                      <a:lnTo>
                        <a:pt x="831" y="2622"/>
                      </a:lnTo>
                      <a:lnTo>
                        <a:pt x="838" y="2630"/>
                      </a:lnTo>
                      <a:lnTo>
                        <a:pt x="841" y="2633"/>
                      </a:lnTo>
                      <a:lnTo>
                        <a:pt x="844" y="2636"/>
                      </a:lnTo>
                      <a:lnTo>
                        <a:pt x="847" y="2638"/>
                      </a:lnTo>
                      <a:lnTo>
                        <a:pt x="850" y="2639"/>
                      </a:lnTo>
                      <a:lnTo>
                        <a:pt x="857" y="2638"/>
                      </a:lnTo>
                      <a:lnTo>
                        <a:pt x="863" y="2637"/>
                      </a:lnTo>
                      <a:lnTo>
                        <a:pt x="868" y="2636"/>
                      </a:lnTo>
                      <a:lnTo>
                        <a:pt x="872" y="2632"/>
                      </a:lnTo>
                      <a:lnTo>
                        <a:pt x="880" y="2627"/>
                      </a:lnTo>
                      <a:lnTo>
                        <a:pt x="884" y="2621"/>
                      </a:lnTo>
                      <a:lnTo>
                        <a:pt x="888" y="2615"/>
                      </a:lnTo>
                      <a:lnTo>
                        <a:pt x="891" y="2610"/>
                      </a:lnTo>
                      <a:lnTo>
                        <a:pt x="892" y="2608"/>
                      </a:lnTo>
                      <a:lnTo>
                        <a:pt x="894" y="2606"/>
                      </a:lnTo>
                      <a:lnTo>
                        <a:pt x="897" y="2605"/>
                      </a:lnTo>
                      <a:lnTo>
                        <a:pt x="900" y="2605"/>
                      </a:lnTo>
                      <a:lnTo>
                        <a:pt x="917" y="2614"/>
                      </a:lnTo>
                      <a:lnTo>
                        <a:pt x="951" y="2630"/>
                      </a:lnTo>
                      <a:lnTo>
                        <a:pt x="960" y="2633"/>
                      </a:lnTo>
                      <a:lnTo>
                        <a:pt x="968" y="2637"/>
                      </a:lnTo>
                      <a:lnTo>
                        <a:pt x="976" y="2639"/>
                      </a:lnTo>
                      <a:lnTo>
                        <a:pt x="983" y="2639"/>
                      </a:lnTo>
                      <a:lnTo>
                        <a:pt x="987" y="2639"/>
                      </a:lnTo>
                      <a:lnTo>
                        <a:pt x="990" y="2638"/>
                      </a:lnTo>
                      <a:lnTo>
                        <a:pt x="993" y="2637"/>
                      </a:lnTo>
                      <a:lnTo>
                        <a:pt x="995" y="2636"/>
                      </a:lnTo>
                      <a:lnTo>
                        <a:pt x="996" y="2633"/>
                      </a:lnTo>
                      <a:lnTo>
                        <a:pt x="998" y="2630"/>
                      </a:lnTo>
                      <a:lnTo>
                        <a:pt x="998" y="2627"/>
                      </a:lnTo>
                      <a:lnTo>
                        <a:pt x="999" y="2624"/>
                      </a:lnTo>
                      <a:lnTo>
                        <a:pt x="999" y="2616"/>
                      </a:lnTo>
                      <a:lnTo>
                        <a:pt x="1002" y="2610"/>
                      </a:lnTo>
                      <a:lnTo>
                        <a:pt x="1005" y="2604"/>
                      </a:lnTo>
                      <a:lnTo>
                        <a:pt x="1010" y="2600"/>
                      </a:lnTo>
                      <a:lnTo>
                        <a:pt x="1016" y="2595"/>
                      </a:lnTo>
                      <a:lnTo>
                        <a:pt x="1024" y="2592"/>
                      </a:lnTo>
                      <a:lnTo>
                        <a:pt x="1031" y="2589"/>
                      </a:lnTo>
                      <a:lnTo>
                        <a:pt x="1039" y="2586"/>
                      </a:lnTo>
                      <a:lnTo>
                        <a:pt x="1055" y="2583"/>
                      </a:lnTo>
                      <a:lnTo>
                        <a:pt x="1072" y="2579"/>
                      </a:lnTo>
                      <a:lnTo>
                        <a:pt x="1087" y="2576"/>
                      </a:lnTo>
                      <a:lnTo>
                        <a:pt x="1100" y="2571"/>
                      </a:lnTo>
                      <a:lnTo>
                        <a:pt x="1111" y="2565"/>
                      </a:lnTo>
                      <a:lnTo>
                        <a:pt x="1123" y="2556"/>
                      </a:lnTo>
                      <a:lnTo>
                        <a:pt x="1130" y="2552"/>
                      </a:lnTo>
                      <a:lnTo>
                        <a:pt x="1138" y="2550"/>
                      </a:lnTo>
                      <a:lnTo>
                        <a:pt x="1145" y="2548"/>
                      </a:lnTo>
                      <a:lnTo>
                        <a:pt x="1151" y="2547"/>
                      </a:lnTo>
                      <a:lnTo>
                        <a:pt x="1172" y="2548"/>
                      </a:lnTo>
                      <a:lnTo>
                        <a:pt x="1183" y="2549"/>
                      </a:lnTo>
                      <a:lnTo>
                        <a:pt x="1186" y="2550"/>
                      </a:lnTo>
                      <a:lnTo>
                        <a:pt x="1186" y="2550"/>
                      </a:lnTo>
                      <a:lnTo>
                        <a:pt x="1185" y="2550"/>
                      </a:lnTo>
                      <a:lnTo>
                        <a:pt x="1185" y="2548"/>
                      </a:lnTo>
                      <a:lnTo>
                        <a:pt x="1185" y="2546"/>
                      </a:lnTo>
                      <a:lnTo>
                        <a:pt x="1185" y="2543"/>
                      </a:lnTo>
                      <a:lnTo>
                        <a:pt x="1187" y="2539"/>
                      </a:lnTo>
                      <a:lnTo>
                        <a:pt x="1190" y="2533"/>
                      </a:lnTo>
                      <a:lnTo>
                        <a:pt x="1195" y="2527"/>
                      </a:lnTo>
                      <a:lnTo>
                        <a:pt x="1203" y="2518"/>
                      </a:lnTo>
                      <a:lnTo>
                        <a:pt x="1211" y="2511"/>
                      </a:lnTo>
                      <a:lnTo>
                        <a:pt x="1218" y="2506"/>
                      </a:lnTo>
                      <a:lnTo>
                        <a:pt x="1226" y="2501"/>
                      </a:lnTo>
                      <a:lnTo>
                        <a:pt x="1235" y="2498"/>
                      </a:lnTo>
                      <a:lnTo>
                        <a:pt x="1253" y="2491"/>
                      </a:lnTo>
                      <a:lnTo>
                        <a:pt x="1269" y="2482"/>
                      </a:lnTo>
                      <a:lnTo>
                        <a:pt x="1278" y="2478"/>
                      </a:lnTo>
                      <a:lnTo>
                        <a:pt x="1287" y="2473"/>
                      </a:lnTo>
                      <a:lnTo>
                        <a:pt x="1294" y="2467"/>
                      </a:lnTo>
                      <a:lnTo>
                        <a:pt x="1301" y="2460"/>
                      </a:lnTo>
                      <a:lnTo>
                        <a:pt x="1308" y="2452"/>
                      </a:lnTo>
                      <a:lnTo>
                        <a:pt x="1313" y="2441"/>
                      </a:lnTo>
                      <a:lnTo>
                        <a:pt x="1318" y="2429"/>
                      </a:lnTo>
                      <a:lnTo>
                        <a:pt x="1323" y="2415"/>
                      </a:lnTo>
                      <a:lnTo>
                        <a:pt x="1326" y="2408"/>
                      </a:lnTo>
                      <a:lnTo>
                        <a:pt x="1329" y="2402"/>
                      </a:lnTo>
                      <a:lnTo>
                        <a:pt x="1332" y="2397"/>
                      </a:lnTo>
                      <a:lnTo>
                        <a:pt x="1336" y="2392"/>
                      </a:lnTo>
                      <a:lnTo>
                        <a:pt x="1345" y="2383"/>
                      </a:lnTo>
                      <a:lnTo>
                        <a:pt x="1353" y="2372"/>
                      </a:lnTo>
                      <a:lnTo>
                        <a:pt x="1357" y="2366"/>
                      </a:lnTo>
                      <a:lnTo>
                        <a:pt x="1360" y="2359"/>
                      </a:lnTo>
                      <a:lnTo>
                        <a:pt x="1362" y="2351"/>
                      </a:lnTo>
                      <a:lnTo>
                        <a:pt x="1362" y="2341"/>
                      </a:lnTo>
                      <a:lnTo>
                        <a:pt x="1362" y="2329"/>
                      </a:lnTo>
                      <a:lnTo>
                        <a:pt x="1360" y="2316"/>
                      </a:lnTo>
                      <a:lnTo>
                        <a:pt x="1357" y="2301"/>
                      </a:lnTo>
                      <a:lnTo>
                        <a:pt x="1351" y="2283"/>
                      </a:lnTo>
                      <a:lnTo>
                        <a:pt x="1351" y="2223"/>
                      </a:lnTo>
                      <a:lnTo>
                        <a:pt x="1351" y="2216"/>
                      </a:lnTo>
                      <a:lnTo>
                        <a:pt x="1352" y="2211"/>
                      </a:lnTo>
                      <a:lnTo>
                        <a:pt x="1353" y="2207"/>
                      </a:lnTo>
                      <a:lnTo>
                        <a:pt x="1355" y="2205"/>
                      </a:lnTo>
                      <a:lnTo>
                        <a:pt x="1360" y="2202"/>
                      </a:lnTo>
                      <a:lnTo>
                        <a:pt x="1365" y="2202"/>
                      </a:lnTo>
                      <a:lnTo>
                        <a:pt x="1370" y="2201"/>
                      </a:lnTo>
                      <a:lnTo>
                        <a:pt x="1375" y="2198"/>
                      </a:lnTo>
                      <a:lnTo>
                        <a:pt x="1377" y="2196"/>
                      </a:lnTo>
                      <a:lnTo>
                        <a:pt x="1379" y="2192"/>
                      </a:lnTo>
                      <a:lnTo>
                        <a:pt x="1380" y="2186"/>
                      </a:lnTo>
                      <a:lnTo>
                        <a:pt x="1382" y="2180"/>
                      </a:lnTo>
                      <a:lnTo>
                        <a:pt x="1384" y="2163"/>
                      </a:lnTo>
                      <a:lnTo>
                        <a:pt x="1385" y="2145"/>
                      </a:lnTo>
                      <a:lnTo>
                        <a:pt x="1387" y="2128"/>
                      </a:lnTo>
                      <a:lnTo>
                        <a:pt x="1387" y="2108"/>
                      </a:lnTo>
                      <a:lnTo>
                        <a:pt x="1387" y="2090"/>
                      </a:lnTo>
                      <a:lnTo>
                        <a:pt x="1384" y="2069"/>
                      </a:lnTo>
                      <a:lnTo>
                        <a:pt x="1381" y="2049"/>
                      </a:lnTo>
                      <a:lnTo>
                        <a:pt x="1375" y="2026"/>
                      </a:lnTo>
                      <a:lnTo>
                        <a:pt x="1369" y="2005"/>
                      </a:lnTo>
                      <a:lnTo>
                        <a:pt x="1365" y="1982"/>
                      </a:lnTo>
                      <a:lnTo>
                        <a:pt x="1362" y="1958"/>
                      </a:lnTo>
                      <a:lnTo>
                        <a:pt x="1361" y="1933"/>
                      </a:lnTo>
                      <a:lnTo>
                        <a:pt x="1361" y="1927"/>
                      </a:lnTo>
                      <a:lnTo>
                        <a:pt x="1362" y="1921"/>
                      </a:lnTo>
                      <a:lnTo>
                        <a:pt x="1364" y="1916"/>
                      </a:lnTo>
                      <a:lnTo>
                        <a:pt x="1366" y="1911"/>
                      </a:lnTo>
                      <a:lnTo>
                        <a:pt x="1372" y="1902"/>
                      </a:lnTo>
                      <a:lnTo>
                        <a:pt x="1378" y="1894"/>
                      </a:lnTo>
                      <a:lnTo>
                        <a:pt x="1386" y="1887"/>
                      </a:lnTo>
                      <a:lnTo>
                        <a:pt x="1393" y="1882"/>
                      </a:lnTo>
                      <a:lnTo>
                        <a:pt x="1400" y="1878"/>
                      </a:lnTo>
                      <a:lnTo>
                        <a:pt x="1405" y="1875"/>
                      </a:lnTo>
                      <a:close/>
                      <a:moveTo>
                        <a:pt x="1346" y="2341"/>
                      </a:moveTo>
                      <a:lnTo>
                        <a:pt x="1341" y="2331"/>
                      </a:lnTo>
                      <a:lnTo>
                        <a:pt x="1333" y="2317"/>
                      </a:lnTo>
                      <a:lnTo>
                        <a:pt x="1323" y="2303"/>
                      </a:lnTo>
                      <a:lnTo>
                        <a:pt x="1312" y="2288"/>
                      </a:lnTo>
                      <a:lnTo>
                        <a:pt x="1307" y="2281"/>
                      </a:lnTo>
                      <a:lnTo>
                        <a:pt x="1302" y="2276"/>
                      </a:lnTo>
                      <a:lnTo>
                        <a:pt x="1298" y="2272"/>
                      </a:lnTo>
                      <a:lnTo>
                        <a:pt x="1294" y="2269"/>
                      </a:lnTo>
                      <a:lnTo>
                        <a:pt x="1290" y="2268"/>
                      </a:lnTo>
                      <a:lnTo>
                        <a:pt x="1288" y="2269"/>
                      </a:lnTo>
                      <a:lnTo>
                        <a:pt x="1286" y="2273"/>
                      </a:lnTo>
                      <a:lnTo>
                        <a:pt x="1286" y="2278"/>
                      </a:lnTo>
                      <a:lnTo>
                        <a:pt x="1286" y="2287"/>
                      </a:lnTo>
                      <a:lnTo>
                        <a:pt x="1286" y="2295"/>
                      </a:lnTo>
                      <a:lnTo>
                        <a:pt x="1287" y="2303"/>
                      </a:lnTo>
                      <a:lnTo>
                        <a:pt x="1289" y="2309"/>
                      </a:lnTo>
                      <a:lnTo>
                        <a:pt x="1291" y="2315"/>
                      </a:lnTo>
                      <a:lnTo>
                        <a:pt x="1294" y="2320"/>
                      </a:lnTo>
                      <a:lnTo>
                        <a:pt x="1297" y="2326"/>
                      </a:lnTo>
                      <a:lnTo>
                        <a:pt x="1302" y="2331"/>
                      </a:lnTo>
                      <a:lnTo>
                        <a:pt x="1304" y="2335"/>
                      </a:lnTo>
                      <a:lnTo>
                        <a:pt x="1306" y="2342"/>
                      </a:lnTo>
                      <a:lnTo>
                        <a:pt x="1307" y="2344"/>
                      </a:lnTo>
                      <a:lnTo>
                        <a:pt x="1309" y="2346"/>
                      </a:lnTo>
                      <a:lnTo>
                        <a:pt x="1312" y="2348"/>
                      </a:lnTo>
                      <a:lnTo>
                        <a:pt x="1316" y="2348"/>
                      </a:lnTo>
                      <a:lnTo>
                        <a:pt x="1346" y="2341"/>
                      </a:lnTo>
                      <a:close/>
                      <a:moveTo>
                        <a:pt x="1290" y="2413"/>
                      </a:moveTo>
                      <a:lnTo>
                        <a:pt x="1293" y="2398"/>
                      </a:lnTo>
                      <a:lnTo>
                        <a:pt x="1287" y="2390"/>
                      </a:lnTo>
                      <a:lnTo>
                        <a:pt x="1278" y="2379"/>
                      </a:lnTo>
                      <a:lnTo>
                        <a:pt x="1268" y="2365"/>
                      </a:lnTo>
                      <a:lnTo>
                        <a:pt x="1257" y="2353"/>
                      </a:lnTo>
                      <a:lnTo>
                        <a:pt x="1252" y="2348"/>
                      </a:lnTo>
                      <a:lnTo>
                        <a:pt x="1247" y="2344"/>
                      </a:lnTo>
                      <a:lnTo>
                        <a:pt x="1241" y="2341"/>
                      </a:lnTo>
                      <a:lnTo>
                        <a:pt x="1237" y="2340"/>
                      </a:lnTo>
                      <a:lnTo>
                        <a:pt x="1235" y="2340"/>
                      </a:lnTo>
                      <a:lnTo>
                        <a:pt x="1234" y="2340"/>
                      </a:lnTo>
                      <a:lnTo>
                        <a:pt x="1232" y="2341"/>
                      </a:lnTo>
                      <a:lnTo>
                        <a:pt x="1231" y="2343"/>
                      </a:lnTo>
                      <a:lnTo>
                        <a:pt x="1229" y="2348"/>
                      </a:lnTo>
                      <a:lnTo>
                        <a:pt x="1229" y="2355"/>
                      </a:lnTo>
                      <a:lnTo>
                        <a:pt x="1230" y="2362"/>
                      </a:lnTo>
                      <a:lnTo>
                        <a:pt x="1231" y="2369"/>
                      </a:lnTo>
                      <a:lnTo>
                        <a:pt x="1234" y="2377"/>
                      </a:lnTo>
                      <a:lnTo>
                        <a:pt x="1238" y="2383"/>
                      </a:lnTo>
                      <a:lnTo>
                        <a:pt x="1243" y="2389"/>
                      </a:lnTo>
                      <a:lnTo>
                        <a:pt x="1249" y="2395"/>
                      </a:lnTo>
                      <a:lnTo>
                        <a:pt x="1254" y="2400"/>
                      </a:lnTo>
                      <a:lnTo>
                        <a:pt x="1260" y="2405"/>
                      </a:lnTo>
                      <a:lnTo>
                        <a:pt x="1265" y="2409"/>
                      </a:lnTo>
                      <a:lnTo>
                        <a:pt x="1271" y="2413"/>
                      </a:lnTo>
                      <a:lnTo>
                        <a:pt x="1276" y="2416"/>
                      </a:lnTo>
                      <a:lnTo>
                        <a:pt x="1280" y="2417"/>
                      </a:lnTo>
                      <a:lnTo>
                        <a:pt x="1285" y="2418"/>
                      </a:lnTo>
                      <a:lnTo>
                        <a:pt x="1288" y="2418"/>
                      </a:lnTo>
                      <a:lnTo>
                        <a:pt x="1290" y="2416"/>
                      </a:lnTo>
                      <a:lnTo>
                        <a:pt x="1290" y="2413"/>
                      </a:lnTo>
                      <a:close/>
                      <a:moveTo>
                        <a:pt x="1220" y="2484"/>
                      </a:moveTo>
                      <a:lnTo>
                        <a:pt x="1224" y="2465"/>
                      </a:lnTo>
                      <a:lnTo>
                        <a:pt x="1224" y="2458"/>
                      </a:lnTo>
                      <a:lnTo>
                        <a:pt x="1223" y="2449"/>
                      </a:lnTo>
                      <a:lnTo>
                        <a:pt x="1221" y="2438"/>
                      </a:lnTo>
                      <a:lnTo>
                        <a:pt x="1218" y="2427"/>
                      </a:lnTo>
                      <a:lnTo>
                        <a:pt x="1215" y="2416"/>
                      </a:lnTo>
                      <a:lnTo>
                        <a:pt x="1211" y="2403"/>
                      </a:lnTo>
                      <a:lnTo>
                        <a:pt x="1206" y="2392"/>
                      </a:lnTo>
                      <a:lnTo>
                        <a:pt x="1201" y="2382"/>
                      </a:lnTo>
                      <a:lnTo>
                        <a:pt x="1196" y="2372"/>
                      </a:lnTo>
                      <a:lnTo>
                        <a:pt x="1191" y="2364"/>
                      </a:lnTo>
                      <a:lnTo>
                        <a:pt x="1186" y="2359"/>
                      </a:lnTo>
                      <a:lnTo>
                        <a:pt x="1180" y="2355"/>
                      </a:lnTo>
                      <a:lnTo>
                        <a:pt x="1177" y="2354"/>
                      </a:lnTo>
                      <a:lnTo>
                        <a:pt x="1174" y="2354"/>
                      </a:lnTo>
                      <a:lnTo>
                        <a:pt x="1171" y="2355"/>
                      </a:lnTo>
                      <a:lnTo>
                        <a:pt x="1167" y="2356"/>
                      </a:lnTo>
                      <a:lnTo>
                        <a:pt x="1164" y="2359"/>
                      </a:lnTo>
                      <a:lnTo>
                        <a:pt x="1162" y="2362"/>
                      </a:lnTo>
                      <a:lnTo>
                        <a:pt x="1159" y="2366"/>
                      </a:lnTo>
                      <a:lnTo>
                        <a:pt x="1156" y="2371"/>
                      </a:lnTo>
                      <a:lnTo>
                        <a:pt x="1155" y="2376"/>
                      </a:lnTo>
                      <a:lnTo>
                        <a:pt x="1154" y="2381"/>
                      </a:lnTo>
                      <a:lnTo>
                        <a:pt x="1153" y="2386"/>
                      </a:lnTo>
                      <a:lnTo>
                        <a:pt x="1154" y="2391"/>
                      </a:lnTo>
                      <a:lnTo>
                        <a:pt x="1156" y="2402"/>
                      </a:lnTo>
                      <a:lnTo>
                        <a:pt x="1159" y="2415"/>
                      </a:lnTo>
                      <a:lnTo>
                        <a:pt x="1163" y="2426"/>
                      </a:lnTo>
                      <a:lnTo>
                        <a:pt x="1168" y="2436"/>
                      </a:lnTo>
                      <a:lnTo>
                        <a:pt x="1172" y="2440"/>
                      </a:lnTo>
                      <a:lnTo>
                        <a:pt x="1175" y="2444"/>
                      </a:lnTo>
                      <a:lnTo>
                        <a:pt x="1177" y="2446"/>
                      </a:lnTo>
                      <a:lnTo>
                        <a:pt x="1180" y="2449"/>
                      </a:lnTo>
                      <a:lnTo>
                        <a:pt x="1188" y="2460"/>
                      </a:lnTo>
                      <a:lnTo>
                        <a:pt x="1196" y="2475"/>
                      </a:lnTo>
                      <a:lnTo>
                        <a:pt x="1200" y="2480"/>
                      </a:lnTo>
                      <a:lnTo>
                        <a:pt x="1209" y="2487"/>
                      </a:lnTo>
                      <a:lnTo>
                        <a:pt x="1213" y="2490"/>
                      </a:lnTo>
                      <a:lnTo>
                        <a:pt x="1216" y="2490"/>
                      </a:lnTo>
                      <a:lnTo>
                        <a:pt x="1218" y="2490"/>
                      </a:lnTo>
                      <a:lnTo>
                        <a:pt x="1219" y="2489"/>
                      </a:lnTo>
                      <a:lnTo>
                        <a:pt x="1219" y="2487"/>
                      </a:lnTo>
                      <a:lnTo>
                        <a:pt x="1220" y="2484"/>
                      </a:lnTo>
                      <a:close/>
                      <a:moveTo>
                        <a:pt x="1123" y="2513"/>
                      </a:moveTo>
                      <a:lnTo>
                        <a:pt x="1123" y="2503"/>
                      </a:lnTo>
                      <a:lnTo>
                        <a:pt x="1126" y="2486"/>
                      </a:lnTo>
                      <a:lnTo>
                        <a:pt x="1128" y="2465"/>
                      </a:lnTo>
                      <a:lnTo>
                        <a:pt x="1129" y="2443"/>
                      </a:lnTo>
                      <a:lnTo>
                        <a:pt x="1128" y="2433"/>
                      </a:lnTo>
                      <a:lnTo>
                        <a:pt x="1126" y="2424"/>
                      </a:lnTo>
                      <a:lnTo>
                        <a:pt x="1124" y="2416"/>
                      </a:lnTo>
                      <a:lnTo>
                        <a:pt x="1120" y="2409"/>
                      </a:lnTo>
                      <a:lnTo>
                        <a:pt x="1117" y="2407"/>
                      </a:lnTo>
                      <a:lnTo>
                        <a:pt x="1114" y="2405"/>
                      </a:lnTo>
                      <a:lnTo>
                        <a:pt x="1111" y="2404"/>
                      </a:lnTo>
                      <a:lnTo>
                        <a:pt x="1107" y="2404"/>
                      </a:lnTo>
                      <a:lnTo>
                        <a:pt x="1102" y="2404"/>
                      </a:lnTo>
                      <a:lnTo>
                        <a:pt x="1098" y="2405"/>
                      </a:lnTo>
                      <a:lnTo>
                        <a:pt x="1091" y="2407"/>
                      </a:lnTo>
                      <a:lnTo>
                        <a:pt x="1085" y="2410"/>
                      </a:lnTo>
                      <a:lnTo>
                        <a:pt x="1078" y="2415"/>
                      </a:lnTo>
                      <a:lnTo>
                        <a:pt x="1072" y="2421"/>
                      </a:lnTo>
                      <a:lnTo>
                        <a:pt x="1067" y="2428"/>
                      </a:lnTo>
                      <a:lnTo>
                        <a:pt x="1063" y="2436"/>
                      </a:lnTo>
                      <a:lnTo>
                        <a:pt x="1061" y="2445"/>
                      </a:lnTo>
                      <a:lnTo>
                        <a:pt x="1060" y="2455"/>
                      </a:lnTo>
                      <a:lnTo>
                        <a:pt x="1061" y="2464"/>
                      </a:lnTo>
                      <a:lnTo>
                        <a:pt x="1062" y="2472"/>
                      </a:lnTo>
                      <a:lnTo>
                        <a:pt x="1065" y="2481"/>
                      </a:lnTo>
                      <a:lnTo>
                        <a:pt x="1070" y="2490"/>
                      </a:lnTo>
                      <a:lnTo>
                        <a:pt x="1075" y="2497"/>
                      </a:lnTo>
                      <a:lnTo>
                        <a:pt x="1082" y="2503"/>
                      </a:lnTo>
                      <a:lnTo>
                        <a:pt x="1090" y="2508"/>
                      </a:lnTo>
                      <a:lnTo>
                        <a:pt x="1101" y="2512"/>
                      </a:lnTo>
                      <a:lnTo>
                        <a:pt x="1106" y="2513"/>
                      </a:lnTo>
                      <a:lnTo>
                        <a:pt x="1111" y="2513"/>
                      </a:lnTo>
                      <a:lnTo>
                        <a:pt x="1117" y="2514"/>
                      </a:lnTo>
                      <a:lnTo>
                        <a:pt x="1123" y="2513"/>
                      </a:lnTo>
                      <a:close/>
                      <a:moveTo>
                        <a:pt x="1039" y="2569"/>
                      </a:moveTo>
                      <a:lnTo>
                        <a:pt x="1050" y="2581"/>
                      </a:lnTo>
                      <a:lnTo>
                        <a:pt x="1050" y="2553"/>
                      </a:lnTo>
                      <a:lnTo>
                        <a:pt x="1049" y="2528"/>
                      </a:lnTo>
                      <a:lnTo>
                        <a:pt x="1048" y="2514"/>
                      </a:lnTo>
                      <a:lnTo>
                        <a:pt x="1047" y="2503"/>
                      </a:lnTo>
                      <a:lnTo>
                        <a:pt x="1045" y="2492"/>
                      </a:lnTo>
                      <a:lnTo>
                        <a:pt x="1043" y="2480"/>
                      </a:lnTo>
                      <a:lnTo>
                        <a:pt x="1040" y="2470"/>
                      </a:lnTo>
                      <a:lnTo>
                        <a:pt x="1036" y="2462"/>
                      </a:lnTo>
                      <a:lnTo>
                        <a:pt x="1031" y="2454"/>
                      </a:lnTo>
                      <a:lnTo>
                        <a:pt x="1026" y="2447"/>
                      </a:lnTo>
                      <a:lnTo>
                        <a:pt x="1018" y="2441"/>
                      </a:lnTo>
                      <a:lnTo>
                        <a:pt x="1011" y="2437"/>
                      </a:lnTo>
                      <a:lnTo>
                        <a:pt x="1002" y="2435"/>
                      </a:lnTo>
                      <a:lnTo>
                        <a:pt x="992" y="2434"/>
                      </a:lnTo>
                      <a:lnTo>
                        <a:pt x="988" y="2435"/>
                      </a:lnTo>
                      <a:lnTo>
                        <a:pt x="985" y="2437"/>
                      </a:lnTo>
                      <a:lnTo>
                        <a:pt x="981" y="2440"/>
                      </a:lnTo>
                      <a:lnTo>
                        <a:pt x="979" y="2445"/>
                      </a:lnTo>
                      <a:lnTo>
                        <a:pt x="977" y="2457"/>
                      </a:lnTo>
                      <a:lnTo>
                        <a:pt x="976" y="2470"/>
                      </a:lnTo>
                      <a:lnTo>
                        <a:pt x="978" y="2500"/>
                      </a:lnTo>
                      <a:lnTo>
                        <a:pt x="979" y="2523"/>
                      </a:lnTo>
                      <a:lnTo>
                        <a:pt x="980" y="2533"/>
                      </a:lnTo>
                      <a:lnTo>
                        <a:pt x="980" y="2541"/>
                      </a:lnTo>
                      <a:lnTo>
                        <a:pt x="981" y="2547"/>
                      </a:lnTo>
                      <a:lnTo>
                        <a:pt x="983" y="2551"/>
                      </a:lnTo>
                      <a:lnTo>
                        <a:pt x="986" y="2555"/>
                      </a:lnTo>
                      <a:lnTo>
                        <a:pt x="989" y="2557"/>
                      </a:lnTo>
                      <a:lnTo>
                        <a:pt x="992" y="2559"/>
                      </a:lnTo>
                      <a:lnTo>
                        <a:pt x="995" y="2561"/>
                      </a:lnTo>
                      <a:lnTo>
                        <a:pt x="1003" y="2561"/>
                      </a:lnTo>
                      <a:lnTo>
                        <a:pt x="1013" y="2562"/>
                      </a:lnTo>
                      <a:lnTo>
                        <a:pt x="1019" y="2563"/>
                      </a:lnTo>
                      <a:lnTo>
                        <a:pt x="1026" y="2564"/>
                      </a:lnTo>
                      <a:lnTo>
                        <a:pt x="1032" y="2566"/>
                      </a:lnTo>
                      <a:lnTo>
                        <a:pt x="1039" y="2569"/>
                      </a:lnTo>
                      <a:close/>
                      <a:moveTo>
                        <a:pt x="917" y="2574"/>
                      </a:moveTo>
                      <a:lnTo>
                        <a:pt x="933" y="2571"/>
                      </a:lnTo>
                      <a:lnTo>
                        <a:pt x="940" y="2564"/>
                      </a:lnTo>
                      <a:lnTo>
                        <a:pt x="946" y="2555"/>
                      </a:lnTo>
                      <a:lnTo>
                        <a:pt x="951" y="2547"/>
                      </a:lnTo>
                      <a:lnTo>
                        <a:pt x="954" y="2539"/>
                      </a:lnTo>
                      <a:lnTo>
                        <a:pt x="956" y="2531"/>
                      </a:lnTo>
                      <a:lnTo>
                        <a:pt x="956" y="2523"/>
                      </a:lnTo>
                      <a:lnTo>
                        <a:pt x="956" y="2513"/>
                      </a:lnTo>
                      <a:lnTo>
                        <a:pt x="954" y="2505"/>
                      </a:lnTo>
                      <a:lnTo>
                        <a:pt x="952" y="2497"/>
                      </a:lnTo>
                      <a:lnTo>
                        <a:pt x="948" y="2489"/>
                      </a:lnTo>
                      <a:lnTo>
                        <a:pt x="943" y="2481"/>
                      </a:lnTo>
                      <a:lnTo>
                        <a:pt x="938" y="2474"/>
                      </a:lnTo>
                      <a:lnTo>
                        <a:pt x="932" y="2468"/>
                      </a:lnTo>
                      <a:lnTo>
                        <a:pt x="926" y="2463"/>
                      </a:lnTo>
                      <a:lnTo>
                        <a:pt x="919" y="2458"/>
                      </a:lnTo>
                      <a:lnTo>
                        <a:pt x="912" y="2454"/>
                      </a:lnTo>
                      <a:lnTo>
                        <a:pt x="908" y="2452"/>
                      </a:lnTo>
                      <a:lnTo>
                        <a:pt x="905" y="2452"/>
                      </a:lnTo>
                      <a:lnTo>
                        <a:pt x="903" y="2452"/>
                      </a:lnTo>
                      <a:lnTo>
                        <a:pt x="901" y="2453"/>
                      </a:lnTo>
                      <a:lnTo>
                        <a:pt x="899" y="2455"/>
                      </a:lnTo>
                      <a:lnTo>
                        <a:pt x="898" y="2457"/>
                      </a:lnTo>
                      <a:lnTo>
                        <a:pt x="897" y="2460"/>
                      </a:lnTo>
                      <a:lnTo>
                        <a:pt x="896" y="2464"/>
                      </a:lnTo>
                      <a:lnTo>
                        <a:pt x="896" y="2472"/>
                      </a:lnTo>
                      <a:lnTo>
                        <a:pt x="896" y="2482"/>
                      </a:lnTo>
                      <a:lnTo>
                        <a:pt x="898" y="2494"/>
                      </a:lnTo>
                      <a:lnTo>
                        <a:pt x="900" y="2505"/>
                      </a:lnTo>
                      <a:lnTo>
                        <a:pt x="904" y="2530"/>
                      </a:lnTo>
                      <a:lnTo>
                        <a:pt x="911" y="2551"/>
                      </a:lnTo>
                      <a:lnTo>
                        <a:pt x="915" y="2567"/>
                      </a:lnTo>
                      <a:lnTo>
                        <a:pt x="917" y="2574"/>
                      </a:lnTo>
                      <a:close/>
                      <a:moveTo>
                        <a:pt x="857" y="2588"/>
                      </a:moveTo>
                      <a:lnTo>
                        <a:pt x="877" y="2571"/>
                      </a:lnTo>
                      <a:lnTo>
                        <a:pt x="876" y="2556"/>
                      </a:lnTo>
                      <a:lnTo>
                        <a:pt x="872" y="2536"/>
                      </a:lnTo>
                      <a:lnTo>
                        <a:pt x="868" y="2514"/>
                      </a:lnTo>
                      <a:lnTo>
                        <a:pt x="862" y="2494"/>
                      </a:lnTo>
                      <a:lnTo>
                        <a:pt x="858" y="2483"/>
                      </a:lnTo>
                      <a:lnTo>
                        <a:pt x="854" y="2475"/>
                      </a:lnTo>
                      <a:lnTo>
                        <a:pt x="850" y="2468"/>
                      </a:lnTo>
                      <a:lnTo>
                        <a:pt x="845" y="2463"/>
                      </a:lnTo>
                      <a:lnTo>
                        <a:pt x="842" y="2462"/>
                      </a:lnTo>
                      <a:lnTo>
                        <a:pt x="839" y="2461"/>
                      </a:lnTo>
                      <a:lnTo>
                        <a:pt x="837" y="2460"/>
                      </a:lnTo>
                      <a:lnTo>
                        <a:pt x="833" y="2460"/>
                      </a:lnTo>
                      <a:lnTo>
                        <a:pt x="830" y="2461"/>
                      </a:lnTo>
                      <a:lnTo>
                        <a:pt x="826" y="2462"/>
                      </a:lnTo>
                      <a:lnTo>
                        <a:pt x="823" y="2465"/>
                      </a:lnTo>
                      <a:lnTo>
                        <a:pt x="820" y="2468"/>
                      </a:lnTo>
                      <a:lnTo>
                        <a:pt x="818" y="2470"/>
                      </a:lnTo>
                      <a:lnTo>
                        <a:pt x="816" y="2473"/>
                      </a:lnTo>
                      <a:lnTo>
                        <a:pt x="815" y="2476"/>
                      </a:lnTo>
                      <a:lnTo>
                        <a:pt x="814" y="2480"/>
                      </a:lnTo>
                      <a:lnTo>
                        <a:pt x="814" y="2488"/>
                      </a:lnTo>
                      <a:lnTo>
                        <a:pt x="815" y="2497"/>
                      </a:lnTo>
                      <a:lnTo>
                        <a:pt x="816" y="2506"/>
                      </a:lnTo>
                      <a:lnTo>
                        <a:pt x="819" y="2516"/>
                      </a:lnTo>
                      <a:lnTo>
                        <a:pt x="822" y="2527"/>
                      </a:lnTo>
                      <a:lnTo>
                        <a:pt x="826" y="2537"/>
                      </a:lnTo>
                      <a:lnTo>
                        <a:pt x="835" y="2556"/>
                      </a:lnTo>
                      <a:lnTo>
                        <a:pt x="845" y="2573"/>
                      </a:lnTo>
                      <a:lnTo>
                        <a:pt x="849" y="2579"/>
                      </a:lnTo>
                      <a:lnTo>
                        <a:pt x="852" y="2583"/>
                      </a:lnTo>
                      <a:lnTo>
                        <a:pt x="855" y="2587"/>
                      </a:lnTo>
                      <a:lnTo>
                        <a:pt x="857" y="2588"/>
                      </a:lnTo>
                      <a:close/>
                      <a:moveTo>
                        <a:pt x="731" y="2569"/>
                      </a:moveTo>
                      <a:lnTo>
                        <a:pt x="747" y="2564"/>
                      </a:lnTo>
                      <a:lnTo>
                        <a:pt x="751" y="2548"/>
                      </a:lnTo>
                      <a:lnTo>
                        <a:pt x="755" y="2526"/>
                      </a:lnTo>
                      <a:lnTo>
                        <a:pt x="758" y="2501"/>
                      </a:lnTo>
                      <a:lnTo>
                        <a:pt x="760" y="2477"/>
                      </a:lnTo>
                      <a:lnTo>
                        <a:pt x="760" y="2466"/>
                      </a:lnTo>
                      <a:lnTo>
                        <a:pt x="759" y="2457"/>
                      </a:lnTo>
                      <a:lnTo>
                        <a:pt x="757" y="2450"/>
                      </a:lnTo>
                      <a:lnTo>
                        <a:pt x="754" y="2444"/>
                      </a:lnTo>
                      <a:lnTo>
                        <a:pt x="752" y="2442"/>
                      </a:lnTo>
                      <a:lnTo>
                        <a:pt x="750" y="2441"/>
                      </a:lnTo>
                      <a:lnTo>
                        <a:pt x="747" y="2441"/>
                      </a:lnTo>
                      <a:lnTo>
                        <a:pt x="744" y="2441"/>
                      </a:lnTo>
                      <a:lnTo>
                        <a:pt x="741" y="2443"/>
                      </a:lnTo>
                      <a:lnTo>
                        <a:pt x="737" y="2445"/>
                      </a:lnTo>
                      <a:lnTo>
                        <a:pt x="733" y="2449"/>
                      </a:lnTo>
                      <a:lnTo>
                        <a:pt x="729" y="2454"/>
                      </a:lnTo>
                      <a:lnTo>
                        <a:pt x="722" y="2460"/>
                      </a:lnTo>
                      <a:lnTo>
                        <a:pt x="718" y="2467"/>
                      </a:lnTo>
                      <a:lnTo>
                        <a:pt x="714" y="2475"/>
                      </a:lnTo>
                      <a:lnTo>
                        <a:pt x="711" y="2483"/>
                      </a:lnTo>
                      <a:lnTo>
                        <a:pt x="709" y="2493"/>
                      </a:lnTo>
                      <a:lnTo>
                        <a:pt x="708" y="2502"/>
                      </a:lnTo>
                      <a:lnTo>
                        <a:pt x="707" y="2512"/>
                      </a:lnTo>
                      <a:lnTo>
                        <a:pt x="707" y="2523"/>
                      </a:lnTo>
                      <a:lnTo>
                        <a:pt x="708" y="2532"/>
                      </a:lnTo>
                      <a:lnTo>
                        <a:pt x="710" y="2540"/>
                      </a:lnTo>
                      <a:lnTo>
                        <a:pt x="714" y="2548"/>
                      </a:lnTo>
                      <a:lnTo>
                        <a:pt x="718" y="2555"/>
                      </a:lnTo>
                      <a:lnTo>
                        <a:pt x="723" y="2562"/>
                      </a:lnTo>
                      <a:lnTo>
                        <a:pt x="727" y="2567"/>
                      </a:lnTo>
                      <a:lnTo>
                        <a:pt x="730" y="2569"/>
                      </a:lnTo>
                      <a:lnTo>
                        <a:pt x="731" y="2569"/>
                      </a:lnTo>
                      <a:close/>
                      <a:moveTo>
                        <a:pt x="658" y="2482"/>
                      </a:moveTo>
                      <a:lnTo>
                        <a:pt x="660" y="2471"/>
                      </a:lnTo>
                      <a:lnTo>
                        <a:pt x="661" y="2458"/>
                      </a:lnTo>
                      <a:lnTo>
                        <a:pt x="661" y="2451"/>
                      </a:lnTo>
                      <a:lnTo>
                        <a:pt x="660" y="2442"/>
                      </a:lnTo>
                      <a:lnTo>
                        <a:pt x="659" y="2436"/>
                      </a:lnTo>
                      <a:lnTo>
                        <a:pt x="658" y="2429"/>
                      </a:lnTo>
                      <a:lnTo>
                        <a:pt x="655" y="2424"/>
                      </a:lnTo>
                      <a:lnTo>
                        <a:pt x="653" y="2419"/>
                      </a:lnTo>
                      <a:lnTo>
                        <a:pt x="648" y="2416"/>
                      </a:lnTo>
                      <a:lnTo>
                        <a:pt x="644" y="2414"/>
                      </a:lnTo>
                      <a:lnTo>
                        <a:pt x="640" y="2414"/>
                      </a:lnTo>
                      <a:lnTo>
                        <a:pt x="634" y="2416"/>
                      </a:lnTo>
                      <a:lnTo>
                        <a:pt x="628" y="2421"/>
                      </a:lnTo>
                      <a:lnTo>
                        <a:pt x="620" y="2427"/>
                      </a:lnTo>
                      <a:lnTo>
                        <a:pt x="617" y="2432"/>
                      </a:lnTo>
                      <a:lnTo>
                        <a:pt x="616" y="2437"/>
                      </a:lnTo>
                      <a:lnTo>
                        <a:pt x="615" y="2444"/>
                      </a:lnTo>
                      <a:lnTo>
                        <a:pt x="615" y="2453"/>
                      </a:lnTo>
                      <a:lnTo>
                        <a:pt x="615" y="2468"/>
                      </a:lnTo>
                      <a:lnTo>
                        <a:pt x="616" y="2479"/>
                      </a:lnTo>
                      <a:lnTo>
                        <a:pt x="616" y="2487"/>
                      </a:lnTo>
                      <a:lnTo>
                        <a:pt x="616" y="2492"/>
                      </a:lnTo>
                      <a:lnTo>
                        <a:pt x="617" y="2494"/>
                      </a:lnTo>
                      <a:lnTo>
                        <a:pt x="619" y="2496"/>
                      </a:lnTo>
                      <a:lnTo>
                        <a:pt x="621" y="2497"/>
                      </a:lnTo>
                      <a:lnTo>
                        <a:pt x="625" y="2497"/>
                      </a:lnTo>
                      <a:lnTo>
                        <a:pt x="631" y="2497"/>
                      </a:lnTo>
                      <a:lnTo>
                        <a:pt x="641" y="2495"/>
                      </a:lnTo>
                      <a:lnTo>
                        <a:pt x="646" y="2493"/>
                      </a:lnTo>
                      <a:lnTo>
                        <a:pt x="652" y="2491"/>
                      </a:lnTo>
                      <a:lnTo>
                        <a:pt x="655" y="2487"/>
                      </a:lnTo>
                      <a:lnTo>
                        <a:pt x="658" y="2482"/>
                      </a:lnTo>
                      <a:close/>
                      <a:moveTo>
                        <a:pt x="559" y="2468"/>
                      </a:moveTo>
                      <a:lnTo>
                        <a:pt x="570" y="2439"/>
                      </a:lnTo>
                      <a:lnTo>
                        <a:pt x="570" y="2426"/>
                      </a:lnTo>
                      <a:lnTo>
                        <a:pt x="569" y="2414"/>
                      </a:lnTo>
                      <a:lnTo>
                        <a:pt x="568" y="2404"/>
                      </a:lnTo>
                      <a:lnTo>
                        <a:pt x="566" y="2396"/>
                      </a:lnTo>
                      <a:lnTo>
                        <a:pt x="564" y="2390"/>
                      </a:lnTo>
                      <a:lnTo>
                        <a:pt x="562" y="2385"/>
                      </a:lnTo>
                      <a:lnTo>
                        <a:pt x="559" y="2381"/>
                      </a:lnTo>
                      <a:lnTo>
                        <a:pt x="556" y="2379"/>
                      </a:lnTo>
                      <a:lnTo>
                        <a:pt x="553" y="2378"/>
                      </a:lnTo>
                      <a:lnTo>
                        <a:pt x="550" y="2378"/>
                      </a:lnTo>
                      <a:lnTo>
                        <a:pt x="547" y="2379"/>
                      </a:lnTo>
                      <a:lnTo>
                        <a:pt x="544" y="2381"/>
                      </a:lnTo>
                      <a:lnTo>
                        <a:pt x="541" y="2384"/>
                      </a:lnTo>
                      <a:lnTo>
                        <a:pt x="536" y="2387"/>
                      </a:lnTo>
                      <a:lnTo>
                        <a:pt x="534" y="2391"/>
                      </a:lnTo>
                      <a:lnTo>
                        <a:pt x="531" y="2396"/>
                      </a:lnTo>
                      <a:lnTo>
                        <a:pt x="526" y="2406"/>
                      </a:lnTo>
                      <a:lnTo>
                        <a:pt x="523" y="2419"/>
                      </a:lnTo>
                      <a:lnTo>
                        <a:pt x="522" y="2424"/>
                      </a:lnTo>
                      <a:lnTo>
                        <a:pt x="522" y="2430"/>
                      </a:lnTo>
                      <a:lnTo>
                        <a:pt x="522" y="2436"/>
                      </a:lnTo>
                      <a:lnTo>
                        <a:pt x="523" y="2441"/>
                      </a:lnTo>
                      <a:lnTo>
                        <a:pt x="524" y="2447"/>
                      </a:lnTo>
                      <a:lnTo>
                        <a:pt x="527" y="2452"/>
                      </a:lnTo>
                      <a:lnTo>
                        <a:pt x="530" y="2457"/>
                      </a:lnTo>
                      <a:lnTo>
                        <a:pt x="533" y="2460"/>
                      </a:lnTo>
                      <a:lnTo>
                        <a:pt x="539" y="2464"/>
                      </a:lnTo>
                      <a:lnTo>
                        <a:pt x="545" y="2466"/>
                      </a:lnTo>
                      <a:lnTo>
                        <a:pt x="551" y="2467"/>
                      </a:lnTo>
                      <a:lnTo>
                        <a:pt x="559" y="2468"/>
                      </a:lnTo>
                      <a:close/>
                      <a:moveTo>
                        <a:pt x="505" y="2348"/>
                      </a:moveTo>
                      <a:lnTo>
                        <a:pt x="507" y="2328"/>
                      </a:lnTo>
                      <a:lnTo>
                        <a:pt x="499" y="2315"/>
                      </a:lnTo>
                      <a:lnTo>
                        <a:pt x="492" y="2306"/>
                      </a:lnTo>
                      <a:lnTo>
                        <a:pt x="489" y="2302"/>
                      </a:lnTo>
                      <a:lnTo>
                        <a:pt x="485" y="2299"/>
                      </a:lnTo>
                      <a:lnTo>
                        <a:pt x="482" y="2297"/>
                      </a:lnTo>
                      <a:lnTo>
                        <a:pt x="479" y="2296"/>
                      </a:lnTo>
                      <a:lnTo>
                        <a:pt x="476" y="2295"/>
                      </a:lnTo>
                      <a:lnTo>
                        <a:pt x="473" y="2295"/>
                      </a:lnTo>
                      <a:lnTo>
                        <a:pt x="470" y="2296"/>
                      </a:lnTo>
                      <a:lnTo>
                        <a:pt x="468" y="2297"/>
                      </a:lnTo>
                      <a:lnTo>
                        <a:pt x="463" y="2302"/>
                      </a:lnTo>
                      <a:lnTo>
                        <a:pt x="461" y="2307"/>
                      </a:lnTo>
                      <a:lnTo>
                        <a:pt x="459" y="2313"/>
                      </a:lnTo>
                      <a:lnTo>
                        <a:pt x="459" y="2320"/>
                      </a:lnTo>
                      <a:lnTo>
                        <a:pt x="461" y="2326"/>
                      </a:lnTo>
                      <a:lnTo>
                        <a:pt x="466" y="2333"/>
                      </a:lnTo>
                      <a:lnTo>
                        <a:pt x="469" y="2336"/>
                      </a:lnTo>
                      <a:lnTo>
                        <a:pt x="472" y="2339"/>
                      </a:lnTo>
                      <a:lnTo>
                        <a:pt x="476" y="2342"/>
                      </a:lnTo>
                      <a:lnTo>
                        <a:pt x="480" y="2344"/>
                      </a:lnTo>
                      <a:lnTo>
                        <a:pt x="485" y="2346"/>
                      </a:lnTo>
                      <a:lnTo>
                        <a:pt x="491" y="2347"/>
                      </a:lnTo>
                      <a:lnTo>
                        <a:pt x="497" y="2348"/>
                      </a:lnTo>
                      <a:lnTo>
                        <a:pt x="505" y="2348"/>
                      </a:lnTo>
                      <a:close/>
                      <a:moveTo>
                        <a:pt x="1194" y="2123"/>
                      </a:moveTo>
                      <a:lnTo>
                        <a:pt x="1211" y="2120"/>
                      </a:lnTo>
                      <a:lnTo>
                        <a:pt x="1212" y="2155"/>
                      </a:lnTo>
                      <a:lnTo>
                        <a:pt x="1211" y="2176"/>
                      </a:lnTo>
                      <a:lnTo>
                        <a:pt x="1210" y="2179"/>
                      </a:lnTo>
                      <a:lnTo>
                        <a:pt x="1207" y="2182"/>
                      </a:lnTo>
                      <a:lnTo>
                        <a:pt x="1204" y="2185"/>
                      </a:lnTo>
                      <a:lnTo>
                        <a:pt x="1201" y="2186"/>
                      </a:lnTo>
                      <a:lnTo>
                        <a:pt x="1191" y="2189"/>
                      </a:lnTo>
                      <a:lnTo>
                        <a:pt x="1178" y="2190"/>
                      </a:lnTo>
                      <a:lnTo>
                        <a:pt x="1171" y="2189"/>
                      </a:lnTo>
                      <a:lnTo>
                        <a:pt x="1165" y="2186"/>
                      </a:lnTo>
                      <a:lnTo>
                        <a:pt x="1161" y="2183"/>
                      </a:lnTo>
                      <a:lnTo>
                        <a:pt x="1158" y="2179"/>
                      </a:lnTo>
                      <a:lnTo>
                        <a:pt x="1157" y="2174"/>
                      </a:lnTo>
                      <a:lnTo>
                        <a:pt x="1156" y="2168"/>
                      </a:lnTo>
                      <a:lnTo>
                        <a:pt x="1156" y="2162"/>
                      </a:lnTo>
                      <a:lnTo>
                        <a:pt x="1157" y="2156"/>
                      </a:lnTo>
                      <a:lnTo>
                        <a:pt x="1159" y="2149"/>
                      </a:lnTo>
                      <a:lnTo>
                        <a:pt x="1162" y="2143"/>
                      </a:lnTo>
                      <a:lnTo>
                        <a:pt x="1165" y="2138"/>
                      </a:lnTo>
                      <a:lnTo>
                        <a:pt x="1169" y="2133"/>
                      </a:lnTo>
                      <a:lnTo>
                        <a:pt x="1175" y="2129"/>
                      </a:lnTo>
                      <a:lnTo>
                        <a:pt x="1181" y="2125"/>
                      </a:lnTo>
                      <a:lnTo>
                        <a:pt x="1187" y="2123"/>
                      </a:lnTo>
                      <a:lnTo>
                        <a:pt x="1194" y="2123"/>
                      </a:lnTo>
                      <a:close/>
                      <a:moveTo>
                        <a:pt x="1098" y="2238"/>
                      </a:moveTo>
                      <a:lnTo>
                        <a:pt x="1116" y="2233"/>
                      </a:lnTo>
                      <a:lnTo>
                        <a:pt x="1126" y="2229"/>
                      </a:lnTo>
                      <a:lnTo>
                        <a:pt x="1134" y="2224"/>
                      </a:lnTo>
                      <a:lnTo>
                        <a:pt x="1139" y="2220"/>
                      </a:lnTo>
                      <a:lnTo>
                        <a:pt x="1143" y="2215"/>
                      </a:lnTo>
                      <a:lnTo>
                        <a:pt x="1145" y="2210"/>
                      </a:lnTo>
                      <a:lnTo>
                        <a:pt x="1146" y="2204"/>
                      </a:lnTo>
                      <a:lnTo>
                        <a:pt x="1145" y="2199"/>
                      </a:lnTo>
                      <a:lnTo>
                        <a:pt x="1143" y="2193"/>
                      </a:lnTo>
                      <a:lnTo>
                        <a:pt x="1140" y="2187"/>
                      </a:lnTo>
                      <a:lnTo>
                        <a:pt x="1137" y="2182"/>
                      </a:lnTo>
                      <a:lnTo>
                        <a:pt x="1132" y="2176"/>
                      </a:lnTo>
                      <a:lnTo>
                        <a:pt x="1128" y="2171"/>
                      </a:lnTo>
                      <a:lnTo>
                        <a:pt x="1119" y="2162"/>
                      </a:lnTo>
                      <a:lnTo>
                        <a:pt x="1111" y="2154"/>
                      </a:lnTo>
                      <a:lnTo>
                        <a:pt x="1109" y="2153"/>
                      </a:lnTo>
                      <a:lnTo>
                        <a:pt x="1106" y="2153"/>
                      </a:lnTo>
                      <a:lnTo>
                        <a:pt x="1102" y="2155"/>
                      </a:lnTo>
                      <a:lnTo>
                        <a:pt x="1098" y="2158"/>
                      </a:lnTo>
                      <a:lnTo>
                        <a:pt x="1093" y="2163"/>
                      </a:lnTo>
                      <a:lnTo>
                        <a:pt x="1088" y="2168"/>
                      </a:lnTo>
                      <a:lnTo>
                        <a:pt x="1085" y="2175"/>
                      </a:lnTo>
                      <a:lnTo>
                        <a:pt x="1081" y="2182"/>
                      </a:lnTo>
                      <a:lnTo>
                        <a:pt x="1079" y="2190"/>
                      </a:lnTo>
                      <a:lnTo>
                        <a:pt x="1077" y="2197"/>
                      </a:lnTo>
                      <a:lnTo>
                        <a:pt x="1076" y="2205"/>
                      </a:lnTo>
                      <a:lnTo>
                        <a:pt x="1077" y="2212"/>
                      </a:lnTo>
                      <a:lnTo>
                        <a:pt x="1079" y="2219"/>
                      </a:lnTo>
                      <a:lnTo>
                        <a:pt x="1083" y="2227"/>
                      </a:lnTo>
                      <a:lnTo>
                        <a:pt x="1086" y="2230"/>
                      </a:lnTo>
                      <a:lnTo>
                        <a:pt x="1089" y="2233"/>
                      </a:lnTo>
                      <a:lnTo>
                        <a:pt x="1093" y="2235"/>
                      </a:lnTo>
                      <a:lnTo>
                        <a:pt x="1098" y="2238"/>
                      </a:lnTo>
                      <a:close/>
                      <a:moveTo>
                        <a:pt x="636" y="2148"/>
                      </a:moveTo>
                      <a:lnTo>
                        <a:pt x="643" y="2163"/>
                      </a:lnTo>
                      <a:lnTo>
                        <a:pt x="642" y="2183"/>
                      </a:lnTo>
                      <a:lnTo>
                        <a:pt x="640" y="2198"/>
                      </a:lnTo>
                      <a:lnTo>
                        <a:pt x="639" y="2203"/>
                      </a:lnTo>
                      <a:lnTo>
                        <a:pt x="637" y="2207"/>
                      </a:lnTo>
                      <a:lnTo>
                        <a:pt x="636" y="2210"/>
                      </a:lnTo>
                      <a:lnTo>
                        <a:pt x="634" y="2212"/>
                      </a:lnTo>
                      <a:lnTo>
                        <a:pt x="632" y="2213"/>
                      </a:lnTo>
                      <a:lnTo>
                        <a:pt x="630" y="2214"/>
                      </a:lnTo>
                      <a:lnTo>
                        <a:pt x="627" y="2213"/>
                      </a:lnTo>
                      <a:lnTo>
                        <a:pt x="625" y="2212"/>
                      </a:lnTo>
                      <a:lnTo>
                        <a:pt x="621" y="2208"/>
                      </a:lnTo>
                      <a:lnTo>
                        <a:pt x="617" y="2202"/>
                      </a:lnTo>
                      <a:lnTo>
                        <a:pt x="614" y="2194"/>
                      </a:lnTo>
                      <a:lnTo>
                        <a:pt x="611" y="2185"/>
                      </a:lnTo>
                      <a:lnTo>
                        <a:pt x="611" y="2176"/>
                      </a:lnTo>
                      <a:lnTo>
                        <a:pt x="611" y="2168"/>
                      </a:lnTo>
                      <a:lnTo>
                        <a:pt x="612" y="2164"/>
                      </a:lnTo>
                      <a:lnTo>
                        <a:pt x="615" y="2161"/>
                      </a:lnTo>
                      <a:lnTo>
                        <a:pt x="617" y="2158"/>
                      </a:lnTo>
                      <a:lnTo>
                        <a:pt x="620" y="2155"/>
                      </a:lnTo>
                      <a:lnTo>
                        <a:pt x="623" y="2152"/>
                      </a:lnTo>
                      <a:lnTo>
                        <a:pt x="627" y="2150"/>
                      </a:lnTo>
                      <a:lnTo>
                        <a:pt x="631" y="2149"/>
                      </a:lnTo>
                      <a:lnTo>
                        <a:pt x="636" y="2148"/>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96403" tIns="48201" rIns="96403" bIns="48201" numCol="1" anchor="t" anchorCtr="0" compatLnSpc="1"/>
                <a:lstStyle/>
                <a:p>
                  <a:endParaRPr lang="zh-CN" altLang="en-US"/>
                </a:p>
              </p:txBody>
            </p:sp>
            <p:sp>
              <p:nvSpPr>
                <p:cNvPr id="15" name="Freeform 8"/>
                <p:cNvSpPr/>
                <p:nvPr/>
              </p:nvSpPr>
              <p:spPr bwMode="auto">
                <a:xfrm>
                  <a:off x="3636647" y="3767138"/>
                  <a:ext cx="60325" cy="63500"/>
                </a:xfrm>
                <a:custGeom>
                  <a:avLst/>
                  <a:gdLst>
                    <a:gd name="T0" fmla="*/ 191 w 340"/>
                    <a:gd name="T1" fmla="*/ 315 h 359"/>
                    <a:gd name="T2" fmla="*/ 224 w 340"/>
                    <a:gd name="T3" fmla="*/ 320 h 359"/>
                    <a:gd name="T4" fmla="*/ 260 w 340"/>
                    <a:gd name="T5" fmla="*/ 327 h 359"/>
                    <a:gd name="T6" fmla="*/ 295 w 340"/>
                    <a:gd name="T7" fmla="*/ 331 h 359"/>
                    <a:gd name="T8" fmla="*/ 318 w 340"/>
                    <a:gd name="T9" fmla="*/ 330 h 359"/>
                    <a:gd name="T10" fmla="*/ 328 w 340"/>
                    <a:gd name="T11" fmla="*/ 328 h 359"/>
                    <a:gd name="T12" fmla="*/ 336 w 340"/>
                    <a:gd name="T13" fmla="*/ 322 h 359"/>
                    <a:gd name="T14" fmla="*/ 340 w 340"/>
                    <a:gd name="T15" fmla="*/ 314 h 359"/>
                    <a:gd name="T16" fmla="*/ 339 w 340"/>
                    <a:gd name="T17" fmla="*/ 304 h 359"/>
                    <a:gd name="T18" fmla="*/ 331 w 340"/>
                    <a:gd name="T19" fmla="*/ 290 h 359"/>
                    <a:gd name="T20" fmla="*/ 318 w 340"/>
                    <a:gd name="T21" fmla="*/ 271 h 359"/>
                    <a:gd name="T22" fmla="*/ 298 w 340"/>
                    <a:gd name="T23" fmla="*/ 247 h 359"/>
                    <a:gd name="T24" fmla="*/ 274 w 340"/>
                    <a:gd name="T25" fmla="*/ 222 h 359"/>
                    <a:gd name="T26" fmla="*/ 255 w 340"/>
                    <a:gd name="T27" fmla="*/ 194 h 359"/>
                    <a:gd name="T28" fmla="*/ 241 w 340"/>
                    <a:gd name="T29" fmla="*/ 166 h 359"/>
                    <a:gd name="T30" fmla="*/ 231 w 340"/>
                    <a:gd name="T31" fmla="*/ 137 h 359"/>
                    <a:gd name="T32" fmla="*/ 221 w 340"/>
                    <a:gd name="T33" fmla="*/ 97 h 359"/>
                    <a:gd name="T34" fmla="*/ 215 w 340"/>
                    <a:gd name="T35" fmla="*/ 49 h 359"/>
                    <a:gd name="T36" fmla="*/ 211 w 340"/>
                    <a:gd name="T37" fmla="*/ 21 h 359"/>
                    <a:gd name="T38" fmla="*/ 207 w 340"/>
                    <a:gd name="T39" fmla="*/ 9 h 359"/>
                    <a:gd name="T40" fmla="*/ 201 w 340"/>
                    <a:gd name="T41" fmla="*/ 1 h 359"/>
                    <a:gd name="T42" fmla="*/ 192 w 340"/>
                    <a:gd name="T43" fmla="*/ 0 h 359"/>
                    <a:gd name="T44" fmla="*/ 178 w 340"/>
                    <a:gd name="T45" fmla="*/ 4 h 359"/>
                    <a:gd name="T46" fmla="*/ 160 w 340"/>
                    <a:gd name="T47" fmla="*/ 17 h 359"/>
                    <a:gd name="T48" fmla="*/ 121 w 340"/>
                    <a:gd name="T49" fmla="*/ 51 h 359"/>
                    <a:gd name="T50" fmla="*/ 79 w 340"/>
                    <a:gd name="T51" fmla="*/ 94 h 359"/>
                    <a:gd name="T52" fmla="*/ 62 w 340"/>
                    <a:gd name="T53" fmla="*/ 121 h 359"/>
                    <a:gd name="T54" fmla="*/ 48 w 340"/>
                    <a:gd name="T55" fmla="*/ 152 h 359"/>
                    <a:gd name="T56" fmla="*/ 38 w 340"/>
                    <a:gd name="T57" fmla="*/ 181 h 359"/>
                    <a:gd name="T58" fmla="*/ 36 w 340"/>
                    <a:gd name="T59" fmla="*/ 203 h 359"/>
                    <a:gd name="T60" fmla="*/ 33 w 340"/>
                    <a:gd name="T61" fmla="*/ 225 h 359"/>
                    <a:gd name="T62" fmla="*/ 25 w 340"/>
                    <a:gd name="T63" fmla="*/ 252 h 359"/>
                    <a:gd name="T64" fmla="*/ 12 w 340"/>
                    <a:gd name="T65" fmla="*/ 284 h 359"/>
                    <a:gd name="T66" fmla="*/ 4 w 340"/>
                    <a:gd name="T67" fmla="*/ 312 h 359"/>
                    <a:gd name="T68" fmla="*/ 1 w 340"/>
                    <a:gd name="T69" fmla="*/ 334 h 359"/>
                    <a:gd name="T70" fmla="*/ 1 w 340"/>
                    <a:gd name="T71" fmla="*/ 349 h 359"/>
                    <a:gd name="T72" fmla="*/ 8 w 340"/>
                    <a:gd name="T73" fmla="*/ 354 h 359"/>
                    <a:gd name="T74" fmla="*/ 26 w 340"/>
                    <a:gd name="T75" fmla="*/ 358 h 359"/>
                    <a:gd name="T76" fmla="*/ 72 w 340"/>
                    <a:gd name="T77" fmla="*/ 359 h 359"/>
                    <a:gd name="T78" fmla="*/ 96 w 340"/>
                    <a:gd name="T79" fmla="*/ 357 h 359"/>
                    <a:gd name="T80" fmla="*/ 106 w 340"/>
                    <a:gd name="T81" fmla="*/ 353 h 359"/>
                    <a:gd name="T82" fmla="*/ 122 w 340"/>
                    <a:gd name="T83" fmla="*/ 343 h 359"/>
                    <a:gd name="T84" fmla="*/ 143 w 340"/>
                    <a:gd name="T85" fmla="*/ 326 h 359"/>
                    <a:gd name="T86" fmla="*/ 160 w 340"/>
                    <a:gd name="T87" fmla="*/ 316 h 359"/>
                    <a:gd name="T88" fmla="*/ 171 w 340"/>
                    <a:gd name="T89" fmla="*/ 31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359">
                      <a:moveTo>
                        <a:pt x="176" y="315"/>
                      </a:moveTo>
                      <a:lnTo>
                        <a:pt x="191" y="315"/>
                      </a:lnTo>
                      <a:lnTo>
                        <a:pt x="206" y="317"/>
                      </a:lnTo>
                      <a:lnTo>
                        <a:pt x="224" y="320"/>
                      </a:lnTo>
                      <a:lnTo>
                        <a:pt x="242" y="323"/>
                      </a:lnTo>
                      <a:lnTo>
                        <a:pt x="260" y="327"/>
                      </a:lnTo>
                      <a:lnTo>
                        <a:pt x="279" y="329"/>
                      </a:lnTo>
                      <a:lnTo>
                        <a:pt x="295" y="331"/>
                      </a:lnTo>
                      <a:lnTo>
                        <a:pt x="311" y="331"/>
                      </a:lnTo>
                      <a:lnTo>
                        <a:pt x="318" y="330"/>
                      </a:lnTo>
                      <a:lnTo>
                        <a:pt x="323" y="329"/>
                      </a:lnTo>
                      <a:lnTo>
                        <a:pt x="328" y="328"/>
                      </a:lnTo>
                      <a:lnTo>
                        <a:pt x="333" y="326"/>
                      </a:lnTo>
                      <a:lnTo>
                        <a:pt x="336" y="322"/>
                      </a:lnTo>
                      <a:lnTo>
                        <a:pt x="339" y="319"/>
                      </a:lnTo>
                      <a:lnTo>
                        <a:pt x="340" y="314"/>
                      </a:lnTo>
                      <a:lnTo>
                        <a:pt x="340" y="310"/>
                      </a:lnTo>
                      <a:lnTo>
                        <a:pt x="339" y="304"/>
                      </a:lnTo>
                      <a:lnTo>
                        <a:pt x="335" y="297"/>
                      </a:lnTo>
                      <a:lnTo>
                        <a:pt x="331" y="290"/>
                      </a:lnTo>
                      <a:lnTo>
                        <a:pt x="326" y="280"/>
                      </a:lnTo>
                      <a:lnTo>
                        <a:pt x="318" y="271"/>
                      </a:lnTo>
                      <a:lnTo>
                        <a:pt x="310" y="260"/>
                      </a:lnTo>
                      <a:lnTo>
                        <a:pt x="298" y="247"/>
                      </a:lnTo>
                      <a:lnTo>
                        <a:pt x="286" y="234"/>
                      </a:lnTo>
                      <a:lnTo>
                        <a:pt x="274" y="222"/>
                      </a:lnTo>
                      <a:lnTo>
                        <a:pt x="264" y="208"/>
                      </a:lnTo>
                      <a:lnTo>
                        <a:pt x="255" y="194"/>
                      </a:lnTo>
                      <a:lnTo>
                        <a:pt x="247" y="181"/>
                      </a:lnTo>
                      <a:lnTo>
                        <a:pt x="241" y="166"/>
                      </a:lnTo>
                      <a:lnTo>
                        <a:pt x="236" y="152"/>
                      </a:lnTo>
                      <a:lnTo>
                        <a:pt x="231" y="137"/>
                      </a:lnTo>
                      <a:lnTo>
                        <a:pt x="228" y="124"/>
                      </a:lnTo>
                      <a:lnTo>
                        <a:pt x="221" y="97"/>
                      </a:lnTo>
                      <a:lnTo>
                        <a:pt x="218" y="72"/>
                      </a:lnTo>
                      <a:lnTo>
                        <a:pt x="215" y="49"/>
                      </a:lnTo>
                      <a:lnTo>
                        <a:pt x="213" y="30"/>
                      </a:lnTo>
                      <a:lnTo>
                        <a:pt x="211" y="21"/>
                      </a:lnTo>
                      <a:lnTo>
                        <a:pt x="210" y="15"/>
                      </a:lnTo>
                      <a:lnTo>
                        <a:pt x="207" y="9"/>
                      </a:lnTo>
                      <a:lnTo>
                        <a:pt x="205" y="4"/>
                      </a:lnTo>
                      <a:lnTo>
                        <a:pt x="201" y="1"/>
                      </a:lnTo>
                      <a:lnTo>
                        <a:pt x="197" y="0"/>
                      </a:lnTo>
                      <a:lnTo>
                        <a:pt x="192" y="0"/>
                      </a:lnTo>
                      <a:lnTo>
                        <a:pt x="185" y="1"/>
                      </a:lnTo>
                      <a:lnTo>
                        <a:pt x="178" y="4"/>
                      </a:lnTo>
                      <a:lnTo>
                        <a:pt x="169" y="10"/>
                      </a:lnTo>
                      <a:lnTo>
                        <a:pt x="160" y="17"/>
                      </a:lnTo>
                      <a:lnTo>
                        <a:pt x="148" y="26"/>
                      </a:lnTo>
                      <a:lnTo>
                        <a:pt x="121" y="51"/>
                      </a:lnTo>
                      <a:lnTo>
                        <a:pt x="86" y="86"/>
                      </a:lnTo>
                      <a:lnTo>
                        <a:pt x="79" y="94"/>
                      </a:lnTo>
                      <a:lnTo>
                        <a:pt x="70" y="107"/>
                      </a:lnTo>
                      <a:lnTo>
                        <a:pt x="62" y="121"/>
                      </a:lnTo>
                      <a:lnTo>
                        <a:pt x="55" y="136"/>
                      </a:lnTo>
                      <a:lnTo>
                        <a:pt x="48" y="152"/>
                      </a:lnTo>
                      <a:lnTo>
                        <a:pt x="43" y="166"/>
                      </a:lnTo>
                      <a:lnTo>
                        <a:pt x="38" y="181"/>
                      </a:lnTo>
                      <a:lnTo>
                        <a:pt x="37" y="191"/>
                      </a:lnTo>
                      <a:lnTo>
                        <a:pt x="36" y="203"/>
                      </a:lnTo>
                      <a:lnTo>
                        <a:pt x="35" y="215"/>
                      </a:lnTo>
                      <a:lnTo>
                        <a:pt x="33" y="225"/>
                      </a:lnTo>
                      <a:lnTo>
                        <a:pt x="31" y="234"/>
                      </a:lnTo>
                      <a:lnTo>
                        <a:pt x="25" y="252"/>
                      </a:lnTo>
                      <a:lnTo>
                        <a:pt x="19" y="268"/>
                      </a:lnTo>
                      <a:lnTo>
                        <a:pt x="12" y="284"/>
                      </a:lnTo>
                      <a:lnTo>
                        <a:pt x="7" y="303"/>
                      </a:lnTo>
                      <a:lnTo>
                        <a:pt x="4" y="312"/>
                      </a:lnTo>
                      <a:lnTo>
                        <a:pt x="3" y="322"/>
                      </a:lnTo>
                      <a:lnTo>
                        <a:pt x="1" y="334"/>
                      </a:lnTo>
                      <a:lnTo>
                        <a:pt x="0" y="346"/>
                      </a:lnTo>
                      <a:lnTo>
                        <a:pt x="1" y="349"/>
                      </a:lnTo>
                      <a:lnTo>
                        <a:pt x="5" y="351"/>
                      </a:lnTo>
                      <a:lnTo>
                        <a:pt x="8" y="354"/>
                      </a:lnTo>
                      <a:lnTo>
                        <a:pt x="13" y="355"/>
                      </a:lnTo>
                      <a:lnTo>
                        <a:pt x="26" y="358"/>
                      </a:lnTo>
                      <a:lnTo>
                        <a:pt x="42" y="359"/>
                      </a:lnTo>
                      <a:lnTo>
                        <a:pt x="72" y="359"/>
                      </a:lnTo>
                      <a:lnTo>
                        <a:pt x="92" y="358"/>
                      </a:lnTo>
                      <a:lnTo>
                        <a:pt x="96" y="357"/>
                      </a:lnTo>
                      <a:lnTo>
                        <a:pt x="101" y="356"/>
                      </a:lnTo>
                      <a:lnTo>
                        <a:pt x="106" y="353"/>
                      </a:lnTo>
                      <a:lnTo>
                        <a:pt x="111" y="350"/>
                      </a:lnTo>
                      <a:lnTo>
                        <a:pt x="122" y="343"/>
                      </a:lnTo>
                      <a:lnTo>
                        <a:pt x="132" y="335"/>
                      </a:lnTo>
                      <a:lnTo>
                        <a:pt x="143" y="326"/>
                      </a:lnTo>
                      <a:lnTo>
                        <a:pt x="154" y="319"/>
                      </a:lnTo>
                      <a:lnTo>
                        <a:pt x="160" y="316"/>
                      </a:lnTo>
                      <a:lnTo>
                        <a:pt x="165" y="315"/>
                      </a:lnTo>
                      <a:lnTo>
                        <a:pt x="171" y="314"/>
                      </a:lnTo>
                      <a:lnTo>
                        <a:pt x="176" y="31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6" name="Freeform 9"/>
                <p:cNvSpPr/>
                <p:nvPr/>
              </p:nvSpPr>
              <p:spPr bwMode="auto">
                <a:xfrm>
                  <a:off x="3515997" y="3511550"/>
                  <a:ext cx="312737" cy="404813"/>
                </a:xfrm>
                <a:custGeom>
                  <a:avLst/>
                  <a:gdLst>
                    <a:gd name="T0" fmla="*/ 1661 w 1768"/>
                    <a:gd name="T1" fmla="*/ 1443 h 2295"/>
                    <a:gd name="T2" fmla="*/ 1675 w 1768"/>
                    <a:gd name="T3" fmla="*/ 1337 h 2295"/>
                    <a:gd name="T4" fmla="*/ 1714 w 1768"/>
                    <a:gd name="T5" fmla="*/ 1181 h 2295"/>
                    <a:gd name="T6" fmla="*/ 1746 w 1768"/>
                    <a:gd name="T7" fmla="*/ 911 h 2295"/>
                    <a:gd name="T8" fmla="*/ 1764 w 1768"/>
                    <a:gd name="T9" fmla="*/ 679 h 2295"/>
                    <a:gd name="T10" fmla="*/ 1705 w 1768"/>
                    <a:gd name="T11" fmla="*/ 568 h 2295"/>
                    <a:gd name="T12" fmla="*/ 1516 w 1768"/>
                    <a:gd name="T13" fmla="*/ 287 h 2295"/>
                    <a:gd name="T14" fmla="*/ 1371 w 1768"/>
                    <a:gd name="T15" fmla="*/ 113 h 2295"/>
                    <a:gd name="T16" fmla="*/ 1157 w 1768"/>
                    <a:gd name="T17" fmla="*/ 9 h 2295"/>
                    <a:gd name="T18" fmla="*/ 763 w 1768"/>
                    <a:gd name="T19" fmla="*/ 24 h 2295"/>
                    <a:gd name="T20" fmla="*/ 390 w 1768"/>
                    <a:gd name="T21" fmla="*/ 164 h 2295"/>
                    <a:gd name="T22" fmla="*/ 135 w 1768"/>
                    <a:gd name="T23" fmla="*/ 428 h 2295"/>
                    <a:gd name="T24" fmla="*/ 10 w 1768"/>
                    <a:gd name="T25" fmla="*/ 814 h 2295"/>
                    <a:gd name="T26" fmla="*/ 15 w 1768"/>
                    <a:gd name="T27" fmla="*/ 1097 h 2295"/>
                    <a:gd name="T28" fmla="*/ 106 w 1768"/>
                    <a:gd name="T29" fmla="*/ 1422 h 2295"/>
                    <a:gd name="T30" fmla="*/ 87 w 1768"/>
                    <a:gd name="T31" fmla="*/ 1532 h 2295"/>
                    <a:gd name="T32" fmla="*/ 59 w 1768"/>
                    <a:gd name="T33" fmla="*/ 1594 h 2295"/>
                    <a:gd name="T34" fmla="*/ 93 w 1768"/>
                    <a:gd name="T35" fmla="*/ 1693 h 2295"/>
                    <a:gd name="T36" fmla="*/ 172 w 1768"/>
                    <a:gd name="T37" fmla="*/ 1812 h 2295"/>
                    <a:gd name="T38" fmla="*/ 261 w 1768"/>
                    <a:gd name="T39" fmla="*/ 1814 h 2295"/>
                    <a:gd name="T40" fmla="*/ 435 w 1768"/>
                    <a:gd name="T41" fmla="*/ 1783 h 2295"/>
                    <a:gd name="T42" fmla="*/ 531 w 1768"/>
                    <a:gd name="T43" fmla="*/ 1841 h 2295"/>
                    <a:gd name="T44" fmla="*/ 546 w 1768"/>
                    <a:gd name="T45" fmla="*/ 1956 h 2295"/>
                    <a:gd name="T46" fmla="*/ 516 w 1768"/>
                    <a:gd name="T47" fmla="*/ 2093 h 2295"/>
                    <a:gd name="T48" fmla="*/ 548 w 1768"/>
                    <a:gd name="T49" fmla="*/ 2176 h 2295"/>
                    <a:gd name="T50" fmla="*/ 567 w 1768"/>
                    <a:gd name="T51" fmla="*/ 2173 h 2295"/>
                    <a:gd name="T52" fmla="*/ 579 w 1768"/>
                    <a:gd name="T53" fmla="*/ 2104 h 2295"/>
                    <a:gd name="T54" fmla="*/ 615 w 1768"/>
                    <a:gd name="T55" fmla="*/ 2095 h 2295"/>
                    <a:gd name="T56" fmla="*/ 677 w 1768"/>
                    <a:gd name="T57" fmla="*/ 2167 h 2295"/>
                    <a:gd name="T58" fmla="*/ 692 w 1768"/>
                    <a:gd name="T59" fmla="*/ 2250 h 2295"/>
                    <a:gd name="T60" fmla="*/ 711 w 1768"/>
                    <a:gd name="T61" fmla="*/ 2268 h 2295"/>
                    <a:gd name="T62" fmla="*/ 760 w 1768"/>
                    <a:gd name="T63" fmla="*/ 2179 h 2295"/>
                    <a:gd name="T64" fmla="*/ 777 w 1768"/>
                    <a:gd name="T65" fmla="*/ 2249 h 2295"/>
                    <a:gd name="T66" fmla="*/ 809 w 1768"/>
                    <a:gd name="T67" fmla="*/ 2295 h 2295"/>
                    <a:gd name="T68" fmla="*/ 855 w 1768"/>
                    <a:gd name="T69" fmla="*/ 2253 h 2295"/>
                    <a:gd name="T70" fmla="*/ 865 w 1768"/>
                    <a:gd name="T71" fmla="*/ 2158 h 2295"/>
                    <a:gd name="T72" fmla="*/ 878 w 1768"/>
                    <a:gd name="T73" fmla="*/ 2181 h 2295"/>
                    <a:gd name="T74" fmla="*/ 897 w 1768"/>
                    <a:gd name="T75" fmla="*/ 2268 h 2295"/>
                    <a:gd name="T76" fmla="*/ 943 w 1768"/>
                    <a:gd name="T77" fmla="*/ 2288 h 2295"/>
                    <a:gd name="T78" fmla="*/ 961 w 1768"/>
                    <a:gd name="T79" fmla="*/ 2194 h 2295"/>
                    <a:gd name="T80" fmla="*/ 974 w 1768"/>
                    <a:gd name="T81" fmla="*/ 2159 h 2295"/>
                    <a:gd name="T82" fmla="*/ 985 w 1768"/>
                    <a:gd name="T83" fmla="*/ 2241 h 2295"/>
                    <a:gd name="T84" fmla="*/ 1029 w 1768"/>
                    <a:gd name="T85" fmla="*/ 2228 h 2295"/>
                    <a:gd name="T86" fmla="*/ 1126 w 1768"/>
                    <a:gd name="T87" fmla="*/ 2103 h 2295"/>
                    <a:gd name="T88" fmla="*/ 1229 w 1768"/>
                    <a:gd name="T89" fmla="*/ 2092 h 2295"/>
                    <a:gd name="T90" fmla="*/ 1246 w 1768"/>
                    <a:gd name="T91" fmla="*/ 2066 h 2295"/>
                    <a:gd name="T92" fmla="*/ 1224 w 1768"/>
                    <a:gd name="T93" fmla="*/ 1920 h 2295"/>
                    <a:gd name="T94" fmla="*/ 1198 w 1768"/>
                    <a:gd name="T95" fmla="*/ 1825 h 2295"/>
                    <a:gd name="T96" fmla="*/ 1184 w 1768"/>
                    <a:gd name="T97" fmla="*/ 1764 h 2295"/>
                    <a:gd name="T98" fmla="*/ 1260 w 1768"/>
                    <a:gd name="T99" fmla="*/ 1723 h 2295"/>
                    <a:gd name="T100" fmla="*/ 1434 w 1768"/>
                    <a:gd name="T101" fmla="*/ 1713 h 2295"/>
                    <a:gd name="T102" fmla="*/ 1501 w 1768"/>
                    <a:gd name="T103" fmla="*/ 1745 h 2295"/>
                    <a:gd name="T104" fmla="*/ 1598 w 1768"/>
                    <a:gd name="T105" fmla="*/ 1736 h 2295"/>
                    <a:gd name="T106" fmla="*/ 1614 w 1768"/>
                    <a:gd name="T107" fmla="*/ 1699 h 2295"/>
                    <a:gd name="T108" fmla="*/ 1684 w 1768"/>
                    <a:gd name="T109" fmla="*/ 1633 h 2295"/>
                    <a:gd name="T110" fmla="*/ 1711 w 1768"/>
                    <a:gd name="T111" fmla="*/ 1561 h 2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8" h="2295">
                      <a:moveTo>
                        <a:pt x="1705" y="1561"/>
                      </a:moveTo>
                      <a:lnTo>
                        <a:pt x="1695" y="1539"/>
                      </a:lnTo>
                      <a:lnTo>
                        <a:pt x="1686" y="1519"/>
                      </a:lnTo>
                      <a:lnTo>
                        <a:pt x="1679" y="1502"/>
                      </a:lnTo>
                      <a:lnTo>
                        <a:pt x="1673" y="1486"/>
                      </a:lnTo>
                      <a:lnTo>
                        <a:pt x="1668" y="1470"/>
                      </a:lnTo>
                      <a:lnTo>
                        <a:pt x="1664" y="1456"/>
                      </a:lnTo>
                      <a:lnTo>
                        <a:pt x="1661" y="1443"/>
                      </a:lnTo>
                      <a:lnTo>
                        <a:pt x="1659" y="1431"/>
                      </a:lnTo>
                      <a:lnTo>
                        <a:pt x="1658" y="1420"/>
                      </a:lnTo>
                      <a:lnTo>
                        <a:pt x="1657" y="1410"/>
                      </a:lnTo>
                      <a:lnTo>
                        <a:pt x="1658" y="1400"/>
                      </a:lnTo>
                      <a:lnTo>
                        <a:pt x="1659" y="1391"/>
                      </a:lnTo>
                      <a:lnTo>
                        <a:pt x="1663" y="1373"/>
                      </a:lnTo>
                      <a:lnTo>
                        <a:pt x="1668" y="1355"/>
                      </a:lnTo>
                      <a:lnTo>
                        <a:pt x="1675" y="1337"/>
                      </a:lnTo>
                      <a:lnTo>
                        <a:pt x="1683" y="1317"/>
                      </a:lnTo>
                      <a:lnTo>
                        <a:pt x="1692" y="1294"/>
                      </a:lnTo>
                      <a:lnTo>
                        <a:pt x="1700" y="1269"/>
                      </a:lnTo>
                      <a:lnTo>
                        <a:pt x="1703" y="1254"/>
                      </a:lnTo>
                      <a:lnTo>
                        <a:pt x="1706" y="1238"/>
                      </a:lnTo>
                      <a:lnTo>
                        <a:pt x="1709" y="1220"/>
                      </a:lnTo>
                      <a:lnTo>
                        <a:pt x="1712" y="1202"/>
                      </a:lnTo>
                      <a:lnTo>
                        <a:pt x="1714" y="1181"/>
                      </a:lnTo>
                      <a:lnTo>
                        <a:pt x="1716" y="1159"/>
                      </a:lnTo>
                      <a:lnTo>
                        <a:pt x="1717" y="1134"/>
                      </a:lnTo>
                      <a:lnTo>
                        <a:pt x="1717" y="1108"/>
                      </a:lnTo>
                      <a:lnTo>
                        <a:pt x="1718" y="1081"/>
                      </a:lnTo>
                      <a:lnTo>
                        <a:pt x="1722" y="1051"/>
                      </a:lnTo>
                      <a:lnTo>
                        <a:pt x="1726" y="1019"/>
                      </a:lnTo>
                      <a:lnTo>
                        <a:pt x="1733" y="984"/>
                      </a:lnTo>
                      <a:lnTo>
                        <a:pt x="1746" y="911"/>
                      </a:lnTo>
                      <a:lnTo>
                        <a:pt x="1759" y="836"/>
                      </a:lnTo>
                      <a:lnTo>
                        <a:pt x="1763" y="799"/>
                      </a:lnTo>
                      <a:lnTo>
                        <a:pt x="1767" y="763"/>
                      </a:lnTo>
                      <a:lnTo>
                        <a:pt x="1768" y="746"/>
                      </a:lnTo>
                      <a:lnTo>
                        <a:pt x="1768" y="728"/>
                      </a:lnTo>
                      <a:lnTo>
                        <a:pt x="1768" y="711"/>
                      </a:lnTo>
                      <a:lnTo>
                        <a:pt x="1765" y="694"/>
                      </a:lnTo>
                      <a:lnTo>
                        <a:pt x="1764" y="679"/>
                      </a:lnTo>
                      <a:lnTo>
                        <a:pt x="1761" y="663"/>
                      </a:lnTo>
                      <a:lnTo>
                        <a:pt x="1757" y="649"/>
                      </a:lnTo>
                      <a:lnTo>
                        <a:pt x="1753" y="635"/>
                      </a:lnTo>
                      <a:lnTo>
                        <a:pt x="1747" y="622"/>
                      </a:lnTo>
                      <a:lnTo>
                        <a:pt x="1741" y="610"/>
                      </a:lnTo>
                      <a:lnTo>
                        <a:pt x="1733" y="599"/>
                      </a:lnTo>
                      <a:lnTo>
                        <a:pt x="1723" y="588"/>
                      </a:lnTo>
                      <a:lnTo>
                        <a:pt x="1705" y="568"/>
                      </a:lnTo>
                      <a:lnTo>
                        <a:pt x="1687" y="547"/>
                      </a:lnTo>
                      <a:lnTo>
                        <a:pt x="1670" y="526"/>
                      </a:lnTo>
                      <a:lnTo>
                        <a:pt x="1653" y="504"/>
                      </a:lnTo>
                      <a:lnTo>
                        <a:pt x="1623" y="458"/>
                      </a:lnTo>
                      <a:lnTo>
                        <a:pt x="1592" y="410"/>
                      </a:lnTo>
                      <a:lnTo>
                        <a:pt x="1562" y="361"/>
                      </a:lnTo>
                      <a:lnTo>
                        <a:pt x="1531" y="312"/>
                      </a:lnTo>
                      <a:lnTo>
                        <a:pt x="1516" y="287"/>
                      </a:lnTo>
                      <a:lnTo>
                        <a:pt x="1499" y="264"/>
                      </a:lnTo>
                      <a:lnTo>
                        <a:pt x="1483" y="240"/>
                      </a:lnTo>
                      <a:lnTo>
                        <a:pt x="1466" y="217"/>
                      </a:lnTo>
                      <a:lnTo>
                        <a:pt x="1449" y="195"/>
                      </a:lnTo>
                      <a:lnTo>
                        <a:pt x="1430" y="173"/>
                      </a:lnTo>
                      <a:lnTo>
                        <a:pt x="1411" y="152"/>
                      </a:lnTo>
                      <a:lnTo>
                        <a:pt x="1391" y="132"/>
                      </a:lnTo>
                      <a:lnTo>
                        <a:pt x="1371" y="113"/>
                      </a:lnTo>
                      <a:lnTo>
                        <a:pt x="1348" y="95"/>
                      </a:lnTo>
                      <a:lnTo>
                        <a:pt x="1326" y="78"/>
                      </a:lnTo>
                      <a:lnTo>
                        <a:pt x="1301" y="62"/>
                      </a:lnTo>
                      <a:lnTo>
                        <a:pt x="1275" y="49"/>
                      </a:lnTo>
                      <a:lnTo>
                        <a:pt x="1248" y="37"/>
                      </a:lnTo>
                      <a:lnTo>
                        <a:pt x="1220" y="25"/>
                      </a:lnTo>
                      <a:lnTo>
                        <a:pt x="1189" y="16"/>
                      </a:lnTo>
                      <a:lnTo>
                        <a:pt x="1157" y="9"/>
                      </a:lnTo>
                      <a:lnTo>
                        <a:pt x="1123" y="4"/>
                      </a:lnTo>
                      <a:lnTo>
                        <a:pt x="1087" y="1"/>
                      </a:lnTo>
                      <a:lnTo>
                        <a:pt x="1050" y="0"/>
                      </a:lnTo>
                      <a:lnTo>
                        <a:pt x="989" y="1"/>
                      </a:lnTo>
                      <a:lnTo>
                        <a:pt x="930" y="4"/>
                      </a:lnTo>
                      <a:lnTo>
                        <a:pt x="872" y="9"/>
                      </a:lnTo>
                      <a:lnTo>
                        <a:pt x="817" y="15"/>
                      </a:lnTo>
                      <a:lnTo>
                        <a:pt x="763" y="24"/>
                      </a:lnTo>
                      <a:lnTo>
                        <a:pt x="709" y="34"/>
                      </a:lnTo>
                      <a:lnTo>
                        <a:pt x="659" y="48"/>
                      </a:lnTo>
                      <a:lnTo>
                        <a:pt x="609" y="62"/>
                      </a:lnTo>
                      <a:lnTo>
                        <a:pt x="562" y="79"/>
                      </a:lnTo>
                      <a:lnTo>
                        <a:pt x="516" y="97"/>
                      </a:lnTo>
                      <a:lnTo>
                        <a:pt x="472" y="118"/>
                      </a:lnTo>
                      <a:lnTo>
                        <a:pt x="430" y="140"/>
                      </a:lnTo>
                      <a:lnTo>
                        <a:pt x="390" y="164"/>
                      </a:lnTo>
                      <a:lnTo>
                        <a:pt x="350" y="191"/>
                      </a:lnTo>
                      <a:lnTo>
                        <a:pt x="313" y="218"/>
                      </a:lnTo>
                      <a:lnTo>
                        <a:pt x="280" y="249"/>
                      </a:lnTo>
                      <a:lnTo>
                        <a:pt x="247" y="281"/>
                      </a:lnTo>
                      <a:lnTo>
                        <a:pt x="215" y="315"/>
                      </a:lnTo>
                      <a:lnTo>
                        <a:pt x="186" y="351"/>
                      </a:lnTo>
                      <a:lnTo>
                        <a:pt x="159" y="388"/>
                      </a:lnTo>
                      <a:lnTo>
                        <a:pt x="135" y="428"/>
                      </a:lnTo>
                      <a:lnTo>
                        <a:pt x="111" y="470"/>
                      </a:lnTo>
                      <a:lnTo>
                        <a:pt x="90" y="513"/>
                      </a:lnTo>
                      <a:lnTo>
                        <a:pt x="72" y="559"/>
                      </a:lnTo>
                      <a:lnTo>
                        <a:pt x="56" y="606"/>
                      </a:lnTo>
                      <a:lnTo>
                        <a:pt x="41" y="655"/>
                      </a:lnTo>
                      <a:lnTo>
                        <a:pt x="29" y="707"/>
                      </a:lnTo>
                      <a:lnTo>
                        <a:pt x="19" y="759"/>
                      </a:lnTo>
                      <a:lnTo>
                        <a:pt x="10" y="814"/>
                      </a:lnTo>
                      <a:lnTo>
                        <a:pt x="4" y="871"/>
                      </a:lnTo>
                      <a:lnTo>
                        <a:pt x="1" y="930"/>
                      </a:lnTo>
                      <a:lnTo>
                        <a:pt x="0" y="990"/>
                      </a:lnTo>
                      <a:lnTo>
                        <a:pt x="0" y="1007"/>
                      </a:lnTo>
                      <a:lnTo>
                        <a:pt x="2" y="1024"/>
                      </a:lnTo>
                      <a:lnTo>
                        <a:pt x="4" y="1042"/>
                      </a:lnTo>
                      <a:lnTo>
                        <a:pt x="7" y="1060"/>
                      </a:lnTo>
                      <a:lnTo>
                        <a:pt x="15" y="1097"/>
                      </a:lnTo>
                      <a:lnTo>
                        <a:pt x="26" y="1136"/>
                      </a:lnTo>
                      <a:lnTo>
                        <a:pt x="50" y="1215"/>
                      </a:lnTo>
                      <a:lnTo>
                        <a:pt x="76" y="1294"/>
                      </a:lnTo>
                      <a:lnTo>
                        <a:pt x="87" y="1332"/>
                      </a:lnTo>
                      <a:lnTo>
                        <a:pt x="97" y="1369"/>
                      </a:lnTo>
                      <a:lnTo>
                        <a:pt x="101" y="1388"/>
                      </a:lnTo>
                      <a:lnTo>
                        <a:pt x="104" y="1405"/>
                      </a:lnTo>
                      <a:lnTo>
                        <a:pt x="106" y="1422"/>
                      </a:lnTo>
                      <a:lnTo>
                        <a:pt x="108" y="1438"/>
                      </a:lnTo>
                      <a:lnTo>
                        <a:pt x="108" y="1454"/>
                      </a:lnTo>
                      <a:lnTo>
                        <a:pt x="108" y="1469"/>
                      </a:lnTo>
                      <a:lnTo>
                        <a:pt x="106" y="1484"/>
                      </a:lnTo>
                      <a:lnTo>
                        <a:pt x="103" y="1497"/>
                      </a:lnTo>
                      <a:lnTo>
                        <a:pt x="100" y="1509"/>
                      </a:lnTo>
                      <a:lnTo>
                        <a:pt x="94" y="1522"/>
                      </a:lnTo>
                      <a:lnTo>
                        <a:pt x="87" y="1532"/>
                      </a:lnTo>
                      <a:lnTo>
                        <a:pt x="79" y="1542"/>
                      </a:lnTo>
                      <a:lnTo>
                        <a:pt x="73" y="1548"/>
                      </a:lnTo>
                      <a:lnTo>
                        <a:pt x="69" y="1555"/>
                      </a:lnTo>
                      <a:lnTo>
                        <a:pt x="65" y="1563"/>
                      </a:lnTo>
                      <a:lnTo>
                        <a:pt x="62" y="1570"/>
                      </a:lnTo>
                      <a:lnTo>
                        <a:pt x="61" y="1578"/>
                      </a:lnTo>
                      <a:lnTo>
                        <a:pt x="60" y="1586"/>
                      </a:lnTo>
                      <a:lnTo>
                        <a:pt x="59" y="1594"/>
                      </a:lnTo>
                      <a:lnTo>
                        <a:pt x="60" y="1603"/>
                      </a:lnTo>
                      <a:lnTo>
                        <a:pt x="61" y="1612"/>
                      </a:lnTo>
                      <a:lnTo>
                        <a:pt x="63" y="1620"/>
                      </a:lnTo>
                      <a:lnTo>
                        <a:pt x="65" y="1629"/>
                      </a:lnTo>
                      <a:lnTo>
                        <a:pt x="68" y="1639"/>
                      </a:lnTo>
                      <a:lnTo>
                        <a:pt x="75" y="1657"/>
                      </a:lnTo>
                      <a:lnTo>
                        <a:pt x="83" y="1675"/>
                      </a:lnTo>
                      <a:lnTo>
                        <a:pt x="93" y="1693"/>
                      </a:lnTo>
                      <a:lnTo>
                        <a:pt x="103" y="1710"/>
                      </a:lnTo>
                      <a:lnTo>
                        <a:pt x="113" y="1726"/>
                      </a:lnTo>
                      <a:lnTo>
                        <a:pt x="123" y="1742"/>
                      </a:lnTo>
                      <a:lnTo>
                        <a:pt x="141" y="1769"/>
                      </a:lnTo>
                      <a:lnTo>
                        <a:pt x="152" y="1790"/>
                      </a:lnTo>
                      <a:lnTo>
                        <a:pt x="157" y="1799"/>
                      </a:lnTo>
                      <a:lnTo>
                        <a:pt x="164" y="1806"/>
                      </a:lnTo>
                      <a:lnTo>
                        <a:pt x="172" y="1812"/>
                      </a:lnTo>
                      <a:lnTo>
                        <a:pt x="180" y="1816"/>
                      </a:lnTo>
                      <a:lnTo>
                        <a:pt x="190" y="1820"/>
                      </a:lnTo>
                      <a:lnTo>
                        <a:pt x="200" y="1822"/>
                      </a:lnTo>
                      <a:lnTo>
                        <a:pt x="211" y="1822"/>
                      </a:lnTo>
                      <a:lnTo>
                        <a:pt x="223" y="1821"/>
                      </a:lnTo>
                      <a:lnTo>
                        <a:pt x="234" y="1820"/>
                      </a:lnTo>
                      <a:lnTo>
                        <a:pt x="248" y="1818"/>
                      </a:lnTo>
                      <a:lnTo>
                        <a:pt x="261" y="1814"/>
                      </a:lnTo>
                      <a:lnTo>
                        <a:pt x="274" y="1811"/>
                      </a:lnTo>
                      <a:lnTo>
                        <a:pt x="303" y="1803"/>
                      </a:lnTo>
                      <a:lnTo>
                        <a:pt x="332" y="1796"/>
                      </a:lnTo>
                      <a:lnTo>
                        <a:pt x="362" y="1789"/>
                      </a:lnTo>
                      <a:lnTo>
                        <a:pt x="392" y="1784"/>
                      </a:lnTo>
                      <a:lnTo>
                        <a:pt x="406" y="1783"/>
                      </a:lnTo>
                      <a:lnTo>
                        <a:pt x="420" y="1782"/>
                      </a:lnTo>
                      <a:lnTo>
                        <a:pt x="435" y="1783"/>
                      </a:lnTo>
                      <a:lnTo>
                        <a:pt x="449" y="1785"/>
                      </a:lnTo>
                      <a:lnTo>
                        <a:pt x="462" y="1788"/>
                      </a:lnTo>
                      <a:lnTo>
                        <a:pt x="475" y="1792"/>
                      </a:lnTo>
                      <a:lnTo>
                        <a:pt x="487" y="1798"/>
                      </a:lnTo>
                      <a:lnTo>
                        <a:pt x="499" y="1806"/>
                      </a:lnTo>
                      <a:lnTo>
                        <a:pt x="511" y="1815"/>
                      </a:lnTo>
                      <a:lnTo>
                        <a:pt x="521" y="1828"/>
                      </a:lnTo>
                      <a:lnTo>
                        <a:pt x="531" y="1841"/>
                      </a:lnTo>
                      <a:lnTo>
                        <a:pt x="540" y="1858"/>
                      </a:lnTo>
                      <a:lnTo>
                        <a:pt x="546" y="1873"/>
                      </a:lnTo>
                      <a:lnTo>
                        <a:pt x="550" y="1887"/>
                      </a:lnTo>
                      <a:lnTo>
                        <a:pt x="551" y="1901"/>
                      </a:lnTo>
                      <a:lnTo>
                        <a:pt x="552" y="1915"/>
                      </a:lnTo>
                      <a:lnTo>
                        <a:pt x="551" y="1928"/>
                      </a:lnTo>
                      <a:lnTo>
                        <a:pt x="549" y="1942"/>
                      </a:lnTo>
                      <a:lnTo>
                        <a:pt x="546" y="1956"/>
                      </a:lnTo>
                      <a:lnTo>
                        <a:pt x="542" y="1970"/>
                      </a:lnTo>
                      <a:lnTo>
                        <a:pt x="533" y="1996"/>
                      </a:lnTo>
                      <a:lnTo>
                        <a:pt x="525" y="2023"/>
                      </a:lnTo>
                      <a:lnTo>
                        <a:pt x="521" y="2037"/>
                      </a:lnTo>
                      <a:lnTo>
                        <a:pt x="518" y="2051"/>
                      </a:lnTo>
                      <a:lnTo>
                        <a:pt x="517" y="2066"/>
                      </a:lnTo>
                      <a:lnTo>
                        <a:pt x="516" y="2081"/>
                      </a:lnTo>
                      <a:lnTo>
                        <a:pt x="516" y="2093"/>
                      </a:lnTo>
                      <a:lnTo>
                        <a:pt x="518" y="2105"/>
                      </a:lnTo>
                      <a:lnTo>
                        <a:pt x="521" y="2118"/>
                      </a:lnTo>
                      <a:lnTo>
                        <a:pt x="524" y="2130"/>
                      </a:lnTo>
                      <a:lnTo>
                        <a:pt x="528" y="2141"/>
                      </a:lnTo>
                      <a:lnTo>
                        <a:pt x="533" y="2152"/>
                      </a:lnTo>
                      <a:lnTo>
                        <a:pt x="537" y="2162"/>
                      </a:lnTo>
                      <a:lnTo>
                        <a:pt x="543" y="2170"/>
                      </a:lnTo>
                      <a:lnTo>
                        <a:pt x="548" y="2176"/>
                      </a:lnTo>
                      <a:lnTo>
                        <a:pt x="553" y="2180"/>
                      </a:lnTo>
                      <a:lnTo>
                        <a:pt x="555" y="2181"/>
                      </a:lnTo>
                      <a:lnTo>
                        <a:pt x="558" y="2181"/>
                      </a:lnTo>
                      <a:lnTo>
                        <a:pt x="560" y="2181"/>
                      </a:lnTo>
                      <a:lnTo>
                        <a:pt x="562" y="2180"/>
                      </a:lnTo>
                      <a:lnTo>
                        <a:pt x="563" y="2179"/>
                      </a:lnTo>
                      <a:lnTo>
                        <a:pt x="565" y="2176"/>
                      </a:lnTo>
                      <a:lnTo>
                        <a:pt x="567" y="2173"/>
                      </a:lnTo>
                      <a:lnTo>
                        <a:pt x="568" y="2169"/>
                      </a:lnTo>
                      <a:lnTo>
                        <a:pt x="569" y="2158"/>
                      </a:lnTo>
                      <a:lnTo>
                        <a:pt x="570" y="2142"/>
                      </a:lnTo>
                      <a:lnTo>
                        <a:pt x="570" y="2133"/>
                      </a:lnTo>
                      <a:lnTo>
                        <a:pt x="571" y="2124"/>
                      </a:lnTo>
                      <a:lnTo>
                        <a:pt x="573" y="2117"/>
                      </a:lnTo>
                      <a:lnTo>
                        <a:pt x="576" y="2110"/>
                      </a:lnTo>
                      <a:lnTo>
                        <a:pt x="579" y="2104"/>
                      </a:lnTo>
                      <a:lnTo>
                        <a:pt x="582" y="2100"/>
                      </a:lnTo>
                      <a:lnTo>
                        <a:pt x="585" y="2097"/>
                      </a:lnTo>
                      <a:lnTo>
                        <a:pt x="589" y="2094"/>
                      </a:lnTo>
                      <a:lnTo>
                        <a:pt x="594" y="2093"/>
                      </a:lnTo>
                      <a:lnTo>
                        <a:pt x="598" y="2092"/>
                      </a:lnTo>
                      <a:lnTo>
                        <a:pt x="603" y="2093"/>
                      </a:lnTo>
                      <a:lnTo>
                        <a:pt x="608" y="2094"/>
                      </a:lnTo>
                      <a:lnTo>
                        <a:pt x="615" y="2095"/>
                      </a:lnTo>
                      <a:lnTo>
                        <a:pt x="620" y="2098"/>
                      </a:lnTo>
                      <a:lnTo>
                        <a:pt x="626" y="2101"/>
                      </a:lnTo>
                      <a:lnTo>
                        <a:pt x="631" y="2105"/>
                      </a:lnTo>
                      <a:lnTo>
                        <a:pt x="642" y="2116"/>
                      </a:lnTo>
                      <a:lnTo>
                        <a:pt x="654" y="2128"/>
                      </a:lnTo>
                      <a:lnTo>
                        <a:pt x="664" y="2142"/>
                      </a:lnTo>
                      <a:lnTo>
                        <a:pt x="673" y="2159"/>
                      </a:lnTo>
                      <a:lnTo>
                        <a:pt x="677" y="2167"/>
                      </a:lnTo>
                      <a:lnTo>
                        <a:pt x="680" y="2176"/>
                      </a:lnTo>
                      <a:lnTo>
                        <a:pt x="683" y="2185"/>
                      </a:lnTo>
                      <a:lnTo>
                        <a:pt x="686" y="2195"/>
                      </a:lnTo>
                      <a:lnTo>
                        <a:pt x="689" y="2205"/>
                      </a:lnTo>
                      <a:lnTo>
                        <a:pt x="691" y="2215"/>
                      </a:lnTo>
                      <a:lnTo>
                        <a:pt x="692" y="2225"/>
                      </a:lnTo>
                      <a:lnTo>
                        <a:pt x="692" y="2236"/>
                      </a:lnTo>
                      <a:lnTo>
                        <a:pt x="692" y="2250"/>
                      </a:lnTo>
                      <a:lnTo>
                        <a:pt x="693" y="2261"/>
                      </a:lnTo>
                      <a:lnTo>
                        <a:pt x="694" y="2270"/>
                      </a:lnTo>
                      <a:lnTo>
                        <a:pt x="696" y="2276"/>
                      </a:lnTo>
                      <a:lnTo>
                        <a:pt x="698" y="2279"/>
                      </a:lnTo>
                      <a:lnTo>
                        <a:pt x="700" y="2280"/>
                      </a:lnTo>
                      <a:lnTo>
                        <a:pt x="702" y="2280"/>
                      </a:lnTo>
                      <a:lnTo>
                        <a:pt x="705" y="2277"/>
                      </a:lnTo>
                      <a:lnTo>
                        <a:pt x="711" y="2268"/>
                      </a:lnTo>
                      <a:lnTo>
                        <a:pt x="718" y="2253"/>
                      </a:lnTo>
                      <a:lnTo>
                        <a:pt x="727" y="2237"/>
                      </a:lnTo>
                      <a:lnTo>
                        <a:pt x="734" y="2219"/>
                      </a:lnTo>
                      <a:lnTo>
                        <a:pt x="742" y="2203"/>
                      </a:lnTo>
                      <a:lnTo>
                        <a:pt x="750" y="2190"/>
                      </a:lnTo>
                      <a:lnTo>
                        <a:pt x="753" y="2184"/>
                      </a:lnTo>
                      <a:lnTo>
                        <a:pt x="757" y="2181"/>
                      </a:lnTo>
                      <a:lnTo>
                        <a:pt x="760" y="2179"/>
                      </a:lnTo>
                      <a:lnTo>
                        <a:pt x="764" y="2179"/>
                      </a:lnTo>
                      <a:lnTo>
                        <a:pt x="767" y="2181"/>
                      </a:lnTo>
                      <a:lnTo>
                        <a:pt x="769" y="2185"/>
                      </a:lnTo>
                      <a:lnTo>
                        <a:pt x="771" y="2192"/>
                      </a:lnTo>
                      <a:lnTo>
                        <a:pt x="773" y="2202"/>
                      </a:lnTo>
                      <a:lnTo>
                        <a:pt x="775" y="2214"/>
                      </a:lnTo>
                      <a:lnTo>
                        <a:pt x="776" y="2231"/>
                      </a:lnTo>
                      <a:lnTo>
                        <a:pt x="777" y="2249"/>
                      </a:lnTo>
                      <a:lnTo>
                        <a:pt x="777" y="2273"/>
                      </a:lnTo>
                      <a:lnTo>
                        <a:pt x="778" y="2278"/>
                      </a:lnTo>
                      <a:lnTo>
                        <a:pt x="780" y="2283"/>
                      </a:lnTo>
                      <a:lnTo>
                        <a:pt x="784" y="2287"/>
                      </a:lnTo>
                      <a:lnTo>
                        <a:pt x="789" y="2290"/>
                      </a:lnTo>
                      <a:lnTo>
                        <a:pt x="795" y="2293"/>
                      </a:lnTo>
                      <a:lnTo>
                        <a:pt x="802" y="2294"/>
                      </a:lnTo>
                      <a:lnTo>
                        <a:pt x="809" y="2295"/>
                      </a:lnTo>
                      <a:lnTo>
                        <a:pt x="816" y="2294"/>
                      </a:lnTo>
                      <a:lnTo>
                        <a:pt x="823" y="2292"/>
                      </a:lnTo>
                      <a:lnTo>
                        <a:pt x="830" y="2289"/>
                      </a:lnTo>
                      <a:lnTo>
                        <a:pt x="838" y="2285"/>
                      </a:lnTo>
                      <a:lnTo>
                        <a:pt x="844" y="2280"/>
                      </a:lnTo>
                      <a:lnTo>
                        <a:pt x="848" y="2273"/>
                      </a:lnTo>
                      <a:lnTo>
                        <a:pt x="852" y="2264"/>
                      </a:lnTo>
                      <a:lnTo>
                        <a:pt x="855" y="2253"/>
                      </a:lnTo>
                      <a:lnTo>
                        <a:pt x="856" y="2242"/>
                      </a:lnTo>
                      <a:lnTo>
                        <a:pt x="856" y="2223"/>
                      </a:lnTo>
                      <a:lnTo>
                        <a:pt x="857" y="2208"/>
                      </a:lnTo>
                      <a:lnTo>
                        <a:pt x="858" y="2194"/>
                      </a:lnTo>
                      <a:lnTo>
                        <a:pt x="859" y="2181"/>
                      </a:lnTo>
                      <a:lnTo>
                        <a:pt x="861" y="2171"/>
                      </a:lnTo>
                      <a:lnTo>
                        <a:pt x="863" y="2164"/>
                      </a:lnTo>
                      <a:lnTo>
                        <a:pt x="865" y="2158"/>
                      </a:lnTo>
                      <a:lnTo>
                        <a:pt x="867" y="2155"/>
                      </a:lnTo>
                      <a:lnTo>
                        <a:pt x="868" y="2155"/>
                      </a:lnTo>
                      <a:lnTo>
                        <a:pt x="870" y="2155"/>
                      </a:lnTo>
                      <a:lnTo>
                        <a:pt x="871" y="2156"/>
                      </a:lnTo>
                      <a:lnTo>
                        <a:pt x="872" y="2157"/>
                      </a:lnTo>
                      <a:lnTo>
                        <a:pt x="875" y="2162"/>
                      </a:lnTo>
                      <a:lnTo>
                        <a:pt x="876" y="2170"/>
                      </a:lnTo>
                      <a:lnTo>
                        <a:pt x="878" y="2181"/>
                      </a:lnTo>
                      <a:lnTo>
                        <a:pt x="879" y="2196"/>
                      </a:lnTo>
                      <a:lnTo>
                        <a:pt x="880" y="2214"/>
                      </a:lnTo>
                      <a:lnTo>
                        <a:pt x="880" y="2236"/>
                      </a:lnTo>
                      <a:lnTo>
                        <a:pt x="881" y="2242"/>
                      </a:lnTo>
                      <a:lnTo>
                        <a:pt x="883" y="2248"/>
                      </a:lnTo>
                      <a:lnTo>
                        <a:pt x="887" y="2254"/>
                      </a:lnTo>
                      <a:lnTo>
                        <a:pt x="891" y="2261"/>
                      </a:lnTo>
                      <a:lnTo>
                        <a:pt x="897" y="2268"/>
                      </a:lnTo>
                      <a:lnTo>
                        <a:pt x="903" y="2274"/>
                      </a:lnTo>
                      <a:lnTo>
                        <a:pt x="909" y="2279"/>
                      </a:lnTo>
                      <a:lnTo>
                        <a:pt x="917" y="2283"/>
                      </a:lnTo>
                      <a:lnTo>
                        <a:pt x="923" y="2287"/>
                      </a:lnTo>
                      <a:lnTo>
                        <a:pt x="930" y="2289"/>
                      </a:lnTo>
                      <a:lnTo>
                        <a:pt x="936" y="2290"/>
                      </a:lnTo>
                      <a:lnTo>
                        <a:pt x="941" y="2289"/>
                      </a:lnTo>
                      <a:lnTo>
                        <a:pt x="943" y="2288"/>
                      </a:lnTo>
                      <a:lnTo>
                        <a:pt x="945" y="2287"/>
                      </a:lnTo>
                      <a:lnTo>
                        <a:pt x="948" y="2285"/>
                      </a:lnTo>
                      <a:lnTo>
                        <a:pt x="950" y="2282"/>
                      </a:lnTo>
                      <a:lnTo>
                        <a:pt x="952" y="2276"/>
                      </a:lnTo>
                      <a:lnTo>
                        <a:pt x="953" y="2267"/>
                      </a:lnTo>
                      <a:lnTo>
                        <a:pt x="954" y="2245"/>
                      </a:lnTo>
                      <a:lnTo>
                        <a:pt x="957" y="2219"/>
                      </a:lnTo>
                      <a:lnTo>
                        <a:pt x="961" y="2194"/>
                      </a:lnTo>
                      <a:lnTo>
                        <a:pt x="965" y="2172"/>
                      </a:lnTo>
                      <a:lnTo>
                        <a:pt x="967" y="2164"/>
                      </a:lnTo>
                      <a:lnTo>
                        <a:pt x="969" y="2158"/>
                      </a:lnTo>
                      <a:lnTo>
                        <a:pt x="970" y="2156"/>
                      </a:lnTo>
                      <a:lnTo>
                        <a:pt x="971" y="2155"/>
                      </a:lnTo>
                      <a:lnTo>
                        <a:pt x="972" y="2155"/>
                      </a:lnTo>
                      <a:lnTo>
                        <a:pt x="973" y="2155"/>
                      </a:lnTo>
                      <a:lnTo>
                        <a:pt x="974" y="2159"/>
                      </a:lnTo>
                      <a:lnTo>
                        <a:pt x="976" y="2167"/>
                      </a:lnTo>
                      <a:lnTo>
                        <a:pt x="976" y="2180"/>
                      </a:lnTo>
                      <a:lnTo>
                        <a:pt x="977" y="2199"/>
                      </a:lnTo>
                      <a:lnTo>
                        <a:pt x="977" y="2211"/>
                      </a:lnTo>
                      <a:lnTo>
                        <a:pt x="978" y="2221"/>
                      </a:lnTo>
                      <a:lnTo>
                        <a:pt x="980" y="2230"/>
                      </a:lnTo>
                      <a:lnTo>
                        <a:pt x="982" y="2236"/>
                      </a:lnTo>
                      <a:lnTo>
                        <a:pt x="985" y="2241"/>
                      </a:lnTo>
                      <a:lnTo>
                        <a:pt x="989" y="2245"/>
                      </a:lnTo>
                      <a:lnTo>
                        <a:pt x="992" y="2247"/>
                      </a:lnTo>
                      <a:lnTo>
                        <a:pt x="996" y="2247"/>
                      </a:lnTo>
                      <a:lnTo>
                        <a:pt x="1001" y="2247"/>
                      </a:lnTo>
                      <a:lnTo>
                        <a:pt x="1006" y="2245"/>
                      </a:lnTo>
                      <a:lnTo>
                        <a:pt x="1011" y="2242"/>
                      </a:lnTo>
                      <a:lnTo>
                        <a:pt x="1016" y="2238"/>
                      </a:lnTo>
                      <a:lnTo>
                        <a:pt x="1029" y="2228"/>
                      </a:lnTo>
                      <a:lnTo>
                        <a:pt x="1041" y="2214"/>
                      </a:lnTo>
                      <a:lnTo>
                        <a:pt x="1053" y="2200"/>
                      </a:lnTo>
                      <a:lnTo>
                        <a:pt x="1066" y="2183"/>
                      </a:lnTo>
                      <a:lnTo>
                        <a:pt x="1078" y="2167"/>
                      </a:lnTo>
                      <a:lnTo>
                        <a:pt x="1089" y="2150"/>
                      </a:lnTo>
                      <a:lnTo>
                        <a:pt x="1110" y="2123"/>
                      </a:lnTo>
                      <a:lnTo>
                        <a:pt x="1122" y="2105"/>
                      </a:lnTo>
                      <a:lnTo>
                        <a:pt x="1126" y="2103"/>
                      </a:lnTo>
                      <a:lnTo>
                        <a:pt x="1132" y="2102"/>
                      </a:lnTo>
                      <a:lnTo>
                        <a:pt x="1141" y="2101"/>
                      </a:lnTo>
                      <a:lnTo>
                        <a:pt x="1150" y="2100"/>
                      </a:lnTo>
                      <a:lnTo>
                        <a:pt x="1173" y="2099"/>
                      </a:lnTo>
                      <a:lnTo>
                        <a:pt x="1197" y="2098"/>
                      </a:lnTo>
                      <a:lnTo>
                        <a:pt x="1209" y="2096"/>
                      </a:lnTo>
                      <a:lnTo>
                        <a:pt x="1220" y="2094"/>
                      </a:lnTo>
                      <a:lnTo>
                        <a:pt x="1229" y="2092"/>
                      </a:lnTo>
                      <a:lnTo>
                        <a:pt x="1237" y="2088"/>
                      </a:lnTo>
                      <a:lnTo>
                        <a:pt x="1240" y="2086"/>
                      </a:lnTo>
                      <a:lnTo>
                        <a:pt x="1242" y="2084"/>
                      </a:lnTo>
                      <a:lnTo>
                        <a:pt x="1244" y="2081"/>
                      </a:lnTo>
                      <a:lnTo>
                        <a:pt x="1247" y="2078"/>
                      </a:lnTo>
                      <a:lnTo>
                        <a:pt x="1247" y="2074"/>
                      </a:lnTo>
                      <a:lnTo>
                        <a:pt x="1247" y="2070"/>
                      </a:lnTo>
                      <a:lnTo>
                        <a:pt x="1246" y="2066"/>
                      </a:lnTo>
                      <a:lnTo>
                        <a:pt x="1244" y="2062"/>
                      </a:lnTo>
                      <a:lnTo>
                        <a:pt x="1240" y="2053"/>
                      </a:lnTo>
                      <a:lnTo>
                        <a:pt x="1238" y="2041"/>
                      </a:lnTo>
                      <a:lnTo>
                        <a:pt x="1236" y="2027"/>
                      </a:lnTo>
                      <a:lnTo>
                        <a:pt x="1234" y="2011"/>
                      </a:lnTo>
                      <a:lnTo>
                        <a:pt x="1230" y="1977"/>
                      </a:lnTo>
                      <a:lnTo>
                        <a:pt x="1227" y="1939"/>
                      </a:lnTo>
                      <a:lnTo>
                        <a:pt x="1224" y="1920"/>
                      </a:lnTo>
                      <a:lnTo>
                        <a:pt x="1222" y="1902"/>
                      </a:lnTo>
                      <a:lnTo>
                        <a:pt x="1219" y="1884"/>
                      </a:lnTo>
                      <a:lnTo>
                        <a:pt x="1216" y="1868"/>
                      </a:lnTo>
                      <a:lnTo>
                        <a:pt x="1212" y="1852"/>
                      </a:lnTo>
                      <a:lnTo>
                        <a:pt x="1207" y="1840"/>
                      </a:lnTo>
                      <a:lnTo>
                        <a:pt x="1204" y="1834"/>
                      </a:lnTo>
                      <a:lnTo>
                        <a:pt x="1201" y="1829"/>
                      </a:lnTo>
                      <a:lnTo>
                        <a:pt x="1198" y="1825"/>
                      </a:lnTo>
                      <a:lnTo>
                        <a:pt x="1195" y="1821"/>
                      </a:lnTo>
                      <a:lnTo>
                        <a:pt x="1188" y="1811"/>
                      </a:lnTo>
                      <a:lnTo>
                        <a:pt x="1182" y="1803"/>
                      </a:lnTo>
                      <a:lnTo>
                        <a:pt x="1179" y="1794"/>
                      </a:lnTo>
                      <a:lnTo>
                        <a:pt x="1177" y="1787"/>
                      </a:lnTo>
                      <a:lnTo>
                        <a:pt x="1178" y="1778"/>
                      </a:lnTo>
                      <a:lnTo>
                        <a:pt x="1180" y="1771"/>
                      </a:lnTo>
                      <a:lnTo>
                        <a:pt x="1184" y="1764"/>
                      </a:lnTo>
                      <a:lnTo>
                        <a:pt x="1189" y="1758"/>
                      </a:lnTo>
                      <a:lnTo>
                        <a:pt x="1196" y="1752"/>
                      </a:lnTo>
                      <a:lnTo>
                        <a:pt x="1204" y="1747"/>
                      </a:lnTo>
                      <a:lnTo>
                        <a:pt x="1214" y="1740"/>
                      </a:lnTo>
                      <a:lnTo>
                        <a:pt x="1224" y="1735"/>
                      </a:lnTo>
                      <a:lnTo>
                        <a:pt x="1235" y="1731"/>
                      </a:lnTo>
                      <a:lnTo>
                        <a:pt x="1247" y="1727"/>
                      </a:lnTo>
                      <a:lnTo>
                        <a:pt x="1260" y="1723"/>
                      </a:lnTo>
                      <a:lnTo>
                        <a:pt x="1273" y="1720"/>
                      </a:lnTo>
                      <a:lnTo>
                        <a:pt x="1300" y="1715"/>
                      </a:lnTo>
                      <a:lnTo>
                        <a:pt x="1328" y="1711"/>
                      </a:lnTo>
                      <a:lnTo>
                        <a:pt x="1355" y="1708"/>
                      </a:lnTo>
                      <a:lnTo>
                        <a:pt x="1381" y="1708"/>
                      </a:lnTo>
                      <a:lnTo>
                        <a:pt x="1405" y="1709"/>
                      </a:lnTo>
                      <a:lnTo>
                        <a:pt x="1425" y="1711"/>
                      </a:lnTo>
                      <a:lnTo>
                        <a:pt x="1434" y="1713"/>
                      </a:lnTo>
                      <a:lnTo>
                        <a:pt x="1441" y="1715"/>
                      </a:lnTo>
                      <a:lnTo>
                        <a:pt x="1446" y="1718"/>
                      </a:lnTo>
                      <a:lnTo>
                        <a:pt x="1450" y="1721"/>
                      </a:lnTo>
                      <a:lnTo>
                        <a:pt x="1457" y="1727"/>
                      </a:lnTo>
                      <a:lnTo>
                        <a:pt x="1466" y="1732"/>
                      </a:lnTo>
                      <a:lnTo>
                        <a:pt x="1477" y="1737"/>
                      </a:lnTo>
                      <a:lnTo>
                        <a:pt x="1489" y="1741"/>
                      </a:lnTo>
                      <a:lnTo>
                        <a:pt x="1501" y="1745"/>
                      </a:lnTo>
                      <a:lnTo>
                        <a:pt x="1516" y="1747"/>
                      </a:lnTo>
                      <a:lnTo>
                        <a:pt x="1529" y="1749"/>
                      </a:lnTo>
                      <a:lnTo>
                        <a:pt x="1544" y="1750"/>
                      </a:lnTo>
                      <a:lnTo>
                        <a:pt x="1557" y="1749"/>
                      </a:lnTo>
                      <a:lnTo>
                        <a:pt x="1570" y="1747"/>
                      </a:lnTo>
                      <a:lnTo>
                        <a:pt x="1583" y="1744"/>
                      </a:lnTo>
                      <a:lnTo>
                        <a:pt x="1593" y="1738"/>
                      </a:lnTo>
                      <a:lnTo>
                        <a:pt x="1598" y="1736"/>
                      </a:lnTo>
                      <a:lnTo>
                        <a:pt x="1602" y="1732"/>
                      </a:lnTo>
                      <a:lnTo>
                        <a:pt x="1605" y="1729"/>
                      </a:lnTo>
                      <a:lnTo>
                        <a:pt x="1608" y="1724"/>
                      </a:lnTo>
                      <a:lnTo>
                        <a:pt x="1610" y="1720"/>
                      </a:lnTo>
                      <a:lnTo>
                        <a:pt x="1612" y="1715"/>
                      </a:lnTo>
                      <a:lnTo>
                        <a:pt x="1613" y="1709"/>
                      </a:lnTo>
                      <a:lnTo>
                        <a:pt x="1614" y="1702"/>
                      </a:lnTo>
                      <a:lnTo>
                        <a:pt x="1614" y="1699"/>
                      </a:lnTo>
                      <a:lnTo>
                        <a:pt x="1616" y="1695"/>
                      </a:lnTo>
                      <a:lnTo>
                        <a:pt x="1619" y="1692"/>
                      </a:lnTo>
                      <a:lnTo>
                        <a:pt x="1622" y="1688"/>
                      </a:lnTo>
                      <a:lnTo>
                        <a:pt x="1630" y="1680"/>
                      </a:lnTo>
                      <a:lnTo>
                        <a:pt x="1640" y="1673"/>
                      </a:lnTo>
                      <a:lnTo>
                        <a:pt x="1661" y="1658"/>
                      </a:lnTo>
                      <a:lnTo>
                        <a:pt x="1675" y="1647"/>
                      </a:lnTo>
                      <a:lnTo>
                        <a:pt x="1684" y="1633"/>
                      </a:lnTo>
                      <a:lnTo>
                        <a:pt x="1702" y="1602"/>
                      </a:lnTo>
                      <a:lnTo>
                        <a:pt x="1706" y="1593"/>
                      </a:lnTo>
                      <a:lnTo>
                        <a:pt x="1709" y="1585"/>
                      </a:lnTo>
                      <a:lnTo>
                        <a:pt x="1712" y="1578"/>
                      </a:lnTo>
                      <a:lnTo>
                        <a:pt x="1713" y="1571"/>
                      </a:lnTo>
                      <a:lnTo>
                        <a:pt x="1714" y="1566"/>
                      </a:lnTo>
                      <a:lnTo>
                        <a:pt x="1713" y="1563"/>
                      </a:lnTo>
                      <a:lnTo>
                        <a:pt x="1711" y="1561"/>
                      </a:lnTo>
                      <a:lnTo>
                        <a:pt x="1710" y="1561"/>
                      </a:lnTo>
                      <a:lnTo>
                        <a:pt x="1708" y="1560"/>
                      </a:lnTo>
                      <a:lnTo>
                        <a:pt x="1705" y="1561"/>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7" name="Freeform 10"/>
                <p:cNvSpPr/>
                <p:nvPr/>
              </p:nvSpPr>
              <p:spPr bwMode="auto">
                <a:xfrm>
                  <a:off x="3636647" y="3767138"/>
                  <a:ext cx="60325" cy="63500"/>
                </a:xfrm>
                <a:custGeom>
                  <a:avLst/>
                  <a:gdLst>
                    <a:gd name="T0" fmla="*/ 191 w 340"/>
                    <a:gd name="T1" fmla="*/ 315 h 359"/>
                    <a:gd name="T2" fmla="*/ 224 w 340"/>
                    <a:gd name="T3" fmla="*/ 320 h 359"/>
                    <a:gd name="T4" fmla="*/ 260 w 340"/>
                    <a:gd name="T5" fmla="*/ 327 h 359"/>
                    <a:gd name="T6" fmla="*/ 295 w 340"/>
                    <a:gd name="T7" fmla="*/ 331 h 359"/>
                    <a:gd name="T8" fmla="*/ 318 w 340"/>
                    <a:gd name="T9" fmla="*/ 330 h 359"/>
                    <a:gd name="T10" fmla="*/ 328 w 340"/>
                    <a:gd name="T11" fmla="*/ 328 h 359"/>
                    <a:gd name="T12" fmla="*/ 336 w 340"/>
                    <a:gd name="T13" fmla="*/ 322 h 359"/>
                    <a:gd name="T14" fmla="*/ 340 w 340"/>
                    <a:gd name="T15" fmla="*/ 314 h 359"/>
                    <a:gd name="T16" fmla="*/ 339 w 340"/>
                    <a:gd name="T17" fmla="*/ 304 h 359"/>
                    <a:gd name="T18" fmla="*/ 331 w 340"/>
                    <a:gd name="T19" fmla="*/ 290 h 359"/>
                    <a:gd name="T20" fmla="*/ 318 w 340"/>
                    <a:gd name="T21" fmla="*/ 271 h 359"/>
                    <a:gd name="T22" fmla="*/ 298 w 340"/>
                    <a:gd name="T23" fmla="*/ 247 h 359"/>
                    <a:gd name="T24" fmla="*/ 274 w 340"/>
                    <a:gd name="T25" fmla="*/ 222 h 359"/>
                    <a:gd name="T26" fmla="*/ 255 w 340"/>
                    <a:gd name="T27" fmla="*/ 194 h 359"/>
                    <a:gd name="T28" fmla="*/ 241 w 340"/>
                    <a:gd name="T29" fmla="*/ 166 h 359"/>
                    <a:gd name="T30" fmla="*/ 231 w 340"/>
                    <a:gd name="T31" fmla="*/ 137 h 359"/>
                    <a:gd name="T32" fmla="*/ 221 w 340"/>
                    <a:gd name="T33" fmla="*/ 97 h 359"/>
                    <a:gd name="T34" fmla="*/ 215 w 340"/>
                    <a:gd name="T35" fmla="*/ 49 h 359"/>
                    <a:gd name="T36" fmla="*/ 211 w 340"/>
                    <a:gd name="T37" fmla="*/ 21 h 359"/>
                    <a:gd name="T38" fmla="*/ 207 w 340"/>
                    <a:gd name="T39" fmla="*/ 9 h 359"/>
                    <a:gd name="T40" fmla="*/ 201 w 340"/>
                    <a:gd name="T41" fmla="*/ 1 h 359"/>
                    <a:gd name="T42" fmla="*/ 192 w 340"/>
                    <a:gd name="T43" fmla="*/ 0 h 359"/>
                    <a:gd name="T44" fmla="*/ 178 w 340"/>
                    <a:gd name="T45" fmla="*/ 4 h 359"/>
                    <a:gd name="T46" fmla="*/ 160 w 340"/>
                    <a:gd name="T47" fmla="*/ 17 h 359"/>
                    <a:gd name="T48" fmla="*/ 121 w 340"/>
                    <a:gd name="T49" fmla="*/ 51 h 359"/>
                    <a:gd name="T50" fmla="*/ 79 w 340"/>
                    <a:gd name="T51" fmla="*/ 94 h 359"/>
                    <a:gd name="T52" fmla="*/ 62 w 340"/>
                    <a:gd name="T53" fmla="*/ 121 h 359"/>
                    <a:gd name="T54" fmla="*/ 48 w 340"/>
                    <a:gd name="T55" fmla="*/ 152 h 359"/>
                    <a:gd name="T56" fmla="*/ 38 w 340"/>
                    <a:gd name="T57" fmla="*/ 181 h 359"/>
                    <a:gd name="T58" fmla="*/ 36 w 340"/>
                    <a:gd name="T59" fmla="*/ 203 h 359"/>
                    <a:gd name="T60" fmla="*/ 33 w 340"/>
                    <a:gd name="T61" fmla="*/ 225 h 359"/>
                    <a:gd name="T62" fmla="*/ 25 w 340"/>
                    <a:gd name="T63" fmla="*/ 252 h 359"/>
                    <a:gd name="T64" fmla="*/ 12 w 340"/>
                    <a:gd name="T65" fmla="*/ 284 h 359"/>
                    <a:gd name="T66" fmla="*/ 4 w 340"/>
                    <a:gd name="T67" fmla="*/ 312 h 359"/>
                    <a:gd name="T68" fmla="*/ 1 w 340"/>
                    <a:gd name="T69" fmla="*/ 334 h 359"/>
                    <a:gd name="T70" fmla="*/ 1 w 340"/>
                    <a:gd name="T71" fmla="*/ 349 h 359"/>
                    <a:gd name="T72" fmla="*/ 8 w 340"/>
                    <a:gd name="T73" fmla="*/ 354 h 359"/>
                    <a:gd name="T74" fmla="*/ 26 w 340"/>
                    <a:gd name="T75" fmla="*/ 358 h 359"/>
                    <a:gd name="T76" fmla="*/ 72 w 340"/>
                    <a:gd name="T77" fmla="*/ 359 h 359"/>
                    <a:gd name="T78" fmla="*/ 96 w 340"/>
                    <a:gd name="T79" fmla="*/ 357 h 359"/>
                    <a:gd name="T80" fmla="*/ 106 w 340"/>
                    <a:gd name="T81" fmla="*/ 353 h 359"/>
                    <a:gd name="T82" fmla="*/ 122 w 340"/>
                    <a:gd name="T83" fmla="*/ 343 h 359"/>
                    <a:gd name="T84" fmla="*/ 143 w 340"/>
                    <a:gd name="T85" fmla="*/ 326 h 359"/>
                    <a:gd name="T86" fmla="*/ 160 w 340"/>
                    <a:gd name="T87" fmla="*/ 316 h 359"/>
                    <a:gd name="T88" fmla="*/ 171 w 340"/>
                    <a:gd name="T89" fmla="*/ 31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359">
                      <a:moveTo>
                        <a:pt x="176" y="315"/>
                      </a:moveTo>
                      <a:lnTo>
                        <a:pt x="191" y="315"/>
                      </a:lnTo>
                      <a:lnTo>
                        <a:pt x="206" y="317"/>
                      </a:lnTo>
                      <a:lnTo>
                        <a:pt x="224" y="320"/>
                      </a:lnTo>
                      <a:lnTo>
                        <a:pt x="242" y="323"/>
                      </a:lnTo>
                      <a:lnTo>
                        <a:pt x="260" y="327"/>
                      </a:lnTo>
                      <a:lnTo>
                        <a:pt x="279" y="329"/>
                      </a:lnTo>
                      <a:lnTo>
                        <a:pt x="295" y="331"/>
                      </a:lnTo>
                      <a:lnTo>
                        <a:pt x="311" y="331"/>
                      </a:lnTo>
                      <a:lnTo>
                        <a:pt x="318" y="330"/>
                      </a:lnTo>
                      <a:lnTo>
                        <a:pt x="323" y="329"/>
                      </a:lnTo>
                      <a:lnTo>
                        <a:pt x="328" y="328"/>
                      </a:lnTo>
                      <a:lnTo>
                        <a:pt x="333" y="326"/>
                      </a:lnTo>
                      <a:lnTo>
                        <a:pt x="336" y="322"/>
                      </a:lnTo>
                      <a:lnTo>
                        <a:pt x="339" y="319"/>
                      </a:lnTo>
                      <a:lnTo>
                        <a:pt x="340" y="314"/>
                      </a:lnTo>
                      <a:lnTo>
                        <a:pt x="340" y="310"/>
                      </a:lnTo>
                      <a:lnTo>
                        <a:pt x="339" y="304"/>
                      </a:lnTo>
                      <a:lnTo>
                        <a:pt x="335" y="297"/>
                      </a:lnTo>
                      <a:lnTo>
                        <a:pt x="331" y="290"/>
                      </a:lnTo>
                      <a:lnTo>
                        <a:pt x="326" y="280"/>
                      </a:lnTo>
                      <a:lnTo>
                        <a:pt x="318" y="271"/>
                      </a:lnTo>
                      <a:lnTo>
                        <a:pt x="310" y="260"/>
                      </a:lnTo>
                      <a:lnTo>
                        <a:pt x="298" y="247"/>
                      </a:lnTo>
                      <a:lnTo>
                        <a:pt x="286" y="234"/>
                      </a:lnTo>
                      <a:lnTo>
                        <a:pt x="274" y="222"/>
                      </a:lnTo>
                      <a:lnTo>
                        <a:pt x="264" y="208"/>
                      </a:lnTo>
                      <a:lnTo>
                        <a:pt x="255" y="194"/>
                      </a:lnTo>
                      <a:lnTo>
                        <a:pt x="247" y="181"/>
                      </a:lnTo>
                      <a:lnTo>
                        <a:pt x="241" y="166"/>
                      </a:lnTo>
                      <a:lnTo>
                        <a:pt x="236" y="152"/>
                      </a:lnTo>
                      <a:lnTo>
                        <a:pt x="231" y="137"/>
                      </a:lnTo>
                      <a:lnTo>
                        <a:pt x="228" y="124"/>
                      </a:lnTo>
                      <a:lnTo>
                        <a:pt x="221" y="97"/>
                      </a:lnTo>
                      <a:lnTo>
                        <a:pt x="218" y="72"/>
                      </a:lnTo>
                      <a:lnTo>
                        <a:pt x="215" y="49"/>
                      </a:lnTo>
                      <a:lnTo>
                        <a:pt x="213" y="30"/>
                      </a:lnTo>
                      <a:lnTo>
                        <a:pt x="211" y="21"/>
                      </a:lnTo>
                      <a:lnTo>
                        <a:pt x="210" y="15"/>
                      </a:lnTo>
                      <a:lnTo>
                        <a:pt x="207" y="9"/>
                      </a:lnTo>
                      <a:lnTo>
                        <a:pt x="205" y="4"/>
                      </a:lnTo>
                      <a:lnTo>
                        <a:pt x="201" y="1"/>
                      </a:lnTo>
                      <a:lnTo>
                        <a:pt x="197" y="0"/>
                      </a:lnTo>
                      <a:lnTo>
                        <a:pt x="192" y="0"/>
                      </a:lnTo>
                      <a:lnTo>
                        <a:pt x="185" y="1"/>
                      </a:lnTo>
                      <a:lnTo>
                        <a:pt x="178" y="4"/>
                      </a:lnTo>
                      <a:lnTo>
                        <a:pt x="169" y="10"/>
                      </a:lnTo>
                      <a:lnTo>
                        <a:pt x="160" y="17"/>
                      </a:lnTo>
                      <a:lnTo>
                        <a:pt x="148" y="26"/>
                      </a:lnTo>
                      <a:lnTo>
                        <a:pt x="121" y="51"/>
                      </a:lnTo>
                      <a:lnTo>
                        <a:pt x="86" y="86"/>
                      </a:lnTo>
                      <a:lnTo>
                        <a:pt x="79" y="94"/>
                      </a:lnTo>
                      <a:lnTo>
                        <a:pt x="70" y="107"/>
                      </a:lnTo>
                      <a:lnTo>
                        <a:pt x="62" y="121"/>
                      </a:lnTo>
                      <a:lnTo>
                        <a:pt x="55" y="136"/>
                      </a:lnTo>
                      <a:lnTo>
                        <a:pt x="48" y="152"/>
                      </a:lnTo>
                      <a:lnTo>
                        <a:pt x="43" y="166"/>
                      </a:lnTo>
                      <a:lnTo>
                        <a:pt x="38" y="181"/>
                      </a:lnTo>
                      <a:lnTo>
                        <a:pt x="37" y="191"/>
                      </a:lnTo>
                      <a:lnTo>
                        <a:pt x="36" y="203"/>
                      </a:lnTo>
                      <a:lnTo>
                        <a:pt x="35" y="215"/>
                      </a:lnTo>
                      <a:lnTo>
                        <a:pt x="33" y="225"/>
                      </a:lnTo>
                      <a:lnTo>
                        <a:pt x="31" y="234"/>
                      </a:lnTo>
                      <a:lnTo>
                        <a:pt x="25" y="252"/>
                      </a:lnTo>
                      <a:lnTo>
                        <a:pt x="19" y="268"/>
                      </a:lnTo>
                      <a:lnTo>
                        <a:pt x="12" y="284"/>
                      </a:lnTo>
                      <a:lnTo>
                        <a:pt x="7" y="303"/>
                      </a:lnTo>
                      <a:lnTo>
                        <a:pt x="4" y="312"/>
                      </a:lnTo>
                      <a:lnTo>
                        <a:pt x="3" y="322"/>
                      </a:lnTo>
                      <a:lnTo>
                        <a:pt x="1" y="334"/>
                      </a:lnTo>
                      <a:lnTo>
                        <a:pt x="0" y="346"/>
                      </a:lnTo>
                      <a:lnTo>
                        <a:pt x="1" y="349"/>
                      </a:lnTo>
                      <a:lnTo>
                        <a:pt x="5" y="351"/>
                      </a:lnTo>
                      <a:lnTo>
                        <a:pt x="8" y="354"/>
                      </a:lnTo>
                      <a:lnTo>
                        <a:pt x="13" y="355"/>
                      </a:lnTo>
                      <a:lnTo>
                        <a:pt x="26" y="358"/>
                      </a:lnTo>
                      <a:lnTo>
                        <a:pt x="42" y="359"/>
                      </a:lnTo>
                      <a:lnTo>
                        <a:pt x="72" y="359"/>
                      </a:lnTo>
                      <a:lnTo>
                        <a:pt x="92" y="358"/>
                      </a:lnTo>
                      <a:lnTo>
                        <a:pt x="96" y="357"/>
                      </a:lnTo>
                      <a:lnTo>
                        <a:pt x="101" y="356"/>
                      </a:lnTo>
                      <a:lnTo>
                        <a:pt x="106" y="353"/>
                      </a:lnTo>
                      <a:lnTo>
                        <a:pt x="111" y="350"/>
                      </a:lnTo>
                      <a:lnTo>
                        <a:pt x="122" y="343"/>
                      </a:lnTo>
                      <a:lnTo>
                        <a:pt x="132" y="335"/>
                      </a:lnTo>
                      <a:lnTo>
                        <a:pt x="143" y="326"/>
                      </a:lnTo>
                      <a:lnTo>
                        <a:pt x="154" y="319"/>
                      </a:lnTo>
                      <a:lnTo>
                        <a:pt x="160" y="316"/>
                      </a:lnTo>
                      <a:lnTo>
                        <a:pt x="165" y="315"/>
                      </a:lnTo>
                      <a:lnTo>
                        <a:pt x="171" y="314"/>
                      </a:lnTo>
                      <a:lnTo>
                        <a:pt x="176" y="31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8" name="Freeform 11"/>
                <p:cNvSpPr/>
                <p:nvPr/>
              </p:nvSpPr>
              <p:spPr bwMode="auto">
                <a:xfrm>
                  <a:off x="3527110" y="3662363"/>
                  <a:ext cx="33337" cy="68263"/>
                </a:xfrm>
                <a:custGeom>
                  <a:avLst/>
                  <a:gdLst>
                    <a:gd name="T0" fmla="*/ 80 w 193"/>
                    <a:gd name="T1" fmla="*/ 389 h 389"/>
                    <a:gd name="T2" fmla="*/ 103 w 193"/>
                    <a:gd name="T3" fmla="*/ 344 h 389"/>
                    <a:gd name="T4" fmla="*/ 133 w 193"/>
                    <a:gd name="T5" fmla="*/ 286 h 389"/>
                    <a:gd name="T6" fmla="*/ 150 w 193"/>
                    <a:gd name="T7" fmla="*/ 255 h 389"/>
                    <a:gd name="T8" fmla="*/ 164 w 193"/>
                    <a:gd name="T9" fmla="*/ 223 h 389"/>
                    <a:gd name="T10" fmla="*/ 170 w 193"/>
                    <a:gd name="T11" fmla="*/ 206 h 389"/>
                    <a:gd name="T12" fmla="*/ 176 w 193"/>
                    <a:gd name="T13" fmla="*/ 190 h 389"/>
                    <a:gd name="T14" fmla="*/ 182 w 193"/>
                    <a:gd name="T15" fmla="*/ 173 h 389"/>
                    <a:gd name="T16" fmla="*/ 186 w 193"/>
                    <a:gd name="T17" fmla="*/ 157 h 389"/>
                    <a:gd name="T18" fmla="*/ 189 w 193"/>
                    <a:gd name="T19" fmla="*/ 141 h 389"/>
                    <a:gd name="T20" fmla="*/ 192 w 193"/>
                    <a:gd name="T21" fmla="*/ 126 h 389"/>
                    <a:gd name="T22" fmla="*/ 193 w 193"/>
                    <a:gd name="T23" fmla="*/ 111 h 389"/>
                    <a:gd name="T24" fmla="*/ 193 w 193"/>
                    <a:gd name="T25" fmla="*/ 96 h 389"/>
                    <a:gd name="T26" fmla="*/ 192 w 193"/>
                    <a:gd name="T27" fmla="*/ 83 h 389"/>
                    <a:gd name="T28" fmla="*/ 189 w 193"/>
                    <a:gd name="T29" fmla="*/ 69 h 389"/>
                    <a:gd name="T30" fmla="*/ 185 w 193"/>
                    <a:gd name="T31" fmla="*/ 57 h 389"/>
                    <a:gd name="T32" fmla="*/ 178 w 193"/>
                    <a:gd name="T33" fmla="*/ 46 h 389"/>
                    <a:gd name="T34" fmla="*/ 170 w 193"/>
                    <a:gd name="T35" fmla="*/ 36 h 389"/>
                    <a:gd name="T36" fmla="*/ 161 w 193"/>
                    <a:gd name="T37" fmla="*/ 26 h 389"/>
                    <a:gd name="T38" fmla="*/ 149 w 193"/>
                    <a:gd name="T39" fmla="*/ 19 h 389"/>
                    <a:gd name="T40" fmla="*/ 135 w 193"/>
                    <a:gd name="T41" fmla="*/ 12 h 389"/>
                    <a:gd name="T42" fmla="*/ 119 w 193"/>
                    <a:gd name="T43" fmla="*/ 7 h 389"/>
                    <a:gd name="T44" fmla="*/ 100 w 193"/>
                    <a:gd name="T45" fmla="*/ 3 h 389"/>
                    <a:gd name="T46" fmla="*/ 79 w 193"/>
                    <a:gd name="T47" fmla="*/ 1 h 389"/>
                    <a:gd name="T48" fmla="*/ 55 w 193"/>
                    <a:gd name="T49" fmla="*/ 0 h 389"/>
                    <a:gd name="T50" fmla="*/ 44 w 193"/>
                    <a:gd name="T51" fmla="*/ 0 h 389"/>
                    <a:gd name="T52" fmla="*/ 35 w 193"/>
                    <a:gd name="T53" fmla="*/ 2 h 389"/>
                    <a:gd name="T54" fmla="*/ 25 w 193"/>
                    <a:gd name="T55" fmla="*/ 5 h 389"/>
                    <a:gd name="T56" fmla="*/ 19 w 193"/>
                    <a:gd name="T57" fmla="*/ 10 h 389"/>
                    <a:gd name="T58" fmla="*/ 13 w 193"/>
                    <a:gd name="T59" fmla="*/ 15 h 389"/>
                    <a:gd name="T60" fmla="*/ 8 w 193"/>
                    <a:gd name="T61" fmla="*/ 21 h 389"/>
                    <a:gd name="T62" fmla="*/ 5 w 193"/>
                    <a:gd name="T63" fmla="*/ 29 h 389"/>
                    <a:gd name="T64" fmla="*/ 2 w 193"/>
                    <a:gd name="T65" fmla="*/ 38 h 389"/>
                    <a:gd name="T66" fmla="*/ 1 w 193"/>
                    <a:gd name="T67" fmla="*/ 47 h 389"/>
                    <a:gd name="T68" fmla="*/ 0 w 193"/>
                    <a:gd name="T69" fmla="*/ 57 h 389"/>
                    <a:gd name="T70" fmla="*/ 0 w 193"/>
                    <a:gd name="T71" fmla="*/ 68 h 389"/>
                    <a:gd name="T72" fmla="*/ 1 w 193"/>
                    <a:gd name="T73" fmla="*/ 80 h 389"/>
                    <a:gd name="T74" fmla="*/ 5 w 193"/>
                    <a:gd name="T75" fmla="*/ 106 h 389"/>
                    <a:gd name="T76" fmla="*/ 11 w 193"/>
                    <a:gd name="T77" fmla="*/ 134 h 389"/>
                    <a:gd name="T78" fmla="*/ 27 w 193"/>
                    <a:gd name="T79" fmla="*/ 195 h 389"/>
                    <a:gd name="T80" fmla="*/ 48 w 193"/>
                    <a:gd name="T81" fmla="*/ 261 h 389"/>
                    <a:gd name="T82" fmla="*/ 57 w 193"/>
                    <a:gd name="T83" fmla="*/ 293 h 389"/>
                    <a:gd name="T84" fmla="*/ 66 w 193"/>
                    <a:gd name="T85" fmla="*/ 326 h 389"/>
                    <a:gd name="T86" fmla="*/ 74 w 193"/>
                    <a:gd name="T87" fmla="*/ 358 h 389"/>
                    <a:gd name="T88" fmla="*/ 80 w 193"/>
                    <a:gd name="T89" fmla="*/ 38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3" h="389">
                      <a:moveTo>
                        <a:pt x="80" y="389"/>
                      </a:moveTo>
                      <a:lnTo>
                        <a:pt x="103" y="344"/>
                      </a:lnTo>
                      <a:lnTo>
                        <a:pt x="133" y="286"/>
                      </a:lnTo>
                      <a:lnTo>
                        <a:pt x="150" y="255"/>
                      </a:lnTo>
                      <a:lnTo>
                        <a:pt x="164" y="223"/>
                      </a:lnTo>
                      <a:lnTo>
                        <a:pt x="170" y="206"/>
                      </a:lnTo>
                      <a:lnTo>
                        <a:pt x="176" y="190"/>
                      </a:lnTo>
                      <a:lnTo>
                        <a:pt x="182" y="173"/>
                      </a:lnTo>
                      <a:lnTo>
                        <a:pt x="186" y="157"/>
                      </a:lnTo>
                      <a:lnTo>
                        <a:pt x="189" y="141"/>
                      </a:lnTo>
                      <a:lnTo>
                        <a:pt x="192" y="126"/>
                      </a:lnTo>
                      <a:lnTo>
                        <a:pt x="193" y="111"/>
                      </a:lnTo>
                      <a:lnTo>
                        <a:pt x="193" y="96"/>
                      </a:lnTo>
                      <a:lnTo>
                        <a:pt x="192" y="83"/>
                      </a:lnTo>
                      <a:lnTo>
                        <a:pt x="189" y="69"/>
                      </a:lnTo>
                      <a:lnTo>
                        <a:pt x="185" y="57"/>
                      </a:lnTo>
                      <a:lnTo>
                        <a:pt x="178" y="46"/>
                      </a:lnTo>
                      <a:lnTo>
                        <a:pt x="170" y="36"/>
                      </a:lnTo>
                      <a:lnTo>
                        <a:pt x="161" y="26"/>
                      </a:lnTo>
                      <a:lnTo>
                        <a:pt x="149" y="19"/>
                      </a:lnTo>
                      <a:lnTo>
                        <a:pt x="135" y="12"/>
                      </a:lnTo>
                      <a:lnTo>
                        <a:pt x="119" y="7"/>
                      </a:lnTo>
                      <a:lnTo>
                        <a:pt x="100" y="3"/>
                      </a:lnTo>
                      <a:lnTo>
                        <a:pt x="79" y="1"/>
                      </a:lnTo>
                      <a:lnTo>
                        <a:pt x="55" y="0"/>
                      </a:lnTo>
                      <a:lnTo>
                        <a:pt x="44" y="0"/>
                      </a:lnTo>
                      <a:lnTo>
                        <a:pt x="35" y="2"/>
                      </a:lnTo>
                      <a:lnTo>
                        <a:pt x="25" y="5"/>
                      </a:lnTo>
                      <a:lnTo>
                        <a:pt x="19" y="10"/>
                      </a:lnTo>
                      <a:lnTo>
                        <a:pt x="13" y="15"/>
                      </a:lnTo>
                      <a:lnTo>
                        <a:pt x="8" y="21"/>
                      </a:lnTo>
                      <a:lnTo>
                        <a:pt x="5" y="29"/>
                      </a:lnTo>
                      <a:lnTo>
                        <a:pt x="2" y="38"/>
                      </a:lnTo>
                      <a:lnTo>
                        <a:pt x="1" y="47"/>
                      </a:lnTo>
                      <a:lnTo>
                        <a:pt x="0" y="57"/>
                      </a:lnTo>
                      <a:lnTo>
                        <a:pt x="0" y="68"/>
                      </a:lnTo>
                      <a:lnTo>
                        <a:pt x="1" y="80"/>
                      </a:lnTo>
                      <a:lnTo>
                        <a:pt x="5" y="106"/>
                      </a:lnTo>
                      <a:lnTo>
                        <a:pt x="11" y="134"/>
                      </a:lnTo>
                      <a:lnTo>
                        <a:pt x="27" y="195"/>
                      </a:lnTo>
                      <a:lnTo>
                        <a:pt x="48" y="261"/>
                      </a:lnTo>
                      <a:lnTo>
                        <a:pt x="57" y="293"/>
                      </a:lnTo>
                      <a:lnTo>
                        <a:pt x="66" y="326"/>
                      </a:lnTo>
                      <a:lnTo>
                        <a:pt x="74" y="358"/>
                      </a:lnTo>
                      <a:lnTo>
                        <a:pt x="80" y="38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9" name="Freeform 12"/>
                <p:cNvSpPr/>
                <p:nvPr/>
              </p:nvSpPr>
              <p:spPr bwMode="auto">
                <a:xfrm>
                  <a:off x="3552510" y="3692525"/>
                  <a:ext cx="96837" cy="92075"/>
                </a:xfrm>
                <a:custGeom>
                  <a:avLst/>
                  <a:gdLst>
                    <a:gd name="T0" fmla="*/ 556 w 556"/>
                    <a:gd name="T1" fmla="*/ 284 h 527"/>
                    <a:gd name="T2" fmla="*/ 553 w 556"/>
                    <a:gd name="T3" fmla="*/ 248 h 527"/>
                    <a:gd name="T4" fmla="*/ 549 w 556"/>
                    <a:gd name="T5" fmla="*/ 217 h 527"/>
                    <a:gd name="T6" fmla="*/ 542 w 556"/>
                    <a:gd name="T7" fmla="*/ 190 h 527"/>
                    <a:gd name="T8" fmla="*/ 533 w 556"/>
                    <a:gd name="T9" fmla="*/ 168 h 527"/>
                    <a:gd name="T10" fmla="*/ 523 w 556"/>
                    <a:gd name="T11" fmla="*/ 148 h 527"/>
                    <a:gd name="T12" fmla="*/ 510 w 556"/>
                    <a:gd name="T13" fmla="*/ 133 h 527"/>
                    <a:gd name="T14" fmla="*/ 497 w 556"/>
                    <a:gd name="T15" fmla="*/ 118 h 527"/>
                    <a:gd name="T16" fmla="*/ 474 w 556"/>
                    <a:gd name="T17" fmla="*/ 101 h 527"/>
                    <a:gd name="T18" fmla="*/ 441 w 556"/>
                    <a:gd name="T19" fmla="*/ 79 h 527"/>
                    <a:gd name="T20" fmla="*/ 405 w 556"/>
                    <a:gd name="T21" fmla="*/ 58 h 527"/>
                    <a:gd name="T22" fmla="*/ 368 w 556"/>
                    <a:gd name="T23" fmla="*/ 30 h 527"/>
                    <a:gd name="T24" fmla="*/ 344 w 556"/>
                    <a:gd name="T25" fmla="*/ 7 h 527"/>
                    <a:gd name="T26" fmla="*/ 328 w 556"/>
                    <a:gd name="T27" fmla="*/ 1 h 527"/>
                    <a:gd name="T28" fmla="*/ 312 w 556"/>
                    <a:gd name="T29" fmla="*/ 1 h 527"/>
                    <a:gd name="T30" fmla="*/ 293 w 556"/>
                    <a:gd name="T31" fmla="*/ 5 h 527"/>
                    <a:gd name="T32" fmla="*/ 274 w 556"/>
                    <a:gd name="T33" fmla="*/ 15 h 527"/>
                    <a:gd name="T34" fmla="*/ 252 w 556"/>
                    <a:gd name="T35" fmla="*/ 28 h 527"/>
                    <a:gd name="T36" fmla="*/ 220 w 556"/>
                    <a:gd name="T37" fmla="*/ 52 h 527"/>
                    <a:gd name="T38" fmla="*/ 157 w 556"/>
                    <a:gd name="T39" fmla="*/ 110 h 527"/>
                    <a:gd name="T40" fmla="*/ 101 w 556"/>
                    <a:gd name="T41" fmla="*/ 164 h 527"/>
                    <a:gd name="T42" fmla="*/ 74 w 556"/>
                    <a:gd name="T43" fmla="*/ 187 h 527"/>
                    <a:gd name="T44" fmla="*/ 50 w 556"/>
                    <a:gd name="T45" fmla="*/ 202 h 527"/>
                    <a:gd name="T46" fmla="*/ 26 w 556"/>
                    <a:gd name="T47" fmla="*/ 221 h 527"/>
                    <a:gd name="T48" fmla="*/ 10 w 556"/>
                    <a:gd name="T49" fmla="*/ 244 h 527"/>
                    <a:gd name="T50" fmla="*/ 3 w 556"/>
                    <a:gd name="T51" fmla="*/ 268 h 527"/>
                    <a:gd name="T52" fmla="*/ 0 w 556"/>
                    <a:gd name="T53" fmla="*/ 295 h 527"/>
                    <a:gd name="T54" fmla="*/ 6 w 556"/>
                    <a:gd name="T55" fmla="*/ 323 h 527"/>
                    <a:gd name="T56" fmla="*/ 15 w 556"/>
                    <a:gd name="T57" fmla="*/ 351 h 527"/>
                    <a:gd name="T58" fmla="*/ 29 w 556"/>
                    <a:gd name="T59" fmla="*/ 378 h 527"/>
                    <a:gd name="T60" fmla="*/ 47 w 556"/>
                    <a:gd name="T61" fmla="*/ 406 h 527"/>
                    <a:gd name="T62" fmla="*/ 67 w 556"/>
                    <a:gd name="T63" fmla="*/ 432 h 527"/>
                    <a:gd name="T64" fmla="*/ 90 w 556"/>
                    <a:gd name="T65" fmla="*/ 455 h 527"/>
                    <a:gd name="T66" fmla="*/ 112 w 556"/>
                    <a:gd name="T67" fmla="*/ 477 h 527"/>
                    <a:gd name="T68" fmla="*/ 136 w 556"/>
                    <a:gd name="T69" fmla="*/ 496 h 527"/>
                    <a:gd name="T70" fmla="*/ 160 w 556"/>
                    <a:gd name="T71" fmla="*/ 511 h 527"/>
                    <a:gd name="T72" fmla="*/ 181 w 556"/>
                    <a:gd name="T73" fmla="*/ 521 h 527"/>
                    <a:gd name="T74" fmla="*/ 202 w 556"/>
                    <a:gd name="T75" fmla="*/ 526 h 527"/>
                    <a:gd name="T76" fmla="*/ 239 w 556"/>
                    <a:gd name="T77" fmla="*/ 527 h 527"/>
                    <a:gd name="T78" fmla="*/ 296 w 556"/>
                    <a:gd name="T79" fmla="*/ 525 h 527"/>
                    <a:gd name="T80" fmla="*/ 355 w 556"/>
                    <a:gd name="T81" fmla="*/ 519 h 527"/>
                    <a:gd name="T82" fmla="*/ 398 w 556"/>
                    <a:gd name="T83" fmla="*/ 510 h 527"/>
                    <a:gd name="T84" fmla="*/ 425 w 556"/>
                    <a:gd name="T85" fmla="*/ 502 h 527"/>
                    <a:gd name="T86" fmla="*/ 451 w 556"/>
                    <a:gd name="T87" fmla="*/ 491 h 527"/>
                    <a:gd name="T88" fmla="*/ 474 w 556"/>
                    <a:gd name="T89" fmla="*/ 478 h 527"/>
                    <a:gd name="T90" fmla="*/ 496 w 556"/>
                    <a:gd name="T91" fmla="*/ 462 h 527"/>
                    <a:gd name="T92" fmla="*/ 514 w 556"/>
                    <a:gd name="T93" fmla="*/ 442 h 527"/>
                    <a:gd name="T94" fmla="*/ 531 w 556"/>
                    <a:gd name="T95" fmla="*/ 418 h 527"/>
                    <a:gd name="T96" fmla="*/ 543 w 556"/>
                    <a:gd name="T97" fmla="*/ 391 h 527"/>
                    <a:gd name="T98" fmla="*/ 551 w 556"/>
                    <a:gd name="T99" fmla="*/ 360 h 527"/>
                    <a:gd name="T100" fmla="*/ 556 w 556"/>
                    <a:gd name="T101" fmla="*/ 32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6" h="527">
                      <a:moveTo>
                        <a:pt x="556" y="304"/>
                      </a:moveTo>
                      <a:lnTo>
                        <a:pt x="556" y="284"/>
                      </a:lnTo>
                      <a:lnTo>
                        <a:pt x="555" y="265"/>
                      </a:lnTo>
                      <a:lnTo>
                        <a:pt x="553" y="248"/>
                      </a:lnTo>
                      <a:lnTo>
                        <a:pt x="551" y="231"/>
                      </a:lnTo>
                      <a:lnTo>
                        <a:pt x="549" y="217"/>
                      </a:lnTo>
                      <a:lnTo>
                        <a:pt x="546" y="203"/>
                      </a:lnTo>
                      <a:lnTo>
                        <a:pt x="542" y="190"/>
                      </a:lnTo>
                      <a:lnTo>
                        <a:pt x="538" y="179"/>
                      </a:lnTo>
                      <a:lnTo>
                        <a:pt x="533" y="168"/>
                      </a:lnTo>
                      <a:lnTo>
                        <a:pt x="529" y="157"/>
                      </a:lnTo>
                      <a:lnTo>
                        <a:pt x="523" y="148"/>
                      </a:lnTo>
                      <a:lnTo>
                        <a:pt x="516" y="140"/>
                      </a:lnTo>
                      <a:lnTo>
                        <a:pt x="510" y="133"/>
                      </a:lnTo>
                      <a:lnTo>
                        <a:pt x="504" y="126"/>
                      </a:lnTo>
                      <a:lnTo>
                        <a:pt x="497" y="118"/>
                      </a:lnTo>
                      <a:lnTo>
                        <a:pt x="490" y="112"/>
                      </a:lnTo>
                      <a:lnTo>
                        <a:pt x="474" y="101"/>
                      </a:lnTo>
                      <a:lnTo>
                        <a:pt x="458" y="90"/>
                      </a:lnTo>
                      <a:lnTo>
                        <a:pt x="441" y="79"/>
                      </a:lnTo>
                      <a:lnTo>
                        <a:pt x="424" y="69"/>
                      </a:lnTo>
                      <a:lnTo>
                        <a:pt x="405" y="58"/>
                      </a:lnTo>
                      <a:lnTo>
                        <a:pt x="387" y="44"/>
                      </a:lnTo>
                      <a:lnTo>
                        <a:pt x="368" y="30"/>
                      </a:lnTo>
                      <a:lnTo>
                        <a:pt x="350" y="14"/>
                      </a:lnTo>
                      <a:lnTo>
                        <a:pt x="344" y="7"/>
                      </a:lnTo>
                      <a:lnTo>
                        <a:pt x="337" y="3"/>
                      </a:lnTo>
                      <a:lnTo>
                        <a:pt x="328" y="1"/>
                      </a:lnTo>
                      <a:lnTo>
                        <a:pt x="320" y="0"/>
                      </a:lnTo>
                      <a:lnTo>
                        <a:pt x="312" y="1"/>
                      </a:lnTo>
                      <a:lnTo>
                        <a:pt x="303" y="2"/>
                      </a:lnTo>
                      <a:lnTo>
                        <a:pt x="293" y="5"/>
                      </a:lnTo>
                      <a:lnTo>
                        <a:pt x="283" y="9"/>
                      </a:lnTo>
                      <a:lnTo>
                        <a:pt x="274" y="15"/>
                      </a:lnTo>
                      <a:lnTo>
                        <a:pt x="263" y="21"/>
                      </a:lnTo>
                      <a:lnTo>
                        <a:pt x="252" y="28"/>
                      </a:lnTo>
                      <a:lnTo>
                        <a:pt x="242" y="35"/>
                      </a:lnTo>
                      <a:lnTo>
                        <a:pt x="220" y="52"/>
                      </a:lnTo>
                      <a:lnTo>
                        <a:pt x="199" y="70"/>
                      </a:lnTo>
                      <a:lnTo>
                        <a:pt x="157" y="110"/>
                      </a:lnTo>
                      <a:lnTo>
                        <a:pt x="118" y="147"/>
                      </a:lnTo>
                      <a:lnTo>
                        <a:pt x="101" y="164"/>
                      </a:lnTo>
                      <a:lnTo>
                        <a:pt x="87" y="177"/>
                      </a:lnTo>
                      <a:lnTo>
                        <a:pt x="74" y="187"/>
                      </a:lnTo>
                      <a:lnTo>
                        <a:pt x="65" y="192"/>
                      </a:lnTo>
                      <a:lnTo>
                        <a:pt x="50" y="202"/>
                      </a:lnTo>
                      <a:lnTo>
                        <a:pt x="36" y="211"/>
                      </a:lnTo>
                      <a:lnTo>
                        <a:pt x="26" y="221"/>
                      </a:lnTo>
                      <a:lnTo>
                        <a:pt x="17" y="231"/>
                      </a:lnTo>
                      <a:lnTo>
                        <a:pt x="10" y="244"/>
                      </a:lnTo>
                      <a:lnTo>
                        <a:pt x="6" y="256"/>
                      </a:lnTo>
                      <a:lnTo>
                        <a:pt x="3" y="268"/>
                      </a:lnTo>
                      <a:lnTo>
                        <a:pt x="0" y="282"/>
                      </a:lnTo>
                      <a:lnTo>
                        <a:pt x="0" y="295"/>
                      </a:lnTo>
                      <a:lnTo>
                        <a:pt x="3" y="309"/>
                      </a:lnTo>
                      <a:lnTo>
                        <a:pt x="6" y="323"/>
                      </a:lnTo>
                      <a:lnTo>
                        <a:pt x="10" y="336"/>
                      </a:lnTo>
                      <a:lnTo>
                        <a:pt x="15" y="351"/>
                      </a:lnTo>
                      <a:lnTo>
                        <a:pt x="22" y="365"/>
                      </a:lnTo>
                      <a:lnTo>
                        <a:pt x="29" y="378"/>
                      </a:lnTo>
                      <a:lnTo>
                        <a:pt x="37" y="393"/>
                      </a:lnTo>
                      <a:lnTo>
                        <a:pt x="47" y="406"/>
                      </a:lnTo>
                      <a:lnTo>
                        <a:pt x="57" y="420"/>
                      </a:lnTo>
                      <a:lnTo>
                        <a:pt x="67" y="432"/>
                      </a:lnTo>
                      <a:lnTo>
                        <a:pt x="79" y="444"/>
                      </a:lnTo>
                      <a:lnTo>
                        <a:pt x="90" y="455"/>
                      </a:lnTo>
                      <a:lnTo>
                        <a:pt x="101" y="467"/>
                      </a:lnTo>
                      <a:lnTo>
                        <a:pt x="112" y="477"/>
                      </a:lnTo>
                      <a:lnTo>
                        <a:pt x="125" y="487"/>
                      </a:lnTo>
                      <a:lnTo>
                        <a:pt x="136" y="496"/>
                      </a:lnTo>
                      <a:lnTo>
                        <a:pt x="148" y="504"/>
                      </a:lnTo>
                      <a:lnTo>
                        <a:pt x="160" y="511"/>
                      </a:lnTo>
                      <a:lnTo>
                        <a:pt x="171" y="516"/>
                      </a:lnTo>
                      <a:lnTo>
                        <a:pt x="181" y="521"/>
                      </a:lnTo>
                      <a:lnTo>
                        <a:pt x="192" y="524"/>
                      </a:lnTo>
                      <a:lnTo>
                        <a:pt x="202" y="526"/>
                      </a:lnTo>
                      <a:lnTo>
                        <a:pt x="210" y="527"/>
                      </a:lnTo>
                      <a:lnTo>
                        <a:pt x="239" y="527"/>
                      </a:lnTo>
                      <a:lnTo>
                        <a:pt x="268" y="526"/>
                      </a:lnTo>
                      <a:lnTo>
                        <a:pt x="296" y="525"/>
                      </a:lnTo>
                      <a:lnTo>
                        <a:pt x="326" y="522"/>
                      </a:lnTo>
                      <a:lnTo>
                        <a:pt x="355" y="519"/>
                      </a:lnTo>
                      <a:lnTo>
                        <a:pt x="384" y="514"/>
                      </a:lnTo>
                      <a:lnTo>
                        <a:pt x="398" y="510"/>
                      </a:lnTo>
                      <a:lnTo>
                        <a:pt x="412" y="507"/>
                      </a:lnTo>
                      <a:lnTo>
                        <a:pt x="425" y="502"/>
                      </a:lnTo>
                      <a:lnTo>
                        <a:pt x="438" y="497"/>
                      </a:lnTo>
                      <a:lnTo>
                        <a:pt x="451" y="491"/>
                      </a:lnTo>
                      <a:lnTo>
                        <a:pt x="463" y="485"/>
                      </a:lnTo>
                      <a:lnTo>
                        <a:pt x="474" y="478"/>
                      </a:lnTo>
                      <a:lnTo>
                        <a:pt x="486" y="470"/>
                      </a:lnTo>
                      <a:lnTo>
                        <a:pt x="496" y="462"/>
                      </a:lnTo>
                      <a:lnTo>
                        <a:pt x="506" y="452"/>
                      </a:lnTo>
                      <a:lnTo>
                        <a:pt x="514" y="442"/>
                      </a:lnTo>
                      <a:lnTo>
                        <a:pt x="523" y="431"/>
                      </a:lnTo>
                      <a:lnTo>
                        <a:pt x="531" y="418"/>
                      </a:lnTo>
                      <a:lnTo>
                        <a:pt x="537" y="405"/>
                      </a:lnTo>
                      <a:lnTo>
                        <a:pt x="543" y="391"/>
                      </a:lnTo>
                      <a:lnTo>
                        <a:pt x="547" y="376"/>
                      </a:lnTo>
                      <a:lnTo>
                        <a:pt x="551" y="360"/>
                      </a:lnTo>
                      <a:lnTo>
                        <a:pt x="554" y="342"/>
                      </a:lnTo>
                      <a:lnTo>
                        <a:pt x="556" y="324"/>
                      </a:lnTo>
                      <a:lnTo>
                        <a:pt x="556" y="304"/>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0" name="Freeform 13"/>
                <p:cNvSpPr/>
                <p:nvPr/>
              </p:nvSpPr>
              <p:spPr bwMode="auto">
                <a:xfrm>
                  <a:off x="3679510" y="3695700"/>
                  <a:ext cx="88900" cy="82550"/>
                </a:xfrm>
                <a:custGeom>
                  <a:avLst/>
                  <a:gdLst>
                    <a:gd name="T0" fmla="*/ 509 w 510"/>
                    <a:gd name="T1" fmla="*/ 215 h 470"/>
                    <a:gd name="T2" fmla="*/ 504 w 510"/>
                    <a:gd name="T3" fmla="*/ 189 h 470"/>
                    <a:gd name="T4" fmla="*/ 497 w 510"/>
                    <a:gd name="T5" fmla="*/ 164 h 470"/>
                    <a:gd name="T6" fmla="*/ 487 w 510"/>
                    <a:gd name="T7" fmla="*/ 141 h 470"/>
                    <a:gd name="T8" fmla="*/ 474 w 510"/>
                    <a:gd name="T9" fmla="*/ 119 h 470"/>
                    <a:gd name="T10" fmla="*/ 457 w 510"/>
                    <a:gd name="T11" fmla="*/ 99 h 470"/>
                    <a:gd name="T12" fmla="*/ 440 w 510"/>
                    <a:gd name="T13" fmla="*/ 82 h 470"/>
                    <a:gd name="T14" fmla="*/ 419 w 510"/>
                    <a:gd name="T15" fmla="*/ 66 h 470"/>
                    <a:gd name="T16" fmla="*/ 398 w 510"/>
                    <a:gd name="T17" fmla="*/ 51 h 470"/>
                    <a:gd name="T18" fmla="*/ 374 w 510"/>
                    <a:gd name="T19" fmla="*/ 39 h 470"/>
                    <a:gd name="T20" fmla="*/ 337 w 510"/>
                    <a:gd name="T21" fmla="*/ 22 h 470"/>
                    <a:gd name="T22" fmla="*/ 287 w 510"/>
                    <a:gd name="T23" fmla="*/ 8 h 470"/>
                    <a:gd name="T24" fmla="*/ 236 w 510"/>
                    <a:gd name="T25" fmla="*/ 0 h 470"/>
                    <a:gd name="T26" fmla="*/ 196 w 510"/>
                    <a:gd name="T27" fmla="*/ 0 h 470"/>
                    <a:gd name="T28" fmla="*/ 163 w 510"/>
                    <a:gd name="T29" fmla="*/ 6 h 470"/>
                    <a:gd name="T30" fmla="*/ 127 w 510"/>
                    <a:gd name="T31" fmla="*/ 17 h 470"/>
                    <a:gd name="T32" fmla="*/ 92 w 510"/>
                    <a:gd name="T33" fmla="*/ 34 h 470"/>
                    <a:gd name="T34" fmla="*/ 60 w 510"/>
                    <a:gd name="T35" fmla="*/ 54 h 470"/>
                    <a:gd name="T36" fmla="*/ 33 w 510"/>
                    <a:gd name="T37" fmla="*/ 78 h 470"/>
                    <a:gd name="T38" fmla="*/ 16 w 510"/>
                    <a:gd name="T39" fmla="*/ 97 h 470"/>
                    <a:gd name="T40" fmla="*/ 8 w 510"/>
                    <a:gd name="T41" fmla="*/ 112 h 470"/>
                    <a:gd name="T42" fmla="*/ 3 w 510"/>
                    <a:gd name="T43" fmla="*/ 126 h 470"/>
                    <a:gd name="T44" fmla="*/ 0 w 510"/>
                    <a:gd name="T45" fmla="*/ 141 h 470"/>
                    <a:gd name="T46" fmla="*/ 0 w 510"/>
                    <a:gd name="T47" fmla="*/ 183 h 470"/>
                    <a:gd name="T48" fmla="*/ 4 w 510"/>
                    <a:gd name="T49" fmla="*/ 248 h 470"/>
                    <a:gd name="T50" fmla="*/ 11 w 510"/>
                    <a:gd name="T51" fmla="*/ 294 h 470"/>
                    <a:gd name="T52" fmla="*/ 17 w 510"/>
                    <a:gd name="T53" fmla="*/ 321 h 470"/>
                    <a:gd name="T54" fmla="*/ 26 w 510"/>
                    <a:gd name="T55" fmla="*/ 347 h 470"/>
                    <a:gd name="T56" fmla="*/ 37 w 510"/>
                    <a:gd name="T57" fmla="*/ 370 h 470"/>
                    <a:gd name="T58" fmla="*/ 49 w 510"/>
                    <a:gd name="T59" fmla="*/ 391 h 470"/>
                    <a:gd name="T60" fmla="*/ 65 w 510"/>
                    <a:gd name="T61" fmla="*/ 410 h 470"/>
                    <a:gd name="T62" fmla="*/ 82 w 510"/>
                    <a:gd name="T63" fmla="*/ 426 h 470"/>
                    <a:gd name="T64" fmla="*/ 103 w 510"/>
                    <a:gd name="T65" fmla="*/ 441 h 470"/>
                    <a:gd name="T66" fmla="*/ 127 w 510"/>
                    <a:gd name="T67" fmla="*/ 452 h 470"/>
                    <a:gd name="T68" fmla="*/ 154 w 510"/>
                    <a:gd name="T69" fmla="*/ 461 h 470"/>
                    <a:gd name="T70" fmla="*/ 184 w 510"/>
                    <a:gd name="T71" fmla="*/ 466 h 470"/>
                    <a:gd name="T72" fmla="*/ 218 w 510"/>
                    <a:gd name="T73" fmla="*/ 469 h 470"/>
                    <a:gd name="T74" fmla="*/ 266 w 510"/>
                    <a:gd name="T75" fmla="*/ 469 h 470"/>
                    <a:gd name="T76" fmla="*/ 321 w 510"/>
                    <a:gd name="T77" fmla="*/ 467 h 470"/>
                    <a:gd name="T78" fmla="*/ 360 w 510"/>
                    <a:gd name="T79" fmla="*/ 462 h 470"/>
                    <a:gd name="T80" fmla="*/ 382 w 510"/>
                    <a:gd name="T81" fmla="*/ 457 h 470"/>
                    <a:gd name="T82" fmla="*/ 404 w 510"/>
                    <a:gd name="T83" fmla="*/ 450 h 470"/>
                    <a:gd name="T84" fmla="*/ 422 w 510"/>
                    <a:gd name="T85" fmla="*/ 441 h 470"/>
                    <a:gd name="T86" fmla="*/ 441 w 510"/>
                    <a:gd name="T87" fmla="*/ 429 h 470"/>
                    <a:gd name="T88" fmla="*/ 456 w 510"/>
                    <a:gd name="T89" fmla="*/ 414 h 470"/>
                    <a:gd name="T90" fmla="*/ 469 w 510"/>
                    <a:gd name="T91" fmla="*/ 396 h 470"/>
                    <a:gd name="T92" fmla="*/ 482 w 510"/>
                    <a:gd name="T93" fmla="*/ 375 h 470"/>
                    <a:gd name="T94" fmla="*/ 492 w 510"/>
                    <a:gd name="T95" fmla="*/ 350 h 470"/>
                    <a:gd name="T96" fmla="*/ 499 w 510"/>
                    <a:gd name="T97" fmla="*/ 320 h 470"/>
                    <a:gd name="T98" fmla="*/ 504 w 510"/>
                    <a:gd name="T99" fmla="*/ 287 h 470"/>
                    <a:gd name="T100" fmla="*/ 509 w 510"/>
                    <a:gd name="T101" fmla="*/ 24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0" h="470">
                      <a:moveTo>
                        <a:pt x="510" y="229"/>
                      </a:moveTo>
                      <a:lnTo>
                        <a:pt x="509" y="215"/>
                      </a:lnTo>
                      <a:lnTo>
                        <a:pt x="507" y="201"/>
                      </a:lnTo>
                      <a:lnTo>
                        <a:pt x="504" y="189"/>
                      </a:lnTo>
                      <a:lnTo>
                        <a:pt x="501" y="175"/>
                      </a:lnTo>
                      <a:lnTo>
                        <a:pt x="497" y="164"/>
                      </a:lnTo>
                      <a:lnTo>
                        <a:pt x="493" y="152"/>
                      </a:lnTo>
                      <a:lnTo>
                        <a:pt x="487" y="141"/>
                      </a:lnTo>
                      <a:lnTo>
                        <a:pt x="481" y="130"/>
                      </a:lnTo>
                      <a:lnTo>
                        <a:pt x="474" y="119"/>
                      </a:lnTo>
                      <a:lnTo>
                        <a:pt x="465" y="110"/>
                      </a:lnTo>
                      <a:lnTo>
                        <a:pt x="457" y="99"/>
                      </a:lnTo>
                      <a:lnTo>
                        <a:pt x="449" y="90"/>
                      </a:lnTo>
                      <a:lnTo>
                        <a:pt x="440" y="82"/>
                      </a:lnTo>
                      <a:lnTo>
                        <a:pt x="429" y="74"/>
                      </a:lnTo>
                      <a:lnTo>
                        <a:pt x="419" y="66"/>
                      </a:lnTo>
                      <a:lnTo>
                        <a:pt x="408" y="58"/>
                      </a:lnTo>
                      <a:lnTo>
                        <a:pt x="398" y="51"/>
                      </a:lnTo>
                      <a:lnTo>
                        <a:pt x="385" y="45"/>
                      </a:lnTo>
                      <a:lnTo>
                        <a:pt x="374" y="39"/>
                      </a:lnTo>
                      <a:lnTo>
                        <a:pt x="362" y="33"/>
                      </a:lnTo>
                      <a:lnTo>
                        <a:pt x="337" y="22"/>
                      </a:lnTo>
                      <a:lnTo>
                        <a:pt x="312" y="14"/>
                      </a:lnTo>
                      <a:lnTo>
                        <a:pt x="287" y="8"/>
                      </a:lnTo>
                      <a:lnTo>
                        <a:pt x="261" y="3"/>
                      </a:lnTo>
                      <a:lnTo>
                        <a:pt x="236" y="0"/>
                      </a:lnTo>
                      <a:lnTo>
                        <a:pt x="212" y="0"/>
                      </a:lnTo>
                      <a:lnTo>
                        <a:pt x="196" y="0"/>
                      </a:lnTo>
                      <a:lnTo>
                        <a:pt x="180" y="3"/>
                      </a:lnTo>
                      <a:lnTo>
                        <a:pt x="163" y="6"/>
                      </a:lnTo>
                      <a:lnTo>
                        <a:pt x="146" y="11"/>
                      </a:lnTo>
                      <a:lnTo>
                        <a:pt x="127" y="17"/>
                      </a:lnTo>
                      <a:lnTo>
                        <a:pt x="110" y="25"/>
                      </a:lnTo>
                      <a:lnTo>
                        <a:pt x="92" y="34"/>
                      </a:lnTo>
                      <a:lnTo>
                        <a:pt x="76" y="43"/>
                      </a:lnTo>
                      <a:lnTo>
                        <a:pt x="60" y="54"/>
                      </a:lnTo>
                      <a:lnTo>
                        <a:pt x="46" y="66"/>
                      </a:lnTo>
                      <a:lnTo>
                        <a:pt x="33" y="78"/>
                      </a:lnTo>
                      <a:lnTo>
                        <a:pt x="21" y="91"/>
                      </a:lnTo>
                      <a:lnTo>
                        <a:pt x="16" y="97"/>
                      </a:lnTo>
                      <a:lnTo>
                        <a:pt x="12" y="105"/>
                      </a:lnTo>
                      <a:lnTo>
                        <a:pt x="8" y="112"/>
                      </a:lnTo>
                      <a:lnTo>
                        <a:pt x="5" y="118"/>
                      </a:lnTo>
                      <a:lnTo>
                        <a:pt x="3" y="126"/>
                      </a:lnTo>
                      <a:lnTo>
                        <a:pt x="1" y="133"/>
                      </a:lnTo>
                      <a:lnTo>
                        <a:pt x="0" y="141"/>
                      </a:lnTo>
                      <a:lnTo>
                        <a:pt x="0" y="148"/>
                      </a:lnTo>
                      <a:lnTo>
                        <a:pt x="0" y="183"/>
                      </a:lnTo>
                      <a:lnTo>
                        <a:pt x="1" y="217"/>
                      </a:lnTo>
                      <a:lnTo>
                        <a:pt x="4" y="248"/>
                      </a:lnTo>
                      <a:lnTo>
                        <a:pt x="8" y="279"/>
                      </a:lnTo>
                      <a:lnTo>
                        <a:pt x="11" y="294"/>
                      </a:lnTo>
                      <a:lnTo>
                        <a:pt x="14" y="308"/>
                      </a:lnTo>
                      <a:lnTo>
                        <a:pt x="17" y="321"/>
                      </a:lnTo>
                      <a:lnTo>
                        <a:pt x="21" y="334"/>
                      </a:lnTo>
                      <a:lnTo>
                        <a:pt x="26" y="347"/>
                      </a:lnTo>
                      <a:lnTo>
                        <a:pt x="31" y="358"/>
                      </a:lnTo>
                      <a:lnTo>
                        <a:pt x="37" y="370"/>
                      </a:lnTo>
                      <a:lnTo>
                        <a:pt x="43" y="381"/>
                      </a:lnTo>
                      <a:lnTo>
                        <a:pt x="49" y="391"/>
                      </a:lnTo>
                      <a:lnTo>
                        <a:pt x="56" y="401"/>
                      </a:lnTo>
                      <a:lnTo>
                        <a:pt x="65" y="410"/>
                      </a:lnTo>
                      <a:lnTo>
                        <a:pt x="73" y="419"/>
                      </a:lnTo>
                      <a:lnTo>
                        <a:pt x="82" y="426"/>
                      </a:lnTo>
                      <a:lnTo>
                        <a:pt x="92" y="434"/>
                      </a:lnTo>
                      <a:lnTo>
                        <a:pt x="103" y="441"/>
                      </a:lnTo>
                      <a:lnTo>
                        <a:pt x="115" y="447"/>
                      </a:lnTo>
                      <a:lnTo>
                        <a:pt x="127" y="452"/>
                      </a:lnTo>
                      <a:lnTo>
                        <a:pt x="140" y="457"/>
                      </a:lnTo>
                      <a:lnTo>
                        <a:pt x="154" y="461"/>
                      </a:lnTo>
                      <a:lnTo>
                        <a:pt x="168" y="464"/>
                      </a:lnTo>
                      <a:lnTo>
                        <a:pt x="184" y="466"/>
                      </a:lnTo>
                      <a:lnTo>
                        <a:pt x="200" y="468"/>
                      </a:lnTo>
                      <a:lnTo>
                        <a:pt x="218" y="469"/>
                      </a:lnTo>
                      <a:lnTo>
                        <a:pt x="236" y="470"/>
                      </a:lnTo>
                      <a:lnTo>
                        <a:pt x="266" y="469"/>
                      </a:lnTo>
                      <a:lnTo>
                        <a:pt x="295" y="469"/>
                      </a:lnTo>
                      <a:lnTo>
                        <a:pt x="321" y="467"/>
                      </a:lnTo>
                      <a:lnTo>
                        <a:pt x="347" y="464"/>
                      </a:lnTo>
                      <a:lnTo>
                        <a:pt x="360" y="462"/>
                      </a:lnTo>
                      <a:lnTo>
                        <a:pt x="371" y="460"/>
                      </a:lnTo>
                      <a:lnTo>
                        <a:pt x="382" y="457"/>
                      </a:lnTo>
                      <a:lnTo>
                        <a:pt x="392" y="454"/>
                      </a:lnTo>
                      <a:lnTo>
                        <a:pt x="404" y="450"/>
                      </a:lnTo>
                      <a:lnTo>
                        <a:pt x="413" y="446"/>
                      </a:lnTo>
                      <a:lnTo>
                        <a:pt x="422" y="441"/>
                      </a:lnTo>
                      <a:lnTo>
                        <a:pt x="431" y="435"/>
                      </a:lnTo>
                      <a:lnTo>
                        <a:pt x="441" y="429"/>
                      </a:lnTo>
                      <a:lnTo>
                        <a:pt x="449" y="422"/>
                      </a:lnTo>
                      <a:lnTo>
                        <a:pt x="456" y="414"/>
                      </a:lnTo>
                      <a:lnTo>
                        <a:pt x="463" y="406"/>
                      </a:lnTo>
                      <a:lnTo>
                        <a:pt x="469" y="396"/>
                      </a:lnTo>
                      <a:lnTo>
                        <a:pt x="476" y="386"/>
                      </a:lnTo>
                      <a:lnTo>
                        <a:pt x="482" y="375"/>
                      </a:lnTo>
                      <a:lnTo>
                        <a:pt x="487" y="363"/>
                      </a:lnTo>
                      <a:lnTo>
                        <a:pt x="492" y="350"/>
                      </a:lnTo>
                      <a:lnTo>
                        <a:pt x="496" y="336"/>
                      </a:lnTo>
                      <a:lnTo>
                        <a:pt x="499" y="320"/>
                      </a:lnTo>
                      <a:lnTo>
                        <a:pt x="502" y="305"/>
                      </a:lnTo>
                      <a:lnTo>
                        <a:pt x="504" y="287"/>
                      </a:lnTo>
                      <a:lnTo>
                        <a:pt x="506" y="269"/>
                      </a:lnTo>
                      <a:lnTo>
                        <a:pt x="509" y="249"/>
                      </a:lnTo>
                      <a:lnTo>
                        <a:pt x="510" y="22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1" name="Freeform 14"/>
                <p:cNvSpPr/>
                <p:nvPr/>
              </p:nvSpPr>
              <p:spPr bwMode="auto">
                <a:xfrm>
                  <a:off x="3781110" y="3651250"/>
                  <a:ext cx="23812" cy="52388"/>
                </a:xfrm>
                <a:custGeom>
                  <a:avLst/>
                  <a:gdLst>
                    <a:gd name="T0" fmla="*/ 121 w 127"/>
                    <a:gd name="T1" fmla="*/ 0 h 292"/>
                    <a:gd name="T2" fmla="*/ 122 w 127"/>
                    <a:gd name="T3" fmla="*/ 50 h 292"/>
                    <a:gd name="T4" fmla="*/ 125 w 127"/>
                    <a:gd name="T5" fmla="*/ 107 h 292"/>
                    <a:gd name="T6" fmla="*/ 126 w 127"/>
                    <a:gd name="T7" fmla="*/ 136 h 292"/>
                    <a:gd name="T8" fmla="*/ 126 w 127"/>
                    <a:gd name="T9" fmla="*/ 164 h 292"/>
                    <a:gd name="T10" fmla="*/ 127 w 127"/>
                    <a:gd name="T11" fmla="*/ 192 h 292"/>
                    <a:gd name="T12" fmla="*/ 126 w 127"/>
                    <a:gd name="T13" fmla="*/ 217 h 292"/>
                    <a:gd name="T14" fmla="*/ 124 w 127"/>
                    <a:gd name="T15" fmla="*/ 241 h 292"/>
                    <a:gd name="T16" fmla="*/ 120 w 127"/>
                    <a:gd name="T17" fmla="*/ 260 h 292"/>
                    <a:gd name="T18" fmla="*/ 118 w 127"/>
                    <a:gd name="T19" fmla="*/ 268 h 292"/>
                    <a:gd name="T20" fmla="*/ 115 w 127"/>
                    <a:gd name="T21" fmla="*/ 275 h 292"/>
                    <a:gd name="T22" fmla="*/ 112 w 127"/>
                    <a:gd name="T23" fmla="*/ 282 h 292"/>
                    <a:gd name="T24" fmla="*/ 107 w 127"/>
                    <a:gd name="T25" fmla="*/ 286 h 292"/>
                    <a:gd name="T26" fmla="*/ 103 w 127"/>
                    <a:gd name="T27" fmla="*/ 290 h 292"/>
                    <a:gd name="T28" fmla="*/ 98 w 127"/>
                    <a:gd name="T29" fmla="*/ 292 h 292"/>
                    <a:gd name="T30" fmla="*/ 92 w 127"/>
                    <a:gd name="T31" fmla="*/ 292 h 292"/>
                    <a:gd name="T32" fmla="*/ 86 w 127"/>
                    <a:gd name="T33" fmla="*/ 291 h 292"/>
                    <a:gd name="T34" fmla="*/ 79 w 127"/>
                    <a:gd name="T35" fmla="*/ 288 h 292"/>
                    <a:gd name="T36" fmla="*/ 71 w 127"/>
                    <a:gd name="T37" fmla="*/ 283 h 292"/>
                    <a:gd name="T38" fmla="*/ 63 w 127"/>
                    <a:gd name="T39" fmla="*/ 275 h 292"/>
                    <a:gd name="T40" fmla="*/ 54 w 127"/>
                    <a:gd name="T41" fmla="*/ 267 h 292"/>
                    <a:gd name="T42" fmla="*/ 41 w 127"/>
                    <a:gd name="T43" fmla="*/ 253 h 292"/>
                    <a:gd name="T44" fmla="*/ 29 w 127"/>
                    <a:gd name="T45" fmla="*/ 241 h 292"/>
                    <a:gd name="T46" fmla="*/ 20 w 127"/>
                    <a:gd name="T47" fmla="*/ 228 h 292"/>
                    <a:gd name="T48" fmla="*/ 13 w 127"/>
                    <a:gd name="T49" fmla="*/ 217 h 292"/>
                    <a:gd name="T50" fmla="*/ 7 w 127"/>
                    <a:gd name="T51" fmla="*/ 208 h 292"/>
                    <a:gd name="T52" fmla="*/ 3 w 127"/>
                    <a:gd name="T53" fmla="*/ 198 h 292"/>
                    <a:gd name="T54" fmla="*/ 1 w 127"/>
                    <a:gd name="T55" fmla="*/ 189 h 292"/>
                    <a:gd name="T56" fmla="*/ 0 w 127"/>
                    <a:gd name="T57" fmla="*/ 182 h 292"/>
                    <a:gd name="T58" fmla="*/ 0 w 127"/>
                    <a:gd name="T59" fmla="*/ 175 h 292"/>
                    <a:gd name="T60" fmla="*/ 1 w 127"/>
                    <a:gd name="T61" fmla="*/ 168 h 292"/>
                    <a:gd name="T62" fmla="*/ 3 w 127"/>
                    <a:gd name="T63" fmla="*/ 161 h 292"/>
                    <a:gd name="T64" fmla="*/ 7 w 127"/>
                    <a:gd name="T65" fmla="*/ 155 h 292"/>
                    <a:gd name="T66" fmla="*/ 11 w 127"/>
                    <a:gd name="T67" fmla="*/ 150 h 292"/>
                    <a:gd name="T68" fmla="*/ 16 w 127"/>
                    <a:gd name="T69" fmla="*/ 144 h 292"/>
                    <a:gd name="T70" fmla="*/ 21 w 127"/>
                    <a:gd name="T71" fmla="*/ 139 h 292"/>
                    <a:gd name="T72" fmla="*/ 27 w 127"/>
                    <a:gd name="T73" fmla="*/ 134 h 292"/>
                    <a:gd name="T74" fmla="*/ 42 w 127"/>
                    <a:gd name="T75" fmla="*/ 123 h 292"/>
                    <a:gd name="T76" fmla="*/ 56 w 127"/>
                    <a:gd name="T77" fmla="*/ 112 h 292"/>
                    <a:gd name="T78" fmla="*/ 71 w 127"/>
                    <a:gd name="T79" fmla="*/ 100 h 292"/>
                    <a:gd name="T80" fmla="*/ 86 w 127"/>
                    <a:gd name="T81" fmla="*/ 85 h 292"/>
                    <a:gd name="T82" fmla="*/ 93 w 127"/>
                    <a:gd name="T83" fmla="*/ 78 h 292"/>
                    <a:gd name="T84" fmla="*/ 99 w 127"/>
                    <a:gd name="T85" fmla="*/ 69 h 292"/>
                    <a:gd name="T86" fmla="*/ 104 w 127"/>
                    <a:gd name="T87" fmla="*/ 60 h 292"/>
                    <a:gd name="T88" fmla="*/ 109 w 127"/>
                    <a:gd name="T89" fmla="*/ 50 h 292"/>
                    <a:gd name="T90" fmla="*/ 114 w 127"/>
                    <a:gd name="T91" fmla="*/ 39 h 292"/>
                    <a:gd name="T92" fmla="*/ 117 w 127"/>
                    <a:gd name="T93" fmla="*/ 28 h 292"/>
                    <a:gd name="T94" fmla="*/ 119 w 127"/>
                    <a:gd name="T95" fmla="*/ 14 h 292"/>
                    <a:gd name="T96" fmla="*/ 121 w 127"/>
                    <a:gd name="T97"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7" h="292">
                      <a:moveTo>
                        <a:pt x="121" y="0"/>
                      </a:moveTo>
                      <a:lnTo>
                        <a:pt x="122" y="50"/>
                      </a:lnTo>
                      <a:lnTo>
                        <a:pt x="125" y="107"/>
                      </a:lnTo>
                      <a:lnTo>
                        <a:pt x="126" y="136"/>
                      </a:lnTo>
                      <a:lnTo>
                        <a:pt x="126" y="164"/>
                      </a:lnTo>
                      <a:lnTo>
                        <a:pt x="127" y="192"/>
                      </a:lnTo>
                      <a:lnTo>
                        <a:pt x="126" y="217"/>
                      </a:lnTo>
                      <a:lnTo>
                        <a:pt x="124" y="241"/>
                      </a:lnTo>
                      <a:lnTo>
                        <a:pt x="120" y="260"/>
                      </a:lnTo>
                      <a:lnTo>
                        <a:pt x="118" y="268"/>
                      </a:lnTo>
                      <a:lnTo>
                        <a:pt x="115" y="275"/>
                      </a:lnTo>
                      <a:lnTo>
                        <a:pt x="112" y="282"/>
                      </a:lnTo>
                      <a:lnTo>
                        <a:pt x="107" y="286"/>
                      </a:lnTo>
                      <a:lnTo>
                        <a:pt x="103" y="290"/>
                      </a:lnTo>
                      <a:lnTo>
                        <a:pt x="98" y="292"/>
                      </a:lnTo>
                      <a:lnTo>
                        <a:pt x="92" y="292"/>
                      </a:lnTo>
                      <a:lnTo>
                        <a:pt x="86" y="291"/>
                      </a:lnTo>
                      <a:lnTo>
                        <a:pt x="79" y="288"/>
                      </a:lnTo>
                      <a:lnTo>
                        <a:pt x="71" y="283"/>
                      </a:lnTo>
                      <a:lnTo>
                        <a:pt x="63" y="275"/>
                      </a:lnTo>
                      <a:lnTo>
                        <a:pt x="54" y="267"/>
                      </a:lnTo>
                      <a:lnTo>
                        <a:pt x="41" y="253"/>
                      </a:lnTo>
                      <a:lnTo>
                        <a:pt x="29" y="241"/>
                      </a:lnTo>
                      <a:lnTo>
                        <a:pt x="20" y="228"/>
                      </a:lnTo>
                      <a:lnTo>
                        <a:pt x="13" y="217"/>
                      </a:lnTo>
                      <a:lnTo>
                        <a:pt x="7" y="208"/>
                      </a:lnTo>
                      <a:lnTo>
                        <a:pt x="3" y="198"/>
                      </a:lnTo>
                      <a:lnTo>
                        <a:pt x="1" y="189"/>
                      </a:lnTo>
                      <a:lnTo>
                        <a:pt x="0" y="182"/>
                      </a:lnTo>
                      <a:lnTo>
                        <a:pt x="0" y="175"/>
                      </a:lnTo>
                      <a:lnTo>
                        <a:pt x="1" y="168"/>
                      </a:lnTo>
                      <a:lnTo>
                        <a:pt x="3" y="161"/>
                      </a:lnTo>
                      <a:lnTo>
                        <a:pt x="7" y="155"/>
                      </a:lnTo>
                      <a:lnTo>
                        <a:pt x="11" y="150"/>
                      </a:lnTo>
                      <a:lnTo>
                        <a:pt x="16" y="144"/>
                      </a:lnTo>
                      <a:lnTo>
                        <a:pt x="21" y="139"/>
                      </a:lnTo>
                      <a:lnTo>
                        <a:pt x="27" y="134"/>
                      </a:lnTo>
                      <a:lnTo>
                        <a:pt x="42" y="123"/>
                      </a:lnTo>
                      <a:lnTo>
                        <a:pt x="56" y="112"/>
                      </a:lnTo>
                      <a:lnTo>
                        <a:pt x="71" y="100"/>
                      </a:lnTo>
                      <a:lnTo>
                        <a:pt x="86" y="85"/>
                      </a:lnTo>
                      <a:lnTo>
                        <a:pt x="93" y="78"/>
                      </a:lnTo>
                      <a:lnTo>
                        <a:pt x="99" y="69"/>
                      </a:lnTo>
                      <a:lnTo>
                        <a:pt x="104" y="60"/>
                      </a:lnTo>
                      <a:lnTo>
                        <a:pt x="109" y="50"/>
                      </a:lnTo>
                      <a:lnTo>
                        <a:pt x="114" y="39"/>
                      </a:lnTo>
                      <a:lnTo>
                        <a:pt x="117" y="28"/>
                      </a:lnTo>
                      <a:lnTo>
                        <a:pt x="119" y="14"/>
                      </a:lnTo>
                      <a:lnTo>
                        <a:pt x="121" y="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2" name="Freeform 15"/>
                <p:cNvSpPr/>
                <p:nvPr/>
              </p:nvSpPr>
              <p:spPr bwMode="auto">
                <a:xfrm>
                  <a:off x="3563622" y="3840163"/>
                  <a:ext cx="220662" cy="176213"/>
                </a:xfrm>
                <a:custGeom>
                  <a:avLst/>
                  <a:gdLst>
                    <a:gd name="T0" fmla="*/ 1149 w 1253"/>
                    <a:gd name="T1" fmla="*/ 47 h 1003"/>
                    <a:gd name="T2" fmla="*/ 1160 w 1253"/>
                    <a:gd name="T3" fmla="*/ 114 h 1003"/>
                    <a:gd name="T4" fmla="*/ 1199 w 1253"/>
                    <a:gd name="T5" fmla="*/ 121 h 1003"/>
                    <a:gd name="T6" fmla="*/ 1211 w 1253"/>
                    <a:gd name="T7" fmla="*/ 65 h 1003"/>
                    <a:gd name="T8" fmla="*/ 1220 w 1253"/>
                    <a:gd name="T9" fmla="*/ 0 h 1003"/>
                    <a:gd name="T10" fmla="*/ 1233 w 1253"/>
                    <a:gd name="T11" fmla="*/ 30 h 1003"/>
                    <a:gd name="T12" fmla="*/ 1235 w 1253"/>
                    <a:gd name="T13" fmla="*/ 164 h 1003"/>
                    <a:gd name="T14" fmla="*/ 1207 w 1253"/>
                    <a:gd name="T15" fmla="*/ 373 h 1003"/>
                    <a:gd name="T16" fmla="*/ 1229 w 1253"/>
                    <a:gd name="T17" fmla="*/ 409 h 1003"/>
                    <a:gd name="T18" fmla="*/ 1253 w 1253"/>
                    <a:gd name="T19" fmla="*/ 442 h 1003"/>
                    <a:gd name="T20" fmla="*/ 1238 w 1253"/>
                    <a:gd name="T21" fmla="*/ 511 h 1003"/>
                    <a:gd name="T22" fmla="*/ 1142 w 1253"/>
                    <a:gd name="T23" fmla="*/ 612 h 1003"/>
                    <a:gd name="T24" fmla="*/ 1071 w 1253"/>
                    <a:gd name="T25" fmla="*/ 720 h 1003"/>
                    <a:gd name="T26" fmla="*/ 949 w 1253"/>
                    <a:gd name="T27" fmla="*/ 860 h 1003"/>
                    <a:gd name="T28" fmla="*/ 898 w 1253"/>
                    <a:gd name="T29" fmla="*/ 914 h 1003"/>
                    <a:gd name="T30" fmla="*/ 752 w 1253"/>
                    <a:gd name="T31" fmla="*/ 964 h 1003"/>
                    <a:gd name="T32" fmla="*/ 705 w 1253"/>
                    <a:gd name="T33" fmla="*/ 996 h 1003"/>
                    <a:gd name="T34" fmla="*/ 650 w 1253"/>
                    <a:gd name="T35" fmla="*/ 1001 h 1003"/>
                    <a:gd name="T36" fmla="*/ 536 w 1253"/>
                    <a:gd name="T37" fmla="*/ 959 h 1003"/>
                    <a:gd name="T38" fmla="*/ 458 w 1253"/>
                    <a:gd name="T39" fmla="*/ 898 h 1003"/>
                    <a:gd name="T40" fmla="*/ 303 w 1253"/>
                    <a:gd name="T41" fmla="*/ 810 h 1003"/>
                    <a:gd name="T42" fmla="*/ 77 w 1253"/>
                    <a:gd name="T43" fmla="*/ 628 h 1003"/>
                    <a:gd name="T44" fmla="*/ 9 w 1253"/>
                    <a:gd name="T45" fmla="*/ 531 h 1003"/>
                    <a:gd name="T46" fmla="*/ 41 w 1253"/>
                    <a:gd name="T47" fmla="*/ 394 h 1003"/>
                    <a:gd name="T48" fmla="*/ 24 w 1253"/>
                    <a:gd name="T49" fmla="*/ 170 h 1003"/>
                    <a:gd name="T50" fmla="*/ 0 w 1253"/>
                    <a:gd name="T51" fmla="*/ 73 h 1003"/>
                    <a:gd name="T52" fmla="*/ 6 w 1253"/>
                    <a:gd name="T53" fmla="*/ 85 h 1003"/>
                    <a:gd name="T54" fmla="*/ 46 w 1253"/>
                    <a:gd name="T55" fmla="*/ 168 h 1003"/>
                    <a:gd name="T56" fmla="*/ 112 w 1253"/>
                    <a:gd name="T57" fmla="*/ 197 h 1003"/>
                    <a:gd name="T58" fmla="*/ 132 w 1253"/>
                    <a:gd name="T59" fmla="*/ 252 h 1003"/>
                    <a:gd name="T60" fmla="*/ 128 w 1253"/>
                    <a:gd name="T61" fmla="*/ 393 h 1003"/>
                    <a:gd name="T62" fmla="*/ 155 w 1253"/>
                    <a:gd name="T63" fmla="*/ 448 h 1003"/>
                    <a:gd name="T64" fmla="*/ 174 w 1253"/>
                    <a:gd name="T65" fmla="*/ 519 h 1003"/>
                    <a:gd name="T66" fmla="*/ 215 w 1253"/>
                    <a:gd name="T67" fmla="*/ 585 h 1003"/>
                    <a:gd name="T68" fmla="*/ 303 w 1253"/>
                    <a:gd name="T69" fmla="*/ 639 h 1003"/>
                    <a:gd name="T70" fmla="*/ 362 w 1253"/>
                    <a:gd name="T71" fmla="*/ 670 h 1003"/>
                    <a:gd name="T72" fmla="*/ 501 w 1253"/>
                    <a:gd name="T73" fmla="*/ 740 h 1003"/>
                    <a:gd name="T74" fmla="*/ 513 w 1253"/>
                    <a:gd name="T75" fmla="*/ 756 h 1003"/>
                    <a:gd name="T76" fmla="*/ 549 w 1253"/>
                    <a:gd name="T77" fmla="*/ 738 h 1003"/>
                    <a:gd name="T78" fmla="*/ 579 w 1253"/>
                    <a:gd name="T79" fmla="*/ 770 h 1003"/>
                    <a:gd name="T80" fmla="*/ 615 w 1253"/>
                    <a:gd name="T81" fmla="*/ 761 h 1003"/>
                    <a:gd name="T82" fmla="*/ 635 w 1253"/>
                    <a:gd name="T83" fmla="*/ 739 h 1003"/>
                    <a:gd name="T84" fmla="*/ 722 w 1253"/>
                    <a:gd name="T85" fmla="*/ 773 h 1003"/>
                    <a:gd name="T86" fmla="*/ 734 w 1253"/>
                    <a:gd name="T87" fmla="*/ 758 h 1003"/>
                    <a:gd name="T88" fmla="*/ 766 w 1253"/>
                    <a:gd name="T89" fmla="*/ 723 h 1003"/>
                    <a:gd name="T90" fmla="*/ 858 w 1253"/>
                    <a:gd name="T91" fmla="*/ 690 h 1003"/>
                    <a:gd name="T92" fmla="*/ 921 w 1253"/>
                    <a:gd name="T93" fmla="*/ 684 h 1003"/>
                    <a:gd name="T94" fmla="*/ 925 w 1253"/>
                    <a:gd name="T95" fmla="*/ 667 h 1003"/>
                    <a:gd name="T96" fmla="*/ 988 w 1253"/>
                    <a:gd name="T97" fmla="*/ 625 h 1003"/>
                    <a:gd name="T98" fmla="*/ 1048 w 1253"/>
                    <a:gd name="T99" fmla="*/ 575 h 1003"/>
                    <a:gd name="T100" fmla="*/ 1080 w 1253"/>
                    <a:gd name="T101" fmla="*/ 517 h 1003"/>
                    <a:gd name="T102" fmla="*/ 1095 w 1253"/>
                    <a:gd name="T103" fmla="*/ 450 h 1003"/>
                    <a:gd name="T104" fmla="*/ 1090 w 1253"/>
                    <a:gd name="T105" fmla="*/ 339 h 1003"/>
                    <a:gd name="T106" fmla="*/ 1115 w 1253"/>
                    <a:gd name="T107" fmla="*/ 320 h 1003"/>
                    <a:gd name="T108" fmla="*/ 1119 w 1253"/>
                    <a:gd name="T109" fmla="*/ 203 h 1003"/>
                    <a:gd name="T110" fmla="*/ 1096 w 1253"/>
                    <a:gd name="T111" fmla="*/ 61 h 1003"/>
                    <a:gd name="T112" fmla="*/ 1128 w 1253"/>
                    <a:gd name="T113" fmla="*/ 16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3" h="1003">
                      <a:moveTo>
                        <a:pt x="1140" y="9"/>
                      </a:moveTo>
                      <a:lnTo>
                        <a:pt x="1143" y="11"/>
                      </a:lnTo>
                      <a:lnTo>
                        <a:pt x="1145" y="13"/>
                      </a:lnTo>
                      <a:lnTo>
                        <a:pt x="1146" y="17"/>
                      </a:lnTo>
                      <a:lnTo>
                        <a:pt x="1147" y="22"/>
                      </a:lnTo>
                      <a:lnTo>
                        <a:pt x="1149" y="34"/>
                      </a:lnTo>
                      <a:lnTo>
                        <a:pt x="1149" y="47"/>
                      </a:lnTo>
                      <a:lnTo>
                        <a:pt x="1148" y="75"/>
                      </a:lnTo>
                      <a:lnTo>
                        <a:pt x="1147" y="95"/>
                      </a:lnTo>
                      <a:lnTo>
                        <a:pt x="1148" y="99"/>
                      </a:lnTo>
                      <a:lnTo>
                        <a:pt x="1150" y="104"/>
                      </a:lnTo>
                      <a:lnTo>
                        <a:pt x="1152" y="108"/>
                      </a:lnTo>
                      <a:lnTo>
                        <a:pt x="1156" y="111"/>
                      </a:lnTo>
                      <a:lnTo>
                        <a:pt x="1160" y="114"/>
                      </a:lnTo>
                      <a:lnTo>
                        <a:pt x="1164" y="117"/>
                      </a:lnTo>
                      <a:lnTo>
                        <a:pt x="1170" y="119"/>
                      </a:lnTo>
                      <a:lnTo>
                        <a:pt x="1175" y="121"/>
                      </a:lnTo>
                      <a:lnTo>
                        <a:pt x="1184" y="123"/>
                      </a:lnTo>
                      <a:lnTo>
                        <a:pt x="1193" y="123"/>
                      </a:lnTo>
                      <a:lnTo>
                        <a:pt x="1196" y="122"/>
                      </a:lnTo>
                      <a:lnTo>
                        <a:pt x="1199" y="121"/>
                      </a:lnTo>
                      <a:lnTo>
                        <a:pt x="1200" y="119"/>
                      </a:lnTo>
                      <a:lnTo>
                        <a:pt x="1201" y="117"/>
                      </a:lnTo>
                      <a:lnTo>
                        <a:pt x="1202" y="107"/>
                      </a:lnTo>
                      <a:lnTo>
                        <a:pt x="1204" y="95"/>
                      </a:lnTo>
                      <a:lnTo>
                        <a:pt x="1206" y="85"/>
                      </a:lnTo>
                      <a:lnTo>
                        <a:pt x="1209" y="75"/>
                      </a:lnTo>
                      <a:lnTo>
                        <a:pt x="1211" y="65"/>
                      </a:lnTo>
                      <a:lnTo>
                        <a:pt x="1214" y="54"/>
                      </a:lnTo>
                      <a:lnTo>
                        <a:pt x="1215" y="45"/>
                      </a:lnTo>
                      <a:lnTo>
                        <a:pt x="1216" y="36"/>
                      </a:lnTo>
                      <a:lnTo>
                        <a:pt x="1216" y="21"/>
                      </a:lnTo>
                      <a:lnTo>
                        <a:pt x="1217" y="10"/>
                      </a:lnTo>
                      <a:lnTo>
                        <a:pt x="1218" y="4"/>
                      </a:lnTo>
                      <a:lnTo>
                        <a:pt x="1220" y="0"/>
                      </a:lnTo>
                      <a:lnTo>
                        <a:pt x="1221" y="0"/>
                      </a:lnTo>
                      <a:lnTo>
                        <a:pt x="1222" y="0"/>
                      </a:lnTo>
                      <a:lnTo>
                        <a:pt x="1223" y="0"/>
                      </a:lnTo>
                      <a:lnTo>
                        <a:pt x="1224" y="2"/>
                      </a:lnTo>
                      <a:lnTo>
                        <a:pt x="1226" y="6"/>
                      </a:lnTo>
                      <a:lnTo>
                        <a:pt x="1228" y="12"/>
                      </a:lnTo>
                      <a:lnTo>
                        <a:pt x="1233" y="30"/>
                      </a:lnTo>
                      <a:lnTo>
                        <a:pt x="1237" y="50"/>
                      </a:lnTo>
                      <a:lnTo>
                        <a:pt x="1241" y="73"/>
                      </a:lnTo>
                      <a:lnTo>
                        <a:pt x="1242" y="93"/>
                      </a:lnTo>
                      <a:lnTo>
                        <a:pt x="1241" y="111"/>
                      </a:lnTo>
                      <a:lnTo>
                        <a:pt x="1239" y="128"/>
                      </a:lnTo>
                      <a:lnTo>
                        <a:pt x="1238" y="146"/>
                      </a:lnTo>
                      <a:lnTo>
                        <a:pt x="1235" y="164"/>
                      </a:lnTo>
                      <a:lnTo>
                        <a:pt x="1230" y="200"/>
                      </a:lnTo>
                      <a:lnTo>
                        <a:pt x="1224" y="237"/>
                      </a:lnTo>
                      <a:lnTo>
                        <a:pt x="1217" y="274"/>
                      </a:lnTo>
                      <a:lnTo>
                        <a:pt x="1212" y="313"/>
                      </a:lnTo>
                      <a:lnTo>
                        <a:pt x="1210" y="333"/>
                      </a:lnTo>
                      <a:lnTo>
                        <a:pt x="1208" y="352"/>
                      </a:lnTo>
                      <a:lnTo>
                        <a:pt x="1207" y="373"/>
                      </a:lnTo>
                      <a:lnTo>
                        <a:pt x="1207" y="393"/>
                      </a:lnTo>
                      <a:lnTo>
                        <a:pt x="1207" y="396"/>
                      </a:lnTo>
                      <a:lnTo>
                        <a:pt x="1209" y="399"/>
                      </a:lnTo>
                      <a:lnTo>
                        <a:pt x="1211" y="402"/>
                      </a:lnTo>
                      <a:lnTo>
                        <a:pt x="1214" y="403"/>
                      </a:lnTo>
                      <a:lnTo>
                        <a:pt x="1221" y="406"/>
                      </a:lnTo>
                      <a:lnTo>
                        <a:pt x="1229" y="409"/>
                      </a:lnTo>
                      <a:lnTo>
                        <a:pt x="1238" y="411"/>
                      </a:lnTo>
                      <a:lnTo>
                        <a:pt x="1246" y="415"/>
                      </a:lnTo>
                      <a:lnTo>
                        <a:pt x="1249" y="418"/>
                      </a:lnTo>
                      <a:lnTo>
                        <a:pt x="1251" y="421"/>
                      </a:lnTo>
                      <a:lnTo>
                        <a:pt x="1253" y="424"/>
                      </a:lnTo>
                      <a:lnTo>
                        <a:pt x="1253" y="429"/>
                      </a:lnTo>
                      <a:lnTo>
                        <a:pt x="1253" y="442"/>
                      </a:lnTo>
                      <a:lnTo>
                        <a:pt x="1252" y="454"/>
                      </a:lnTo>
                      <a:lnTo>
                        <a:pt x="1251" y="465"/>
                      </a:lnTo>
                      <a:lnTo>
                        <a:pt x="1249" y="476"/>
                      </a:lnTo>
                      <a:lnTo>
                        <a:pt x="1247" y="486"/>
                      </a:lnTo>
                      <a:lnTo>
                        <a:pt x="1245" y="495"/>
                      </a:lnTo>
                      <a:lnTo>
                        <a:pt x="1242" y="503"/>
                      </a:lnTo>
                      <a:lnTo>
                        <a:pt x="1238" y="511"/>
                      </a:lnTo>
                      <a:lnTo>
                        <a:pt x="1230" y="525"/>
                      </a:lnTo>
                      <a:lnTo>
                        <a:pt x="1221" y="537"/>
                      </a:lnTo>
                      <a:lnTo>
                        <a:pt x="1212" y="549"/>
                      </a:lnTo>
                      <a:lnTo>
                        <a:pt x="1200" y="559"/>
                      </a:lnTo>
                      <a:lnTo>
                        <a:pt x="1178" y="578"/>
                      </a:lnTo>
                      <a:lnTo>
                        <a:pt x="1154" y="600"/>
                      </a:lnTo>
                      <a:lnTo>
                        <a:pt x="1142" y="612"/>
                      </a:lnTo>
                      <a:lnTo>
                        <a:pt x="1131" y="627"/>
                      </a:lnTo>
                      <a:lnTo>
                        <a:pt x="1120" y="643"/>
                      </a:lnTo>
                      <a:lnTo>
                        <a:pt x="1110" y="662"/>
                      </a:lnTo>
                      <a:lnTo>
                        <a:pt x="1102" y="677"/>
                      </a:lnTo>
                      <a:lnTo>
                        <a:pt x="1092" y="692"/>
                      </a:lnTo>
                      <a:lnTo>
                        <a:pt x="1082" y="707"/>
                      </a:lnTo>
                      <a:lnTo>
                        <a:pt x="1071" y="720"/>
                      </a:lnTo>
                      <a:lnTo>
                        <a:pt x="1048" y="746"/>
                      </a:lnTo>
                      <a:lnTo>
                        <a:pt x="1025" y="771"/>
                      </a:lnTo>
                      <a:lnTo>
                        <a:pt x="1000" y="795"/>
                      </a:lnTo>
                      <a:lnTo>
                        <a:pt x="977" y="820"/>
                      </a:lnTo>
                      <a:lnTo>
                        <a:pt x="967" y="833"/>
                      </a:lnTo>
                      <a:lnTo>
                        <a:pt x="958" y="847"/>
                      </a:lnTo>
                      <a:lnTo>
                        <a:pt x="949" y="860"/>
                      </a:lnTo>
                      <a:lnTo>
                        <a:pt x="940" y="875"/>
                      </a:lnTo>
                      <a:lnTo>
                        <a:pt x="937" y="882"/>
                      </a:lnTo>
                      <a:lnTo>
                        <a:pt x="933" y="888"/>
                      </a:lnTo>
                      <a:lnTo>
                        <a:pt x="928" y="893"/>
                      </a:lnTo>
                      <a:lnTo>
                        <a:pt x="923" y="898"/>
                      </a:lnTo>
                      <a:lnTo>
                        <a:pt x="912" y="907"/>
                      </a:lnTo>
                      <a:lnTo>
                        <a:pt x="898" y="914"/>
                      </a:lnTo>
                      <a:lnTo>
                        <a:pt x="884" y="922"/>
                      </a:lnTo>
                      <a:lnTo>
                        <a:pt x="869" y="928"/>
                      </a:lnTo>
                      <a:lnTo>
                        <a:pt x="852" y="933"/>
                      </a:lnTo>
                      <a:lnTo>
                        <a:pt x="835" y="938"/>
                      </a:lnTo>
                      <a:lnTo>
                        <a:pt x="801" y="947"/>
                      </a:lnTo>
                      <a:lnTo>
                        <a:pt x="767" y="958"/>
                      </a:lnTo>
                      <a:lnTo>
                        <a:pt x="752" y="964"/>
                      </a:lnTo>
                      <a:lnTo>
                        <a:pt x="738" y="971"/>
                      </a:lnTo>
                      <a:lnTo>
                        <a:pt x="732" y="975"/>
                      </a:lnTo>
                      <a:lnTo>
                        <a:pt x="726" y="979"/>
                      </a:lnTo>
                      <a:lnTo>
                        <a:pt x="720" y="983"/>
                      </a:lnTo>
                      <a:lnTo>
                        <a:pt x="714" y="988"/>
                      </a:lnTo>
                      <a:lnTo>
                        <a:pt x="710" y="993"/>
                      </a:lnTo>
                      <a:lnTo>
                        <a:pt x="705" y="996"/>
                      </a:lnTo>
                      <a:lnTo>
                        <a:pt x="700" y="998"/>
                      </a:lnTo>
                      <a:lnTo>
                        <a:pt x="694" y="1000"/>
                      </a:lnTo>
                      <a:lnTo>
                        <a:pt x="688" y="1002"/>
                      </a:lnTo>
                      <a:lnTo>
                        <a:pt x="680" y="1002"/>
                      </a:lnTo>
                      <a:lnTo>
                        <a:pt x="673" y="1003"/>
                      </a:lnTo>
                      <a:lnTo>
                        <a:pt x="666" y="1003"/>
                      </a:lnTo>
                      <a:lnTo>
                        <a:pt x="650" y="1001"/>
                      </a:lnTo>
                      <a:lnTo>
                        <a:pt x="633" y="998"/>
                      </a:lnTo>
                      <a:lnTo>
                        <a:pt x="617" y="993"/>
                      </a:lnTo>
                      <a:lnTo>
                        <a:pt x="599" y="987"/>
                      </a:lnTo>
                      <a:lnTo>
                        <a:pt x="582" y="980"/>
                      </a:lnTo>
                      <a:lnTo>
                        <a:pt x="565" y="973"/>
                      </a:lnTo>
                      <a:lnTo>
                        <a:pt x="550" y="966"/>
                      </a:lnTo>
                      <a:lnTo>
                        <a:pt x="536" y="959"/>
                      </a:lnTo>
                      <a:lnTo>
                        <a:pt x="523" y="950"/>
                      </a:lnTo>
                      <a:lnTo>
                        <a:pt x="512" y="943"/>
                      </a:lnTo>
                      <a:lnTo>
                        <a:pt x="503" y="936"/>
                      </a:lnTo>
                      <a:lnTo>
                        <a:pt x="497" y="931"/>
                      </a:lnTo>
                      <a:lnTo>
                        <a:pt x="484" y="919"/>
                      </a:lnTo>
                      <a:lnTo>
                        <a:pt x="471" y="908"/>
                      </a:lnTo>
                      <a:lnTo>
                        <a:pt x="458" y="898"/>
                      </a:lnTo>
                      <a:lnTo>
                        <a:pt x="445" y="889"/>
                      </a:lnTo>
                      <a:lnTo>
                        <a:pt x="417" y="871"/>
                      </a:lnTo>
                      <a:lnTo>
                        <a:pt x="389" y="856"/>
                      </a:lnTo>
                      <a:lnTo>
                        <a:pt x="360" y="840"/>
                      </a:lnTo>
                      <a:lnTo>
                        <a:pt x="331" y="825"/>
                      </a:lnTo>
                      <a:lnTo>
                        <a:pt x="318" y="818"/>
                      </a:lnTo>
                      <a:lnTo>
                        <a:pt x="303" y="810"/>
                      </a:lnTo>
                      <a:lnTo>
                        <a:pt x="290" y="800"/>
                      </a:lnTo>
                      <a:lnTo>
                        <a:pt x="278" y="791"/>
                      </a:lnTo>
                      <a:lnTo>
                        <a:pt x="157" y="703"/>
                      </a:lnTo>
                      <a:lnTo>
                        <a:pt x="140" y="688"/>
                      </a:lnTo>
                      <a:lnTo>
                        <a:pt x="120" y="671"/>
                      </a:lnTo>
                      <a:lnTo>
                        <a:pt x="99" y="650"/>
                      </a:lnTo>
                      <a:lnTo>
                        <a:pt x="77" y="628"/>
                      </a:lnTo>
                      <a:lnTo>
                        <a:pt x="57" y="604"/>
                      </a:lnTo>
                      <a:lnTo>
                        <a:pt x="38" y="580"/>
                      </a:lnTo>
                      <a:lnTo>
                        <a:pt x="30" y="569"/>
                      </a:lnTo>
                      <a:lnTo>
                        <a:pt x="23" y="559"/>
                      </a:lnTo>
                      <a:lnTo>
                        <a:pt x="17" y="549"/>
                      </a:lnTo>
                      <a:lnTo>
                        <a:pt x="11" y="539"/>
                      </a:lnTo>
                      <a:lnTo>
                        <a:pt x="9" y="531"/>
                      </a:lnTo>
                      <a:lnTo>
                        <a:pt x="8" y="521"/>
                      </a:lnTo>
                      <a:lnTo>
                        <a:pt x="8" y="511"/>
                      </a:lnTo>
                      <a:lnTo>
                        <a:pt x="10" y="498"/>
                      </a:lnTo>
                      <a:lnTo>
                        <a:pt x="16" y="473"/>
                      </a:lnTo>
                      <a:lnTo>
                        <a:pt x="25" y="445"/>
                      </a:lnTo>
                      <a:lnTo>
                        <a:pt x="33" y="418"/>
                      </a:lnTo>
                      <a:lnTo>
                        <a:pt x="41" y="394"/>
                      </a:lnTo>
                      <a:lnTo>
                        <a:pt x="45" y="383"/>
                      </a:lnTo>
                      <a:lnTo>
                        <a:pt x="47" y="374"/>
                      </a:lnTo>
                      <a:lnTo>
                        <a:pt x="49" y="366"/>
                      </a:lnTo>
                      <a:lnTo>
                        <a:pt x="49" y="359"/>
                      </a:lnTo>
                      <a:lnTo>
                        <a:pt x="28" y="189"/>
                      </a:lnTo>
                      <a:lnTo>
                        <a:pt x="27" y="181"/>
                      </a:lnTo>
                      <a:lnTo>
                        <a:pt x="24" y="170"/>
                      </a:lnTo>
                      <a:lnTo>
                        <a:pt x="20" y="160"/>
                      </a:lnTo>
                      <a:lnTo>
                        <a:pt x="15" y="150"/>
                      </a:lnTo>
                      <a:lnTo>
                        <a:pt x="8" y="139"/>
                      </a:lnTo>
                      <a:lnTo>
                        <a:pt x="4" y="128"/>
                      </a:lnTo>
                      <a:lnTo>
                        <a:pt x="1" y="119"/>
                      </a:lnTo>
                      <a:lnTo>
                        <a:pt x="0" y="110"/>
                      </a:lnTo>
                      <a:lnTo>
                        <a:pt x="0" y="73"/>
                      </a:lnTo>
                      <a:lnTo>
                        <a:pt x="0" y="53"/>
                      </a:lnTo>
                      <a:lnTo>
                        <a:pt x="0" y="48"/>
                      </a:lnTo>
                      <a:lnTo>
                        <a:pt x="0" y="47"/>
                      </a:lnTo>
                      <a:lnTo>
                        <a:pt x="0" y="48"/>
                      </a:lnTo>
                      <a:lnTo>
                        <a:pt x="1" y="52"/>
                      </a:lnTo>
                      <a:lnTo>
                        <a:pt x="3" y="66"/>
                      </a:lnTo>
                      <a:lnTo>
                        <a:pt x="6" y="85"/>
                      </a:lnTo>
                      <a:lnTo>
                        <a:pt x="10" y="107"/>
                      </a:lnTo>
                      <a:lnTo>
                        <a:pt x="17" y="129"/>
                      </a:lnTo>
                      <a:lnTo>
                        <a:pt x="21" y="141"/>
                      </a:lnTo>
                      <a:lnTo>
                        <a:pt x="26" y="150"/>
                      </a:lnTo>
                      <a:lnTo>
                        <a:pt x="32" y="158"/>
                      </a:lnTo>
                      <a:lnTo>
                        <a:pt x="39" y="164"/>
                      </a:lnTo>
                      <a:lnTo>
                        <a:pt x="46" y="168"/>
                      </a:lnTo>
                      <a:lnTo>
                        <a:pt x="54" y="172"/>
                      </a:lnTo>
                      <a:lnTo>
                        <a:pt x="62" y="176"/>
                      </a:lnTo>
                      <a:lnTo>
                        <a:pt x="69" y="178"/>
                      </a:lnTo>
                      <a:lnTo>
                        <a:pt x="85" y="183"/>
                      </a:lnTo>
                      <a:lnTo>
                        <a:pt x="100" y="188"/>
                      </a:lnTo>
                      <a:lnTo>
                        <a:pt x="106" y="192"/>
                      </a:lnTo>
                      <a:lnTo>
                        <a:pt x="112" y="197"/>
                      </a:lnTo>
                      <a:lnTo>
                        <a:pt x="117" y="203"/>
                      </a:lnTo>
                      <a:lnTo>
                        <a:pt x="122" y="210"/>
                      </a:lnTo>
                      <a:lnTo>
                        <a:pt x="125" y="217"/>
                      </a:lnTo>
                      <a:lnTo>
                        <a:pt x="128" y="224"/>
                      </a:lnTo>
                      <a:lnTo>
                        <a:pt x="129" y="230"/>
                      </a:lnTo>
                      <a:lnTo>
                        <a:pt x="131" y="237"/>
                      </a:lnTo>
                      <a:lnTo>
                        <a:pt x="132" y="252"/>
                      </a:lnTo>
                      <a:lnTo>
                        <a:pt x="132" y="266"/>
                      </a:lnTo>
                      <a:lnTo>
                        <a:pt x="129" y="297"/>
                      </a:lnTo>
                      <a:lnTo>
                        <a:pt x="126" y="329"/>
                      </a:lnTo>
                      <a:lnTo>
                        <a:pt x="125" y="345"/>
                      </a:lnTo>
                      <a:lnTo>
                        <a:pt x="125" y="361"/>
                      </a:lnTo>
                      <a:lnTo>
                        <a:pt x="126" y="377"/>
                      </a:lnTo>
                      <a:lnTo>
                        <a:pt x="128" y="393"/>
                      </a:lnTo>
                      <a:lnTo>
                        <a:pt x="130" y="402"/>
                      </a:lnTo>
                      <a:lnTo>
                        <a:pt x="133" y="409"/>
                      </a:lnTo>
                      <a:lnTo>
                        <a:pt x="136" y="417"/>
                      </a:lnTo>
                      <a:lnTo>
                        <a:pt x="140" y="425"/>
                      </a:lnTo>
                      <a:lnTo>
                        <a:pt x="144" y="432"/>
                      </a:lnTo>
                      <a:lnTo>
                        <a:pt x="149" y="441"/>
                      </a:lnTo>
                      <a:lnTo>
                        <a:pt x="155" y="448"/>
                      </a:lnTo>
                      <a:lnTo>
                        <a:pt x="163" y="455"/>
                      </a:lnTo>
                      <a:lnTo>
                        <a:pt x="167" y="461"/>
                      </a:lnTo>
                      <a:lnTo>
                        <a:pt x="170" y="468"/>
                      </a:lnTo>
                      <a:lnTo>
                        <a:pt x="172" y="476"/>
                      </a:lnTo>
                      <a:lnTo>
                        <a:pt x="174" y="484"/>
                      </a:lnTo>
                      <a:lnTo>
                        <a:pt x="174" y="501"/>
                      </a:lnTo>
                      <a:lnTo>
                        <a:pt x="174" y="519"/>
                      </a:lnTo>
                      <a:lnTo>
                        <a:pt x="173" y="536"/>
                      </a:lnTo>
                      <a:lnTo>
                        <a:pt x="174" y="552"/>
                      </a:lnTo>
                      <a:lnTo>
                        <a:pt x="176" y="559"/>
                      </a:lnTo>
                      <a:lnTo>
                        <a:pt x="179" y="564"/>
                      </a:lnTo>
                      <a:lnTo>
                        <a:pt x="183" y="569"/>
                      </a:lnTo>
                      <a:lnTo>
                        <a:pt x="188" y="573"/>
                      </a:lnTo>
                      <a:lnTo>
                        <a:pt x="215" y="585"/>
                      </a:lnTo>
                      <a:lnTo>
                        <a:pt x="240" y="594"/>
                      </a:lnTo>
                      <a:lnTo>
                        <a:pt x="252" y="598"/>
                      </a:lnTo>
                      <a:lnTo>
                        <a:pt x="263" y="604"/>
                      </a:lnTo>
                      <a:lnTo>
                        <a:pt x="274" y="611"/>
                      </a:lnTo>
                      <a:lnTo>
                        <a:pt x="285" y="621"/>
                      </a:lnTo>
                      <a:lnTo>
                        <a:pt x="294" y="631"/>
                      </a:lnTo>
                      <a:lnTo>
                        <a:pt x="303" y="639"/>
                      </a:lnTo>
                      <a:lnTo>
                        <a:pt x="313" y="646"/>
                      </a:lnTo>
                      <a:lnTo>
                        <a:pt x="320" y="651"/>
                      </a:lnTo>
                      <a:lnTo>
                        <a:pt x="328" y="657"/>
                      </a:lnTo>
                      <a:lnTo>
                        <a:pt x="335" y="661"/>
                      </a:lnTo>
                      <a:lnTo>
                        <a:pt x="341" y="663"/>
                      </a:lnTo>
                      <a:lnTo>
                        <a:pt x="349" y="666"/>
                      </a:lnTo>
                      <a:lnTo>
                        <a:pt x="362" y="670"/>
                      </a:lnTo>
                      <a:lnTo>
                        <a:pt x="376" y="675"/>
                      </a:lnTo>
                      <a:lnTo>
                        <a:pt x="394" y="681"/>
                      </a:lnTo>
                      <a:lnTo>
                        <a:pt x="413" y="690"/>
                      </a:lnTo>
                      <a:lnTo>
                        <a:pt x="486" y="729"/>
                      </a:lnTo>
                      <a:lnTo>
                        <a:pt x="492" y="733"/>
                      </a:lnTo>
                      <a:lnTo>
                        <a:pt x="498" y="737"/>
                      </a:lnTo>
                      <a:lnTo>
                        <a:pt x="501" y="740"/>
                      </a:lnTo>
                      <a:lnTo>
                        <a:pt x="504" y="744"/>
                      </a:lnTo>
                      <a:lnTo>
                        <a:pt x="507" y="750"/>
                      </a:lnTo>
                      <a:lnTo>
                        <a:pt x="509" y="755"/>
                      </a:lnTo>
                      <a:lnTo>
                        <a:pt x="510" y="756"/>
                      </a:lnTo>
                      <a:lnTo>
                        <a:pt x="511" y="757"/>
                      </a:lnTo>
                      <a:lnTo>
                        <a:pt x="512" y="757"/>
                      </a:lnTo>
                      <a:lnTo>
                        <a:pt x="513" y="756"/>
                      </a:lnTo>
                      <a:lnTo>
                        <a:pt x="519" y="751"/>
                      </a:lnTo>
                      <a:lnTo>
                        <a:pt x="529" y="741"/>
                      </a:lnTo>
                      <a:lnTo>
                        <a:pt x="534" y="738"/>
                      </a:lnTo>
                      <a:lnTo>
                        <a:pt x="538" y="736"/>
                      </a:lnTo>
                      <a:lnTo>
                        <a:pt x="542" y="735"/>
                      </a:lnTo>
                      <a:lnTo>
                        <a:pt x="546" y="736"/>
                      </a:lnTo>
                      <a:lnTo>
                        <a:pt x="549" y="738"/>
                      </a:lnTo>
                      <a:lnTo>
                        <a:pt x="553" y="741"/>
                      </a:lnTo>
                      <a:lnTo>
                        <a:pt x="556" y="744"/>
                      </a:lnTo>
                      <a:lnTo>
                        <a:pt x="560" y="748"/>
                      </a:lnTo>
                      <a:lnTo>
                        <a:pt x="566" y="756"/>
                      </a:lnTo>
                      <a:lnTo>
                        <a:pt x="573" y="764"/>
                      </a:lnTo>
                      <a:lnTo>
                        <a:pt x="576" y="767"/>
                      </a:lnTo>
                      <a:lnTo>
                        <a:pt x="579" y="770"/>
                      </a:lnTo>
                      <a:lnTo>
                        <a:pt x="582" y="772"/>
                      </a:lnTo>
                      <a:lnTo>
                        <a:pt x="585" y="773"/>
                      </a:lnTo>
                      <a:lnTo>
                        <a:pt x="592" y="772"/>
                      </a:lnTo>
                      <a:lnTo>
                        <a:pt x="598" y="771"/>
                      </a:lnTo>
                      <a:lnTo>
                        <a:pt x="603" y="770"/>
                      </a:lnTo>
                      <a:lnTo>
                        <a:pt x="607" y="766"/>
                      </a:lnTo>
                      <a:lnTo>
                        <a:pt x="615" y="761"/>
                      </a:lnTo>
                      <a:lnTo>
                        <a:pt x="619" y="755"/>
                      </a:lnTo>
                      <a:lnTo>
                        <a:pt x="623" y="749"/>
                      </a:lnTo>
                      <a:lnTo>
                        <a:pt x="626" y="744"/>
                      </a:lnTo>
                      <a:lnTo>
                        <a:pt x="627" y="742"/>
                      </a:lnTo>
                      <a:lnTo>
                        <a:pt x="629" y="740"/>
                      </a:lnTo>
                      <a:lnTo>
                        <a:pt x="632" y="739"/>
                      </a:lnTo>
                      <a:lnTo>
                        <a:pt x="635" y="739"/>
                      </a:lnTo>
                      <a:lnTo>
                        <a:pt x="652" y="748"/>
                      </a:lnTo>
                      <a:lnTo>
                        <a:pt x="686" y="764"/>
                      </a:lnTo>
                      <a:lnTo>
                        <a:pt x="695" y="767"/>
                      </a:lnTo>
                      <a:lnTo>
                        <a:pt x="703" y="771"/>
                      </a:lnTo>
                      <a:lnTo>
                        <a:pt x="711" y="773"/>
                      </a:lnTo>
                      <a:lnTo>
                        <a:pt x="718" y="773"/>
                      </a:lnTo>
                      <a:lnTo>
                        <a:pt x="722" y="773"/>
                      </a:lnTo>
                      <a:lnTo>
                        <a:pt x="725" y="772"/>
                      </a:lnTo>
                      <a:lnTo>
                        <a:pt x="728" y="771"/>
                      </a:lnTo>
                      <a:lnTo>
                        <a:pt x="730" y="770"/>
                      </a:lnTo>
                      <a:lnTo>
                        <a:pt x="731" y="767"/>
                      </a:lnTo>
                      <a:lnTo>
                        <a:pt x="733" y="764"/>
                      </a:lnTo>
                      <a:lnTo>
                        <a:pt x="733" y="761"/>
                      </a:lnTo>
                      <a:lnTo>
                        <a:pt x="734" y="758"/>
                      </a:lnTo>
                      <a:lnTo>
                        <a:pt x="734" y="750"/>
                      </a:lnTo>
                      <a:lnTo>
                        <a:pt x="737" y="744"/>
                      </a:lnTo>
                      <a:lnTo>
                        <a:pt x="740" y="738"/>
                      </a:lnTo>
                      <a:lnTo>
                        <a:pt x="745" y="734"/>
                      </a:lnTo>
                      <a:lnTo>
                        <a:pt x="751" y="729"/>
                      </a:lnTo>
                      <a:lnTo>
                        <a:pt x="759" y="726"/>
                      </a:lnTo>
                      <a:lnTo>
                        <a:pt x="766" y="723"/>
                      </a:lnTo>
                      <a:lnTo>
                        <a:pt x="774" y="720"/>
                      </a:lnTo>
                      <a:lnTo>
                        <a:pt x="790" y="717"/>
                      </a:lnTo>
                      <a:lnTo>
                        <a:pt x="807" y="713"/>
                      </a:lnTo>
                      <a:lnTo>
                        <a:pt x="822" y="710"/>
                      </a:lnTo>
                      <a:lnTo>
                        <a:pt x="835" y="705"/>
                      </a:lnTo>
                      <a:lnTo>
                        <a:pt x="846" y="699"/>
                      </a:lnTo>
                      <a:lnTo>
                        <a:pt x="858" y="690"/>
                      </a:lnTo>
                      <a:lnTo>
                        <a:pt x="865" y="686"/>
                      </a:lnTo>
                      <a:lnTo>
                        <a:pt x="873" y="684"/>
                      </a:lnTo>
                      <a:lnTo>
                        <a:pt x="880" y="682"/>
                      </a:lnTo>
                      <a:lnTo>
                        <a:pt x="886" y="681"/>
                      </a:lnTo>
                      <a:lnTo>
                        <a:pt x="907" y="682"/>
                      </a:lnTo>
                      <a:lnTo>
                        <a:pt x="918" y="683"/>
                      </a:lnTo>
                      <a:lnTo>
                        <a:pt x="921" y="684"/>
                      </a:lnTo>
                      <a:lnTo>
                        <a:pt x="921" y="684"/>
                      </a:lnTo>
                      <a:lnTo>
                        <a:pt x="920" y="684"/>
                      </a:lnTo>
                      <a:lnTo>
                        <a:pt x="920" y="682"/>
                      </a:lnTo>
                      <a:lnTo>
                        <a:pt x="920" y="680"/>
                      </a:lnTo>
                      <a:lnTo>
                        <a:pt x="920" y="677"/>
                      </a:lnTo>
                      <a:lnTo>
                        <a:pt x="922" y="673"/>
                      </a:lnTo>
                      <a:lnTo>
                        <a:pt x="925" y="667"/>
                      </a:lnTo>
                      <a:lnTo>
                        <a:pt x="930" y="661"/>
                      </a:lnTo>
                      <a:lnTo>
                        <a:pt x="938" y="652"/>
                      </a:lnTo>
                      <a:lnTo>
                        <a:pt x="946" y="645"/>
                      </a:lnTo>
                      <a:lnTo>
                        <a:pt x="953" y="640"/>
                      </a:lnTo>
                      <a:lnTo>
                        <a:pt x="961" y="635"/>
                      </a:lnTo>
                      <a:lnTo>
                        <a:pt x="970" y="632"/>
                      </a:lnTo>
                      <a:lnTo>
                        <a:pt x="988" y="625"/>
                      </a:lnTo>
                      <a:lnTo>
                        <a:pt x="1004" y="616"/>
                      </a:lnTo>
                      <a:lnTo>
                        <a:pt x="1013" y="612"/>
                      </a:lnTo>
                      <a:lnTo>
                        <a:pt x="1022" y="607"/>
                      </a:lnTo>
                      <a:lnTo>
                        <a:pt x="1029" y="601"/>
                      </a:lnTo>
                      <a:lnTo>
                        <a:pt x="1036" y="594"/>
                      </a:lnTo>
                      <a:lnTo>
                        <a:pt x="1043" y="586"/>
                      </a:lnTo>
                      <a:lnTo>
                        <a:pt x="1048" y="575"/>
                      </a:lnTo>
                      <a:lnTo>
                        <a:pt x="1053" y="563"/>
                      </a:lnTo>
                      <a:lnTo>
                        <a:pt x="1058" y="549"/>
                      </a:lnTo>
                      <a:lnTo>
                        <a:pt x="1061" y="542"/>
                      </a:lnTo>
                      <a:lnTo>
                        <a:pt x="1064" y="536"/>
                      </a:lnTo>
                      <a:lnTo>
                        <a:pt x="1067" y="531"/>
                      </a:lnTo>
                      <a:lnTo>
                        <a:pt x="1071" y="526"/>
                      </a:lnTo>
                      <a:lnTo>
                        <a:pt x="1080" y="517"/>
                      </a:lnTo>
                      <a:lnTo>
                        <a:pt x="1088" y="506"/>
                      </a:lnTo>
                      <a:lnTo>
                        <a:pt x="1092" y="500"/>
                      </a:lnTo>
                      <a:lnTo>
                        <a:pt x="1095" y="493"/>
                      </a:lnTo>
                      <a:lnTo>
                        <a:pt x="1097" y="485"/>
                      </a:lnTo>
                      <a:lnTo>
                        <a:pt x="1097" y="475"/>
                      </a:lnTo>
                      <a:lnTo>
                        <a:pt x="1097" y="463"/>
                      </a:lnTo>
                      <a:lnTo>
                        <a:pt x="1095" y="450"/>
                      </a:lnTo>
                      <a:lnTo>
                        <a:pt x="1092" y="435"/>
                      </a:lnTo>
                      <a:lnTo>
                        <a:pt x="1086" y="417"/>
                      </a:lnTo>
                      <a:lnTo>
                        <a:pt x="1086" y="357"/>
                      </a:lnTo>
                      <a:lnTo>
                        <a:pt x="1086" y="350"/>
                      </a:lnTo>
                      <a:lnTo>
                        <a:pt x="1087" y="345"/>
                      </a:lnTo>
                      <a:lnTo>
                        <a:pt x="1088" y="341"/>
                      </a:lnTo>
                      <a:lnTo>
                        <a:pt x="1090" y="339"/>
                      </a:lnTo>
                      <a:lnTo>
                        <a:pt x="1095" y="336"/>
                      </a:lnTo>
                      <a:lnTo>
                        <a:pt x="1100" y="336"/>
                      </a:lnTo>
                      <a:lnTo>
                        <a:pt x="1105" y="335"/>
                      </a:lnTo>
                      <a:lnTo>
                        <a:pt x="1110" y="332"/>
                      </a:lnTo>
                      <a:lnTo>
                        <a:pt x="1112" y="330"/>
                      </a:lnTo>
                      <a:lnTo>
                        <a:pt x="1114" y="326"/>
                      </a:lnTo>
                      <a:lnTo>
                        <a:pt x="1115" y="320"/>
                      </a:lnTo>
                      <a:lnTo>
                        <a:pt x="1117" y="314"/>
                      </a:lnTo>
                      <a:lnTo>
                        <a:pt x="1119" y="297"/>
                      </a:lnTo>
                      <a:lnTo>
                        <a:pt x="1120" y="279"/>
                      </a:lnTo>
                      <a:lnTo>
                        <a:pt x="1122" y="262"/>
                      </a:lnTo>
                      <a:lnTo>
                        <a:pt x="1122" y="242"/>
                      </a:lnTo>
                      <a:lnTo>
                        <a:pt x="1122" y="224"/>
                      </a:lnTo>
                      <a:lnTo>
                        <a:pt x="1119" y="203"/>
                      </a:lnTo>
                      <a:lnTo>
                        <a:pt x="1116" y="183"/>
                      </a:lnTo>
                      <a:lnTo>
                        <a:pt x="1110" y="160"/>
                      </a:lnTo>
                      <a:lnTo>
                        <a:pt x="1104" y="139"/>
                      </a:lnTo>
                      <a:lnTo>
                        <a:pt x="1100" y="116"/>
                      </a:lnTo>
                      <a:lnTo>
                        <a:pt x="1097" y="92"/>
                      </a:lnTo>
                      <a:lnTo>
                        <a:pt x="1096" y="67"/>
                      </a:lnTo>
                      <a:lnTo>
                        <a:pt x="1096" y="61"/>
                      </a:lnTo>
                      <a:lnTo>
                        <a:pt x="1097" y="55"/>
                      </a:lnTo>
                      <a:lnTo>
                        <a:pt x="1099" y="50"/>
                      </a:lnTo>
                      <a:lnTo>
                        <a:pt x="1101" y="45"/>
                      </a:lnTo>
                      <a:lnTo>
                        <a:pt x="1107" y="36"/>
                      </a:lnTo>
                      <a:lnTo>
                        <a:pt x="1113" y="28"/>
                      </a:lnTo>
                      <a:lnTo>
                        <a:pt x="1121" y="21"/>
                      </a:lnTo>
                      <a:lnTo>
                        <a:pt x="1128" y="16"/>
                      </a:lnTo>
                      <a:lnTo>
                        <a:pt x="1135" y="12"/>
                      </a:lnTo>
                      <a:lnTo>
                        <a:pt x="1140" y="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3" name="Freeform 16"/>
                <p:cNvSpPr/>
                <p:nvPr/>
              </p:nvSpPr>
              <p:spPr bwMode="auto">
                <a:xfrm>
                  <a:off x="3743010" y="3911600"/>
                  <a:ext cx="11112" cy="14288"/>
                </a:xfrm>
                <a:custGeom>
                  <a:avLst/>
                  <a:gdLst>
                    <a:gd name="T0" fmla="*/ 60 w 60"/>
                    <a:gd name="T1" fmla="*/ 73 h 80"/>
                    <a:gd name="T2" fmla="*/ 55 w 60"/>
                    <a:gd name="T3" fmla="*/ 63 h 80"/>
                    <a:gd name="T4" fmla="*/ 47 w 60"/>
                    <a:gd name="T5" fmla="*/ 49 h 80"/>
                    <a:gd name="T6" fmla="*/ 37 w 60"/>
                    <a:gd name="T7" fmla="*/ 35 h 80"/>
                    <a:gd name="T8" fmla="*/ 26 w 60"/>
                    <a:gd name="T9" fmla="*/ 20 h 80"/>
                    <a:gd name="T10" fmla="*/ 21 w 60"/>
                    <a:gd name="T11" fmla="*/ 13 h 80"/>
                    <a:gd name="T12" fmla="*/ 16 w 60"/>
                    <a:gd name="T13" fmla="*/ 8 h 80"/>
                    <a:gd name="T14" fmla="*/ 12 w 60"/>
                    <a:gd name="T15" fmla="*/ 4 h 80"/>
                    <a:gd name="T16" fmla="*/ 8 w 60"/>
                    <a:gd name="T17" fmla="*/ 1 h 80"/>
                    <a:gd name="T18" fmla="*/ 4 w 60"/>
                    <a:gd name="T19" fmla="*/ 0 h 80"/>
                    <a:gd name="T20" fmla="*/ 2 w 60"/>
                    <a:gd name="T21" fmla="*/ 1 h 80"/>
                    <a:gd name="T22" fmla="*/ 0 w 60"/>
                    <a:gd name="T23" fmla="*/ 5 h 80"/>
                    <a:gd name="T24" fmla="*/ 0 w 60"/>
                    <a:gd name="T25" fmla="*/ 10 h 80"/>
                    <a:gd name="T26" fmla="*/ 0 w 60"/>
                    <a:gd name="T27" fmla="*/ 19 h 80"/>
                    <a:gd name="T28" fmla="*/ 0 w 60"/>
                    <a:gd name="T29" fmla="*/ 27 h 80"/>
                    <a:gd name="T30" fmla="*/ 1 w 60"/>
                    <a:gd name="T31" fmla="*/ 35 h 80"/>
                    <a:gd name="T32" fmla="*/ 3 w 60"/>
                    <a:gd name="T33" fmla="*/ 41 h 80"/>
                    <a:gd name="T34" fmla="*/ 5 w 60"/>
                    <a:gd name="T35" fmla="*/ 47 h 80"/>
                    <a:gd name="T36" fmla="*/ 8 w 60"/>
                    <a:gd name="T37" fmla="*/ 52 h 80"/>
                    <a:gd name="T38" fmla="*/ 11 w 60"/>
                    <a:gd name="T39" fmla="*/ 58 h 80"/>
                    <a:gd name="T40" fmla="*/ 16 w 60"/>
                    <a:gd name="T41" fmla="*/ 63 h 80"/>
                    <a:gd name="T42" fmla="*/ 18 w 60"/>
                    <a:gd name="T43" fmla="*/ 67 h 80"/>
                    <a:gd name="T44" fmla="*/ 20 w 60"/>
                    <a:gd name="T45" fmla="*/ 74 h 80"/>
                    <a:gd name="T46" fmla="*/ 21 w 60"/>
                    <a:gd name="T47" fmla="*/ 76 h 80"/>
                    <a:gd name="T48" fmla="*/ 23 w 60"/>
                    <a:gd name="T49" fmla="*/ 78 h 80"/>
                    <a:gd name="T50" fmla="*/ 26 w 60"/>
                    <a:gd name="T51" fmla="*/ 80 h 80"/>
                    <a:gd name="T52" fmla="*/ 30 w 60"/>
                    <a:gd name="T53" fmla="*/ 80 h 80"/>
                    <a:gd name="T54" fmla="*/ 60 w 60"/>
                    <a:gd name="T55" fmla="*/ 7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0" h="80">
                      <a:moveTo>
                        <a:pt x="60" y="73"/>
                      </a:moveTo>
                      <a:lnTo>
                        <a:pt x="55" y="63"/>
                      </a:lnTo>
                      <a:lnTo>
                        <a:pt x="47" y="49"/>
                      </a:lnTo>
                      <a:lnTo>
                        <a:pt x="37" y="35"/>
                      </a:lnTo>
                      <a:lnTo>
                        <a:pt x="26" y="20"/>
                      </a:lnTo>
                      <a:lnTo>
                        <a:pt x="21" y="13"/>
                      </a:lnTo>
                      <a:lnTo>
                        <a:pt x="16" y="8"/>
                      </a:lnTo>
                      <a:lnTo>
                        <a:pt x="12" y="4"/>
                      </a:lnTo>
                      <a:lnTo>
                        <a:pt x="8" y="1"/>
                      </a:lnTo>
                      <a:lnTo>
                        <a:pt x="4" y="0"/>
                      </a:lnTo>
                      <a:lnTo>
                        <a:pt x="2" y="1"/>
                      </a:lnTo>
                      <a:lnTo>
                        <a:pt x="0" y="5"/>
                      </a:lnTo>
                      <a:lnTo>
                        <a:pt x="0" y="10"/>
                      </a:lnTo>
                      <a:lnTo>
                        <a:pt x="0" y="19"/>
                      </a:lnTo>
                      <a:lnTo>
                        <a:pt x="0" y="27"/>
                      </a:lnTo>
                      <a:lnTo>
                        <a:pt x="1" y="35"/>
                      </a:lnTo>
                      <a:lnTo>
                        <a:pt x="3" y="41"/>
                      </a:lnTo>
                      <a:lnTo>
                        <a:pt x="5" y="47"/>
                      </a:lnTo>
                      <a:lnTo>
                        <a:pt x="8" y="52"/>
                      </a:lnTo>
                      <a:lnTo>
                        <a:pt x="11" y="58"/>
                      </a:lnTo>
                      <a:lnTo>
                        <a:pt x="16" y="63"/>
                      </a:lnTo>
                      <a:lnTo>
                        <a:pt x="18" y="67"/>
                      </a:lnTo>
                      <a:lnTo>
                        <a:pt x="20" y="74"/>
                      </a:lnTo>
                      <a:lnTo>
                        <a:pt x="21" y="76"/>
                      </a:lnTo>
                      <a:lnTo>
                        <a:pt x="23" y="78"/>
                      </a:lnTo>
                      <a:lnTo>
                        <a:pt x="26" y="80"/>
                      </a:lnTo>
                      <a:lnTo>
                        <a:pt x="30" y="80"/>
                      </a:lnTo>
                      <a:lnTo>
                        <a:pt x="60" y="7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4" name="Freeform 17"/>
                <p:cNvSpPr/>
                <p:nvPr/>
              </p:nvSpPr>
              <p:spPr bwMode="auto">
                <a:xfrm>
                  <a:off x="3733485" y="3924300"/>
                  <a:ext cx="11112" cy="12700"/>
                </a:xfrm>
                <a:custGeom>
                  <a:avLst/>
                  <a:gdLst>
                    <a:gd name="T0" fmla="*/ 61 w 64"/>
                    <a:gd name="T1" fmla="*/ 73 h 78"/>
                    <a:gd name="T2" fmla="*/ 64 w 64"/>
                    <a:gd name="T3" fmla="*/ 58 h 78"/>
                    <a:gd name="T4" fmla="*/ 58 w 64"/>
                    <a:gd name="T5" fmla="*/ 50 h 78"/>
                    <a:gd name="T6" fmla="*/ 49 w 64"/>
                    <a:gd name="T7" fmla="*/ 39 h 78"/>
                    <a:gd name="T8" fmla="*/ 39 w 64"/>
                    <a:gd name="T9" fmla="*/ 25 h 78"/>
                    <a:gd name="T10" fmla="*/ 28 w 64"/>
                    <a:gd name="T11" fmla="*/ 13 h 78"/>
                    <a:gd name="T12" fmla="*/ 23 w 64"/>
                    <a:gd name="T13" fmla="*/ 8 h 78"/>
                    <a:gd name="T14" fmla="*/ 18 w 64"/>
                    <a:gd name="T15" fmla="*/ 4 h 78"/>
                    <a:gd name="T16" fmla="*/ 12 w 64"/>
                    <a:gd name="T17" fmla="*/ 1 h 78"/>
                    <a:gd name="T18" fmla="*/ 8 w 64"/>
                    <a:gd name="T19" fmla="*/ 0 h 78"/>
                    <a:gd name="T20" fmla="*/ 6 w 64"/>
                    <a:gd name="T21" fmla="*/ 0 h 78"/>
                    <a:gd name="T22" fmla="*/ 5 w 64"/>
                    <a:gd name="T23" fmla="*/ 0 h 78"/>
                    <a:gd name="T24" fmla="*/ 3 w 64"/>
                    <a:gd name="T25" fmla="*/ 1 h 78"/>
                    <a:gd name="T26" fmla="*/ 2 w 64"/>
                    <a:gd name="T27" fmla="*/ 3 h 78"/>
                    <a:gd name="T28" fmla="*/ 0 w 64"/>
                    <a:gd name="T29" fmla="*/ 8 h 78"/>
                    <a:gd name="T30" fmla="*/ 0 w 64"/>
                    <a:gd name="T31" fmla="*/ 15 h 78"/>
                    <a:gd name="T32" fmla="*/ 1 w 64"/>
                    <a:gd name="T33" fmla="*/ 22 h 78"/>
                    <a:gd name="T34" fmla="*/ 2 w 64"/>
                    <a:gd name="T35" fmla="*/ 29 h 78"/>
                    <a:gd name="T36" fmla="*/ 5 w 64"/>
                    <a:gd name="T37" fmla="*/ 37 h 78"/>
                    <a:gd name="T38" fmla="*/ 9 w 64"/>
                    <a:gd name="T39" fmla="*/ 43 h 78"/>
                    <a:gd name="T40" fmla="*/ 14 w 64"/>
                    <a:gd name="T41" fmla="*/ 49 h 78"/>
                    <a:gd name="T42" fmla="*/ 20 w 64"/>
                    <a:gd name="T43" fmla="*/ 55 h 78"/>
                    <a:gd name="T44" fmla="*/ 25 w 64"/>
                    <a:gd name="T45" fmla="*/ 60 h 78"/>
                    <a:gd name="T46" fmla="*/ 31 w 64"/>
                    <a:gd name="T47" fmla="*/ 65 h 78"/>
                    <a:gd name="T48" fmla="*/ 36 w 64"/>
                    <a:gd name="T49" fmla="*/ 69 h 78"/>
                    <a:gd name="T50" fmla="*/ 42 w 64"/>
                    <a:gd name="T51" fmla="*/ 73 h 78"/>
                    <a:gd name="T52" fmla="*/ 47 w 64"/>
                    <a:gd name="T53" fmla="*/ 76 h 78"/>
                    <a:gd name="T54" fmla="*/ 51 w 64"/>
                    <a:gd name="T55" fmla="*/ 77 h 78"/>
                    <a:gd name="T56" fmla="*/ 56 w 64"/>
                    <a:gd name="T57" fmla="*/ 78 h 78"/>
                    <a:gd name="T58" fmla="*/ 59 w 64"/>
                    <a:gd name="T59" fmla="*/ 78 h 78"/>
                    <a:gd name="T60" fmla="*/ 61 w 64"/>
                    <a:gd name="T61" fmla="*/ 76 h 78"/>
                    <a:gd name="T62" fmla="*/ 61 w 64"/>
                    <a:gd name="T63" fmla="*/ 7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78">
                      <a:moveTo>
                        <a:pt x="61" y="73"/>
                      </a:moveTo>
                      <a:lnTo>
                        <a:pt x="64" y="58"/>
                      </a:lnTo>
                      <a:lnTo>
                        <a:pt x="58" y="50"/>
                      </a:lnTo>
                      <a:lnTo>
                        <a:pt x="49" y="39"/>
                      </a:lnTo>
                      <a:lnTo>
                        <a:pt x="39" y="25"/>
                      </a:lnTo>
                      <a:lnTo>
                        <a:pt x="28" y="13"/>
                      </a:lnTo>
                      <a:lnTo>
                        <a:pt x="23" y="8"/>
                      </a:lnTo>
                      <a:lnTo>
                        <a:pt x="18" y="4"/>
                      </a:lnTo>
                      <a:lnTo>
                        <a:pt x="12" y="1"/>
                      </a:lnTo>
                      <a:lnTo>
                        <a:pt x="8" y="0"/>
                      </a:lnTo>
                      <a:lnTo>
                        <a:pt x="6" y="0"/>
                      </a:lnTo>
                      <a:lnTo>
                        <a:pt x="5" y="0"/>
                      </a:lnTo>
                      <a:lnTo>
                        <a:pt x="3" y="1"/>
                      </a:lnTo>
                      <a:lnTo>
                        <a:pt x="2" y="3"/>
                      </a:lnTo>
                      <a:lnTo>
                        <a:pt x="0" y="8"/>
                      </a:lnTo>
                      <a:lnTo>
                        <a:pt x="0" y="15"/>
                      </a:lnTo>
                      <a:lnTo>
                        <a:pt x="1" y="22"/>
                      </a:lnTo>
                      <a:lnTo>
                        <a:pt x="2" y="29"/>
                      </a:lnTo>
                      <a:lnTo>
                        <a:pt x="5" y="37"/>
                      </a:lnTo>
                      <a:lnTo>
                        <a:pt x="9" y="43"/>
                      </a:lnTo>
                      <a:lnTo>
                        <a:pt x="14" y="49"/>
                      </a:lnTo>
                      <a:lnTo>
                        <a:pt x="20" y="55"/>
                      </a:lnTo>
                      <a:lnTo>
                        <a:pt x="25" y="60"/>
                      </a:lnTo>
                      <a:lnTo>
                        <a:pt x="31" y="65"/>
                      </a:lnTo>
                      <a:lnTo>
                        <a:pt x="36" y="69"/>
                      </a:lnTo>
                      <a:lnTo>
                        <a:pt x="42" y="73"/>
                      </a:lnTo>
                      <a:lnTo>
                        <a:pt x="47" y="76"/>
                      </a:lnTo>
                      <a:lnTo>
                        <a:pt x="51" y="77"/>
                      </a:lnTo>
                      <a:lnTo>
                        <a:pt x="56" y="78"/>
                      </a:lnTo>
                      <a:lnTo>
                        <a:pt x="59" y="78"/>
                      </a:lnTo>
                      <a:lnTo>
                        <a:pt x="61" y="76"/>
                      </a:lnTo>
                      <a:lnTo>
                        <a:pt x="61" y="7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5" name="Freeform 18"/>
                <p:cNvSpPr/>
                <p:nvPr/>
              </p:nvSpPr>
              <p:spPr bwMode="auto">
                <a:xfrm>
                  <a:off x="3719197" y="3925888"/>
                  <a:ext cx="12700" cy="23813"/>
                </a:xfrm>
                <a:custGeom>
                  <a:avLst/>
                  <a:gdLst>
                    <a:gd name="T0" fmla="*/ 67 w 71"/>
                    <a:gd name="T1" fmla="*/ 130 h 136"/>
                    <a:gd name="T2" fmla="*/ 71 w 71"/>
                    <a:gd name="T3" fmla="*/ 111 h 136"/>
                    <a:gd name="T4" fmla="*/ 71 w 71"/>
                    <a:gd name="T5" fmla="*/ 104 h 136"/>
                    <a:gd name="T6" fmla="*/ 70 w 71"/>
                    <a:gd name="T7" fmla="*/ 95 h 136"/>
                    <a:gd name="T8" fmla="*/ 68 w 71"/>
                    <a:gd name="T9" fmla="*/ 84 h 136"/>
                    <a:gd name="T10" fmla="*/ 65 w 71"/>
                    <a:gd name="T11" fmla="*/ 73 h 136"/>
                    <a:gd name="T12" fmla="*/ 62 w 71"/>
                    <a:gd name="T13" fmla="*/ 62 h 136"/>
                    <a:gd name="T14" fmla="*/ 58 w 71"/>
                    <a:gd name="T15" fmla="*/ 49 h 136"/>
                    <a:gd name="T16" fmla="*/ 53 w 71"/>
                    <a:gd name="T17" fmla="*/ 38 h 136"/>
                    <a:gd name="T18" fmla="*/ 48 w 71"/>
                    <a:gd name="T19" fmla="*/ 28 h 136"/>
                    <a:gd name="T20" fmla="*/ 43 w 71"/>
                    <a:gd name="T21" fmla="*/ 18 h 136"/>
                    <a:gd name="T22" fmla="*/ 38 w 71"/>
                    <a:gd name="T23" fmla="*/ 10 h 136"/>
                    <a:gd name="T24" fmla="*/ 33 w 71"/>
                    <a:gd name="T25" fmla="*/ 5 h 136"/>
                    <a:gd name="T26" fmla="*/ 27 w 71"/>
                    <a:gd name="T27" fmla="*/ 1 h 136"/>
                    <a:gd name="T28" fmla="*/ 24 w 71"/>
                    <a:gd name="T29" fmla="*/ 0 h 136"/>
                    <a:gd name="T30" fmla="*/ 21 w 71"/>
                    <a:gd name="T31" fmla="*/ 0 h 136"/>
                    <a:gd name="T32" fmla="*/ 18 w 71"/>
                    <a:gd name="T33" fmla="*/ 1 h 136"/>
                    <a:gd name="T34" fmla="*/ 14 w 71"/>
                    <a:gd name="T35" fmla="*/ 2 h 136"/>
                    <a:gd name="T36" fmla="*/ 11 w 71"/>
                    <a:gd name="T37" fmla="*/ 5 h 136"/>
                    <a:gd name="T38" fmla="*/ 9 w 71"/>
                    <a:gd name="T39" fmla="*/ 8 h 136"/>
                    <a:gd name="T40" fmla="*/ 6 w 71"/>
                    <a:gd name="T41" fmla="*/ 12 h 136"/>
                    <a:gd name="T42" fmla="*/ 3 w 71"/>
                    <a:gd name="T43" fmla="*/ 17 h 136"/>
                    <a:gd name="T44" fmla="*/ 2 w 71"/>
                    <a:gd name="T45" fmla="*/ 22 h 136"/>
                    <a:gd name="T46" fmla="*/ 1 w 71"/>
                    <a:gd name="T47" fmla="*/ 27 h 136"/>
                    <a:gd name="T48" fmla="*/ 0 w 71"/>
                    <a:gd name="T49" fmla="*/ 32 h 136"/>
                    <a:gd name="T50" fmla="*/ 1 w 71"/>
                    <a:gd name="T51" fmla="*/ 37 h 136"/>
                    <a:gd name="T52" fmla="*/ 3 w 71"/>
                    <a:gd name="T53" fmla="*/ 48 h 136"/>
                    <a:gd name="T54" fmla="*/ 6 w 71"/>
                    <a:gd name="T55" fmla="*/ 61 h 136"/>
                    <a:gd name="T56" fmla="*/ 10 w 71"/>
                    <a:gd name="T57" fmla="*/ 72 h 136"/>
                    <a:gd name="T58" fmla="*/ 15 w 71"/>
                    <a:gd name="T59" fmla="*/ 82 h 136"/>
                    <a:gd name="T60" fmla="*/ 19 w 71"/>
                    <a:gd name="T61" fmla="*/ 86 h 136"/>
                    <a:gd name="T62" fmla="*/ 22 w 71"/>
                    <a:gd name="T63" fmla="*/ 90 h 136"/>
                    <a:gd name="T64" fmla="*/ 24 w 71"/>
                    <a:gd name="T65" fmla="*/ 92 h 136"/>
                    <a:gd name="T66" fmla="*/ 27 w 71"/>
                    <a:gd name="T67" fmla="*/ 95 h 136"/>
                    <a:gd name="T68" fmla="*/ 35 w 71"/>
                    <a:gd name="T69" fmla="*/ 106 h 136"/>
                    <a:gd name="T70" fmla="*/ 43 w 71"/>
                    <a:gd name="T71" fmla="*/ 121 h 136"/>
                    <a:gd name="T72" fmla="*/ 47 w 71"/>
                    <a:gd name="T73" fmla="*/ 126 h 136"/>
                    <a:gd name="T74" fmla="*/ 56 w 71"/>
                    <a:gd name="T75" fmla="*/ 133 h 136"/>
                    <a:gd name="T76" fmla="*/ 60 w 71"/>
                    <a:gd name="T77" fmla="*/ 136 h 136"/>
                    <a:gd name="T78" fmla="*/ 63 w 71"/>
                    <a:gd name="T79" fmla="*/ 136 h 136"/>
                    <a:gd name="T80" fmla="*/ 65 w 71"/>
                    <a:gd name="T81" fmla="*/ 136 h 136"/>
                    <a:gd name="T82" fmla="*/ 66 w 71"/>
                    <a:gd name="T83" fmla="*/ 135 h 136"/>
                    <a:gd name="T84" fmla="*/ 66 w 71"/>
                    <a:gd name="T85" fmla="*/ 133 h 136"/>
                    <a:gd name="T86" fmla="*/ 67 w 71"/>
                    <a:gd name="T87" fmla="*/ 13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136">
                      <a:moveTo>
                        <a:pt x="67" y="130"/>
                      </a:moveTo>
                      <a:lnTo>
                        <a:pt x="71" y="111"/>
                      </a:lnTo>
                      <a:lnTo>
                        <a:pt x="71" y="104"/>
                      </a:lnTo>
                      <a:lnTo>
                        <a:pt x="70" y="95"/>
                      </a:lnTo>
                      <a:lnTo>
                        <a:pt x="68" y="84"/>
                      </a:lnTo>
                      <a:lnTo>
                        <a:pt x="65" y="73"/>
                      </a:lnTo>
                      <a:lnTo>
                        <a:pt x="62" y="62"/>
                      </a:lnTo>
                      <a:lnTo>
                        <a:pt x="58" y="49"/>
                      </a:lnTo>
                      <a:lnTo>
                        <a:pt x="53" y="38"/>
                      </a:lnTo>
                      <a:lnTo>
                        <a:pt x="48" y="28"/>
                      </a:lnTo>
                      <a:lnTo>
                        <a:pt x="43" y="18"/>
                      </a:lnTo>
                      <a:lnTo>
                        <a:pt x="38" y="10"/>
                      </a:lnTo>
                      <a:lnTo>
                        <a:pt x="33" y="5"/>
                      </a:lnTo>
                      <a:lnTo>
                        <a:pt x="27" y="1"/>
                      </a:lnTo>
                      <a:lnTo>
                        <a:pt x="24" y="0"/>
                      </a:lnTo>
                      <a:lnTo>
                        <a:pt x="21" y="0"/>
                      </a:lnTo>
                      <a:lnTo>
                        <a:pt x="18" y="1"/>
                      </a:lnTo>
                      <a:lnTo>
                        <a:pt x="14" y="2"/>
                      </a:lnTo>
                      <a:lnTo>
                        <a:pt x="11" y="5"/>
                      </a:lnTo>
                      <a:lnTo>
                        <a:pt x="9" y="8"/>
                      </a:lnTo>
                      <a:lnTo>
                        <a:pt x="6" y="12"/>
                      </a:lnTo>
                      <a:lnTo>
                        <a:pt x="3" y="17"/>
                      </a:lnTo>
                      <a:lnTo>
                        <a:pt x="2" y="22"/>
                      </a:lnTo>
                      <a:lnTo>
                        <a:pt x="1" y="27"/>
                      </a:lnTo>
                      <a:lnTo>
                        <a:pt x="0" y="32"/>
                      </a:lnTo>
                      <a:lnTo>
                        <a:pt x="1" y="37"/>
                      </a:lnTo>
                      <a:lnTo>
                        <a:pt x="3" y="48"/>
                      </a:lnTo>
                      <a:lnTo>
                        <a:pt x="6" y="61"/>
                      </a:lnTo>
                      <a:lnTo>
                        <a:pt x="10" y="72"/>
                      </a:lnTo>
                      <a:lnTo>
                        <a:pt x="15" y="82"/>
                      </a:lnTo>
                      <a:lnTo>
                        <a:pt x="19" y="86"/>
                      </a:lnTo>
                      <a:lnTo>
                        <a:pt x="22" y="90"/>
                      </a:lnTo>
                      <a:lnTo>
                        <a:pt x="24" y="92"/>
                      </a:lnTo>
                      <a:lnTo>
                        <a:pt x="27" y="95"/>
                      </a:lnTo>
                      <a:lnTo>
                        <a:pt x="35" y="106"/>
                      </a:lnTo>
                      <a:lnTo>
                        <a:pt x="43" y="121"/>
                      </a:lnTo>
                      <a:lnTo>
                        <a:pt x="47" y="126"/>
                      </a:lnTo>
                      <a:lnTo>
                        <a:pt x="56" y="133"/>
                      </a:lnTo>
                      <a:lnTo>
                        <a:pt x="60" y="136"/>
                      </a:lnTo>
                      <a:lnTo>
                        <a:pt x="63" y="136"/>
                      </a:lnTo>
                      <a:lnTo>
                        <a:pt x="65" y="136"/>
                      </a:lnTo>
                      <a:lnTo>
                        <a:pt x="66" y="135"/>
                      </a:lnTo>
                      <a:lnTo>
                        <a:pt x="66" y="133"/>
                      </a:lnTo>
                      <a:lnTo>
                        <a:pt x="67" y="13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6" name="Freeform 19"/>
                <p:cNvSpPr/>
                <p:nvPr/>
              </p:nvSpPr>
              <p:spPr bwMode="auto">
                <a:xfrm>
                  <a:off x="3703322" y="3935413"/>
                  <a:ext cx="12700" cy="19050"/>
                </a:xfrm>
                <a:custGeom>
                  <a:avLst/>
                  <a:gdLst>
                    <a:gd name="T0" fmla="*/ 63 w 69"/>
                    <a:gd name="T1" fmla="*/ 109 h 110"/>
                    <a:gd name="T2" fmla="*/ 63 w 69"/>
                    <a:gd name="T3" fmla="*/ 99 h 110"/>
                    <a:gd name="T4" fmla="*/ 66 w 69"/>
                    <a:gd name="T5" fmla="*/ 82 h 110"/>
                    <a:gd name="T6" fmla="*/ 68 w 69"/>
                    <a:gd name="T7" fmla="*/ 61 h 110"/>
                    <a:gd name="T8" fmla="*/ 69 w 69"/>
                    <a:gd name="T9" fmla="*/ 39 h 110"/>
                    <a:gd name="T10" fmla="*/ 68 w 69"/>
                    <a:gd name="T11" fmla="*/ 29 h 110"/>
                    <a:gd name="T12" fmla="*/ 66 w 69"/>
                    <a:gd name="T13" fmla="*/ 20 h 110"/>
                    <a:gd name="T14" fmla="*/ 64 w 69"/>
                    <a:gd name="T15" fmla="*/ 12 h 110"/>
                    <a:gd name="T16" fmla="*/ 60 w 69"/>
                    <a:gd name="T17" fmla="*/ 5 h 110"/>
                    <a:gd name="T18" fmla="*/ 57 w 69"/>
                    <a:gd name="T19" fmla="*/ 3 h 110"/>
                    <a:gd name="T20" fmla="*/ 54 w 69"/>
                    <a:gd name="T21" fmla="*/ 1 h 110"/>
                    <a:gd name="T22" fmla="*/ 51 w 69"/>
                    <a:gd name="T23" fmla="*/ 0 h 110"/>
                    <a:gd name="T24" fmla="*/ 47 w 69"/>
                    <a:gd name="T25" fmla="*/ 0 h 110"/>
                    <a:gd name="T26" fmla="*/ 42 w 69"/>
                    <a:gd name="T27" fmla="*/ 0 h 110"/>
                    <a:gd name="T28" fmla="*/ 38 w 69"/>
                    <a:gd name="T29" fmla="*/ 1 h 110"/>
                    <a:gd name="T30" fmla="*/ 31 w 69"/>
                    <a:gd name="T31" fmla="*/ 3 h 110"/>
                    <a:gd name="T32" fmla="*/ 25 w 69"/>
                    <a:gd name="T33" fmla="*/ 6 h 110"/>
                    <a:gd name="T34" fmla="*/ 18 w 69"/>
                    <a:gd name="T35" fmla="*/ 11 h 110"/>
                    <a:gd name="T36" fmla="*/ 12 w 69"/>
                    <a:gd name="T37" fmla="*/ 17 h 110"/>
                    <a:gd name="T38" fmla="*/ 7 w 69"/>
                    <a:gd name="T39" fmla="*/ 24 h 110"/>
                    <a:gd name="T40" fmla="*/ 3 w 69"/>
                    <a:gd name="T41" fmla="*/ 32 h 110"/>
                    <a:gd name="T42" fmla="*/ 1 w 69"/>
                    <a:gd name="T43" fmla="*/ 41 h 110"/>
                    <a:gd name="T44" fmla="*/ 0 w 69"/>
                    <a:gd name="T45" fmla="*/ 51 h 110"/>
                    <a:gd name="T46" fmla="*/ 1 w 69"/>
                    <a:gd name="T47" fmla="*/ 60 h 110"/>
                    <a:gd name="T48" fmla="*/ 2 w 69"/>
                    <a:gd name="T49" fmla="*/ 68 h 110"/>
                    <a:gd name="T50" fmla="*/ 5 w 69"/>
                    <a:gd name="T51" fmla="*/ 77 h 110"/>
                    <a:gd name="T52" fmla="*/ 10 w 69"/>
                    <a:gd name="T53" fmla="*/ 86 h 110"/>
                    <a:gd name="T54" fmla="*/ 15 w 69"/>
                    <a:gd name="T55" fmla="*/ 93 h 110"/>
                    <a:gd name="T56" fmla="*/ 22 w 69"/>
                    <a:gd name="T57" fmla="*/ 99 h 110"/>
                    <a:gd name="T58" fmla="*/ 30 w 69"/>
                    <a:gd name="T59" fmla="*/ 104 h 110"/>
                    <a:gd name="T60" fmla="*/ 41 w 69"/>
                    <a:gd name="T61" fmla="*/ 108 h 110"/>
                    <a:gd name="T62" fmla="*/ 46 w 69"/>
                    <a:gd name="T63" fmla="*/ 109 h 110"/>
                    <a:gd name="T64" fmla="*/ 51 w 69"/>
                    <a:gd name="T65" fmla="*/ 109 h 110"/>
                    <a:gd name="T66" fmla="*/ 57 w 69"/>
                    <a:gd name="T67" fmla="*/ 110 h 110"/>
                    <a:gd name="T68" fmla="*/ 63 w 69"/>
                    <a:gd name="T69" fmla="*/ 10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10">
                      <a:moveTo>
                        <a:pt x="63" y="109"/>
                      </a:moveTo>
                      <a:lnTo>
                        <a:pt x="63" y="99"/>
                      </a:lnTo>
                      <a:lnTo>
                        <a:pt x="66" y="82"/>
                      </a:lnTo>
                      <a:lnTo>
                        <a:pt x="68" y="61"/>
                      </a:lnTo>
                      <a:lnTo>
                        <a:pt x="69" y="39"/>
                      </a:lnTo>
                      <a:lnTo>
                        <a:pt x="68" y="29"/>
                      </a:lnTo>
                      <a:lnTo>
                        <a:pt x="66" y="20"/>
                      </a:lnTo>
                      <a:lnTo>
                        <a:pt x="64" y="12"/>
                      </a:lnTo>
                      <a:lnTo>
                        <a:pt x="60" y="5"/>
                      </a:lnTo>
                      <a:lnTo>
                        <a:pt x="57" y="3"/>
                      </a:lnTo>
                      <a:lnTo>
                        <a:pt x="54" y="1"/>
                      </a:lnTo>
                      <a:lnTo>
                        <a:pt x="51" y="0"/>
                      </a:lnTo>
                      <a:lnTo>
                        <a:pt x="47" y="0"/>
                      </a:lnTo>
                      <a:lnTo>
                        <a:pt x="42" y="0"/>
                      </a:lnTo>
                      <a:lnTo>
                        <a:pt x="38" y="1"/>
                      </a:lnTo>
                      <a:lnTo>
                        <a:pt x="31" y="3"/>
                      </a:lnTo>
                      <a:lnTo>
                        <a:pt x="25" y="6"/>
                      </a:lnTo>
                      <a:lnTo>
                        <a:pt x="18" y="11"/>
                      </a:lnTo>
                      <a:lnTo>
                        <a:pt x="12" y="17"/>
                      </a:lnTo>
                      <a:lnTo>
                        <a:pt x="7" y="24"/>
                      </a:lnTo>
                      <a:lnTo>
                        <a:pt x="3" y="32"/>
                      </a:lnTo>
                      <a:lnTo>
                        <a:pt x="1" y="41"/>
                      </a:lnTo>
                      <a:lnTo>
                        <a:pt x="0" y="51"/>
                      </a:lnTo>
                      <a:lnTo>
                        <a:pt x="1" y="60"/>
                      </a:lnTo>
                      <a:lnTo>
                        <a:pt x="2" y="68"/>
                      </a:lnTo>
                      <a:lnTo>
                        <a:pt x="5" y="77"/>
                      </a:lnTo>
                      <a:lnTo>
                        <a:pt x="10" y="86"/>
                      </a:lnTo>
                      <a:lnTo>
                        <a:pt x="15" y="93"/>
                      </a:lnTo>
                      <a:lnTo>
                        <a:pt x="22" y="99"/>
                      </a:lnTo>
                      <a:lnTo>
                        <a:pt x="30" y="104"/>
                      </a:lnTo>
                      <a:lnTo>
                        <a:pt x="41" y="108"/>
                      </a:lnTo>
                      <a:lnTo>
                        <a:pt x="46" y="109"/>
                      </a:lnTo>
                      <a:lnTo>
                        <a:pt x="51" y="109"/>
                      </a:lnTo>
                      <a:lnTo>
                        <a:pt x="57" y="110"/>
                      </a:lnTo>
                      <a:lnTo>
                        <a:pt x="63" y="10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7" name="Freeform 20"/>
                <p:cNvSpPr/>
                <p:nvPr/>
              </p:nvSpPr>
              <p:spPr bwMode="auto">
                <a:xfrm>
                  <a:off x="3689035" y="3940175"/>
                  <a:ext cx="12700" cy="25400"/>
                </a:xfrm>
                <a:custGeom>
                  <a:avLst/>
                  <a:gdLst>
                    <a:gd name="T0" fmla="*/ 63 w 74"/>
                    <a:gd name="T1" fmla="*/ 135 h 147"/>
                    <a:gd name="T2" fmla="*/ 74 w 74"/>
                    <a:gd name="T3" fmla="*/ 147 h 147"/>
                    <a:gd name="T4" fmla="*/ 74 w 74"/>
                    <a:gd name="T5" fmla="*/ 119 h 147"/>
                    <a:gd name="T6" fmla="*/ 73 w 74"/>
                    <a:gd name="T7" fmla="*/ 94 h 147"/>
                    <a:gd name="T8" fmla="*/ 72 w 74"/>
                    <a:gd name="T9" fmla="*/ 80 h 147"/>
                    <a:gd name="T10" fmla="*/ 71 w 74"/>
                    <a:gd name="T11" fmla="*/ 69 h 147"/>
                    <a:gd name="T12" fmla="*/ 69 w 74"/>
                    <a:gd name="T13" fmla="*/ 58 h 147"/>
                    <a:gd name="T14" fmla="*/ 67 w 74"/>
                    <a:gd name="T15" fmla="*/ 46 h 147"/>
                    <a:gd name="T16" fmla="*/ 64 w 74"/>
                    <a:gd name="T17" fmla="*/ 36 h 147"/>
                    <a:gd name="T18" fmla="*/ 60 w 74"/>
                    <a:gd name="T19" fmla="*/ 28 h 147"/>
                    <a:gd name="T20" fmla="*/ 55 w 74"/>
                    <a:gd name="T21" fmla="*/ 20 h 147"/>
                    <a:gd name="T22" fmla="*/ 50 w 74"/>
                    <a:gd name="T23" fmla="*/ 13 h 147"/>
                    <a:gd name="T24" fmla="*/ 42 w 74"/>
                    <a:gd name="T25" fmla="*/ 7 h 147"/>
                    <a:gd name="T26" fmla="*/ 35 w 74"/>
                    <a:gd name="T27" fmla="*/ 3 h 147"/>
                    <a:gd name="T28" fmla="*/ 26 w 74"/>
                    <a:gd name="T29" fmla="*/ 1 h 147"/>
                    <a:gd name="T30" fmla="*/ 16 w 74"/>
                    <a:gd name="T31" fmla="*/ 0 h 147"/>
                    <a:gd name="T32" fmla="*/ 12 w 74"/>
                    <a:gd name="T33" fmla="*/ 1 h 147"/>
                    <a:gd name="T34" fmla="*/ 9 w 74"/>
                    <a:gd name="T35" fmla="*/ 3 h 147"/>
                    <a:gd name="T36" fmla="*/ 5 w 74"/>
                    <a:gd name="T37" fmla="*/ 6 h 147"/>
                    <a:gd name="T38" fmla="*/ 3 w 74"/>
                    <a:gd name="T39" fmla="*/ 11 h 147"/>
                    <a:gd name="T40" fmla="*/ 1 w 74"/>
                    <a:gd name="T41" fmla="*/ 23 h 147"/>
                    <a:gd name="T42" fmla="*/ 0 w 74"/>
                    <a:gd name="T43" fmla="*/ 36 h 147"/>
                    <a:gd name="T44" fmla="*/ 2 w 74"/>
                    <a:gd name="T45" fmla="*/ 66 h 147"/>
                    <a:gd name="T46" fmla="*/ 3 w 74"/>
                    <a:gd name="T47" fmla="*/ 89 h 147"/>
                    <a:gd name="T48" fmla="*/ 4 w 74"/>
                    <a:gd name="T49" fmla="*/ 99 h 147"/>
                    <a:gd name="T50" fmla="*/ 4 w 74"/>
                    <a:gd name="T51" fmla="*/ 107 h 147"/>
                    <a:gd name="T52" fmla="*/ 5 w 74"/>
                    <a:gd name="T53" fmla="*/ 113 h 147"/>
                    <a:gd name="T54" fmla="*/ 7 w 74"/>
                    <a:gd name="T55" fmla="*/ 117 h 147"/>
                    <a:gd name="T56" fmla="*/ 10 w 74"/>
                    <a:gd name="T57" fmla="*/ 121 h 147"/>
                    <a:gd name="T58" fmla="*/ 13 w 74"/>
                    <a:gd name="T59" fmla="*/ 123 h 147"/>
                    <a:gd name="T60" fmla="*/ 16 w 74"/>
                    <a:gd name="T61" fmla="*/ 125 h 147"/>
                    <a:gd name="T62" fmla="*/ 19 w 74"/>
                    <a:gd name="T63" fmla="*/ 127 h 147"/>
                    <a:gd name="T64" fmla="*/ 27 w 74"/>
                    <a:gd name="T65" fmla="*/ 127 h 147"/>
                    <a:gd name="T66" fmla="*/ 37 w 74"/>
                    <a:gd name="T67" fmla="*/ 128 h 147"/>
                    <a:gd name="T68" fmla="*/ 43 w 74"/>
                    <a:gd name="T69" fmla="*/ 129 h 147"/>
                    <a:gd name="T70" fmla="*/ 50 w 74"/>
                    <a:gd name="T71" fmla="*/ 130 h 147"/>
                    <a:gd name="T72" fmla="*/ 56 w 74"/>
                    <a:gd name="T73" fmla="*/ 132 h 147"/>
                    <a:gd name="T74" fmla="*/ 63 w 74"/>
                    <a:gd name="T75" fmla="*/ 13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47">
                      <a:moveTo>
                        <a:pt x="63" y="135"/>
                      </a:moveTo>
                      <a:lnTo>
                        <a:pt x="74" y="147"/>
                      </a:lnTo>
                      <a:lnTo>
                        <a:pt x="74" y="119"/>
                      </a:lnTo>
                      <a:lnTo>
                        <a:pt x="73" y="94"/>
                      </a:lnTo>
                      <a:lnTo>
                        <a:pt x="72" y="80"/>
                      </a:lnTo>
                      <a:lnTo>
                        <a:pt x="71" y="69"/>
                      </a:lnTo>
                      <a:lnTo>
                        <a:pt x="69" y="58"/>
                      </a:lnTo>
                      <a:lnTo>
                        <a:pt x="67" y="46"/>
                      </a:lnTo>
                      <a:lnTo>
                        <a:pt x="64" y="36"/>
                      </a:lnTo>
                      <a:lnTo>
                        <a:pt x="60" y="28"/>
                      </a:lnTo>
                      <a:lnTo>
                        <a:pt x="55" y="20"/>
                      </a:lnTo>
                      <a:lnTo>
                        <a:pt x="50" y="13"/>
                      </a:lnTo>
                      <a:lnTo>
                        <a:pt x="42" y="7"/>
                      </a:lnTo>
                      <a:lnTo>
                        <a:pt x="35" y="3"/>
                      </a:lnTo>
                      <a:lnTo>
                        <a:pt x="26" y="1"/>
                      </a:lnTo>
                      <a:lnTo>
                        <a:pt x="16" y="0"/>
                      </a:lnTo>
                      <a:lnTo>
                        <a:pt x="12" y="1"/>
                      </a:lnTo>
                      <a:lnTo>
                        <a:pt x="9" y="3"/>
                      </a:lnTo>
                      <a:lnTo>
                        <a:pt x="5" y="6"/>
                      </a:lnTo>
                      <a:lnTo>
                        <a:pt x="3" y="11"/>
                      </a:lnTo>
                      <a:lnTo>
                        <a:pt x="1" y="23"/>
                      </a:lnTo>
                      <a:lnTo>
                        <a:pt x="0" y="36"/>
                      </a:lnTo>
                      <a:lnTo>
                        <a:pt x="2" y="66"/>
                      </a:lnTo>
                      <a:lnTo>
                        <a:pt x="3" y="89"/>
                      </a:lnTo>
                      <a:lnTo>
                        <a:pt x="4" y="99"/>
                      </a:lnTo>
                      <a:lnTo>
                        <a:pt x="4" y="107"/>
                      </a:lnTo>
                      <a:lnTo>
                        <a:pt x="5" y="113"/>
                      </a:lnTo>
                      <a:lnTo>
                        <a:pt x="7" y="117"/>
                      </a:lnTo>
                      <a:lnTo>
                        <a:pt x="10" y="121"/>
                      </a:lnTo>
                      <a:lnTo>
                        <a:pt x="13" y="123"/>
                      </a:lnTo>
                      <a:lnTo>
                        <a:pt x="16" y="125"/>
                      </a:lnTo>
                      <a:lnTo>
                        <a:pt x="19" y="127"/>
                      </a:lnTo>
                      <a:lnTo>
                        <a:pt x="27" y="127"/>
                      </a:lnTo>
                      <a:lnTo>
                        <a:pt x="37" y="128"/>
                      </a:lnTo>
                      <a:lnTo>
                        <a:pt x="43" y="129"/>
                      </a:lnTo>
                      <a:lnTo>
                        <a:pt x="50" y="130"/>
                      </a:lnTo>
                      <a:lnTo>
                        <a:pt x="56" y="132"/>
                      </a:lnTo>
                      <a:lnTo>
                        <a:pt x="63" y="13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8" name="Freeform 21"/>
                <p:cNvSpPr/>
                <p:nvPr/>
              </p:nvSpPr>
              <p:spPr bwMode="auto">
                <a:xfrm>
                  <a:off x="3674747" y="3943350"/>
                  <a:ext cx="9525" cy="22225"/>
                </a:xfrm>
                <a:custGeom>
                  <a:avLst/>
                  <a:gdLst>
                    <a:gd name="T0" fmla="*/ 21 w 60"/>
                    <a:gd name="T1" fmla="*/ 122 h 122"/>
                    <a:gd name="T2" fmla="*/ 37 w 60"/>
                    <a:gd name="T3" fmla="*/ 119 h 122"/>
                    <a:gd name="T4" fmla="*/ 44 w 60"/>
                    <a:gd name="T5" fmla="*/ 112 h 122"/>
                    <a:gd name="T6" fmla="*/ 50 w 60"/>
                    <a:gd name="T7" fmla="*/ 103 h 122"/>
                    <a:gd name="T8" fmla="*/ 55 w 60"/>
                    <a:gd name="T9" fmla="*/ 95 h 122"/>
                    <a:gd name="T10" fmla="*/ 58 w 60"/>
                    <a:gd name="T11" fmla="*/ 87 h 122"/>
                    <a:gd name="T12" fmla="*/ 60 w 60"/>
                    <a:gd name="T13" fmla="*/ 79 h 122"/>
                    <a:gd name="T14" fmla="*/ 60 w 60"/>
                    <a:gd name="T15" fmla="*/ 71 h 122"/>
                    <a:gd name="T16" fmla="*/ 60 w 60"/>
                    <a:gd name="T17" fmla="*/ 61 h 122"/>
                    <a:gd name="T18" fmla="*/ 58 w 60"/>
                    <a:gd name="T19" fmla="*/ 53 h 122"/>
                    <a:gd name="T20" fmla="*/ 56 w 60"/>
                    <a:gd name="T21" fmla="*/ 45 h 122"/>
                    <a:gd name="T22" fmla="*/ 52 w 60"/>
                    <a:gd name="T23" fmla="*/ 37 h 122"/>
                    <a:gd name="T24" fmla="*/ 47 w 60"/>
                    <a:gd name="T25" fmla="*/ 29 h 122"/>
                    <a:gd name="T26" fmla="*/ 42 w 60"/>
                    <a:gd name="T27" fmla="*/ 22 h 122"/>
                    <a:gd name="T28" fmla="*/ 36 w 60"/>
                    <a:gd name="T29" fmla="*/ 16 h 122"/>
                    <a:gd name="T30" fmla="*/ 30 w 60"/>
                    <a:gd name="T31" fmla="*/ 11 h 122"/>
                    <a:gd name="T32" fmla="*/ 23 w 60"/>
                    <a:gd name="T33" fmla="*/ 6 h 122"/>
                    <a:gd name="T34" fmla="*/ 16 w 60"/>
                    <a:gd name="T35" fmla="*/ 2 h 122"/>
                    <a:gd name="T36" fmla="*/ 12 w 60"/>
                    <a:gd name="T37" fmla="*/ 0 h 122"/>
                    <a:gd name="T38" fmla="*/ 9 w 60"/>
                    <a:gd name="T39" fmla="*/ 0 h 122"/>
                    <a:gd name="T40" fmla="*/ 7 w 60"/>
                    <a:gd name="T41" fmla="*/ 0 h 122"/>
                    <a:gd name="T42" fmla="*/ 5 w 60"/>
                    <a:gd name="T43" fmla="*/ 1 h 122"/>
                    <a:gd name="T44" fmla="*/ 3 w 60"/>
                    <a:gd name="T45" fmla="*/ 3 h 122"/>
                    <a:gd name="T46" fmla="*/ 2 w 60"/>
                    <a:gd name="T47" fmla="*/ 5 h 122"/>
                    <a:gd name="T48" fmla="*/ 1 w 60"/>
                    <a:gd name="T49" fmla="*/ 8 h 122"/>
                    <a:gd name="T50" fmla="*/ 0 w 60"/>
                    <a:gd name="T51" fmla="*/ 12 h 122"/>
                    <a:gd name="T52" fmla="*/ 0 w 60"/>
                    <a:gd name="T53" fmla="*/ 20 h 122"/>
                    <a:gd name="T54" fmla="*/ 0 w 60"/>
                    <a:gd name="T55" fmla="*/ 30 h 122"/>
                    <a:gd name="T56" fmla="*/ 2 w 60"/>
                    <a:gd name="T57" fmla="*/ 42 h 122"/>
                    <a:gd name="T58" fmla="*/ 4 w 60"/>
                    <a:gd name="T59" fmla="*/ 53 h 122"/>
                    <a:gd name="T60" fmla="*/ 8 w 60"/>
                    <a:gd name="T61" fmla="*/ 78 h 122"/>
                    <a:gd name="T62" fmla="*/ 15 w 60"/>
                    <a:gd name="T63" fmla="*/ 99 h 122"/>
                    <a:gd name="T64" fmla="*/ 19 w 60"/>
                    <a:gd name="T65" fmla="*/ 115 h 122"/>
                    <a:gd name="T66" fmla="*/ 21 w 60"/>
                    <a:gd name="T6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122">
                      <a:moveTo>
                        <a:pt x="21" y="122"/>
                      </a:moveTo>
                      <a:lnTo>
                        <a:pt x="37" y="119"/>
                      </a:lnTo>
                      <a:lnTo>
                        <a:pt x="44" y="112"/>
                      </a:lnTo>
                      <a:lnTo>
                        <a:pt x="50" y="103"/>
                      </a:lnTo>
                      <a:lnTo>
                        <a:pt x="55" y="95"/>
                      </a:lnTo>
                      <a:lnTo>
                        <a:pt x="58" y="87"/>
                      </a:lnTo>
                      <a:lnTo>
                        <a:pt x="60" y="79"/>
                      </a:lnTo>
                      <a:lnTo>
                        <a:pt x="60" y="71"/>
                      </a:lnTo>
                      <a:lnTo>
                        <a:pt x="60" y="61"/>
                      </a:lnTo>
                      <a:lnTo>
                        <a:pt x="58" y="53"/>
                      </a:lnTo>
                      <a:lnTo>
                        <a:pt x="56" y="45"/>
                      </a:lnTo>
                      <a:lnTo>
                        <a:pt x="52" y="37"/>
                      </a:lnTo>
                      <a:lnTo>
                        <a:pt x="47" y="29"/>
                      </a:lnTo>
                      <a:lnTo>
                        <a:pt x="42" y="22"/>
                      </a:lnTo>
                      <a:lnTo>
                        <a:pt x="36" y="16"/>
                      </a:lnTo>
                      <a:lnTo>
                        <a:pt x="30" y="11"/>
                      </a:lnTo>
                      <a:lnTo>
                        <a:pt x="23" y="6"/>
                      </a:lnTo>
                      <a:lnTo>
                        <a:pt x="16" y="2"/>
                      </a:lnTo>
                      <a:lnTo>
                        <a:pt x="12" y="0"/>
                      </a:lnTo>
                      <a:lnTo>
                        <a:pt x="9" y="0"/>
                      </a:lnTo>
                      <a:lnTo>
                        <a:pt x="7" y="0"/>
                      </a:lnTo>
                      <a:lnTo>
                        <a:pt x="5" y="1"/>
                      </a:lnTo>
                      <a:lnTo>
                        <a:pt x="3" y="3"/>
                      </a:lnTo>
                      <a:lnTo>
                        <a:pt x="2" y="5"/>
                      </a:lnTo>
                      <a:lnTo>
                        <a:pt x="1" y="8"/>
                      </a:lnTo>
                      <a:lnTo>
                        <a:pt x="0" y="12"/>
                      </a:lnTo>
                      <a:lnTo>
                        <a:pt x="0" y="20"/>
                      </a:lnTo>
                      <a:lnTo>
                        <a:pt x="0" y="30"/>
                      </a:lnTo>
                      <a:lnTo>
                        <a:pt x="2" y="42"/>
                      </a:lnTo>
                      <a:lnTo>
                        <a:pt x="4" y="53"/>
                      </a:lnTo>
                      <a:lnTo>
                        <a:pt x="8" y="78"/>
                      </a:lnTo>
                      <a:lnTo>
                        <a:pt x="15" y="99"/>
                      </a:lnTo>
                      <a:lnTo>
                        <a:pt x="19" y="115"/>
                      </a:lnTo>
                      <a:lnTo>
                        <a:pt x="21" y="122"/>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9" name="Freeform 22"/>
                <p:cNvSpPr/>
                <p:nvPr/>
              </p:nvSpPr>
              <p:spPr bwMode="auto">
                <a:xfrm>
                  <a:off x="3660460" y="3944938"/>
                  <a:ext cx="11112" cy="22225"/>
                </a:xfrm>
                <a:custGeom>
                  <a:avLst/>
                  <a:gdLst>
                    <a:gd name="T0" fmla="*/ 43 w 63"/>
                    <a:gd name="T1" fmla="*/ 128 h 128"/>
                    <a:gd name="T2" fmla="*/ 63 w 63"/>
                    <a:gd name="T3" fmla="*/ 111 h 128"/>
                    <a:gd name="T4" fmla="*/ 62 w 63"/>
                    <a:gd name="T5" fmla="*/ 96 h 128"/>
                    <a:gd name="T6" fmla="*/ 58 w 63"/>
                    <a:gd name="T7" fmla="*/ 76 h 128"/>
                    <a:gd name="T8" fmla="*/ 54 w 63"/>
                    <a:gd name="T9" fmla="*/ 54 h 128"/>
                    <a:gd name="T10" fmla="*/ 48 w 63"/>
                    <a:gd name="T11" fmla="*/ 34 h 128"/>
                    <a:gd name="T12" fmla="*/ 44 w 63"/>
                    <a:gd name="T13" fmla="*/ 23 h 128"/>
                    <a:gd name="T14" fmla="*/ 40 w 63"/>
                    <a:gd name="T15" fmla="*/ 15 h 128"/>
                    <a:gd name="T16" fmla="*/ 36 w 63"/>
                    <a:gd name="T17" fmla="*/ 8 h 128"/>
                    <a:gd name="T18" fmla="*/ 31 w 63"/>
                    <a:gd name="T19" fmla="*/ 3 h 128"/>
                    <a:gd name="T20" fmla="*/ 28 w 63"/>
                    <a:gd name="T21" fmla="*/ 2 h 128"/>
                    <a:gd name="T22" fmla="*/ 25 w 63"/>
                    <a:gd name="T23" fmla="*/ 1 h 128"/>
                    <a:gd name="T24" fmla="*/ 23 w 63"/>
                    <a:gd name="T25" fmla="*/ 0 h 128"/>
                    <a:gd name="T26" fmla="*/ 19 w 63"/>
                    <a:gd name="T27" fmla="*/ 0 h 128"/>
                    <a:gd name="T28" fmla="*/ 16 w 63"/>
                    <a:gd name="T29" fmla="*/ 1 h 128"/>
                    <a:gd name="T30" fmla="*/ 12 w 63"/>
                    <a:gd name="T31" fmla="*/ 2 h 128"/>
                    <a:gd name="T32" fmla="*/ 9 w 63"/>
                    <a:gd name="T33" fmla="*/ 5 h 128"/>
                    <a:gd name="T34" fmla="*/ 6 w 63"/>
                    <a:gd name="T35" fmla="*/ 8 h 128"/>
                    <a:gd name="T36" fmla="*/ 4 w 63"/>
                    <a:gd name="T37" fmla="*/ 10 h 128"/>
                    <a:gd name="T38" fmla="*/ 2 w 63"/>
                    <a:gd name="T39" fmla="*/ 13 h 128"/>
                    <a:gd name="T40" fmla="*/ 1 w 63"/>
                    <a:gd name="T41" fmla="*/ 16 h 128"/>
                    <a:gd name="T42" fmla="*/ 0 w 63"/>
                    <a:gd name="T43" fmla="*/ 20 h 128"/>
                    <a:gd name="T44" fmla="*/ 0 w 63"/>
                    <a:gd name="T45" fmla="*/ 28 h 128"/>
                    <a:gd name="T46" fmla="*/ 1 w 63"/>
                    <a:gd name="T47" fmla="*/ 37 h 128"/>
                    <a:gd name="T48" fmla="*/ 2 w 63"/>
                    <a:gd name="T49" fmla="*/ 46 h 128"/>
                    <a:gd name="T50" fmla="*/ 5 w 63"/>
                    <a:gd name="T51" fmla="*/ 56 h 128"/>
                    <a:gd name="T52" fmla="*/ 8 w 63"/>
                    <a:gd name="T53" fmla="*/ 67 h 128"/>
                    <a:gd name="T54" fmla="*/ 12 w 63"/>
                    <a:gd name="T55" fmla="*/ 77 h 128"/>
                    <a:gd name="T56" fmla="*/ 21 w 63"/>
                    <a:gd name="T57" fmla="*/ 96 h 128"/>
                    <a:gd name="T58" fmla="*/ 31 w 63"/>
                    <a:gd name="T59" fmla="*/ 113 h 128"/>
                    <a:gd name="T60" fmla="*/ 35 w 63"/>
                    <a:gd name="T61" fmla="*/ 119 h 128"/>
                    <a:gd name="T62" fmla="*/ 38 w 63"/>
                    <a:gd name="T63" fmla="*/ 123 h 128"/>
                    <a:gd name="T64" fmla="*/ 41 w 63"/>
                    <a:gd name="T65" fmla="*/ 127 h 128"/>
                    <a:gd name="T66" fmla="*/ 43 w 63"/>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28">
                      <a:moveTo>
                        <a:pt x="43" y="128"/>
                      </a:moveTo>
                      <a:lnTo>
                        <a:pt x="63" y="111"/>
                      </a:lnTo>
                      <a:lnTo>
                        <a:pt x="62" y="96"/>
                      </a:lnTo>
                      <a:lnTo>
                        <a:pt x="58" y="76"/>
                      </a:lnTo>
                      <a:lnTo>
                        <a:pt x="54" y="54"/>
                      </a:lnTo>
                      <a:lnTo>
                        <a:pt x="48" y="34"/>
                      </a:lnTo>
                      <a:lnTo>
                        <a:pt x="44" y="23"/>
                      </a:lnTo>
                      <a:lnTo>
                        <a:pt x="40" y="15"/>
                      </a:lnTo>
                      <a:lnTo>
                        <a:pt x="36" y="8"/>
                      </a:lnTo>
                      <a:lnTo>
                        <a:pt x="31" y="3"/>
                      </a:lnTo>
                      <a:lnTo>
                        <a:pt x="28" y="2"/>
                      </a:lnTo>
                      <a:lnTo>
                        <a:pt x="25" y="1"/>
                      </a:lnTo>
                      <a:lnTo>
                        <a:pt x="23" y="0"/>
                      </a:lnTo>
                      <a:lnTo>
                        <a:pt x="19" y="0"/>
                      </a:lnTo>
                      <a:lnTo>
                        <a:pt x="16" y="1"/>
                      </a:lnTo>
                      <a:lnTo>
                        <a:pt x="12" y="2"/>
                      </a:lnTo>
                      <a:lnTo>
                        <a:pt x="9" y="5"/>
                      </a:lnTo>
                      <a:lnTo>
                        <a:pt x="6" y="8"/>
                      </a:lnTo>
                      <a:lnTo>
                        <a:pt x="4" y="10"/>
                      </a:lnTo>
                      <a:lnTo>
                        <a:pt x="2" y="13"/>
                      </a:lnTo>
                      <a:lnTo>
                        <a:pt x="1" y="16"/>
                      </a:lnTo>
                      <a:lnTo>
                        <a:pt x="0" y="20"/>
                      </a:lnTo>
                      <a:lnTo>
                        <a:pt x="0" y="28"/>
                      </a:lnTo>
                      <a:lnTo>
                        <a:pt x="1" y="37"/>
                      </a:lnTo>
                      <a:lnTo>
                        <a:pt x="2" y="46"/>
                      </a:lnTo>
                      <a:lnTo>
                        <a:pt x="5" y="56"/>
                      </a:lnTo>
                      <a:lnTo>
                        <a:pt x="8" y="67"/>
                      </a:lnTo>
                      <a:lnTo>
                        <a:pt x="12" y="77"/>
                      </a:lnTo>
                      <a:lnTo>
                        <a:pt x="21" y="96"/>
                      </a:lnTo>
                      <a:lnTo>
                        <a:pt x="31" y="113"/>
                      </a:lnTo>
                      <a:lnTo>
                        <a:pt x="35" y="119"/>
                      </a:lnTo>
                      <a:lnTo>
                        <a:pt x="38" y="123"/>
                      </a:lnTo>
                      <a:lnTo>
                        <a:pt x="41" y="127"/>
                      </a:lnTo>
                      <a:lnTo>
                        <a:pt x="43" y="128"/>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0" name="Freeform 23"/>
                <p:cNvSpPr/>
                <p:nvPr/>
              </p:nvSpPr>
              <p:spPr bwMode="auto">
                <a:xfrm>
                  <a:off x="3641410" y="3941763"/>
                  <a:ext cx="9525" cy="22225"/>
                </a:xfrm>
                <a:custGeom>
                  <a:avLst/>
                  <a:gdLst>
                    <a:gd name="T0" fmla="*/ 24 w 53"/>
                    <a:gd name="T1" fmla="*/ 128 h 128"/>
                    <a:gd name="T2" fmla="*/ 40 w 53"/>
                    <a:gd name="T3" fmla="*/ 123 h 128"/>
                    <a:gd name="T4" fmla="*/ 44 w 53"/>
                    <a:gd name="T5" fmla="*/ 107 h 128"/>
                    <a:gd name="T6" fmla="*/ 48 w 53"/>
                    <a:gd name="T7" fmla="*/ 85 h 128"/>
                    <a:gd name="T8" fmla="*/ 51 w 53"/>
                    <a:gd name="T9" fmla="*/ 60 h 128"/>
                    <a:gd name="T10" fmla="*/ 53 w 53"/>
                    <a:gd name="T11" fmla="*/ 36 h 128"/>
                    <a:gd name="T12" fmla="*/ 53 w 53"/>
                    <a:gd name="T13" fmla="*/ 25 h 128"/>
                    <a:gd name="T14" fmla="*/ 52 w 53"/>
                    <a:gd name="T15" fmla="*/ 16 h 128"/>
                    <a:gd name="T16" fmla="*/ 50 w 53"/>
                    <a:gd name="T17" fmla="*/ 9 h 128"/>
                    <a:gd name="T18" fmla="*/ 47 w 53"/>
                    <a:gd name="T19" fmla="*/ 3 h 128"/>
                    <a:gd name="T20" fmla="*/ 45 w 53"/>
                    <a:gd name="T21" fmla="*/ 1 h 128"/>
                    <a:gd name="T22" fmla="*/ 43 w 53"/>
                    <a:gd name="T23" fmla="*/ 0 h 128"/>
                    <a:gd name="T24" fmla="*/ 40 w 53"/>
                    <a:gd name="T25" fmla="*/ 0 h 128"/>
                    <a:gd name="T26" fmla="*/ 37 w 53"/>
                    <a:gd name="T27" fmla="*/ 0 h 128"/>
                    <a:gd name="T28" fmla="*/ 34 w 53"/>
                    <a:gd name="T29" fmla="*/ 2 h 128"/>
                    <a:gd name="T30" fmla="*/ 30 w 53"/>
                    <a:gd name="T31" fmla="*/ 4 h 128"/>
                    <a:gd name="T32" fmla="*/ 26 w 53"/>
                    <a:gd name="T33" fmla="*/ 8 h 128"/>
                    <a:gd name="T34" fmla="*/ 22 w 53"/>
                    <a:gd name="T35" fmla="*/ 13 h 128"/>
                    <a:gd name="T36" fmla="*/ 15 w 53"/>
                    <a:gd name="T37" fmla="*/ 19 h 128"/>
                    <a:gd name="T38" fmla="*/ 11 w 53"/>
                    <a:gd name="T39" fmla="*/ 26 h 128"/>
                    <a:gd name="T40" fmla="*/ 7 w 53"/>
                    <a:gd name="T41" fmla="*/ 34 h 128"/>
                    <a:gd name="T42" fmla="*/ 4 w 53"/>
                    <a:gd name="T43" fmla="*/ 42 h 128"/>
                    <a:gd name="T44" fmla="*/ 2 w 53"/>
                    <a:gd name="T45" fmla="*/ 52 h 128"/>
                    <a:gd name="T46" fmla="*/ 1 w 53"/>
                    <a:gd name="T47" fmla="*/ 61 h 128"/>
                    <a:gd name="T48" fmla="*/ 0 w 53"/>
                    <a:gd name="T49" fmla="*/ 71 h 128"/>
                    <a:gd name="T50" fmla="*/ 0 w 53"/>
                    <a:gd name="T51" fmla="*/ 82 h 128"/>
                    <a:gd name="T52" fmla="*/ 1 w 53"/>
                    <a:gd name="T53" fmla="*/ 91 h 128"/>
                    <a:gd name="T54" fmla="*/ 3 w 53"/>
                    <a:gd name="T55" fmla="*/ 99 h 128"/>
                    <a:gd name="T56" fmla="*/ 7 w 53"/>
                    <a:gd name="T57" fmla="*/ 107 h 128"/>
                    <a:gd name="T58" fmla="*/ 11 w 53"/>
                    <a:gd name="T59" fmla="*/ 114 h 128"/>
                    <a:gd name="T60" fmla="*/ 16 w 53"/>
                    <a:gd name="T61" fmla="*/ 121 h 128"/>
                    <a:gd name="T62" fmla="*/ 20 w 53"/>
                    <a:gd name="T63" fmla="*/ 126 h 128"/>
                    <a:gd name="T64" fmla="*/ 23 w 53"/>
                    <a:gd name="T65" fmla="*/ 128 h 128"/>
                    <a:gd name="T66" fmla="*/ 24 w 53"/>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3" h="128">
                      <a:moveTo>
                        <a:pt x="24" y="128"/>
                      </a:moveTo>
                      <a:lnTo>
                        <a:pt x="40" y="123"/>
                      </a:lnTo>
                      <a:lnTo>
                        <a:pt x="44" y="107"/>
                      </a:lnTo>
                      <a:lnTo>
                        <a:pt x="48" y="85"/>
                      </a:lnTo>
                      <a:lnTo>
                        <a:pt x="51" y="60"/>
                      </a:lnTo>
                      <a:lnTo>
                        <a:pt x="53" y="36"/>
                      </a:lnTo>
                      <a:lnTo>
                        <a:pt x="53" y="25"/>
                      </a:lnTo>
                      <a:lnTo>
                        <a:pt x="52" y="16"/>
                      </a:lnTo>
                      <a:lnTo>
                        <a:pt x="50" y="9"/>
                      </a:lnTo>
                      <a:lnTo>
                        <a:pt x="47" y="3"/>
                      </a:lnTo>
                      <a:lnTo>
                        <a:pt x="45" y="1"/>
                      </a:lnTo>
                      <a:lnTo>
                        <a:pt x="43" y="0"/>
                      </a:lnTo>
                      <a:lnTo>
                        <a:pt x="40" y="0"/>
                      </a:lnTo>
                      <a:lnTo>
                        <a:pt x="37" y="0"/>
                      </a:lnTo>
                      <a:lnTo>
                        <a:pt x="34" y="2"/>
                      </a:lnTo>
                      <a:lnTo>
                        <a:pt x="30" y="4"/>
                      </a:lnTo>
                      <a:lnTo>
                        <a:pt x="26" y="8"/>
                      </a:lnTo>
                      <a:lnTo>
                        <a:pt x="22" y="13"/>
                      </a:lnTo>
                      <a:lnTo>
                        <a:pt x="15" y="19"/>
                      </a:lnTo>
                      <a:lnTo>
                        <a:pt x="11" y="26"/>
                      </a:lnTo>
                      <a:lnTo>
                        <a:pt x="7" y="34"/>
                      </a:lnTo>
                      <a:lnTo>
                        <a:pt x="4" y="42"/>
                      </a:lnTo>
                      <a:lnTo>
                        <a:pt x="2" y="52"/>
                      </a:lnTo>
                      <a:lnTo>
                        <a:pt x="1" y="61"/>
                      </a:lnTo>
                      <a:lnTo>
                        <a:pt x="0" y="71"/>
                      </a:lnTo>
                      <a:lnTo>
                        <a:pt x="0" y="82"/>
                      </a:lnTo>
                      <a:lnTo>
                        <a:pt x="1" y="91"/>
                      </a:lnTo>
                      <a:lnTo>
                        <a:pt x="3" y="99"/>
                      </a:lnTo>
                      <a:lnTo>
                        <a:pt x="7" y="107"/>
                      </a:lnTo>
                      <a:lnTo>
                        <a:pt x="11" y="114"/>
                      </a:lnTo>
                      <a:lnTo>
                        <a:pt x="16" y="121"/>
                      </a:lnTo>
                      <a:lnTo>
                        <a:pt x="20" y="126"/>
                      </a:lnTo>
                      <a:lnTo>
                        <a:pt x="23" y="128"/>
                      </a:lnTo>
                      <a:lnTo>
                        <a:pt x="24" y="128"/>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1" name="Freeform 24"/>
                <p:cNvSpPr/>
                <p:nvPr/>
              </p:nvSpPr>
              <p:spPr bwMode="auto">
                <a:xfrm>
                  <a:off x="3623947" y="3937000"/>
                  <a:ext cx="9525" cy="14288"/>
                </a:xfrm>
                <a:custGeom>
                  <a:avLst/>
                  <a:gdLst>
                    <a:gd name="T0" fmla="*/ 43 w 46"/>
                    <a:gd name="T1" fmla="*/ 68 h 83"/>
                    <a:gd name="T2" fmla="*/ 45 w 46"/>
                    <a:gd name="T3" fmla="*/ 57 h 83"/>
                    <a:gd name="T4" fmla="*/ 46 w 46"/>
                    <a:gd name="T5" fmla="*/ 44 h 83"/>
                    <a:gd name="T6" fmla="*/ 46 w 46"/>
                    <a:gd name="T7" fmla="*/ 37 h 83"/>
                    <a:gd name="T8" fmla="*/ 45 w 46"/>
                    <a:gd name="T9" fmla="*/ 28 h 83"/>
                    <a:gd name="T10" fmla="*/ 44 w 46"/>
                    <a:gd name="T11" fmla="*/ 22 h 83"/>
                    <a:gd name="T12" fmla="*/ 43 w 46"/>
                    <a:gd name="T13" fmla="*/ 15 h 83"/>
                    <a:gd name="T14" fmla="*/ 40 w 46"/>
                    <a:gd name="T15" fmla="*/ 10 h 83"/>
                    <a:gd name="T16" fmla="*/ 38 w 46"/>
                    <a:gd name="T17" fmla="*/ 5 h 83"/>
                    <a:gd name="T18" fmla="*/ 33 w 46"/>
                    <a:gd name="T19" fmla="*/ 2 h 83"/>
                    <a:gd name="T20" fmla="*/ 29 w 46"/>
                    <a:gd name="T21" fmla="*/ 0 h 83"/>
                    <a:gd name="T22" fmla="*/ 25 w 46"/>
                    <a:gd name="T23" fmla="*/ 0 h 83"/>
                    <a:gd name="T24" fmla="*/ 19 w 46"/>
                    <a:gd name="T25" fmla="*/ 2 h 83"/>
                    <a:gd name="T26" fmla="*/ 13 w 46"/>
                    <a:gd name="T27" fmla="*/ 7 h 83"/>
                    <a:gd name="T28" fmla="*/ 5 w 46"/>
                    <a:gd name="T29" fmla="*/ 13 h 83"/>
                    <a:gd name="T30" fmla="*/ 2 w 46"/>
                    <a:gd name="T31" fmla="*/ 18 h 83"/>
                    <a:gd name="T32" fmla="*/ 1 w 46"/>
                    <a:gd name="T33" fmla="*/ 23 h 83"/>
                    <a:gd name="T34" fmla="*/ 0 w 46"/>
                    <a:gd name="T35" fmla="*/ 30 h 83"/>
                    <a:gd name="T36" fmla="*/ 0 w 46"/>
                    <a:gd name="T37" fmla="*/ 39 h 83"/>
                    <a:gd name="T38" fmla="*/ 0 w 46"/>
                    <a:gd name="T39" fmla="*/ 54 h 83"/>
                    <a:gd name="T40" fmla="*/ 1 w 46"/>
                    <a:gd name="T41" fmla="*/ 65 h 83"/>
                    <a:gd name="T42" fmla="*/ 1 w 46"/>
                    <a:gd name="T43" fmla="*/ 73 h 83"/>
                    <a:gd name="T44" fmla="*/ 1 w 46"/>
                    <a:gd name="T45" fmla="*/ 78 h 83"/>
                    <a:gd name="T46" fmla="*/ 2 w 46"/>
                    <a:gd name="T47" fmla="*/ 80 h 83"/>
                    <a:gd name="T48" fmla="*/ 4 w 46"/>
                    <a:gd name="T49" fmla="*/ 82 h 83"/>
                    <a:gd name="T50" fmla="*/ 6 w 46"/>
                    <a:gd name="T51" fmla="*/ 83 h 83"/>
                    <a:gd name="T52" fmla="*/ 10 w 46"/>
                    <a:gd name="T53" fmla="*/ 83 h 83"/>
                    <a:gd name="T54" fmla="*/ 16 w 46"/>
                    <a:gd name="T55" fmla="*/ 83 h 83"/>
                    <a:gd name="T56" fmla="*/ 26 w 46"/>
                    <a:gd name="T57" fmla="*/ 81 h 83"/>
                    <a:gd name="T58" fmla="*/ 31 w 46"/>
                    <a:gd name="T59" fmla="*/ 79 h 83"/>
                    <a:gd name="T60" fmla="*/ 37 w 46"/>
                    <a:gd name="T61" fmla="*/ 77 h 83"/>
                    <a:gd name="T62" fmla="*/ 40 w 46"/>
                    <a:gd name="T63" fmla="*/ 73 h 83"/>
                    <a:gd name="T64" fmla="*/ 43 w 46"/>
                    <a:gd name="T65" fmla="*/ 6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 h="83">
                      <a:moveTo>
                        <a:pt x="43" y="68"/>
                      </a:moveTo>
                      <a:lnTo>
                        <a:pt x="45" y="57"/>
                      </a:lnTo>
                      <a:lnTo>
                        <a:pt x="46" y="44"/>
                      </a:lnTo>
                      <a:lnTo>
                        <a:pt x="46" y="37"/>
                      </a:lnTo>
                      <a:lnTo>
                        <a:pt x="45" y="28"/>
                      </a:lnTo>
                      <a:lnTo>
                        <a:pt x="44" y="22"/>
                      </a:lnTo>
                      <a:lnTo>
                        <a:pt x="43" y="15"/>
                      </a:lnTo>
                      <a:lnTo>
                        <a:pt x="40" y="10"/>
                      </a:lnTo>
                      <a:lnTo>
                        <a:pt x="38" y="5"/>
                      </a:lnTo>
                      <a:lnTo>
                        <a:pt x="33" y="2"/>
                      </a:lnTo>
                      <a:lnTo>
                        <a:pt x="29" y="0"/>
                      </a:lnTo>
                      <a:lnTo>
                        <a:pt x="25" y="0"/>
                      </a:lnTo>
                      <a:lnTo>
                        <a:pt x="19" y="2"/>
                      </a:lnTo>
                      <a:lnTo>
                        <a:pt x="13" y="7"/>
                      </a:lnTo>
                      <a:lnTo>
                        <a:pt x="5" y="13"/>
                      </a:lnTo>
                      <a:lnTo>
                        <a:pt x="2" y="18"/>
                      </a:lnTo>
                      <a:lnTo>
                        <a:pt x="1" y="23"/>
                      </a:lnTo>
                      <a:lnTo>
                        <a:pt x="0" y="30"/>
                      </a:lnTo>
                      <a:lnTo>
                        <a:pt x="0" y="39"/>
                      </a:lnTo>
                      <a:lnTo>
                        <a:pt x="0" y="54"/>
                      </a:lnTo>
                      <a:lnTo>
                        <a:pt x="1" y="65"/>
                      </a:lnTo>
                      <a:lnTo>
                        <a:pt x="1" y="73"/>
                      </a:lnTo>
                      <a:lnTo>
                        <a:pt x="1" y="78"/>
                      </a:lnTo>
                      <a:lnTo>
                        <a:pt x="2" y="80"/>
                      </a:lnTo>
                      <a:lnTo>
                        <a:pt x="4" y="82"/>
                      </a:lnTo>
                      <a:lnTo>
                        <a:pt x="6" y="83"/>
                      </a:lnTo>
                      <a:lnTo>
                        <a:pt x="10" y="83"/>
                      </a:lnTo>
                      <a:lnTo>
                        <a:pt x="16" y="83"/>
                      </a:lnTo>
                      <a:lnTo>
                        <a:pt x="26" y="81"/>
                      </a:lnTo>
                      <a:lnTo>
                        <a:pt x="31" y="79"/>
                      </a:lnTo>
                      <a:lnTo>
                        <a:pt x="37" y="77"/>
                      </a:lnTo>
                      <a:lnTo>
                        <a:pt x="40" y="73"/>
                      </a:lnTo>
                      <a:lnTo>
                        <a:pt x="43" y="68"/>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2" name="Freeform 25"/>
                <p:cNvSpPr/>
                <p:nvPr/>
              </p:nvSpPr>
              <p:spPr bwMode="auto">
                <a:xfrm>
                  <a:off x="3608072" y="3930650"/>
                  <a:ext cx="7937" cy="15875"/>
                </a:xfrm>
                <a:custGeom>
                  <a:avLst/>
                  <a:gdLst>
                    <a:gd name="T0" fmla="*/ 37 w 48"/>
                    <a:gd name="T1" fmla="*/ 90 h 90"/>
                    <a:gd name="T2" fmla="*/ 48 w 48"/>
                    <a:gd name="T3" fmla="*/ 61 h 90"/>
                    <a:gd name="T4" fmla="*/ 48 w 48"/>
                    <a:gd name="T5" fmla="*/ 48 h 90"/>
                    <a:gd name="T6" fmla="*/ 47 w 48"/>
                    <a:gd name="T7" fmla="*/ 36 h 90"/>
                    <a:gd name="T8" fmla="*/ 46 w 48"/>
                    <a:gd name="T9" fmla="*/ 26 h 90"/>
                    <a:gd name="T10" fmla="*/ 44 w 48"/>
                    <a:gd name="T11" fmla="*/ 18 h 90"/>
                    <a:gd name="T12" fmla="*/ 42 w 48"/>
                    <a:gd name="T13" fmla="*/ 12 h 90"/>
                    <a:gd name="T14" fmla="*/ 40 w 48"/>
                    <a:gd name="T15" fmla="*/ 7 h 90"/>
                    <a:gd name="T16" fmla="*/ 37 w 48"/>
                    <a:gd name="T17" fmla="*/ 3 h 90"/>
                    <a:gd name="T18" fmla="*/ 34 w 48"/>
                    <a:gd name="T19" fmla="*/ 1 h 90"/>
                    <a:gd name="T20" fmla="*/ 31 w 48"/>
                    <a:gd name="T21" fmla="*/ 0 h 90"/>
                    <a:gd name="T22" fmla="*/ 28 w 48"/>
                    <a:gd name="T23" fmla="*/ 0 h 90"/>
                    <a:gd name="T24" fmla="*/ 25 w 48"/>
                    <a:gd name="T25" fmla="*/ 1 h 90"/>
                    <a:gd name="T26" fmla="*/ 22 w 48"/>
                    <a:gd name="T27" fmla="*/ 3 h 90"/>
                    <a:gd name="T28" fmla="*/ 19 w 48"/>
                    <a:gd name="T29" fmla="*/ 6 h 90"/>
                    <a:gd name="T30" fmla="*/ 14 w 48"/>
                    <a:gd name="T31" fmla="*/ 9 h 90"/>
                    <a:gd name="T32" fmla="*/ 12 w 48"/>
                    <a:gd name="T33" fmla="*/ 13 h 90"/>
                    <a:gd name="T34" fmla="*/ 9 w 48"/>
                    <a:gd name="T35" fmla="*/ 18 h 90"/>
                    <a:gd name="T36" fmla="*/ 4 w 48"/>
                    <a:gd name="T37" fmla="*/ 28 h 90"/>
                    <a:gd name="T38" fmla="*/ 1 w 48"/>
                    <a:gd name="T39" fmla="*/ 41 h 90"/>
                    <a:gd name="T40" fmla="*/ 0 w 48"/>
                    <a:gd name="T41" fmla="*/ 46 h 90"/>
                    <a:gd name="T42" fmla="*/ 0 w 48"/>
                    <a:gd name="T43" fmla="*/ 52 h 90"/>
                    <a:gd name="T44" fmla="*/ 0 w 48"/>
                    <a:gd name="T45" fmla="*/ 58 h 90"/>
                    <a:gd name="T46" fmla="*/ 1 w 48"/>
                    <a:gd name="T47" fmla="*/ 63 h 90"/>
                    <a:gd name="T48" fmla="*/ 2 w 48"/>
                    <a:gd name="T49" fmla="*/ 69 h 90"/>
                    <a:gd name="T50" fmla="*/ 5 w 48"/>
                    <a:gd name="T51" fmla="*/ 74 h 90"/>
                    <a:gd name="T52" fmla="*/ 8 w 48"/>
                    <a:gd name="T53" fmla="*/ 79 h 90"/>
                    <a:gd name="T54" fmla="*/ 11 w 48"/>
                    <a:gd name="T55" fmla="*/ 82 h 90"/>
                    <a:gd name="T56" fmla="*/ 17 w 48"/>
                    <a:gd name="T57" fmla="*/ 86 h 90"/>
                    <a:gd name="T58" fmla="*/ 23 w 48"/>
                    <a:gd name="T59" fmla="*/ 88 h 90"/>
                    <a:gd name="T60" fmla="*/ 29 w 48"/>
                    <a:gd name="T61" fmla="*/ 89 h 90"/>
                    <a:gd name="T62" fmla="*/ 37 w 48"/>
                    <a:gd name="T6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90">
                      <a:moveTo>
                        <a:pt x="37" y="90"/>
                      </a:moveTo>
                      <a:lnTo>
                        <a:pt x="48" y="61"/>
                      </a:lnTo>
                      <a:lnTo>
                        <a:pt x="48" y="48"/>
                      </a:lnTo>
                      <a:lnTo>
                        <a:pt x="47" y="36"/>
                      </a:lnTo>
                      <a:lnTo>
                        <a:pt x="46" y="26"/>
                      </a:lnTo>
                      <a:lnTo>
                        <a:pt x="44" y="18"/>
                      </a:lnTo>
                      <a:lnTo>
                        <a:pt x="42" y="12"/>
                      </a:lnTo>
                      <a:lnTo>
                        <a:pt x="40" y="7"/>
                      </a:lnTo>
                      <a:lnTo>
                        <a:pt x="37" y="3"/>
                      </a:lnTo>
                      <a:lnTo>
                        <a:pt x="34" y="1"/>
                      </a:lnTo>
                      <a:lnTo>
                        <a:pt x="31" y="0"/>
                      </a:lnTo>
                      <a:lnTo>
                        <a:pt x="28" y="0"/>
                      </a:lnTo>
                      <a:lnTo>
                        <a:pt x="25" y="1"/>
                      </a:lnTo>
                      <a:lnTo>
                        <a:pt x="22" y="3"/>
                      </a:lnTo>
                      <a:lnTo>
                        <a:pt x="19" y="6"/>
                      </a:lnTo>
                      <a:lnTo>
                        <a:pt x="14" y="9"/>
                      </a:lnTo>
                      <a:lnTo>
                        <a:pt x="12" y="13"/>
                      </a:lnTo>
                      <a:lnTo>
                        <a:pt x="9" y="18"/>
                      </a:lnTo>
                      <a:lnTo>
                        <a:pt x="4" y="28"/>
                      </a:lnTo>
                      <a:lnTo>
                        <a:pt x="1" y="41"/>
                      </a:lnTo>
                      <a:lnTo>
                        <a:pt x="0" y="46"/>
                      </a:lnTo>
                      <a:lnTo>
                        <a:pt x="0" y="52"/>
                      </a:lnTo>
                      <a:lnTo>
                        <a:pt x="0" y="58"/>
                      </a:lnTo>
                      <a:lnTo>
                        <a:pt x="1" y="63"/>
                      </a:lnTo>
                      <a:lnTo>
                        <a:pt x="2" y="69"/>
                      </a:lnTo>
                      <a:lnTo>
                        <a:pt x="5" y="74"/>
                      </a:lnTo>
                      <a:lnTo>
                        <a:pt x="8" y="79"/>
                      </a:lnTo>
                      <a:lnTo>
                        <a:pt x="11" y="82"/>
                      </a:lnTo>
                      <a:lnTo>
                        <a:pt x="17" y="86"/>
                      </a:lnTo>
                      <a:lnTo>
                        <a:pt x="23" y="88"/>
                      </a:lnTo>
                      <a:lnTo>
                        <a:pt x="29" y="89"/>
                      </a:lnTo>
                      <a:lnTo>
                        <a:pt x="37" y="9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3" name="Freeform 26"/>
                <p:cNvSpPr/>
                <p:nvPr/>
              </p:nvSpPr>
              <p:spPr bwMode="auto">
                <a:xfrm>
                  <a:off x="3596960" y="3916363"/>
                  <a:ext cx="7937" cy="9525"/>
                </a:xfrm>
                <a:custGeom>
                  <a:avLst/>
                  <a:gdLst>
                    <a:gd name="T0" fmla="*/ 46 w 48"/>
                    <a:gd name="T1" fmla="*/ 53 h 53"/>
                    <a:gd name="T2" fmla="*/ 48 w 48"/>
                    <a:gd name="T3" fmla="*/ 33 h 53"/>
                    <a:gd name="T4" fmla="*/ 40 w 48"/>
                    <a:gd name="T5" fmla="*/ 20 h 53"/>
                    <a:gd name="T6" fmla="*/ 33 w 48"/>
                    <a:gd name="T7" fmla="*/ 11 h 53"/>
                    <a:gd name="T8" fmla="*/ 30 w 48"/>
                    <a:gd name="T9" fmla="*/ 7 h 53"/>
                    <a:gd name="T10" fmla="*/ 26 w 48"/>
                    <a:gd name="T11" fmla="*/ 4 h 53"/>
                    <a:gd name="T12" fmla="*/ 23 w 48"/>
                    <a:gd name="T13" fmla="*/ 2 h 53"/>
                    <a:gd name="T14" fmla="*/ 20 w 48"/>
                    <a:gd name="T15" fmla="*/ 1 h 53"/>
                    <a:gd name="T16" fmla="*/ 17 w 48"/>
                    <a:gd name="T17" fmla="*/ 0 h 53"/>
                    <a:gd name="T18" fmla="*/ 14 w 48"/>
                    <a:gd name="T19" fmla="*/ 0 h 53"/>
                    <a:gd name="T20" fmla="*/ 11 w 48"/>
                    <a:gd name="T21" fmla="*/ 1 h 53"/>
                    <a:gd name="T22" fmla="*/ 9 w 48"/>
                    <a:gd name="T23" fmla="*/ 2 h 53"/>
                    <a:gd name="T24" fmla="*/ 4 w 48"/>
                    <a:gd name="T25" fmla="*/ 7 h 53"/>
                    <a:gd name="T26" fmla="*/ 2 w 48"/>
                    <a:gd name="T27" fmla="*/ 12 h 53"/>
                    <a:gd name="T28" fmla="*/ 0 w 48"/>
                    <a:gd name="T29" fmla="*/ 18 h 53"/>
                    <a:gd name="T30" fmla="*/ 0 w 48"/>
                    <a:gd name="T31" fmla="*/ 25 h 53"/>
                    <a:gd name="T32" fmla="*/ 2 w 48"/>
                    <a:gd name="T33" fmla="*/ 31 h 53"/>
                    <a:gd name="T34" fmla="*/ 7 w 48"/>
                    <a:gd name="T35" fmla="*/ 38 h 53"/>
                    <a:gd name="T36" fmla="*/ 10 w 48"/>
                    <a:gd name="T37" fmla="*/ 41 h 53"/>
                    <a:gd name="T38" fmla="*/ 13 w 48"/>
                    <a:gd name="T39" fmla="*/ 44 h 53"/>
                    <a:gd name="T40" fmla="*/ 17 w 48"/>
                    <a:gd name="T41" fmla="*/ 47 h 53"/>
                    <a:gd name="T42" fmla="*/ 21 w 48"/>
                    <a:gd name="T43" fmla="*/ 49 h 53"/>
                    <a:gd name="T44" fmla="*/ 26 w 48"/>
                    <a:gd name="T45" fmla="*/ 51 h 53"/>
                    <a:gd name="T46" fmla="*/ 32 w 48"/>
                    <a:gd name="T47" fmla="*/ 52 h 53"/>
                    <a:gd name="T48" fmla="*/ 38 w 48"/>
                    <a:gd name="T49" fmla="*/ 53 h 53"/>
                    <a:gd name="T50" fmla="*/ 46 w 48"/>
                    <a:gd name="T5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53">
                      <a:moveTo>
                        <a:pt x="46" y="53"/>
                      </a:moveTo>
                      <a:lnTo>
                        <a:pt x="48" y="33"/>
                      </a:lnTo>
                      <a:lnTo>
                        <a:pt x="40" y="20"/>
                      </a:lnTo>
                      <a:lnTo>
                        <a:pt x="33" y="11"/>
                      </a:lnTo>
                      <a:lnTo>
                        <a:pt x="30" y="7"/>
                      </a:lnTo>
                      <a:lnTo>
                        <a:pt x="26" y="4"/>
                      </a:lnTo>
                      <a:lnTo>
                        <a:pt x="23" y="2"/>
                      </a:lnTo>
                      <a:lnTo>
                        <a:pt x="20" y="1"/>
                      </a:lnTo>
                      <a:lnTo>
                        <a:pt x="17" y="0"/>
                      </a:lnTo>
                      <a:lnTo>
                        <a:pt x="14" y="0"/>
                      </a:lnTo>
                      <a:lnTo>
                        <a:pt x="11" y="1"/>
                      </a:lnTo>
                      <a:lnTo>
                        <a:pt x="9" y="2"/>
                      </a:lnTo>
                      <a:lnTo>
                        <a:pt x="4" y="7"/>
                      </a:lnTo>
                      <a:lnTo>
                        <a:pt x="2" y="12"/>
                      </a:lnTo>
                      <a:lnTo>
                        <a:pt x="0" y="18"/>
                      </a:lnTo>
                      <a:lnTo>
                        <a:pt x="0" y="25"/>
                      </a:lnTo>
                      <a:lnTo>
                        <a:pt x="2" y="31"/>
                      </a:lnTo>
                      <a:lnTo>
                        <a:pt x="7" y="38"/>
                      </a:lnTo>
                      <a:lnTo>
                        <a:pt x="10" y="41"/>
                      </a:lnTo>
                      <a:lnTo>
                        <a:pt x="13" y="44"/>
                      </a:lnTo>
                      <a:lnTo>
                        <a:pt x="17" y="47"/>
                      </a:lnTo>
                      <a:lnTo>
                        <a:pt x="21" y="49"/>
                      </a:lnTo>
                      <a:lnTo>
                        <a:pt x="26" y="51"/>
                      </a:lnTo>
                      <a:lnTo>
                        <a:pt x="32" y="52"/>
                      </a:lnTo>
                      <a:lnTo>
                        <a:pt x="38" y="53"/>
                      </a:lnTo>
                      <a:lnTo>
                        <a:pt x="46" y="5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4" name="Freeform 27"/>
                <p:cNvSpPr/>
                <p:nvPr/>
              </p:nvSpPr>
              <p:spPr bwMode="auto">
                <a:xfrm>
                  <a:off x="3720785" y="3884613"/>
                  <a:ext cx="9525" cy="12700"/>
                </a:xfrm>
                <a:custGeom>
                  <a:avLst/>
                  <a:gdLst>
                    <a:gd name="T0" fmla="*/ 38 w 56"/>
                    <a:gd name="T1" fmla="*/ 3 h 70"/>
                    <a:gd name="T2" fmla="*/ 55 w 56"/>
                    <a:gd name="T3" fmla="*/ 0 h 70"/>
                    <a:gd name="T4" fmla="*/ 56 w 56"/>
                    <a:gd name="T5" fmla="*/ 35 h 70"/>
                    <a:gd name="T6" fmla="*/ 55 w 56"/>
                    <a:gd name="T7" fmla="*/ 56 h 70"/>
                    <a:gd name="T8" fmla="*/ 54 w 56"/>
                    <a:gd name="T9" fmla="*/ 59 h 70"/>
                    <a:gd name="T10" fmla="*/ 51 w 56"/>
                    <a:gd name="T11" fmla="*/ 62 h 70"/>
                    <a:gd name="T12" fmla="*/ 48 w 56"/>
                    <a:gd name="T13" fmla="*/ 65 h 70"/>
                    <a:gd name="T14" fmla="*/ 45 w 56"/>
                    <a:gd name="T15" fmla="*/ 66 h 70"/>
                    <a:gd name="T16" fmla="*/ 35 w 56"/>
                    <a:gd name="T17" fmla="*/ 69 h 70"/>
                    <a:gd name="T18" fmla="*/ 22 w 56"/>
                    <a:gd name="T19" fmla="*/ 70 h 70"/>
                    <a:gd name="T20" fmla="*/ 15 w 56"/>
                    <a:gd name="T21" fmla="*/ 69 h 70"/>
                    <a:gd name="T22" fmla="*/ 9 w 56"/>
                    <a:gd name="T23" fmla="*/ 66 h 70"/>
                    <a:gd name="T24" fmla="*/ 5 w 56"/>
                    <a:gd name="T25" fmla="*/ 63 h 70"/>
                    <a:gd name="T26" fmla="*/ 2 w 56"/>
                    <a:gd name="T27" fmla="*/ 59 h 70"/>
                    <a:gd name="T28" fmla="*/ 1 w 56"/>
                    <a:gd name="T29" fmla="*/ 54 h 70"/>
                    <a:gd name="T30" fmla="*/ 0 w 56"/>
                    <a:gd name="T31" fmla="*/ 48 h 70"/>
                    <a:gd name="T32" fmla="*/ 0 w 56"/>
                    <a:gd name="T33" fmla="*/ 42 h 70"/>
                    <a:gd name="T34" fmla="*/ 1 w 56"/>
                    <a:gd name="T35" fmla="*/ 36 h 70"/>
                    <a:gd name="T36" fmla="*/ 3 w 56"/>
                    <a:gd name="T37" fmla="*/ 29 h 70"/>
                    <a:gd name="T38" fmla="*/ 6 w 56"/>
                    <a:gd name="T39" fmla="*/ 23 h 70"/>
                    <a:gd name="T40" fmla="*/ 9 w 56"/>
                    <a:gd name="T41" fmla="*/ 18 h 70"/>
                    <a:gd name="T42" fmla="*/ 13 w 56"/>
                    <a:gd name="T43" fmla="*/ 13 h 70"/>
                    <a:gd name="T44" fmla="*/ 19 w 56"/>
                    <a:gd name="T45" fmla="*/ 9 h 70"/>
                    <a:gd name="T46" fmla="*/ 25 w 56"/>
                    <a:gd name="T47" fmla="*/ 5 h 70"/>
                    <a:gd name="T48" fmla="*/ 31 w 56"/>
                    <a:gd name="T49" fmla="*/ 3 h 70"/>
                    <a:gd name="T50" fmla="*/ 38 w 56"/>
                    <a:gd name="T51"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 h="70">
                      <a:moveTo>
                        <a:pt x="38" y="3"/>
                      </a:moveTo>
                      <a:lnTo>
                        <a:pt x="55" y="0"/>
                      </a:lnTo>
                      <a:lnTo>
                        <a:pt x="56" y="35"/>
                      </a:lnTo>
                      <a:lnTo>
                        <a:pt x="55" y="56"/>
                      </a:lnTo>
                      <a:lnTo>
                        <a:pt x="54" y="59"/>
                      </a:lnTo>
                      <a:lnTo>
                        <a:pt x="51" y="62"/>
                      </a:lnTo>
                      <a:lnTo>
                        <a:pt x="48" y="65"/>
                      </a:lnTo>
                      <a:lnTo>
                        <a:pt x="45" y="66"/>
                      </a:lnTo>
                      <a:lnTo>
                        <a:pt x="35" y="69"/>
                      </a:lnTo>
                      <a:lnTo>
                        <a:pt x="22" y="70"/>
                      </a:lnTo>
                      <a:lnTo>
                        <a:pt x="15" y="69"/>
                      </a:lnTo>
                      <a:lnTo>
                        <a:pt x="9" y="66"/>
                      </a:lnTo>
                      <a:lnTo>
                        <a:pt x="5" y="63"/>
                      </a:lnTo>
                      <a:lnTo>
                        <a:pt x="2" y="59"/>
                      </a:lnTo>
                      <a:lnTo>
                        <a:pt x="1" y="54"/>
                      </a:lnTo>
                      <a:lnTo>
                        <a:pt x="0" y="48"/>
                      </a:lnTo>
                      <a:lnTo>
                        <a:pt x="0" y="42"/>
                      </a:lnTo>
                      <a:lnTo>
                        <a:pt x="1" y="36"/>
                      </a:lnTo>
                      <a:lnTo>
                        <a:pt x="3" y="29"/>
                      </a:lnTo>
                      <a:lnTo>
                        <a:pt x="6" y="23"/>
                      </a:lnTo>
                      <a:lnTo>
                        <a:pt x="9" y="18"/>
                      </a:lnTo>
                      <a:lnTo>
                        <a:pt x="13" y="13"/>
                      </a:lnTo>
                      <a:lnTo>
                        <a:pt x="19" y="9"/>
                      </a:lnTo>
                      <a:lnTo>
                        <a:pt x="25" y="5"/>
                      </a:lnTo>
                      <a:lnTo>
                        <a:pt x="31" y="3"/>
                      </a:lnTo>
                      <a:lnTo>
                        <a:pt x="38" y="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5" name="Freeform 28"/>
                <p:cNvSpPr/>
                <p:nvPr/>
              </p:nvSpPr>
              <p:spPr bwMode="auto">
                <a:xfrm>
                  <a:off x="3706497" y="3890963"/>
                  <a:ext cx="11112" cy="14288"/>
                </a:xfrm>
                <a:custGeom>
                  <a:avLst/>
                  <a:gdLst>
                    <a:gd name="T0" fmla="*/ 22 w 70"/>
                    <a:gd name="T1" fmla="*/ 85 h 85"/>
                    <a:gd name="T2" fmla="*/ 40 w 70"/>
                    <a:gd name="T3" fmla="*/ 80 h 85"/>
                    <a:gd name="T4" fmla="*/ 50 w 70"/>
                    <a:gd name="T5" fmla="*/ 76 h 85"/>
                    <a:gd name="T6" fmla="*/ 58 w 70"/>
                    <a:gd name="T7" fmla="*/ 71 h 85"/>
                    <a:gd name="T8" fmla="*/ 63 w 70"/>
                    <a:gd name="T9" fmla="*/ 67 h 85"/>
                    <a:gd name="T10" fmla="*/ 67 w 70"/>
                    <a:gd name="T11" fmla="*/ 62 h 85"/>
                    <a:gd name="T12" fmla="*/ 69 w 70"/>
                    <a:gd name="T13" fmla="*/ 57 h 85"/>
                    <a:gd name="T14" fmla="*/ 70 w 70"/>
                    <a:gd name="T15" fmla="*/ 51 h 85"/>
                    <a:gd name="T16" fmla="*/ 69 w 70"/>
                    <a:gd name="T17" fmla="*/ 46 h 85"/>
                    <a:gd name="T18" fmla="*/ 67 w 70"/>
                    <a:gd name="T19" fmla="*/ 40 h 85"/>
                    <a:gd name="T20" fmla="*/ 64 w 70"/>
                    <a:gd name="T21" fmla="*/ 34 h 85"/>
                    <a:gd name="T22" fmla="*/ 61 w 70"/>
                    <a:gd name="T23" fmla="*/ 29 h 85"/>
                    <a:gd name="T24" fmla="*/ 56 w 70"/>
                    <a:gd name="T25" fmla="*/ 23 h 85"/>
                    <a:gd name="T26" fmla="*/ 52 w 70"/>
                    <a:gd name="T27" fmla="*/ 18 h 85"/>
                    <a:gd name="T28" fmla="*/ 43 w 70"/>
                    <a:gd name="T29" fmla="*/ 9 h 85"/>
                    <a:gd name="T30" fmla="*/ 35 w 70"/>
                    <a:gd name="T31" fmla="*/ 1 h 85"/>
                    <a:gd name="T32" fmla="*/ 33 w 70"/>
                    <a:gd name="T33" fmla="*/ 0 h 85"/>
                    <a:gd name="T34" fmla="*/ 30 w 70"/>
                    <a:gd name="T35" fmla="*/ 0 h 85"/>
                    <a:gd name="T36" fmla="*/ 26 w 70"/>
                    <a:gd name="T37" fmla="*/ 2 h 85"/>
                    <a:gd name="T38" fmla="*/ 22 w 70"/>
                    <a:gd name="T39" fmla="*/ 5 h 85"/>
                    <a:gd name="T40" fmla="*/ 17 w 70"/>
                    <a:gd name="T41" fmla="*/ 10 h 85"/>
                    <a:gd name="T42" fmla="*/ 12 w 70"/>
                    <a:gd name="T43" fmla="*/ 15 h 85"/>
                    <a:gd name="T44" fmla="*/ 9 w 70"/>
                    <a:gd name="T45" fmla="*/ 22 h 85"/>
                    <a:gd name="T46" fmla="*/ 5 w 70"/>
                    <a:gd name="T47" fmla="*/ 29 h 85"/>
                    <a:gd name="T48" fmla="*/ 3 w 70"/>
                    <a:gd name="T49" fmla="*/ 37 h 85"/>
                    <a:gd name="T50" fmla="*/ 1 w 70"/>
                    <a:gd name="T51" fmla="*/ 44 h 85"/>
                    <a:gd name="T52" fmla="*/ 0 w 70"/>
                    <a:gd name="T53" fmla="*/ 52 h 85"/>
                    <a:gd name="T54" fmla="*/ 1 w 70"/>
                    <a:gd name="T55" fmla="*/ 59 h 85"/>
                    <a:gd name="T56" fmla="*/ 3 w 70"/>
                    <a:gd name="T57" fmla="*/ 66 h 85"/>
                    <a:gd name="T58" fmla="*/ 7 w 70"/>
                    <a:gd name="T59" fmla="*/ 74 h 85"/>
                    <a:gd name="T60" fmla="*/ 10 w 70"/>
                    <a:gd name="T61" fmla="*/ 77 h 85"/>
                    <a:gd name="T62" fmla="*/ 13 w 70"/>
                    <a:gd name="T63" fmla="*/ 80 h 85"/>
                    <a:gd name="T64" fmla="*/ 17 w 70"/>
                    <a:gd name="T65" fmla="*/ 82 h 85"/>
                    <a:gd name="T66" fmla="*/ 22 w 70"/>
                    <a:gd name="T6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85">
                      <a:moveTo>
                        <a:pt x="22" y="85"/>
                      </a:moveTo>
                      <a:lnTo>
                        <a:pt x="40" y="80"/>
                      </a:lnTo>
                      <a:lnTo>
                        <a:pt x="50" y="76"/>
                      </a:lnTo>
                      <a:lnTo>
                        <a:pt x="58" y="71"/>
                      </a:lnTo>
                      <a:lnTo>
                        <a:pt x="63" y="67"/>
                      </a:lnTo>
                      <a:lnTo>
                        <a:pt x="67" y="62"/>
                      </a:lnTo>
                      <a:lnTo>
                        <a:pt x="69" y="57"/>
                      </a:lnTo>
                      <a:lnTo>
                        <a:pt x="70" y="51"/>
                      </a:lnTo>
                      <a:lnTo>
                        <a:pt x="69" y="46"/>
                      </a:lnTo>
                      <a:lnTo>
                        <a:pt x="67" y="40"/>
                      </a:lnTo>
                      <a:lnTo>
                        <a:pt x="64" y="34"/>
                      </a:lnTo>
                      <a:lnTo>
                        <a:pt x="61" y="29"/>
                      </a:lnTo>
                      <a:lnTo>
                        <a:pt x="56" y="23"/>
                      </a:lnTo>
                      <a:lnTo>
                        <a:pt x="52" y="18"/>
                      </a:lnTo>
                      <a:lnTo>
                        <a:pt x="43" y="9"/>
                      </a:lnTo>
                      <a:lnTo>
                        <a:pt x="35" y="1"/>
                      </a:lnTo>
                      <a:lnTo>
                        <a:pt x="33" y="0"/>
                      </a:lnTo>
                      <a:lnTo>
                        <a:pt x="30" y="0"/>
                      </a:lnTo>
                      <a:lnTo>
                        <a:pt x="26" y="2"/>
                      </a:lnTo>
                      <a:lnTo>
                        <a:pt x="22" y="5"/>
                      </a:lnTo>
                      <a:lnTo>
                        <a:pt x="17" y="10"/>
                      </a:lnTo>
                      <a:lnTo>
                        <a:pt x="12" y="15"/>
                      </a:lnTo>
                      <a:lnTo>
                        <a:pt x="9" y="22"/>
                      </a:lnTo>
                      <a:lnTo>
                        <a:pt x="5" y="29"/>
                      </a:lnTo>
                      <a:lnTo>
                        <a:pt x="3" y="37"/>
                      </a:lnTo>
                      <a:lnTo>
                        <a:pt x="1" y="44"/>
                      </a:lnTo>
                      <a:lnTo>
                        <a:pt x="0" y="52"/>
                      </a:lnTo>
                      <a:lnTo>
                        <a:pt x="1" y="59"/>
                      </a:lnTo>
                      <a:lnTo>
                        <a:pt x="3" y="66"/>
                      </a:lnTo>
                      <a:lnTo>
                        <a:pt x="7" y="74"/>
                      </a:lnTo>
                      <a:lnTo>
                        <a:pt x="10" y="77"/>
                      </a:lnTo>
                      <a:lnTo>
                        <a:pt x="13" y="80"/>
                      </a:lnTo>
                      <a:lnTo>
                        <a:pt x="17" y="82"/>
                      </a:lnTo>
                      <a:lnTo>
                        <a:pt x="22" y="8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6" name="Freeform 29"/>
                <p:cNvSpPr/>
                <p:nvPr/>
              </p:nvSpPr>
              <p:spPr bwMode="auto">
                <a:xfrm>
                  <a:off x="3623947" y="3889375"/>
                  <a:ext cx="6350" cy="12700"/>
                </a:xfrm>
                <a:custGeom>
                  <a:avLst/>
                  <a:gdLst>
                    <a:gd name="T0" fmla="*/ 25 w 32"/>
                    <a:gd name="T1" fmla="*/ 0 h 66"/>
                    <a:gd name="T2" fmla="*/ 32 w 32"/>
                    <a:gd name="T3" fmla="*/ 15 h 66"/>
                    <a:gd name="T4" fmla="*/ 31 w 32"/>
                    <a:gd name="T5" fmla="*/ 35 h 66"/>
                    <a:gd name="T6" fmla="*/ 29 w 32"/>
                    <a:gd name="T7" fmla="*/ 50 h 66"/>
                    <a:gd name="T8" fmla="*/ 28 w 32"/>
                    <a:gd name="T9" fmla="*/ 55 h 66"/>
                    <a:gd name="T10" fmla="*/ 26 w 32"/>
                    <a:gd name="T11" fmla="*/ 59 h 66"/>
                    <a:gd name="T12" fmla="*/ 25 w 32"/>
                    <a:gd name="T13" fmla="*/ 62 h 66"/>
                    <a:gd name="T14" fmla="*/ 23 w 32"/>
                    <a:gd name="T15" fmla="*/ 64 h 66"/>
                    <a:gd name="T16" fmla="*/ 21 w 32"/>
                    <a:gd name="T17" fmla="*/ 65 h 66"/>
                    <a:gd name="T18" fmla="*/ 19 w 32"/>
                    <a:gd name="T19" fmla="*/ 66 h 66"/>
                    <a:gd name="T20" fmla="*/ 16 w 32"/>
                    <a:gd name="T21" fmla="*/ 65 h 66"/>
                    <a:gd name="T22" fmla="*/ 14 w 32"/>
                    <a:gd name="T23" fmla="*/ 64 h 66"/>
                    <a:gd name="T24" fmla="*/ 10 w 32"/>
                    <a:gd name="T25" fmla="*/ 60 h 66"/>
                    <a:gd name="T26" fmla="*/ 6 w 32"/>
                    <a:gd name="T27" fmla="*/ 54 h 66"/>
                    <a:gd name="T28" fmla="*/ 3 w 32"/>
                    <a:gd name="T29" fmla="*/ 46 h 66"/>
                    <a:gd name="T30" fmla="*/ 0 w 32"/>
                    <a:gd name="T31" fmla="*/ 37 h 66"/>
                    <a:gd name="T32" fmla="*/ 0 w 32"/>
                    <a:gd name="T33" fmla="*/ 28 h 66"/>
                    <a:gd name="T34" fmla="*/ 0 w 32"/>
                    <a:gd name="T35" fmla="*/ 20 h 66"/>
                    <a:gd name="T36" fmla="*/ 1 w 32"/>
                    <a:gd name="T37" fmla="*/ 16 h 66"/>
                    <a:gd name="T38" fmla="*/ 4 w 32"/>
                    <a:gd name="T39" fmla="*/ 13 h 66"/>
                    <a:gd name="T40" fmla="*/ 6 w 32"/>
                    <a:gd name="T41" fmla="*/ 10 h 66"/>
                    <a:gd name="T42" fmla="*/ 9 w 32"/>
                    <a:gd name="T43" fmla="*/ 7 h 66"/>
                    <a:gd name="T44" fmla="*/ 12 w 32"/>
                    <a:gd name="T45" fmla="*/ 4 h 66"/>
                    <a:gd name="T46" fmla="*/ 16 w 32"/>
                    <a:gd name="T47" fmla="*/ 2 h 66"/>
                    <a:gd name="T48" fmla="*/ 20 w 32"/>
                    <a:gd name="T49" fmla="*/ 1 h 66"/>
                    <a:gd name="T50" fmla="*/ 25 w 32"/>
                    <a:gd name="T5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66">
                      <a:moveTo>
                        <a:pt x="25" y="0"/>
                      </a:moveTo>
                      <a:lnTo>
                        <a:pt x="32" y="15"/>
                      </a:lnTo>
                      <a:lnTo>
                        <a:pt x="31" y="35"/>
                      </a:lnTo>
                      <a:lnTo>
                        <a:pt x="29" y="50"/>
                      </a:lnTo>
                      <a:lnTo>
                        <a:pt x="28" y="55"/>
                      </a:lnTo>
                      <a:lnTo>
                        <a:pt x="26" y="59"/>
                      </a:lnTo>
                      <a:lnTo>
                        <a:pt x="25" y="62"/>
                      </a:lnTo>
                      <a:lnTo>
                        <a:pt x="23" y="64"/>
                      </a:lnTo>
                      <a:lnTo>
                        <a:pt x="21" y="65"/>
                      </a:lnTo>
                      <a:lnTo>
                        <a:pt x="19" y="66"/>
                      </a:lnTo>
                      <a:lnTo>
                        <a:pt x="16" y="65"/>
                      </a:lnTo>
                      <a:lnTo>
                        <a:pt x="14" y="64"/>
                      </a:lnTo>
                      <a:lnTo>
                        <a:pt x="10" y="60"/>
                      </a:lnTo>
                      <a:lnTo>
                        <a:pt x="6" y="54"/>
                      </a:lnTo>
                      <a:lnTo>
                        <a:pt x="3" y="46"/>
                      </a:lnTo>
                      <a:lnTo>
                        <a:pt x="0" y="37"/>
                      </a:lnTo>
                      <a:lnTo>
                        <a:pt x="0" y="28"/>
                      </a:lnTo>
                      <a:lnTo>
                        <a:pt x="0" y="20"/>
                      </a:lnTo>
                      <a:lnTo>
                        <a:pt x="1" y="16"/>
                      </a:lnTo>
                      <a:lnTo>
                        <a:pt x="4" y="13"/>
                      </a:lnTo>
                      <a:lnTo>
                        <a:pt x="6" y="10"/>
                      </a:lnTo>
                      <a:lnTo>
                        <a:pt x="9" y="7"/>
                      </a:lnTo>
                      <a:lnTo>
                        <a:pt x="12" y="4"/>
                      </a:lnTo>
                      <a:lnTo>
                        <a:pt x="16" y="2"/>
                      </a:lnTo>
                      <a:lnTo>
                        <a:pt x="20" y="1"/>
                      </a:lnTo>
                      <a:lnTo>
                        <a:pt x="25" y="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grpSp>
        </p:grpSp>
      </p:grpSp>
      <p:sp>
        <p:nvSpPr>
          <p:cNvPr id="3" name="TextBox 2"/>
          <p:cNvSpPr txBox="1"/>
          <p:nvPr/>
        </p:nvSpPr>
        <p:spPr>
          <a:xfrm>
            <a:off x="251520" y="2814733"/>
            <a:ext cx="7943790" cy="2031325"/>
          </a:xfrm>
          <a:prstGeom prst="rect">
            <a:avLst/>
          </a:prstGeom>
          <a:noFill/>
        </p:spPr>
        <p:txBody>
          <a:bodyPr wrap="square" rtlCol="0">
            <a:spAutoFit/>
          </a:bodyPr>
          <a:lstStyle/>
          <a:p>
            <a:pPr>
              <a:lnSpc>
                <a:spcPct val="150000"/>
              </a:lnSpc>
            </a:pPr>
            <a:r>
              <a:rPr lang="zh-CN" altLang="en-US" sz="2800" b="1" dirty="0" smtClean="0">
                <a:latin typeface="微软雅黑" pitchFamily="34" charset="-122"/>
                <a:ea typeface="微软雅黑" pitchFamily="34" charset="-122"/>
              </a:rPr>
              <a:t>毒品的种类</a:t>
            </a:r>
            <a:endParaRPr lang="en-US" altLang="zh-CN" sz="2800" b="1" dirty="0" smtClean="0">
              <a:latin typeface="微软雅黑" pitchFamily="34" charset="-122"/>
              <a:ea typeface="微软雅黑" pitchFamily="34" charset="-122"/>
            </a:endParaRPr>
          </a:p>
          <a:p>
            <a:pPr>
              <a:lnSpc>
                <a:spcPct val="150000"/>
              </a:lnSpc>
            </a:pPr>
            <a:r>
              <a:rPr lang="zh-CN" altLang="en-US" sz="2800" b="1" dirty="0">
                <a:latin typeface="微软雅黑" pitchFamily="34" charset="-122"/>
                <a:ea typeface="微软雅黑" pitchFamily="34" charset="-122"/>
              </a:rPr>
              <a:t>第一</a:t>
            </a:r>
            <a:r>
              <a:rPr lang="zh-CN" altLang="en-US" sz="2800" b="1" dirty="0" smtClean="0">
                <a:latin typeface="微软雅黑" pitchFamily="34" charset="-122"/>
                <a:ea typeface="微软雅黑" pitchFamily="34" charset="-122"/>
              </a:rPr>
              <a:t>种  麻醉药品（大麻、可卡因、海洛因）</a:t>
            </a:r>
            <a:endParaRPr lang="en-US" altLang="zh-CN" sz="2800" b="1" dirty="0" smtClean="0">
              <a:latin typeface="微软雅黑" pitchFamily="34" charset="-122"/>
              <a:ea typeface="微软雅黑" pitchFamily="34" charset="-122"/>
            </a:endParaRPr>
          </a:p>
          <a:p>
            <a:pPr>
              <a:lnSpc>
                <a:spcPct val="150000"/>
              </a:lnSpc>
            </a:pPr>
            <a:r>
              <a:rPr lang="zh-CN" altLang="en-US" sz="2800" b="1" dirty="0">
                <a:latin typeface="微软雅黑" pitchFamily="34" charset="-122"/>
                <a:ea typeface="微软雅黑" pitchFamily="34" charset="-122"/>
              </a:rPr>
              <a:t>第二</a:t>
            </a:r>
            <a:r>
              <a:rPr lang="zh-CN" altLang="en-US" sz="2800" b="1" dirty="0" smtClean="0">
                <a:latin typeface="微软雅黑" pitchFamily="34" charset="-122"/>
                <a:ea typeface="微软雅黑" pitchFamily="34" charset="-122"/>
              </a:rPr>
              <a:t>种  精神药品（病毒、甲基苯丙胺、咖啡因）</a:t>
            </a:r>
            <a:endParaRPr lang="zh-CN" altLang="en-US" sz="2800" b="1"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sp>
        <p:nvSpPr>
          <p:cNvPr id="6" name="文本框 14"/>
          <p:cNvSpPr txBox="1"/>
          <p:nvPr/>
        </p:nvSpPr>
        <p:spPr>
          <a:xfrm>
            <a:off x="1907704" y="483518"/>
            <a:ext cx="2941832" cy="707886"/>
          </a:xfrm>
          <a:prstGeom prst="rect">
            <a:avLst/>
          </a:prstGeom>
          <a:noFill/>
        </p:spPr>
        <p:txBody>
          <a:bodyPr wrap="none" rtlCol="0">
            <a:spAutoFit/>
          </a:bodyPr>
          <a:lstStyle/>
          <a:p>
            <a:pPr algn="ctr"/>
            <a:r>
              <a:rPr kumimoji="1" lang="zh-CN" altLang="en-US" sz="4000" b="1" spc="300" dirty="0">
                <a:solidFill>
                  <a:srgbClr val="FF0000"/>
                </a:solidFill>
                <a:latin typeface="Microsoft YaHei" charset="-122"/>
                <a:ea typeface="Microsoft YaHei" charset="-122"/>
                <a:cs typeface="Microsoft YaHei" charset="-122"/>
              </a:rPr>
              <a:t>什么是毒品</a:t>
            </a:r>
          </a:p>
        </p:txBody>
      </p:sp>
      <p:grpSp>
        <p:nvGrpSpPr>
          <p:cNvPr id="7" name="组合 6"/>
          <p:cNvGrpSpPr/>
          <p:nvPr/>
        </p:nvGrpSpPr>
        <p:grpSpPr>
          <a:xfrm>
            <a:off x="6000760" y="785800"/>
            <a:ext cx="2308645" cy="2356651"/>
            <a:chOff x="1021050" y="2141362"/>
            <a:chExt cx="2308645" cy="2356651"/>
          </a:xfrm>
        </p:grpSpPr>
        <p:sp>
          <p:nvSpPr>
            <p:cNvPr id="8" name="Freeform 5"/>
            <p:cNvSpPr>
              <a:spLocks noEditPoints="1"/>
            </p:cNvSpPr>
            <p:nvPr/>
          </p:nvSpPr>
          <p:spPr bwMode="auto">
            <a:xfrm rot="622984">
              <a:off x="1021050" y="2141362"/>
              <a:ext cx="2308645" cy="2356651"/>
            </a:xfrm>
            <a:custGeom>
              <a:avLst/>
              <a:gdLst>
                <a:gd name="T0" fmla="*/ 8923 w 14283"/>
                <a:gd name="T1" fmla="*/ 230 h 14578"/>
                <a:gd name="T2" fmla="*/ 10839 w 14283"/>
                <a:gd name="T3" fmla="*/ 1057 h 14578"/>
                <a:gd name="T4" fmla="*/ 12424 w 14283"/>
                <a:gd name="T5" fmla="*/ 2392 h 14578"/>
                <a:gd name="T6" fmla="*/ 13577 w 14283"/>
                <a:gd name="T7" fmla="*/ 4133 h 14578"/>
                <a:gd name="T8" fmla="*/ 14201 w 14283"/>
                <a:gd name="T9" fmla="*/ 6182 h 14578"/>
                <a:gd name="T10" fmla="*/ 14201 w 14283"/>
                <a:gd name="T11" fmla="*/ 8396 h 14578"/>
                <a:gd name="T12" fmla="*/ 13577 w 14283"/>
                <a:gd name="T13" fmla="*/ 10443 h 14578"/>
                <a:gd name="T14" fmla="*/ 12424 w 14283"/>
                <a:gd name="T15" fmla="*/ 12185 h 14578"/>
                <a:gd name="T16" fmla="*/ 10839 w 14283"/>
                <a:gd name="T17" fmla="*/ 13519 h 14578"/>
                <a:gd name="T18" fmla="*/ 8923 w 14283"/>
                <a:gd name="T19" fmla="*/ 14348 h 14578"/>
                <a:gd name="T20" fmla="*/ 6775 w 14283"/>
                <a:gd name="T21" fmla="*/ 14567 h 14578"/>
                <a:gd name="T22" fmla="*/ 4690 w 14283"/>
                <a:gd name="T23" fmla="*/ 14134 h 14578"/>
                <a:gd name="T24" fmla="*/ 2873 w 14283"/>
                <a:gd name="T25" fmla="*/ 13126 h 14578"/>
                <a:gd name="T26" fmla="*/ 1422 w 14283"/>
                <a:gd name="T27" fmla="*/ 11645 h 14578"/>
                <a:gd name="T28" fmla="*/ 435 w 14283"/>
                <a:gd name="T29" fmla="*/ 9791 h 14578"/>
                <a:gd name="T30" fmla="*/ 9 w 14283"/>
                <a:gd name="T31" fmla="*/ 7662 h 14578"/>
                <a:gd name="T32" fmla="*/ 225 w 14283"/>
                <a:gd name="T33" fmla="*/ 5470 h 14578"/>
                <a:gd name="T34" fmla="*/ 1037 w 14283"/>
                <a:gd name="T35" fmla="*/ 3514 h 14578"/>
                <a:gd name="T36" fmla="*/ 2344 w 14283"/>
                <a:gd name="T37" fmla="*/ 1897 h 14578"/>
                <a:gd name="T38" fmla="*/ 4050 w 14283"/>
                <a:gd name="T39" fmla="*/ 720 h 14578"/>
                <a:gd name="T40" fmla="*/ 6057 w 14283"/>
                <a:gd name="T41" fmla="*/ 84 h 14578"/>
                <a:gd name="T42" fmla="*/ 11792 w 14283"/>
                <a:gd name="T43" fmla="*/ 10948 h 14578"/>
                <a:gd name="T44" fmla="*/ 12202 w 14283"/>
                <a:gd name="T45" fmla="*/ 10331 h 14578"/>
                <a:gd name="T46" fmla="*/ 12536 w 14283"/>
                <a:gd name="T47" fmla="*/ 9664 h 14578"/>
                <a:gd name="T48" fmla="*/ 12787 w 14283"/>
                <a:gd name="T49" fmla="*/ 8952 h 14578"/>
                <a:gd name="T50" fmla="*/ 12949 w 14283"/>
                <a:gd name="T51" fmla="*/ 8203 h 14578"/>
                <a:gd name="T52" fmla="*/ 13016 w 14283"/>
                <a:gd name="T53" fmla="*/ 7422 h 14578"/>
                <a:gd name="T54" fmla="*/ 12832 w 14283"/>
                <a:gd name="T55" fmla="*/ 5793 h 14578"/>
                <a:gd name="T56" fmla="*/ 12165 w 14283"/>
                <a:gd name="T57" fmla="*/ 4183 h 14578"/>
                <a:gd name="T58" fmla="*/ 11089 w 14283"/>
                <a:gd name="T59" fmla="*/ 2853 h 14578"/>
                <a:gd name="T60" fmla="*/ 9685 w 14283"/>
                <a:gd name="T61" fmla="*/ 1884 h 14578"/>
                <a:gd name="T62" fmla="*/ 8034 w 14283"/>
                <a:gd name="T63" fmla="*/ 1361 h 14578"/>
                <a:gd name="T64" fmla="*/ 6754 w 14283"/>
                <a:gd name="T65" fmla="*/ 1304 h 14578"/>
                <a:gd name="T66" fmla="*/ 5997 w 14283"/>
                <a:gd name="T67" fmla="*/ 1406 h 14578"/>
                <a:gd name="T68" fmla="*/ 5275 w 14283"/>
                <a:gd name="T69" fmla="*/ 1602 h 14578"/>
                <a:gd name="T70" fmla="*/ 4591 w 14283"/>
                <a:gd name="T71" fmla="*/ 1888 h 14578"/>
                <a:gd name="T72" fmla="*/ 3953 w 14283"/>
                <a:gd name="T73" fmla="*/ 2255 h 14578"/>
                <a:gd name="T74" fmla="*/ 10822 w 14283"/>
                <a:gd name="T75" fmla="*/ 11958 h 14578"/>
                <a:gd name="T76" fmla="*/ 2209 w 14283"/>
                <a:gd name="T77" fmla="*/ 4035 h 14578"/>
                <a:gd name="T78" fmla="*/ 1850 w 14283"/>
                <a:gd name="T79" fmla="*/ 4685 h 14578"/>
                <a:gd name="T80" fmla="*/ 1570 w 14283"/>
                <a:gd name="T81" fmla="*/ 5383 h 14578"/>
                <a:gd name="T82" fmla="*/ 1377 w 14283"/>
                <a:gd name="T83" fmla="*/ 6121 h 14578"/>
                <a:gd name="T84" fmla="*/ 1278 w 14283"/>
                <a:gd name="T85" fmla="*/ 6893 h 14578"/>
                <a:gd name="T86" fmla="*/ 1333 w 14283"/>
                <a:gd name="T87" fmla="*/ 8200 h 14578"/>
                <a:gd name="T88" fmla="*/ 1846 w 14283"/>
                <a:gd name="T89" fmla="*/ 9885 h 14578"/>
                <a:gd name="T90" fmla="*/ 2795 w 14283"/>
                <a:gd name="T91" fmla="*/ 11318 h 14578"/>
                <a:gd name="T92" fmla="*/ 4098 w 14283"/>
                <a:gd name="T93" fmla="*/ 12415 h 14578"/>
                <a:gd name="T94" fmla="*/ 5676 w 14283"/>
                <a:gd name="T95" fmla="*/ 13097 h 14578"/>
                <a:gd name="T96" fmla="*/ 7271 w 14283"/>
                <a:gd name="T97" fmla="*/ 13285 h 14578"/>
                <a:gd name="T98" fmla="*/ 8037 w 14283"/>
                <a:gd name="T99" fmla="*/ 13216 h 14578"/>
                <a:gd name="T100" fmla="*/ 8772 w 14283"/>
                <a:gd name="T101" fmla="*/ 13051 h 14578"/>
                <a:gd name="T102" fmla="*/ 9469 w 14283"/>
                <a:gd name="T103" fmla="*/ 12794 h 14578"/>
                <a:gd name="T104" fmla="*/ 10123 w 14283"/>
                <a:gd name="T105" fmla="*/ 12454 h 14578"/>
                <a:gd name="T106" fmla="*/ 10726 w 14283"/>
                <a:gd name="T107" fmla="*/ 12035 h 14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283" h="14578">
                  <a:moveTo>
                    <a:pt x="7142" y="0"/>
                  </a:moveTo>
                  <a:lnTo>
                    <a:pt x="7508" y="9"/>
                  </a:lnTo>
                  <a:lnTo>
                    <a:pt x="7870" y="38"/>
                  </a:lnTo>
                  <a:lnTo>
                    <a:pt x="8226" y="84"/>
                  </a:lnTo>
                  <a:lnTo>
                    <a:pt x="8578" y="149"/>
                  </a:lnTo>
                  <a:lnTo>
                    <a:pt x="8923" y="230"/>
                  </a:lnTo>
                  <a:lnTo>
                    <a:pt x="9261" y="329"/>
                  </a:lnTo>
                  <a:lnTo>
                    <a:pt x="9593" y="444"/>
                  </a:lnTo>
                  <a:lnTo>
                    <a:pt x="9917" y="574"/>
                  </a:lnTo>
                  <a:lnTo>
                    <a:pt x="10233" y="720"/>
                  </a:lnTo>
                  <a:lnTo>
                    <a:pt x="10540" y="882"/>
                  </a:lnTo>
                  <a:lnTo>
                    <a:pt x="10839" y="1057"/>
                  </a:lnTo>
                  <a:lnTo>
                    <a:pt x="11129" y="1248"/>
                  </a:lnTo>
                  <a:lnTo>
                    <a:pt x="11410" y="1451"/>
                  </a:lnTo>
                  <a:lnTo>
                    <a:pt x="11680" y="1668"/>
                  </a:lnTo>
                  <a:lnTo>
                    <a:pt x="11939" y="1897"/>
                  </a:lnTo>
                  <a:lnTo>
                    <a:pt x="12188" y="2139"/>
                  </a:lnTo>
                  <a:lnTo>
                    <a:pt x="12424" y="2392"/>
                  </a:lnTo>
                  <a:lnTo>
                    <a:pt x="12649" y="2657"/>
                  </a:lnTo>
                  <a:lnTo>
                    <a:pt x="12861" y="2932"/>
                  </a:lnTo>
                  <a:lnTo>
                    <a:pt x="13060" y="3219"/>
                  </a:lnTo>
                  <a:lnTo>
                    <a:pt x="13246" y="3514"/>
                  </a:lnTo>
                  <a:lnTo>
                    <a:pt x="13419" y="3819"/>
                  </a:lnTo>
                  <a:lnTo>
                    <a:pt x="13577" y="4133"/>
                  </a:lnTo>
                  <a:lnTo>
                    <a:pt x="13720" y="4456"/>
                  </a:lnTo>
                  <a:lnTo>
                    <a:pt x="13848" y="4787"/>
                  </a:lnTo>
                  <a:lnTo>
                    <a:pt x="13961" y="5125"/>
                  </a:lnTo>
                  <a:lnTo>
                    <a:pt x="14058" y="5470"/>
                  </a:lnTo>
                  <a:lnTo>
                    <a:pt x="14137" y="5823"/>
                  </a:lnTo>
                  <a:lnTo>
                    <a:pt x="14201" y="6182"/>
                  </a:lnTo>
                  <a:lnTo>
                    <a:pt x="14246" y="6545"/>
                  </a:lnTo>
                  <a:lnTo>
                    <a:pt x="14274" y="6914"/>
                  </a:lnTo>
                  <a:lnTo>
                    <a:pt x="14283" y="7288"/>
                  </a:lnTo>
                  <a:lnTo>
                    <a:pt x="14274" y="7662"/>
                  </a:lnTo>
                  <a:lnTo>
                    <a:pt x="14246" y="8032"/>
                  </a:lnTo>
                  <a:lnTo>
                    <a:pt x="14201" y="8396"/>
                  </a:lnTo>
                  <a:lnTo>
                    <a:pt x="14137" y="8755"/>
                  </a:lnTo>
                  <a:lnTo>
                    <a:pt x="14058" y="9106"/>
                  </a:lnTo>
                  <a:lnTo>
                    <a:pt x="13961" y="9452"/>
                  </a:lnTo>
                  <a:lnTo>
                    <a:pt x="13848" y="9791"/>
                  </a:lnTo>
                  <a:lnTo>
                    <a:pt x="13720" y="10121"/>
                  </a:lnTo>
                  <a:lnTo>
                    <a:pt x="13577" y="10443"/>
                  </a:lnTo>
                  <a:lnTo>
                    <a:pt x="13419" y="10758"/>
                  </a:lnTo>
                  <a:lnTo>
                    <a:pt x="13246" y="11063"/>
                  </a:lnTo>
                  <a:lnTo>
                    <a:pt x="13060" y="11359"/>
                  </a:lnTo>
                  <a:lnTo>
                    <a:pt x="12861" y="11645"/>
                  </a:lnTo>
                  <a:lnTo>
                    <a:pt x="12649" y="11920"/>
                  </a:lnTo>
                  <a:lnTo>
                    <a:pt x="12424" y="12185"/>
                  </a:lnTo>
                  <a:lnTo>
                    <a:pt x="12188" y="12438"/>
                  </a:lnTo>
                  <a:lnTo>
                    <a:pt x="11939" y="12680"/>
                  </a:lnTo>
                  <a:lnTo>
                    <a:pt x="11680" y="12910"/>
                  </a:lnTo>
                  <a:lnTo>
                    <a:pt x="11410" y="13126"/>
                  </a:lnTo>
                  <a:lnTo>
                    <a:pt x="11129" y="13330"/>
                  </a:lnTo>
                  <a:lnTo>
                    <a:pt x="10839" y="13519"/>
                  </a:lnTo>
                  <a:lnTo>
                    <a:pt x="10540" y="13695"/>
                  </a:lnTo>
                  <a:lnTo>
                    <a:pt x="10233" y="13856"/>
                  </a:lnTo>
                  <a:lnTo>
                    <a:pt x="9917" y="14003"/>
                  </a:lnTo>
                  <a:lnTo>
                    <a:pt x="9593" y="14134"/>
                  </a:lnTo>
                  <a:lnTo>
                    <a:pt x="9261" y="14249"/>
                  </a:lnTo>
                  <a:lnTo>
                    <a:pt x="8923" y="14348"/>
                  </a:lnTo>
                  <a:lnTo>
                    <a:pt x="8578" y="14429"/>
                  </a:lnTo>
                  <a:lnTo>
                    <a:pt x="8226" y="14493"/>
                  </a:lnTo>
                  <a:lnTo>
                    <a:pt x="7870" y="14540"/>
                  </a:lnTo>
                  <a:lnTo>
                    <a:pt x="7508" y="14567"/>
                  </a:lnTo>
                  <a:lnTo>
                    <a:pt x="7142" y="14578"/>
                  </a:lnTo>
                  <a:lnTo>
                    <a:pt x="6775" y="14567"/>
                  </a:lnTo>
                  <a:lnTo>
                    <a:pt x="6413" y="14540"/>
                  </a:lnTo>
                  <a:lnTo>
                    <a:pt x="6057" y="14493"/>
                  </a:lnTo>
                  <a:lnTo>
                    <a:pt x="5705" y="14429"/>
                  </a:lnTo>
                  <a:lnTo>
                    <a:pt x="5360" y="14348"/>
                  </a:lnTo>
                  <a:lnTo>
                    <a:pt x="5022" y="14249"/>
                  </a:lnTo>
                  <a:lnTo>
                    <a:pt x="4690" y="14134"/>
                  </a:lnTo>
                  <a:lnTo>
                    <a:pt x="4366" y="14003"/>
                  </a:lnTo>
                  <a:lnTo>
                    <a:pt x="4050" y="13856"/>
                  </a:lnTo>
                  <a:lnTo>
                    <a:pt x="3743" y="13695"/>
                  </a:lnTo>
                  <a:lnTo>
                    <a:pt x="3444" y="13519"/>
                  </a:lnTo>
                  <a:lnTo>
                    <a:pt x="3154" y="13330"/>
                  </a:lnTo>
                  <a:lnTo>
                    <a:pt x="2873" y="13126"/>
                  </a:lnTo>
                  <a:lnTo>
                    <a:pt x="2603" y="12910"/>
                  </a:lnTo>
                  <a:lnTo>
                    <a:pt x="2344" y="12680"/>
                  </a:lnTo>
                  <a:lnTo>
                    <a:pt x="2095" y="12438"/>
                  </a:lnTo>
                  <a:lnTo>
                    <a:pt x="1859" y="12185"/>
                  </a:lnTo>
                  <a:lnTo>
                    <a:pt x="1634" y="11920"/>
                  </a:lnTo>
                  <a:lnTo>
                    <a:pt x="1422" y="11645"/>
                  </a:lnTo>
                  <a:lnTo>
                    <a:pt x="1223" y="11359"/>
                  </a:lnTo>
                  <a:lnTo>
                    <a:pt x="1037" y="11063"/>
                  </a:lnTo>
                  <a:lnTo>
                    <a:pt x="864" y="10758"/>
                  </a:lnTo>
                  <a:lnTo>
                    <a:pt x="706" y="10443"/>
                  </a:lnTo>
                  <a:lnTo>
                    <a:pt x="563" y="10121"/>
                  </a:lnTo>
                  <a:lnTo>
                    <a:pt x="435" y="9791"/>
                  </a:lnTo>
                  <a:lnTo>
                    <a:pt x="322" y="9452"/>
                  </a:lnTo>
                  <a:lnTo>
                    <a:pt x="225" y="9106"/>
                  </a:lnTo>
                  <a:lnTo>
                    <a:pt x="146" y="8755"/>
                  </a:lnTo>
                  <a:lnTo>
                    <a:pt x="82" y="8396"/>
                  </a:lnTo>
                  <a:lnTo>
                    <a:pt x="37" y="8032"/>
                  </a:lnTo>
                  <a:lnTo>
                    <a:pt x="9" y="7662"/>
                  </a:lnTo>
                  <a:lnTo>
                    <a:pt x="0" y="7288"/>
                  </a:lnTo>
                  <a:lnTo>
                    <a:pt x="9" y="6914"/>
                  </a:lnTo>
                  <a:lnTo>
                    <a:pt x="37" y="6545"/>
                  </a:lnTo>
                  <a:lnTo>
                    <a:pt x="82" y="6182"/>
                  </a:lnTo>
                  <a:lnTo>
                    <a:pt x="146" y="5823"/>
                  </a:lnTo>
                  <a:lnTo>
                    <a:pt x="225" y="5470"/>
                  </a:lnTo>
                  <a:lnTo>
                    <a:pt x="322" y="5125"/>
                  </a:lnTo>
                  <a:lnTo>
                    <a:pt x="435" y="4787"/>
                  </a:lnTo>
                  <a:lnTo>
                    <a:pt x="563" y="4456"/>
                  </a:lnTo>
                  <a:lnTo>
                    <a:pt x="706" y="4133"/>
                  </a:lnTo>
                  <a:lnTo>
                    <a:pt x="864" y="3819"/>
                  </a:lnTo>
                  <a:lnTo>
                    <a:pt x="1037" y="3514"/>
                  </a:lnTo>
                  <a:lnTo>
                    <a:pt x="1223" y="3219"/>
                  </a:lnTo>
                  <a:lnTo>
                    <a:pt x="1422" y="2932"/>
                  </a:lnTo>
                  <a:lnTo>
                    <a:pt x="1634" y="2657"/>
                  </a:lnTo>
                  <a:lnTo>
                    <a:pt x="1859" y="2392"/>
                  </a:lnTo>
                  <a:lnTo>
                    <a:pt x="2095" y="2139"/>
                  </a:lnTo>
                  <a:lnTo>
                    <a:pt x="2344" y="1897"/>
                  </a:lnTo>
                  <a:lnTo>
                    <a:pt x="2603" y="1668"/>
                  </a:lnTo>
                  <a:lnTo>
                    <a:pt x="2873" y="1451"/>
                  </a:lnTo>
                  <a:lnTo>
                    <a:pt x="3154" y="1248"/>
                  </a:lnTo>
                  <a:lnTo>
                    <a:pt x="3444" y="1057"/>
                  </a:lnTo>
                  <a:lnTo>
                    <a:pt x="3743" y="882"/>
                  </a:lnTo>
                  <a:lnTo>
                    <a:pt x="4050" y="720"/>
                  </a:lnTo>
                  <a:lnTo>
                    <a:pt x="4366" y="574"/>
                  </a:lnTo>
                  <a:lnTo>
                    <a:pt x="4690" y="444"/>
                  </a:lnTo>
                  <a:lnTo>
                    <a:pt x="5022" y="329"/>
                  </a:lnTo>
                  <a:lnTo>
                    <a:pt x="5360" y="230"/>
                  </a:lnTo>
                  <a:lnTo>
                    <a:pt x="5705" y="149"/>
                  </a:lnTo>
                  <a:lnTo>
                    <a:pt x="6057" y="84"/>
                  </a:lnTo>
                  <a:lnTo>
                    <a:pt x="6413" y="38"/>
                  </a:lnTo>
                  <a:lnTo>
                    <a:pt x="6775" y="9"/>
                  </a:lnTo>
                  <a:lnTo>
                    <a:pt x="7142" y="0"/>
                  </a:lnTo>
                  <a:close/>
                  <a:moveTo>
                    <a:pt x="3461" y="2620"/>
                  </a:moveTo>
                  <a:lnTo>
                    <a:pt x="11716" y="11045"/>
                  </a:lnTo>
                  <a:lnTo>
                    <a:pt x="11792" y="10948"/>
                  </a:lnTo>
                  <a:lnTo>
                    <a:pt x="11865" y="10848"/>
                  </a:lnTo>
                  <a:lnTo>
                    <a:pt x="11937" y="10749"/>
                  </a:lnTo>
                  <a:lnTo>
                    <a:pt x="12006" y="10646"/>
                  </a:lnTo>
                  <a:lnTo>
                    <a:pt x="12074" y="10543"/>
                  </a:lnTo>
                  <a:lnTo>
                    <a:pt x="12138" y="10437"/>
                  </a:lnTo>
                  <a:lnTo>
                    <a:pt x="12202" y="10331"/>
                  </a:lnTo>
                  <a:lnTo>
                    <a:pt x="12263" y="10223"/>
                  </a:lnTo>
                  <a:lnTo>
                    <a:pt x="12322" y="10115"/>
                  </a:lnTo>
                  <a:lnTo>
                    <a:pt x="12379" y="10004"/>
                  </a:lnTo>
                  <a:lnTo>
                    <a:pt x="12433" y="9891"/>
                  </a:lnTo>
                  <a:lnTo>
                    <a:pt x="12486" y="9778"/>
                  </a:lnTo>
                  <a:lnTo>
                    <a:pt x="12536" y="9664"/>
                  </a:lnTo>
                  <a:lnTo>
                    <a:pt x="12583" y="9548"/>
                  </a:lnTo>
                  <a:lnTo>
                    <a:pt x="12629" y="9431"/>
                  </a:lnTo>
                  <a:lnTo>
                    <a:pt x="12672" y="9313"/>
                  </a:lnTo>
                  <a:lnTo>
                    <a:pt x="12713" y="9194"/>
                  </a:lnTo>
                  <a:lnTo>
                    <a:pt x="12751" y="9073"/>
                  </a:lnTo>
                  <a:lnTo>
                    <a:pt x="12787" y="8952"/>
                  </a:lnTo>
                  <a:lnTo>
                    <a:pt x="12821" y="8830"/>
                  </a:lnTo>
                  <a:lnTo>
                    <a:pt x="12852" y="8707"/>
                  </a:lnTo>
                  <a:lnTo>
                    <a:pt x="12880" y="8582"/>
                  </a:lnTo>
                  <a:lnTo>
                    <a:pt x="12906" y="8456"/>
                  </a:lnTo>
                  <a:lnTo>
                    <a:pt x="12929" y="8329"/>
                  </a:lnTo>
                  <a:lnTo>
                    <a:pt x="12949" y="8203"/>
                  </a:lnTo>
                  <a:lnTo>
                    <a:pt x="12968" y="8075"/>
                  </a:lnTo>
                  <a:lnTo>
                    <a:pt x="12983" y="7945"/>
                  </a:lnTo>
                  <a:lnTo>
                    <a:pt x="12995" y="7816"/>
                  </a:lnTo>
                  <a:lnTo>
                    <a:pt x="13005" y="7685"/>
                  </a:lnTo>
                  <a:lnTo>
                    <a:pt x="13012" y="7554"/>
                  </a:lnTo>
                  <a:lnTo>
                    <a:pt x="13016" y="7422"/>
                  </a:lnTo>
                  <a:lnTo>
                    <a:pt x="13018" y="7288"/>
                  </a:lnTo>
                  <a:lnTo>
                    <a:pt x="13010" y="6981"/>
                  </a:lnTo>
                  <a:lnTo>
                    <a:pt x="12987" y="6677"/>
                  </a:lnTo>
                  <a:lnTo>
                    <a:pt x="12950" y="6378"/>
                  </a:lnTo>
                  <a:lnTo>
                    <a:pt x="12898" y="6083"/>
                  </a:lnTo>
                  <a:lnTo>
                    <a:pt x="12832" y="5793"/>
                  </a:lnTo>
                  <a:lnTo>
                    <a:pt x="12753" y="5508"/>
                  </a:lnTo>
                  <a:lnTo>
                    <a:pt x="12660" y="5230"/>
                  </a:lnTo>
                  <a:lnTo>
                    <a:pt x="12555" y="4958"/>
                  </a:lnTo>
                  <a:lnTo>
                    <a:pt x="12437" y="4692"/>
                  </a:lnTo>
                  <a:lnTo>
                    <a:pt x="12307" y="4434"/>
                  </a:lnTo>
                  <a:lnTo>
                    <a:pt x="12165" y="4183"/>
                  </a:lnTo>
                  <a:lnTo>
                    <a:pt x="12012" y="3939"/>
                  </a:lnTo>
                  <a:lnTo>
                    <a:pt x="11848" y="3704"/>
                  </a:lnTo>
                  <a:lnTo>
                    <a:pt x="11673" y="3478"/>
                  </a:lnTo>
                  <a:lnTo>
                    <a:pt x="11488" y="3260"/>
                  </a:lnTo>
                  <a:lnTo>
                    <a:pt x="11294" y="3051"/>
                  </a:lnTo>
                  <a:lnTo>
                    <a:pt x="11089" y="2853"/>
                  </a:lnTo>
                  <a:lnTo>
                    <a:pt x="10875" y="2664"/>
                  </a:lnTo>
                  <a:lnTo>
                    <a:pt x="10653" y="2485"/>
                  </a:lnTo>
                  <a:lnTo>
                    <a:pt x="10423" y="2317"/>
                  </a:lnTo>
                  <a:lnTo>
                    <a:pt x="10185" y="2161"/>
                  </a:lnTo>
                  <a:lnTo>
                    <a:pt x="9938" y="2017"/>
                  </a:lnTo>
                  <a:lnTo>
                    <a:pt x="9685" y="1884"/>
                  </a:lnTo>
                  <a:lnTo>
                    <a:pt x="9425" y="1764"/>
                  </a:lnTo>
                  <a:lnTo>
                    <a:pt x="9158" y="1657"/>
                  </a:lnTo>
                  <a:lnTo>
                    <a:pt x="8886" y="1562"/>
                  </a:lnTo>
                  <a:lnTo>
                    <a:pt x="8607" y="1481"/>
                  </a:lnTo>
                  <a:lnTo>
                    <a:pt x="8323" y="1413"/>
                  </a:lnTo>
                  <a:lnTo>
                    <a:pt x="8034" y="1361"/>
                  </a:lnTo>
                  <a:lnTo>
                    <a:pt x="7741" y="1323"/>
                  </a:lnTo>
                  <a:lnTo>
                    <a:pt x="7443" y="1299"/>
                  </a:lnTo>
                  <a:lnTo>
                    <a:pt x="7142" y="1291"/>
                  </a:lnTo>
                  <a:lnTo>
                    <a:pt x="7012" y="1293"/>
                  </a:lnTo>
                  <a:lnTo>
                    <a:pt x="6882" y="1297"/>
                  </a:lnTo>
                  <a:lnTo>
                    <a:pt x="6754" y="1304"/>
                  </a:lnTo>
                  <a:lnTo>
                    <a:pt x="6625" y="1314"/>
                  </a:lnTo>
                  <a:lnTo>
                    <a:pt x="6498" y="1327"/>
                  </a:lnTo>
                  <a:lnTo>
                    <a:pt x="6371" y="1343"/>
                  </a:lnTo>
                  <a:lnTo>
                    <a:pt x="6246" y="1361"/>
                  </a:lnTo>
                  <a:lnTo>
                    <a:pt x="6122" y="1382"/>
                  </a:lnTo>
                  <a:lnTo>
                    <a:pt x="5997" y="1406"/>
                  </a:lnTo>
                  <a:lnTo>
                    <a:pt x="5875" y="1433"/>
                  </a:lnTo>
                  <a:lnTo>
                    <a:pt x="5753" y="1461"/>
                  </a:lnTo>
                  <a:lnTo>
                    <a:pt x="5631" y="1492"/>
                  </a:lnTo>
                  <a:lnTo>
                    <a:pt x="5511" y="1527"/>
                  </a:lnTo>
                  <a:lnTo>
                    <a:pt x="5393" y="1563"/>
                  </a:lnTo>
                  <a:lnTo>
                    <a:pt x="5275" y="1602"/>
                  </a:lnTo>
                  <a:lnTo>
                    <a:pt x="5158" y="1644"/>
                  </a:lnTo>
                  <a:lnTo>
                    <a:pt x="5042" y="1688"/>
                  </a:lnTo>
                  <a:lnTo>
                    <a:pt x="4927" y="1735"/>
                  </a:lnTo>
                  <a:lnTo>
                    <a:pt x="4814" y="1783"/>
                  </a:lnTo>
                  <a:lnTo>
                    <a:pt x="4702" y="1834"/>
                  </a:lnTo>
                  <a:lnTo>
                    <a:pt x="4591" y="1888"/>
                  </a:lnTo>
                  <a:lnTo>
                    <a:pt x="4481" y="1943"/>
                  </a:lnTo>
                  <a:lnTo>
                    <a:pt x="4373" y="2002"/>
                  </a:lnTo>
                  <a:lnTo>
                    <a:pt x="4266" y="2062"/>
                  </a:lnTo>
                  <a:lnTo>
                    <a:pt x="4160" y="2124"/>
                  </a:lnTo>
                  <a:lnTo>
                    <a:pt x="4056" y="2189"/>
                  </a:lnTo>
                  <a:lnTo>
                    <a:pt x="3953" y="2255"/>
                  </a:lnTo>
                  <a:lnTo>
                    <a:pt x="3852" y="2324"/>
                  </a:lnTo>
                  <a:lnTo>
                    <a:pt x="3752" y="2395"/>
                  </a:lnTo>
                  <a:lnTo>
                    <a:pt x="3653" y="2467"/>
                  </a:lnTo>
                  <a:lnTo>
                    <a:pt x="3557" y="2542"/>
                  </a:lnTo>
                  <a:lnTo>
                    <a:pt x="3461" y="2620"/>
                  </a:lnTo>
                  <a:close/>
                  <a:moveTo>
                    <a:pt x="10822" y="11958"/>
                  </a:moveTo>
                  <a:lnTo>
                    <a:pt x="2566" y="3532"/>
                  </a:lnTo>
                  <a:lnTo>
                    <a:pt x="2491" y="3630"/>
                  </a:lnTo>
                  <a:lnTo>
                    <a:pt x="2418" y="3728"/>
                  </a:lnTo>
                  <a:lnTo>
                    <a:pt x="2346" y="3829"/>
                  </a:lnTo>
                  <a:lnTo>
                    <a:pt x="2277" y="3931"/>
                  </a:lnTo>
                  <a:lnTo>
                    <a:pt x="2209" y="4035"/>
                  </a:lnTo>
                  <a:lnTo>
                    <a:pt x="2145" y="4140"/>
                  </a:lnTo>
                  <a:lnTo>
                    <a:pt x="2081" y="4246"/>
                  </a:lnTo>
                  <a:lnTo>
                    <a:pt x="2020" y="4354"/>
                  </a:lnTo>
                  <a:lnTo>
                    <a:pt x="1961" y="4463"/>
                  </a:lnTo>
                  <a:lnTo>
                    <a:pt x="1904" y="4573"/>
                  </a:lnTo>
                  <a:lnTo>
                    <a:pt x="1850" y="4685"/>
                  </a:lnTo>
                  <a:lnTo>
                    <a:pt x="1797" y="4799"/>
                  </a:lnTo>
                  <a:lnTo>
                    <a:pt x="1747" y="4913"/>
                  </a:lnTo>
                  <a:lnTo>
                    <a:pt x="1700" y="5030"/>
                  </a:lnTo>
                  <a:lnTo>
                    <a:pt x="1653" y="5146"/>
                  </a:lnTo>
                  <a:lnTo>
                    <a:pt x="1611" y="5264"/>
                  </a:lnTo>
                  <a:lnTo>
                    <a:pt x="1570" y="5383"/>
                  </a:lnTo>
                  <a:lnTo>
                    <a:pt x="1532" y="5503"/>
                  </a:lnTo>
                  <a:lnTo>
                    <a:pt x="1496" y="5626"/>
                  </a:lnTo>
                  <a:lnTo>
                    <a:pt x="1462" y="5748"/>
                  </a:lnTo>
                  <a:lnTo>
                    <a:pt x="1431" y="5871"/>
                  </a:lnTo>
                  <a:lnTo>
                    <a:pt x="1403" y="5996"/>
                  </a:lnTo>
                  <a:lnTo>
                    <a:pt x="1377" y="6121"/>
                  </a:lnTo>
                  <a:lnTo>
                    <a:pt x="1354" y="6247"/>
                  </a:lnTo>
                  <a:lnTo>
                    <a:pt x="1334" y="6375"/>
                  </a:lnTo>
                  <a:lnTo>
                    <a:pt x="1315" y="6503"/>
                  </a:lnTo>
                  <a:lnTo>
                    <a:pt x="1300" y="6632"/>
                  </a:lnTo>
                  <a:lnTo>
                    <a:pt x="1288" y="6762"/>
                  </a:lnTo>
                  <a:lnTo>
                    <a:pt x="1278" y="6893"/>
                  </a:lnTo>
                  <a:lnTo>
                    <a:pt x="1271" y="7024"/>
                  </a:lnTo>
                  <a:lnTo>
                    <a:pt x="1267" y="7156"/>
                  </a:lnTo>
                  <a:lnTo>
                    <a:pt x="1265" y="7288"/>
                  </a:lnTo>
                  <a:lnTo>
                    <a:pt x="1273" y="7597"/>
                  </a:lnTo>
                  <a:lnTo>
                    <a:pt x="1296" y="7901"/>
                  </a:lnTo>
                  <a:lnTo>
                    <a:pt x="1333" y="8200"/>
                  </a:lnTo>
                  <a:lnTo>
                    <a:pt x="1385" y="8495"/>
                  </a:lnTo>
                  <a:lnTo>
                    <a:pt x="1451" y="8785"/>
                  </a:lnTo>
                  <a:lnTo>
                    <a:pt x="1530" y="9068"/>
                  </a:lnTo>
                  <a:lnTo>
                    <a:pt x="1623" y="9347"/>
                  </a:lnTo>
                  <a:lnTo>
                    <a:pt x="1728" y="9619"/>
                  </a:lnTo>
                  <a:lnTo>
                    <a:pt x="1846" y="9885"/>
                  </a:lnTo>
                  <a:lnTo>
                    <a:pt x="1976" y="10143"/>
                  </a:lnTo>
                  <a:lnTo>
                    <a:pt x="2118" y="10395"/>
                  </a:lnTo>
                  <a:lnTo>
                    <a:pt x="2271" y="10638"/>
                  </a:lnTo>
                  <a:lnTo>
                    <a:pt x="2435" y="10873"/>
                  </a:lnTo>
                  <a:lnTo>
                    <a:pt x="2610" y="11100"/>
                  </a:lnTo>
                  <a:lnTo>
                    <a:pt x="2795" y="11318"/>
                  </a:lnTo>
                  <a:lnTo>
                    <a:pt x="2989" y="11527"/>
                  </a:lnTo>
                  <a:lnTo>
                    <a:pt x="3194" y="11725"/>
                  </a:lnTo>
                  <a:lnTo>
                    <a:pt x="3408" y="11914"/>
                  </a:lnTo>
                  <a:lnTo>
                    <a:pt x="3630" y="12092"/>
                  </a:lnTo>
                  <a:lnTo>
                    <a:pt x="3860" y="12259"/>
                  </a:lnTo>
                  <a:lnTo>
                    <a:pt x="4098" y="12415"/>
                  </a:lnTo>
                  <a:lnTo>
                    <a:pt x="4345" y="12560"/>
                  </a:lnTo>
                  <a:lnTo>
                    <a:pt x="4598" y="12693"/>
                  </a:lnTo>
                  <a:lnTo>
                    <a:pt x="4858" y="12813"/>
                  </a:lnTo>
                  <a:lnTo>
                    <a:pt x="5125" y="12921"/>
                  </a:lnTo>
                  <a:lnTo>
                    <a:pt x="5397" y="13016"/>
                  </a:lnTo>
                  <a:lnTo>
                    <a:pt x="5676" y="13097"/>
                  </a:lnTo>
                  <a:lnTo>
                    <a:pt x="5960" y="13164"/>
                  </a:lnTo>
                  <a:lnTo>
                    <a:pt x="6249" y="13217"/>
                  </a:lnTo>
                  <a:lnTo>
                    <a:pt x="6542" y="13255"/>
                  </a:lnTo>
                  <a:lnTo>
                    <a:pt x="6840" y="13279"/>
                  </a:lnTo>
                  <a:lnTo>
                    <a:pt x="7142" y="13286"/>
                  </a:lnTo>
                  <a:lnTo>
                    <a:pt x="7271" y="13285"/>
                  </a:lnTo>
                  <a:lnTo>
                    <a:pt x="7401" y="13281"/>
                  </a:lnTo>
                  <a:lnTo>
                    <a:pt x="7529" y="13274"/>
                  </a:lnTo>
                  <a:lnTo>
                    <a:pt x="7658" y="13263"/>
                  </a:lnTo>
                  <a:lnTo>
                    <a:pt x="7785" y="13250"/>
                  </a:lnTo>
                  <a:lnTo>
                    <a:pt x="7912" y="13235"/>
                  </a:lnTo>
                  <a:lnTo>
                    <a:pt x="8037" y="13216"/>
                  </a:lnTo>
                  <a:lnTo>
                    <a:pt x="8161" y="13196"/>
                  </a:lnTo>
                  <a:lnTo>
                    <a:pt x="8286" y="13172"/>
                  </a:lnTo>
                  <a:lnTo>
                    <a:pt x="8408" y="13145"/>
                  </a:lnTo>
                  <a:lnTo>
                    <a:pt x="8530" y="13116"/>
                  </a:lnTo>
                  <a:lnTo>
                    <a:pt x="8652" y="13085"/>
                  </a:lnTo>
                  <a:lnTo>
                    <a:pt x="8772" y="13051"/>
                  </a:lnTo>
                  <a:lnTo>
                    <a:pt x="8891" y="13014"/>
                  </a:lnTo>
                  <a:lnTo>
                    <a:pt x="9008" y="12975"/>
                  </a:lnTo>
                  <a:lnTo>
                    <a:pt x="9125" y="12933"/>
                  </a:lnTo>
                  <a:lnTo>
                    <a:pt x="9241" y="12889"/>
                  </a:lnTo>
                  <a:lnTo>
                    <a:pt x="9356" y="12843"/>
                  </a:lnTo>
                  <a:lnTo>
                    <a:pt x="9469" y="12794"/>
                  </a:lnTo>
                  <a:lnTo>
                    <a:pt x="9581" y="12743"/>
                  </a:lnTo>
                  <a:lnTo>
                    <a:pt x="9692" y="12690"/>
                  </a:lnTo>
                  <a:lnTo>
                    <a:pt x="9802" y="12633"/>
                  </a:lnTo>
                  <a:lnTo>
                    <a:pt x="9910" y="12576"/>
                  </a:lnTo>
                  <a:lnTo>
                    <a:pt x="10017" y="12515"/>
                  </a:lnTo>
                  <a:lnTo>
                    <a:pt x="10123" y="12454"/>
                  </a:lnTo>
                  <a:lnTo>
                    <a:pt x="10227" y="12389"/>
                  </a:lnTo>
                  <a:lnTo>
                    <a:pt x="10330" y="12322"/>
                  </a:lnTo>
                  <a:lnTo>
                    <a:pt x="10431" y="12253"/>
                  </a:lnTo>
                  <a:lnTo>
                    <a:pt x="10531" y="12182"/>
                  </a:lnTo>
                  <a:lnTo>
                    <a:pt x="10630" y="12109"/>
                  </a:lnTo>
                  <a:lnTo>
                    <a:pt x="10726" y="12035"/>
                  </a:lnTo>
                  <a:lnTo>
                    <a:pt x="10822" y="11958"/>
                  </a:lnTo>
                  <a:close/>
                </a:path>
              </a:pathLst>
            </a:custGeom>
            <a:solidFill>
              <a:srgbClr val="DA251D"/>
            </a:solidFill>
            <a:ln>
              <a:noFill/>
            </a:ln>
            <a:extLst>
              <a:ext uri="{91240B29-F687-4F45-9708-019B960494DF}">
                <a14:hiddenLine xmlns:a14="http://schemas.microsoft.com/office/drawing/2010/main" w="9525">
                  <a:solidFill>
                    <a:srgbClr val="000000"/>
                  </a:solidFill>
                  <a:round/>
                </a14:hiddenLine>
              </a:ext>
            </a:extLst>
          </p:spPr>
          <p:txBody>
            <a:bodyPr vert="horz" wrap="square" lIns="96403" tIns="48201" rIns="96403" bIns="48201" numCol="1" anchor="t" anchorCtr="0" compatLnSpc="1"/>
            <a:lstStyle/>
            <a:p>
              <a:endParaRPr lang="zh-CN" altLang="en-US"/>
            </a:p>
          </p:txBody>
        </p:sp>
        <p:grpSp>
          <p:nvGrpSpPr>
            <p:cNvPr id="9" name="组合 8"/>
            <p:cNvGrpSpPr/>
            <p:nvPr/>
          </p:nvGrpSpPr>
          <p:grpSpPr>
            <a:xfrm rot="622984">
              <a:off x="1392337" y="2489660"/>
              <a:ext cx="1619106" cy="1461997"/>
              <a:chOff x="2757172" y="2547938"/>
              <a:chExt cx="1766887" cy="1595438"/>
            </a:xfrm>
          </p:grpSpPr>
          <p:sp>
            <p:nvSpPr>
              <p:cNvPr id="10" name="Freeform 6"/>
              <p:cNvSpPr>
                <a:spLocks noEditPoints="1"/>
              </p:cNvSpPr>
              <p:nvPr/>
            </p:nvSpPr>
            <p:spPr bwMode="auto">
              <a:xfrm>
                <a:off x="2757172" y="2547938"/>
                <a:ext cx="1766887" cy="1595438"/>
              </a:xfrm>
              <a:custGeom>
                <a:avLst/>
                <a:gdLst>
                  <a:gd name="T0" fmla="*/ 1066 w 10013"/>
                  <a:gd name="T1" fmla="*/ 651 h 9043"/>
                  <a:gd name="T2" fmla="*/ 4688 w 10013"/>
                  <a:gd name="T3" fmla="*/ 0 h 9043"/>
                  <a:gd name="T4" fmla="*/ 5050 w 10013"/>
                  <a:gd name="T5" fmla="*/ 3 h 9043"/>
                  <a:gd name="T6" fmla="*/ 5336 w 10013"/>
                  <a:gd name="T7" fmla="*/ 12 h 9043"/>
                  <a:gd name="T8" fmla="*/ 5549 w 10013"/>
                  <a:gd name="T9" fmla="*/ 26 h 9043"/>
                  <a:gd name="T10" fmla="*/ 5648 w 10013"/>
                  <a:gd name="T11" fmla="*/ 40 h 9043"/>
                  <a:gd name="T12" fmla="*/ 5701 w 10013"/>
                  <a:gd name="T13" fmla="*/ 52 h 9043"/>
                  <a:gd name="T14" fmla="*/ 5736 w 10013"/>
                  <a:gd name="T15" fmla="*/ 65 h 9043"/>
                  <a:gd name="T16" fmla="*/ 5751 w 10013"/>
                  <a:gd name="T17" fmla="*/ 80 h 9043"/>
                  <a:gd name="T18" fmla="*/ 5749 w 10013"/>
                  <a:gd name="T19" fmla="*/ 129 h 9043"/>
                  <a:gd name="T20" fmla="*/ 5736 w 10013"/>
                  <a:gd name="T21" fmla="*/ 195 h 9043"/>
                  <a:gd name="T22" fmla="*/ 5710 w 10013"/>
                  <a:gd name="T23" fmla="*/ 260 h 9043"/>
                  <a:gd name="T24" fmla="*/ 5710 w 10013"/>
                  <a:gd name="T25" fmla="*/ 337 h 9043"/>
                  <a:gd name="T26" fmla="*/ 5710 w 10013"/>
                  <a:gd name="T27" fmla="*/ 439 h 9043"/>
                  <a:gd name="T28" fmla="*/ 5710 w 10013"/>
                  <a:gd name="T29" fmla="*/ 651 h 9043"/>
                  <a:gd name="T30" fmla="*/ 5710 w 10013"/>
                  <a:gd name="T31" fmla="*/ 1695 h 9043"/>
                  <a:gd name="T32" fmla="*/ 8478 w 10013"/>
                  <a:gd name="T33" fmla="*/ 2912 h 9043"/>
                  <a:gd name="T34" fmla="*/ 9715 w 10013"/>
                  <a:gd name="T35" fmla="*/ 3259 h 9043"/>
                  <a:gd name="T36" fmla="*/ 298 w 10013"/>
                  <a:gd name="T37" fmla="*/ 3259 h 9043"/>
                  <a:gd name="T38" fmla="*/ 1620 w 10013"/>
                  <a:gd name="T39" fmla="*/ 2912 h 9043"/>
                  <a:gd name="T40" fmla="*/ 4346 w 10013"/>
                  <a:gd name="T41" fmla="*/ 1695 h 9043"/>
                  <a:gd name="T42" fmla="*/ 1962 w 10013"/>
                  <a:gd name="T43" fmla="*/ 6216 h 9043"/>
                  <a:gd name="T44" fmla="*/ 1979 w 10013"/>
                  <a:gd name="T45" fmla="*/ 5920 h 9043"/>
                  <a:gd name="T46" fmla="*/ 1999 w 10013"/>
                  <a:gd name="T47" fmla="*/ 5617 h 9043"/>
                  <a:gd name="T48" fmla="*/ 2023 w 10013"/>
                  <a:gd name="T49" fmla="*/ 5309 h 9043"/>
                  <a:gd name="T50" fmla="*/ 2050 w 10013"/>
                  <a:gd name="T51" fmla="*/ 4993 h 9043"/>
                  <a:gd name="T52" fmla="*/ 2078 w 10013"/>
                  <a:gd name="T53" fmla="*/ 4671 h 9043"/>
                  <a:gd name="T54" fmla="*/ 8309 w 10013"/>
                  <a:gd name="T55" fmla="*/ 6216 h 9043"/>
                  <a:gd name="T56" fmla="*/ 8266 w 10013"/>
                  <a:gd name="T57" fmla="*/ 7216 h 9043"/>
                  <a:gd name="T58" fmla="*/ 6689 w 10013"/>
                  <a:gd name="T59" fmla="*/ 9043 h 9043"/>
                  <a:gd name="T60" fmla="*/ 1591 w 10013"/>
                  <a:gd name="T61" fmla="*/ 8958 h 9043"/>
                  <a:gd name="T62" fmla="*/ 1621 w 10013"/>
                  <a:gd name="T63" fmla="*/ 8752 h 9043"/>
                  <a:gd name="T64" fmla="*/ 1663 w 10013"/>
                  <a:gd name="T65" fmla="*/ 8456 h 9043"/>
                  <a:gd name="T66" fmla="*/ 1717 w 10013"/>
                  <a:gd name="T67" fmla="*/ 8068 h 9043"/>
                  <a:gd name="T68" fmla="*/ 1782 w 10013"/>
                  <a:gd name="T69" fmla="*/ 7587 h 9043"/>
                  <a:gd name="T70" fmla="*/ 0 w 10013"/>
                  <a:gd name="T71" fmla="*/ 7216 h 9043"/>
                  <a:gd name="T72" fmla="*/ 5710 w 10013"/>
                  <a:gd name="T73" fmla="*/ 6215 h 9043"/>
                  <a:gd name="T74" fmla="*/ 6987 w 10013"/>
                  <a:gd name="T75" fmla="*/ 5478 h 9043"/>
                  <a:gd name="T76" fmla="*/ 4433 w 10013"/>
                  <a:gd name="T77" fmla="*/ 5479 h 9043"/>
                  <a:gd name="T78" fmla="*/ 3154 w 10013"/>
                  <a:gd name="T79" fmla="*/ 6216 h 9043"/>
                  <a:gd name="T80" fmla="*/ 4772 w 10013"/>
                  <a:gd name="T81" fmla="*/ 8086 h 9043"/>
                  <a:gd name="T82" fmla="*/ 5716 w 10013"/>
                  <a:gd name="T83" fmla="*/ 8080 h 9043"/>
                  <a:gd name="T84" fmla="*/ 6946 w 10013"/>
                  <a:gd name="T85" fmla="*/ 7216 h 9043"/>
                  <a:gd name="T86" fmla="*/ 5627 w 10013"/>
                  <a:gd name="T87" fmla="*/ 7218 h 9043"/>
                  <a:gd name="T88" fmla="*/ 3069 w 10013"/>
                  <a:gd name="T89" fmla="*/ 7216 h 9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13" h="9043">
                    <a:moveTo>
                      <a:pt x="4346" y="1695"/>
                    </a:moveTo>
                    <a:lnTo>
                      <a:pt x="1066" y="1695"/>
                    </a:lnTo>
                    <a:lnTo>
                      <a:pt x="1066" y="651"/>
                    </a:lnTo>
                    <a:lnTo>
                      <a:pt x="4346" y="651"/>
                    </a:lnTo>
                    <a:lnTo>
                      <a:pt x="4346" y="0"/>
                    </a:lnTo>
                    <a:lnTo>
                      <a:pt x="4688" y="0"/>
                    </a:lnTo>
                    <a:lnTo>
                      <a:pt x="4817" y="1"/>
                    </a:lnTo>
                    <a:lnTo>
                      <a:pt x="4937" y="2"/>
                    </a:lnTo>
                    <a:lnTo>
                      <a:pt x="5050" y="3"/>
                    </a:lnTo>
                    <a:lnTo>
                      <a:pt x="5154" y="5"/>
                    </a:lnTo>
                    <a:lnTo>
                      <a:pt x="5250" y="8"/>
                    </a:lnTo>
                    <a:lnTo>
                      <a:pt x="5336" y="12"/>
                    </a:lnTo>
                    <a:lnTo>
                      <a:pt x="5415" y="16"/>
                    </a:lnTo>
                    <a:lnTo>
                      <a:pt x="5486" y="21"/>
                    </a:lnTo>
                    <a:lnTo>
                      <a:pt x="5549" y="26"/>
                    </a:lnTo>
                    <a:lnTo>
                      <a:pt x="5602" y="32"/>
                    </a:lnTo>
                    <a:lnTo>
                      <a:pt x="5626" y="37"/>
                    </a:lnTo>
                    <a:lnTo>
                      <a:pt x="5648" y="40"/>
                    </a:lnTo>
                    <a:lnTo>
                      <a:pt x="5668" y="44"/>
                    </a:lnTo>
                    <a:lnTo>
                      <a:pt x="5685" y="48"/>
                    </a:lnTo>
                    <a:lnTo>
                      <a:pt x="5701" y="52"/>
                    </a:lnTo>
                    <a:lnTo>
                      <a:pt x="5714" y="56"/>
                    </a:lnTo>
                    <a:lnTo>
                      <a:pt x="5725" y="60"/>
                    </a:lnTo>
                    <a:lnTo>
                      <a:pt x="5736" y="65"/>
                    </a:lnTo>
                    <a:lnTo>
                      <a:pt x="5743" y="69"/>
                    </a:lnTo>
                    <a:lnTo>
                      <a:pt x="5748" y="75"/>
                    </a:lnTo>
                    <a:lnTo>
                      <a:pt x="5751" y="80"/>
                    </a:lnTo>
                    <a:lnTo>
                      <a:pt x="5752" y="85"/>
                    </a:lnTo>
                    <a:lnTo>
                      <a:pt x="5751" y="107"/>
                    </a:lnTo>
                    <a:lnTo>
                      <a:pt x="5749" y="129"/>
                    </a:lnTo>
                    <a:lnTo>
                      <a:pt x="5746" y="152"/>
                    </a:lnTo>
                    <a:lnTo>
                      <a:pt x="5742" y="173"/>
                    </a:lnTo>
                    <a:lnTo>
                      <a:pt x="5736" y="195"/>
                    </a:lnTo>
                    <a:lnTo>
                      <a:pt x="5728" y="216"/>
                    </a:lnTo>
                    <a:lnTo>
                      <a:pt x="5720" y="238"/>
                    </a:lnTo>
                    <a:lnTo>
                      <a:pt x="5710" y="260"/>
                    </a:lnTo>
                    <a:lnTo>
                      <a:pt x="5710" y="282"/>
                    </a:lnTo>
                    <a:lnTo>
                      <a:pt x="5710" y="308"/>
                    </a:lnTo>
                    <a:lnTo>
                      <a:pt x="5710" y="337"/>
                    </a:lnTo>
                    <a:lnTo>
                      <a:pt x="5710" y="368"/>
                    </a:lnTo>
                    <a:lnTo>
                      <a:pt x="5710" y="402"/>
                    </a:lnTo>
                    <a:lnTo>
                      <a:pt x="5710" y="439"/>
                    </a:lnTo>
                    <a:lnTo>
                      <a:pt x="5710" y="478"/>
                    </a:lnTo>
                    <a:lnTo>
                      <a:pt x="5710" y="522"/>
                    </a:lnTo>
                    <a:lnTo>
                      <a:pt x="5710" y="651"/>
                    </a:lnTo>
                    <a:lnTo>
                      <a:pt x="8991" y="651"/>
                    </a:lnTo>
                    <a:lnTo>
                      <a:pt x="8991" y="1695"/>
                    </a:lnTo>
                    <a:lnTo>
                      <a:pt x="5710" y="1695"/>
                    </a:lnTo>
                    <a:lnTo>
                      <a:pt x="5710" y="2043"/>
                    </a:lnTo>
                    <a:lnTo>
                      <a:pt x="8478" y="2043"/>
                    </a:lnTo>
                    <a:lnTo>
                      <a:pt x="8478" y="2912"/>
                    </a:lnTo>
                    <a:lnTo>
                      <a:pt x="5710" y="2912"/>
                    </a:lnTo>
                    <a:lnTo>
                      <a:pt x="5710" y="3259"/>
                    </a:lnTo>
                    <a:lnTo>
                      <a:pt x="9715" y="3259"/>
                    </a:lnTo>
                    <a:lnTo>
                      <a:pt x="9715" y="4216"/>
                    </a:lnTo>
                    <a:lnTo>
                      <a:pt x="298" y="4216"/>
                    </a:lnTo>
                    <a:lnTo>
                      <a:pt x="298" y="3259"/>
                    </a:lnTo>
                    <a:lnTo>
                      <a:pt x="4346" y="3259"/>
                    </a:lnTo>
                    <a:lnTo>
                      <a:pt x="4346" y="2912"/>
                    </a:lnTo>
                    <a:lnTo>
                      <a:pt x="1620" y="2912"/>
                    </a:lnTo>
                    <a:lnTo>
                      <a:pt x="1620" y="2043"/>
                    </a:lnTo>
                    <a:lnTo>
                      <a:pt x="4346" y="2043"/>
                    </a:lnTo>
                    <a:lnTo>
                      <a:pt x="4346" y="1695"/>
                    </a:lnTo>
                    <a:close/>
                    <a:moveTo>
                      <a:pt x="0" y="7216"/>
                    </a:moveTo>
                    <a:lnTo>
                      <a:pt x="0" y="6216"/>
                    </a:lnTo>
                    <a:lnTo>
                      <a:pt x="1962" y="6216"/>
                    </a:lnTo>
                    <a:lnTo>
                      <a:pt x="1967" y="6118"/>
                    </a:lnTo>
                    <a:lnTo>
                      <a:pt x="1972" y="6020"/>
                    </a:lnTo>
                    <a:lnTo>
                      <a:pt x="1979" y="5920"/>
                    </a:lnTo>
                    <a:lnTo>
                      <a:pt x="1986" y="5819"/>
                    </a:lnTo>
                    <a:lnTo>
                      <a:pt x="1992" y="5719"/>
                    </a:lnTo>
                    <a:lnTo>
                      <a:pt x="1999" y="5617"/>
                    </a:lnTo>
                    <a:lnTo>
                      <a:pt x="2006" y="5515"/>
                    </a:lnTo>
                    <a:lnTo>
                      <a:pt x="2015" y="5412"/>
                    </a:lnTo>
                    <a:lnTo>
                      <a:pt x="2023" y="5309"/>
                    </a:lnTo>
                    <a:lnTo>
                      <a:pt x="2031" y="5204"/>
                    </a:lnTo>
                    <a:lnTo>
                      <a:pt x="2040" y="5099"/>
                    </a:lnTo>
                    <a:lnTo>
                      <a:pt x="2050" y="4993"/>
                    </a:lnTo>
                    <a:lnTo>
                      <a:pt x="2059" y="4887"/>
                    </a:lnTo>
                    <a:lnTo>
                      <a:pt x="2069" y="4779"/>
                    </a:lnTo>
                    <a:lnTo>
                      <a:pt x="2078" y="4671"/>
                    </a:lnTo>
                    <a:lnTo>
                      <a:pt x="2090" y="4563"/>
                    </a:lnTo>
                    <a:lnTo>
                      <a:pt x="8395" y="4563"/>
                    </a:lnTo>
                    <a:lnTo>
                      <a:pt x="8309" y="6216"/>
                    </a:lnTo>
                    <a:lnTo>
                      <a:pt x="10013" y="6216"/>
                    </a:lnTo>
                    <a:lnTo>
                      <a:pt x="10013" y="7216"/>
                    </a:lnTo>
                    <a:lnTo>
                      <a:pt x="8266" y="7216"/>
                    </a:lnTo>
                    <a:lnTo>
                      <a:pt x="8223" y="8042"/>
                    </a:lnTo>
                    <a:lnTo>
                      <a:pt x="8138" y="9043"/>
                    </a:lnTo>
                    <a:lnTo>
                      <a:pt x="6689" y="9043"/>
                    </a:lnTo>
                    <a:lnTo>
                      <a:pt x="1579" y="9043"/>
                    </a:lnTo>
                    <a:lnTo>
                      <a:pt x="1584" y="9006"/>
                    </a:lnTo>
                    <a:lnTo>
                      <a:pt x="1591" y="8958"/>
                    </a:lnTo>
                    <a:lnTo>
                      <a:pt x="1599" y="8899"/>
                    </a:lnTo>
                    <a:lnTo>
                      <a:pt x="1610" y="8831"/>
                    </a:lnTo>
                    <a:lnTo>
                      <a:pt x="1621" y="8752"/>
                    </a:lnTo>
                    <a:lnTo>
                      <a:pt x="1633" y="8664"/>
                    </a:lnTo>
                    <a:lnTo>
                      <a:pt x="1648" y="8565"/>
                    </a:lnTo>
                    <a:lnTo>
                      <a:pt x="1663" y="8456"/>
                    </a:lnTo>
                    <a:lnTo>
                      <a:pt x="1680" y="8337"/>
                    </a:lnTo>
                    <a:lnTo>
                      <a:pt x="1697" y="8208"/>
                    </a:lnTo>
                    <a:lnTo>
                      <a:pt x="1717" y="8068"/>
                    </a:lnTo>
                    <a:lnTo>
                      <a:pt x="1737" y="7918"/>
                    </a:lnTo>
                    <a:lnTo>
                      <a:pt x="1759" y="7758"/>
                    </a:lnTo>
                    <a:lnTo>
                      <a:pt x="1782" y="7587"/>
                    </a:lnTo>
                    <a:lnTo>
                      <a:pt x="1807" y="7407"/>
                    </a:lnTo>
                    <a:lnTo>
                      <a:pt x="1833" y="7216"/>
                    </a:lnTo>
                    <a:lnTo>
                      <a:pt x="0" y="7216"/>
                    </a:lnTo>
                    <a:close/>
                    <a:moveTo>
                      <a:pt x="4772" y="6216"/>
                    </a:moveTo>
                    <a:lnTo>
                      <a:pt x="4772" y="6215"/>
                    </a:lnTo>
                    <a:lnTo>
                      <a:pt x="5710" y="6215"/>
                    </a:lnTo>
                    <a:lnTo>
                      <a:pt x="5710" y="6216"/>
                    </a:lnTo>
                    <a:lnTo>
                      <a:pt x="6946" y="6216"/>
                    </a:lnTo>
                    <a:lnTo>
                      <a:pt x="6987" y="5478"/>
                    </a:lnTo>
                    <a:lnTo>
                      <a:pt x="5710" y="5478"/>
                    </a:lnTo>
                    <a:lnTo>
                      <a:pt x="5710" y="5479"/>
                    </a:lnTo>
                    <a:lnTo>
                      <a:pt x="4433" y="5479"/>
                    </a:lnTo>
                    <a:lnTo>
                      <a:pt x="4433" y="5478"/>
                    </a:lnTo>
                    <a:lnTo>
                      <a:pt x="3239" y="5478"/>
                    </a:lnTo>
                    <a:lnTo>
                      <a:pt x="3154" y="6216"/>
                    </a:lnTo>
                    <a:lnTo>
                      <a:pt x="4772" y="6216"/>
                    </a:lnTo>
                    <a:close/>
                    <a:moveTo>
                      <a:pt x="2941" y="8086"/>
                    </a:moveTo>
                    <a:lnTo>
                      <a:pt x="4772" y="8086"/>
                    </a:lnTo>
                    <a:lnTo>
                      <a:pt x="4767" y="8083"/>
                    </a:lnTo>
                    <a:lnTo>
                      <a:pt x="4761" y="8080"/>
                    </a:lnTo>
                    <a:lnTo>
                      <a:pt x="5716" y="8080"/>
                    </a:lnTo>
                    <a:lnTo>
                      <a:pt x="5710" y="8086"/>
                    </a:lnTo>
                    <a:lnTo>
                      <a:pt x="6902" y="8086"/>
                    </a:lnTo>
                    <a:lnTo>
                      <a:pt x="6946" y="7216"/>
                    </a:lnTo>
                    <a:lnTo>
                      <a:pt x="5625" y="7216"/>
                    </a:lnTo>
                    <a:lnTo>
                      <a:pt x="5626" y="7217"/>
                    </a:lnTo>
                    <a:lnTo>
                      <a:pt x="5627" y="7218"/>
                    </a:lnTo>
                    <a:lnTo>
                      <a:pt x="4431" y="7218"/>
                    </a:lnTo>
                    <a:lnTo>
                      <a:pt x="4433" y="7216"/>
                    </a:lnTo>
                    <a:lnTo>
                      <a:pt x="3069" y="7216"/>
                    </a:lnTo>
                    <a:lnTo>
                      <a:pt x="2941" y="8086"/>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96403" tIns="48201" rIns="96403" bIns="48201" numCol="1" anchor="t" anchorCtr="0" compatLnSpc="1"/>
              <a:lstStyle/>
              <a:p>
                <a:endParaRPr lang="zh-CN" altLang="en-US"/>
              </a:p>
            </p:txBody>
          </p:sp>
          <p:grpSp>
            <p:nvGrpSpPr>
              <p:cNvPr id="11" name="组合 10"/>
              <p:cNvGrpSpPr/>
              <p:nvPr/>
            </p:nvGrpSpPr>
            <p:grpSpPr>
              <a:xfrm>
                <a:off x="3515997" y="3511550"/>
                <a:ext cx="312737" cy="504826"/>
                <a:chOff x="3515997" y="3511550"/>
                <a:chExt cx="312737" cy="504826"/>
              </a:xfrm>
            </p:grpSpPr>
            <p:sp>
              <p:nvSpPr>
                <p:cNvPr id="12" name="Freeform 7"/>
                <p:cNvSpPr>
                  <a:spLocks noEditPoints="1"/>
                </p:cNvSpPr>
                <p:nvPr/>
              </p:nvSpPr>
              <p:spPr bwMode="auto">
                <a:xfrm>
                  <a:off x="3515997" y="3511550"/>
                  <a:ext cx="312737" cy="504825"/>
                </a:xfrm>
                <a:custGeom>
                  <a:avLst/>
                  <a:gdLst>
                    <a:gd name="T0" fmla="*/ 940 w 1768"/>
                    <a:gd name="T1" fmla="*/ 1650 h 2869"/>
                    <a:gd name="T2" fmla="*/ 733 w 1768"/>
                    <a:gd name="T3" fmla="*/ 1608 h 2869"/>
                    <a:gd name="T4" fmla="*/ 807 w 1768"/>
                    <a:gd name="T5" fmla="*/ 1799 h 2869"/>
                    <a:gd name="T6" fmla="*/ 1706 w 1768"/>
                    <a:gd name="T7" fmla="*/ 1238 h 2869"/>
                    <a:gd name="T8" fmla="*/ 1687 w 1768"/>
                    <a:gd name="T9" fmla="*/ 547 h 2869"/>
                    <a:gd name="T10" fmla="*/ 930 w 1768"/>
                    <a:gd name="T11" fmla="*/ 4 h 2869"/>
                    <a:gd name="T12" fmla="*/ 4 w 1768"/>
                    <a:gd name="T13" fmla="*/ 871 h 2869"/>
                    <a:gd name="T14" fmla="*/ 62 w 1768"/>
                    <a:gd name="T15" fmla="*/ 1570 h 2869"/>
                    <a:gd name="T16" fmla="*/ 274 w 1768"/>
                    <a:gd name="T17" fmla="*/ 1811 h 2869"/>
                    <a:gd name="T18" fmla="*/ 518 w 1768"/>
                    <a:gd name="T19" fmla="*/ 2051 h 2869"/>
                    <a:gd name="T20" fmla="*/ 582 w 1768"/>
                    <a:gd name="T21" fmla="*/ 2100 h 2869"/>
                    <a:gd name="T22" fmla="*/ 700 w 1768"/>
                    <a:gd name="T23" fmla="*/ 2280 h 2869"/>
                    <a:gd name="T24" fmla="*/ 816 w 1768"/>
                    <a:gd name="T25" fmla="*/ 2294 h 2869"/>
                    <a:gd name="T26" fmla="*/ 883 w 1768"/>
                    <a:gd name="T27" fmla="*/ 2248 h 2869"/>
                    <a:gd name="T28" fmla="*/ 976 w 1768"/>
                    <a:gd name="T29" fmla="*/ 2167 h 2869"/>
                    <a:gd name="T30" fmla="*/ 1197 w 1768"/>
                    <a:gd name="T31" fmla="*/ 2098 h 2869"/>
                    <a:gd name="T32" fmla="*/ 1195 w 1768"/>
                    <a:gd name="T33" fmla="*/ 1821 h 2869"/>
                    <a:gd name="T34" fmla="*/ 1466 w 1768"/>
                    <a:gd name="T35" fmla="*/ 1732 h 2869"/>
                    <a:gd name="T36" fmla="*/ 1702 w 1768"/>
                    <a:gd name="T37" fmla="*/ 1602 h 2869"/>
                    <a:gd name="T38" fmla="*/ 1024 w 1768"/>
                    <a:gd name="T39" fmla="*/ 1760 h 2869"/>
                    <a:gd name="T40" fmla="*/ 863 w 1768"/>
                    <a:gd name="T41" fmla="*/ 1460 h 2869"/>
                    <a:gd name="T42" fmla="*/ 693 w 1768"/>
                    <a:gd name="T43" fmla="*/ 1810 h 2869"/>
                    <a:gd name="T44" fmla="*/ 252 w 1768"/>
                    <a:gd name="T45" fmla="*/ 981 h 2869"/>
                    <a:gd name="T46" fmla="*/ 71 w 1768"/>
                    <a:gd name="T47" fmla="*/ 989 h 2869"/>
                    <a:gd name="T48" fmla="*/ 607 w 1768"/>
                    <a:gd name="T49" fmla="*/ 1085 h 2869"/>
                    <a:gd name="T50" fmla="*/ 212 w 1768"/>
                    <a:gd name="T51" fmla="*/ 1271 h 2869"/>
                    <a:gd name="T52" fmla="*/ 441 w 1768"/>
                    <a:gd name="T53" fmla="*/ 1554 h 2869"/>
                    <a:gd name="T54" fmla="*/ 1430 w 1768"/>
                    <a:gd name="T55" fmla="*/ 1248 h 2869"/>
                    <a:gd name="T56" fmla="*/ 1069 w 1768"/>
                    <a:gd name="T57" fmla="*/ 1058 h 2869"/>
                    <a:gd name="T58" fmla="*/ 966 w 1768"/>
                    <a:gd name="T59" fmla="*/ 1428 h 2869"/>
                    <a:gd name="T60" fmla="*/ 1354 w 1768"/>
                    <a:gd name="T61" fmla="*/ 1482 h 2869"/>
                    <a:gd name="T62" fmla="*/ 1618 w 1768"/>
                    <a:gd name="T63" fmla="*/ 1080 h 2869"/>
                    <a:gd name="T64" fmla="*/ 1577 w 1768"/>
                    <a:gd name="T65" fmla="*/ 898 h 2869"/>
                    <a:gd name="T66" fmla="*/ 1458 w 1768"/>
                    <a:gd name="T67" fmla="*/ 1989 h 2869"/>
                    <a:gd name="T68" fmla="*/ 1504 w 1768"/>
                    <a:gd name="T69" fmla="*/ 1994 h 2869"/>
                    <a:gd name="T70" fmla="*/ 1510 w 1768"/>
                    <a:gd name="T71" fmla="*/ 2361 h 2869"/>
                    <a:gd name="T72" fmla="*/ 1188 w 1768"/>
                    <a:gd name="T73" fmla="*/ 2764 h 2869"/>
                    <a:gd name="T74" fmla="*/ 830 w 1768"/>
                    <a:gd name="T75" fmla="*/ 2839 h 2869"/>
                    <a:gd name="T76" fmla="*/ 282 w 1768"/>
                    <a:gd name="T77" fmla="*/ 2415 h 2869"/>
                    <a:gd name="T78" fmla="*/ 266 w 1768"/>
                    <a:gd name="T79" fmla="*/ 1918 h 2869"/>
                    <a:gd name="T80" fmla="*/ 390 w 1768"/>
                    <a:gd name="T81" fmla="*/ 2227 h 2869"/>
                    <a:gd name="T82" fmla="*/ 550 w 1768"/>
                    <a:gd name="T83" fmla="*/ 2487 h 2869"/>
                    <a:gd name="T84" fmla="*/ 807 w 1768"/>
                    <a:gd name="T85" fmla="*/ 2601 h 2869"/>
                    <a:gd name="T86" fmla="*/ 976 w 1768"/>
                    <a:gd name="T87" fmla="*/ 2639 h 2869"/>
                    <a:gd name="T88" fmla="*/ 1172 w 1768"/>
                    <a:gd name="T89" fmla="*/ 2548 h 2869"/>
                    <a:gd name="T90" fmla="*/ 1332 w 1768"/>
                    <a:gd name="T91" fmla="*/ 2397 h 2869"/>
                    <a:gd name="T92" fmla="*/ 1387 w 1768"/>
                    <a:gd name="T93" fmla="*/ 2108 h 2869"/>
                    <a:gd name="T94" fmla="*/ 1290 w 1768"/>
                    <a:gd name="T95" fmla="*/ 2268 h 2869"/>
                    <a:gd name="T96" fmla="*/ 1237 w 1768"/>
                    <a:gd name="T97" fmla="*/ 2340 h 2869"/>
                    <a:gd name="T98" fmla="*/ 1218 w 1768"/>
                    <a:gd name="T99" fmla="*/ 2427 h 2869"/>
                    <a:gd name="T100" fmla="*/ 1180 w 1768"/>
                    <a:gd name="T101" fmla="*/ 2449 h 2869"/>
                    <a:gd name="T102" fmla="*/ 1078 w 1768"/>
                    <a:gd name="T103" fmla="*/ 2415 h 2869"/>
                    <a:gd name="T104" fmla="*/ 1031 w 1768"/>
                    <a:gd name="T105" fmla="*/ 2454 h 2869"/>
                    <a:gd name="T106" fmla="*/ 917 w 1768"/>
                    <a:gd name="T107" fmla="*/ 2574 h 2869"/>
                    <a:gd name="T108" fmla="*/ 898 w 1768"/>
                    <a:gd name="T109" fmla="*/ 2494 h 2869"/>
                    <a:gd name="T110" fmla="*/ 814 w 1768"/>
                    <a:gd name="T111" fmla="*/ 2488 h 2869"/>
                    <a:gd name="T112" fmla="*/ 733 w 1768"/>
                    <a:gd name="T113" fmla="*/ 2449 h 2869"/>
                    <a:gd name="T114" fmla="*/ 644 w 1768"/>
                    <a:gd name="T115" fmla="*/ 2414 h 2869"/>
                    <a:gd name="T116" fmla="*/ 566 w 1768"/>
                    <a:gd name="T117" fmla="*/ 2396 h 2869"/>
                    <a:gd name="T118" fmla="*/ 507 w 1768"/>
                    <a:gd name="T119" fmla="*/ 2328 h 2869"/>
                    <a:gd name="T120" fmla="*/ 1211 w 1768"/>
                    <a:gd name="T121" fmla="*/ 2176 h 2869"/>
                    <a:gd name="T122" fmla="*/ 1143 w 1768"/>
                    <a:gd name="T123" fmla="*/ 2215 h 2869"/>
                    <a:gd name="T124" fmla="*/ 1098 w 1768"/>
                    <a:gd name="T125" fmla="*/ 2238 h 2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8" h="2869">
                      <a:moveTo>
                        <a:pt x="861" y="1771"/>
                      </a:moveTo>
                      <a:lnTo>
                        <a:pt x="876" y="1771"/>
                      </a:lnTo>
                      <a:lnTo>
                        <a:pt x="891" y="1773"/>
                      </a:lnTo>
                      <a:lnTo>
                        <a:pt x="909" y="1776"/>
                      </a:lnTo>
                      <a:lnTo>
                        <a:pt x="927" y="1779"/>
                      </a:lnTo>
                      <a:lnTo>
                        <a:pt x="945" y="1783"/>
                      </a:lnTo>
                      <a:lnTo>
                        <a:pt x="964" y="1785"/>
                      </a:lnTo>
                      <a:lnTo>
                        <a:pt x="980" y="1787"/>
                      </a:lnTo>
                      <a:lnTo>
                        <a:pt x="996" y="1787"/>
                      </a:lnTo>
                      <a:lnTo>
                        <a:pt x="1003" y="1786"/>
                      </a:lnTo>
                      <a:lnTo>
                        <a:pt x="1008" y="1785"/>
                      </a:lnTo>
                      <a:lnTo>
                        <a:pt x="1013" y="1784"/>
                      </a:lnTo>
                      <a:lnTo>
                        <a:pt x="1018" y="1782"/>
                      </a:lnTo>
                      <a:lnTo>
                        <a:pt x="1021" y="1778"/>
                      </a:lnTo>
                      <a:lnTo>
                        <a:pt x="1024" y="1775"/>
                      </a:lnTo>
                      <a:lnTo>
                        <a:pt x="1025" y="1770"/>
                      </a:lnTo>
                      <a:lnTo>
                        <a:pt x="1025" y="1766"/>
                      </a:lnTo>
                      <a:lnTo>
                        <a:pt x="1024" y="1760"/>
                      </a:lnTo>
                      <a:lnTo>
                        <a:pt x="1020" y="1753"/>
                      </a:lnTo>
                      <a:lnTo>
                        <a:pt x="1016" y="1746"/>
                      </a:lnTo>
                      <a:lnTo>
                        <a:pt x="1011" y="1736"/>
                      </a:lnTo>
                      <a:lnTo>
                        <a:pt x="1003" y="1727"/>
                      </a:lnTo>
                      <a:lnTo>
                        <a:pt x="995" y="1716"/>
                      </a:lnTo>
                      <a:lnTo>
                        <a:pt x="983" y="1703"/>
                      </a:lnTo>
                      <a:lnTo>
                        <a:pt x="971" y="1690"/>
                      </a:lnTo>
                      <a:lnTo>
                        <a:pt x="959" y="1678"/>
                      </a:lnTo>
                      <a:lnTo>
                        <a:pt x="949" y="1664"/>
                      </a:lnTo>
                      <a:lnTo>
                        <a:pt x="940" y="1650"/>
                      </a:lnTo>
                      <a:lnTo>
                        <a:pt x="932" y="1637"/>
                      </a:lnTo>
                      <a:lnTo>
                        <a:pt x="926" y="1622"/>
                      </a:lnTo>
                      <a:lnTo>
                        <a:pt x="921" y="1608"/>
                      </a:lnTo>
                      <a:lnTo>
                        <a:pt x="916" y="1593"/>
                      </a:lnTo>
                      <a:lnTo>
                        <a:pt x="913" y="1580"/>
                      </a:lnTo>
                      <a:lnTo>
                        <a:pt x="906" y="1553"/>
                      </a:lnTo>
                      <a:lnTo>
                        <a:pt x="903" y="1528"/>
                      </a:lnTo>
                      <a:lnTo>
                        <a:pt x="900" y="1505"/>
                      </a:lnTo>
                      <a:lnTo>
                        <a:pt x="898" y="1486"/>
                      </a:lnTo>
                      <a:lnTo>
                        <a:pt x="896" y="1477"/>
                      </a:lnTo>
                      <a:lnTo>
                        <a:pt x="895" y="1471"/>
                      </a:lnTo>
                      <a:lnTo>
                        <a:pt x="892" y="1465"/>
                      </a:lnTo>
                      <a:lnTo>
                        <a:pt x="890" y="1460"/>
                      </a:lnTo>
                      <a:lnTo>
                        <a:pt x="886" y="1457"/>
                      </a:lnTo>
                      <a:lnTo>
                        <a:pt x="882" y="1456"/>
                      </a:lnTo>
                      <a:lnTo>
                        <a:pt x="877" y="1456"/>
                      </a:lnTo>
                      <a:lnTo>
                        <a:pt x="870" y="1457"/>
                      </a:lnTo>
                      <a:lnTo>
                        <a:pt x="863" y="1460"/>
                      </a:lnTo>
                      <a:lnTo>
                        <a:pt x="854" y="1466"/>
                      </a:lnTo>
                      <a:lnTo>
                        <a:pt x="845" y="1473"/>
                      </a:lnTo>
                      <a:lnTo>
                        <a:pt x="833" y="1482"/>
                      </a:lnTo>
                      <a:lnTo>
                        <a:pt x="806" y="1507"/>
                      </a:lnTo>
                      <a:lnTo>
                        <a:pt x="771" y="1542"/>
                      </a:lnTo>
                      <a:lnTo>
                        <a:pt x="764" y="1550"/>
                      </a:lnTo>
                      <a:lnTo>
                        <a:pt x="755" y="1563"/>
                      </a:lnTo>
                      <a:lnTo>
                        <a:pt x="747" y="1577"/>
                      </a:lnTo>
                      <a:lnTo>
                        <a:pt x="740" y="1592"/>
                      </a:lnTo>
                      <a:lnTo>
                        <a:pt x="733" y="1608"/>
                      </a:lnTo>
                      <a:lnTo>
                        <a:pt x="728" y="1622"/>
                      </a:lnTo>
                      <a:lnTo>
                        <a:pt x="723" y="1637"/>
                      </a:lnTo>
                      <a:lnTo>
                        <a:pt x="722" y="1647"/>
                      </a:lnTo>
                      <a:lnTo>
                        <a:pt x="721" y="1659"/>
                      </a:lnTo>
                      <a:lnTo>
                        <a:pt x="720" y="1671"/>
                      </a:lnTo>
                      <a:lnTo>
                        <a:pt x="718" y="1681"/>
                      </a:lnTo>
                      <a:lnTo>
                        <a:pt x="716" y="1690"/>
                      </a:lnTo>
                      <a:lnTo>
                        <a:pt x="710" y="1708"/>
                      </a:lnTo>
                      <a:lnTo>
                        <a:pt x="704" y="1724"/>
                      </a:lnTo>
                      <a:lnTo>
                        <a:pt x="697" y="1740"/>
                      </a:lnTo>
                      <a:lnTo>
                        <a:pt x="692" y="1759"/>
                      </a:lnTo>
                      <a:lnTo>
                        <a:pt x="689" y="1768"/>
                      </a:lnTo>
                      <a:lnTo>
                        <a:pt x="688" y="1778"/>
                      </a:lnTo>
                      <a:lnTo>
                        <a:pt x="686" y="1790"/>
                      </a:lnTo>
                      <a:lnTo>
                        <a:pt x="685" y="1802"/>
                      </a:lnTo>
                      <a:lnTo>
                        <a:pt x="686" y="1805"/>
                      </a:lnTo>
                      <a:lnTo>
                        <a:pt x="690" y="1807"/>
                      </a:lnTo>
                      <a:lnTo>
                        <a:pt x="693" y="1810"/>
                      </a:lnTo>
                      <a:lnTo>
                        <a:pt x="698" y="1811"/>
                      </a:lnTo>
                      <a:lnTo>
                        <a:pt x="711" y="1814"/>
                      </a:lnTo>
                      <a:lnTo>
                        <a:pt x="727" y="1815"/>
                      </a:lnTo>
                      <a:lnTo>
                        <a:pt x="757" y="1815"/>
                      </a:lnTo>
                      <a:lnTo>
                        <a:pt x="777" y="1814"/>
                      </a:lnTo>
                      <a:lnTo>
                        <a:pt x="781" y="1813"/>
                      </a:lnTo>
                      <a:lnTo>
                        <a:pt x="786" y="1812"/>
                      </a:lnTo>
                      <a:lnTo>
                        <a:pt x="791" y="1809"/>
                      </a:lnTo>
                      <a:lnTo>
                        <a:pt x="796" y="1806"/>
                      </a:lnTo>
                      <a:lnTo>
                        <a:pt x="807" y="1799"/>
                      </a:lnTo>
                      <a:lnTo>
                        <a:pt x="817" y="1791"/>
                      </a:lnTo>
                      <a:lnTo>
                        <a:pt x="828" y="1782"/>
                      </a:lnTo>
                      <a:lnTo>
                        <a:pt x="839" y="1775"/>
                      </a:lnTo>
                      <a:lnTo>
                        <a:pt x="845" y="1772"/>
                      </a:lnTo>
                      <a:lnTo>
                        <a:pt x="850" y="1771"/>
                      </a:lnTo>
                      <a:lnTo>
                        <a:pt x="856" y="1770"/>
                      </a:lnTo>
                      <a:lnTo>
                        <a:pt x="861" y="1771"/>
                      </a:lnTo>
                      <a:close/>
                      <a:moveTo>
                        <a:pt x="1705" y="1561"/>
                      </a:moveTo>
                      <a:lnTo>
                        <a:pt x="1695" y="1539"/>
                      </a:lnTo>
                      <a:lnTo>
                        <a:pt x="1686" y="1519"/>
                      </a:lnTo>
                      <a:lnTo>
                        <a:pt x="1679" y="1502"/>
                      </a:lnTo>
                      <a:lnTo>
                        <a:pt x="1673" y="1486"/>
                      </a:lnTo>
                      <a:lnTo>
                        <a:pt x="1668" y="1470"/>
                      </a:lnTo>
                      <a:lnTo>
                        <a:pt x="1664" y="1456"/>
                      </a:lnTo>
                      <a:lnTo>
                        <a:pt x="1661" y="1443"/>
                      </a:lnTo>
                      <a:lnTo>
                        <a:pt x="1659" y="1431"/>
                      </a:lnTo>
                      <a:lnTo>
                        <a:pt x="1658" y="1420"/>
                      </a:lnTo>
                      <a:lnTo>
                        <a:pt x="1657" y="1410"/>
                      </a:lnTo>
                      <a:lnTo>
                        <a:pt x="1658" y="1400"/>
                      </a:lnTo>
                      <a:lnTo>
                        <a:pt x="1659" y="1391"/>
                      </a:lnTo>
                      <a:lnTo>
                        <a:pt x="1663" y="1373"/>
                      </a:lnTo>
                      <a:lnTo>
                        <a:pt x="1668" y="1355"/>
                      </a:lnTo>
                      <a:lnTo>
                        <a:pt x="1675" y="1337"/>
                      </a:lnTo>
                      <a:lnTo>
                        <a:pt x="1683" y="1317"/>
                      </a:lnTo>
                      <a:lnTo>
                        <a:pt x="1692" y="1294"/>
                      </a:lnTo>
                      <a:lnTo>
                        <a:pt x="1700" y="1269"/>
                      </a:lnTo>
                      <a:lnTo>
                        <a:pt x="1703" y="1254"/>
                      </a:lnTo>
                      <a:lnTo>
                        <a:pt x="1706" y="1238"/>
                      </a:lnTo>
                      <a:lnTo>
                        <a:pt x="1709" y="1220"/>
                      </a:lnTo>
                      <a:lnTo>
                        <a:pt x="1712" y="1202"/>
                      </a:lnTo>
                      <a:lnTo>
                        <a:pt x="1714" y="1181"/>
                      </a:lnTo>
                      <a:lnTo>
                        <a:pt x="1716" y="1159"/>
                      </a:lnTo>
                      <a:lnTo>
                        <a:pt x="1717" y="1134"/>
                      </a:lnTo>
                      <a:lnTo>
                        <a:pt x="1717" y="1108"/>
                      </a:lnTo>
                      <a:lnTo>
                        <a:pt x="1718" y="1081"/>
                      </a:lnTo>
                      <a:lnTo>
                        <a:pt x="1722" y="1051"/>
                      </a:lnTo>
                      <a:lnTo>
                        <a:pt x="1726" y="1019"/>
                      </a:lnTo>
                      <a:lnTo>
                        <a:pt x="1733" y="984"/>
                      </a:lnTo>
                      <a:lnTo>
                        <a:pt x="1746" y="911"/>
                      </a:lnTo>
                      <a:lnTo>
                        <a:pt x="1759" y="836"/>
                      </a:lnTo>
                      <a:lnTo>
                        <a:pt x="1763" y="799"/>
                      </a:lnTo>
                      <a:lnTo>
                        <a:pt x="1767" y="763"/>
                      </a:lnTo>
                      <a:lnTo>
                        <a:pt x="1768" y="746"/>
                      </a:lnTo>
                      <a:lnTo>
                        <a:pt x="1768" y="728"/>
                      </a:lnTo>
                      <a:lnTo>
                        <a:pt x="1768" y="711"/>
                      </a:lnTo>
                      <a:lnTo>
                        <a:pt x="1765" y="694"/>
                      </a:lnTo>
                      <a:lnTo>
                        <a:pt x="1764" y="679"/>
                      </a:lnTo>
                      <a:lnTo>
                        <a:pt x="1761" y="663"/>
                      </a:lnTo>
                      <a:lnTo>
                        <a:pt x="1757" y="649"/>
                      </a:lnTo>
                      <a:lnTo>
                        <a:pt x="1753" y="635"/>
                      </a:lnTo>
                      <a:lnTo>
                        <a:pt x="1747" y="622"/>
                      </a:lnTo>
                      <a:lnTo>
                        <a:pt x="1741" y="610"/>
                      </a:lnTo>
                      <a:lnTo>
                        <a:pt x="1733" y="599"/>
                      </a:lnTo>
                      <a:lnTo>
                        <a:pt x="1723" y="588"/>
                      </a:lnTo>
                      <a:lnTo>
                        <a:pt x="1705" y="568"/>
                      </a:lnTo>
                      <a:lnTo>
                        <a:pt x="1687" y="547"/>
                      </a:lnTo>
                      <a:lnTo>
                        <a:pt x="1670" y="526"/>
                      </a:lnTo>
                      <a:lnTo>
                        <a:pt x="1653" y="504"/>
                      </a:lnTo>
                      <a:lnTo>
                        <a:pt x="1623" y="458"/>
                      </a:lnTo>
                      <a:lnTo>
                        <a:pt x="1592" y="410"/>
                      </a:lnTo>
                      <a:lnTo>
                        <a:pt x="1562" y="361"/>
                      </a:lnTo>
                      <a:lnTo>
                        <a:pt x="1531" y="312"/>
                      </a:lnTo>
                      <a:lnTo>
                        <a:pt x="1516" y="287"/>
                      </a:lnTo>
                      <a:lnTo>
                        <a:pt x="1499" y="264"/>
                      </a:lnTo>
                      <a:lnTo>
                        <a:pt x="1483" y="240"/>
                      </a:lnTo>
                      <a:lnTo>
                        <a:pt x="1466" y="217"/>
                      </a:lnTo>
                      <a:lnTo>
                        <a:pt x="1449" y="195"/>
                      </a:lnTo>
                      <a:lnTo>
                        <a:pt x="1430" y="173"/>
                      </a:lnTo>
                      <a:lnTo>
                        <a:pt x="1411" y="152"/>
                      </a:lnTo>
                      <a:lnTo>
                        <a:pt x="1391" y="132"/>
                      </a:lnTo>
                      <a:lnTo>
                        <a:pt x="1371" y="113"/>
                      </a:lnTo>
                      <a:lnTo>
                        <a:pt x="1348" y="95"/>
                      </a:lnTo>
                      <a:lnTo>
                        <a:pt x="1326" y="78"/>
                      </a:lnTo>
                      <a:lnTo>
                        <a:pt x="1301" y="62"/>
                      </a:lnTo>
                      <a:lnTo>
                        <a:pt x="1275" y="49"/>
                      </a:lnTo>
                      <a:lnTo>
                        <a:pt x="1248" y="37"/>
                      </a:lnTo>
                      <a:lnTo>
                        <a:pt x="1220" y="25"/>
                      </a:lnTo>
                      <a:lnTo>
                        <a:pt x="1189" y="16"/>
                      </a:lnTo>
                      <a:lnTo>
                        <a:pt x="1157" y="9"/>
                      </a:lnTo>
                      <a:lnTo>
                        <a:pt x="1123" y="4"/>
                      </a:lnTo>
                      <a:lnTo>
                        <a:pt x="1087" y="1"/>
                      </a:lnTo>
                      <a:lnTo>
                        <a:pt x="1050" y="0"/>
                      </a:lnTo>
                      <a:lnTo>
                        <a:pt x="989" y="1"/>
                      </a:lnTo>
                      <a:lnTo>
                        <a:pt x="930" y="4"/>
                      </a:lnTo>
                      <a:lnTo>
                        <a:pt x="872" y="9"/>
                      </a:lnTo>
                      <a:lnTo>
                        <a:pt x="817" y="15"/>
                      </a:lnTo>
                      <a:lnTo>
                        <a:pt x="763" y="24"/>
                      </a:lnTo>
                      <a:lnTo>
                        <a:pt x="709" y="34"/>
                      </a:lnTo>
                      <a:lnTo>
                        <a:pt x="659" y="48"/>
                      </a:lnTo>
                      <a:lnTo>
                        <a:pt x="609" y="62"/>
                      </a:lnTo>
                      <a:lnTo>
                        <a:pt x="562" y="79"/>
                      </a:lnTo>
                      <a:lnTo>
                        <a:pt x="516" y="97"/>
                      </a:lnTo>
                      <a:lnTo>
                        <a:pt x="472" y="118"/>
                      </a:lnTo>
                      <a:lnTo>
                        <a:pt x="430" y="140"/>
                      </a:lnTo>
                      <a:lnTo>
                        <a:pt x="390" y="164"/>
                      </a:lnTo>
                      <a:lnTo>
                        <a:pt x="350" y="191"/>
                      </a:lnTo>
                      <a:lnTo>
                        <a:pt x="313" y="218"/>
                      </a:lnTo>
                      <a:lnTo>
                        <a:pt x="280" y="249"/>
                      </a:lnTo>
                      <a:lnTo>
                        <a:pt x="247" y="281"/>
                      </a:lnTo>
                      <a:lnTo>
                        <a:pt x="215" y="315"/>
                      </a:lnTo>
                      <a:lnTo>
                        <a:pt x="186" y="351"/>
                      </a:lnTo>
                      <a:lnTo>
                        <a:pt x="159" y="388"/>
                      </a:lnTo>
                      <a:lnTo>
                        <a:pt x="135" y="428"/>
                      </a:lnTo>
                      <a:lnTo>
                        <a:pt x="111" y="470"/>
                      </a:lnTo>
                      <a:lnTo>
                        <a:pt x="90" y="513"/>
                      </a:lnTo>
                      <a:lnTo>
                        <a:pt x="72" y="559"/>
                      </a:lnTo>
                      <a:lnTo>
                        <a:pt x="56" y="606"/>
                      </a:lnTo>
                      <a:lnTo>
                        <a:pt x="41" y="655"/>
                      </a:lnTo>
                      <a:lnTo>
                        <a:pt x="29" y="707"/>
                      </a:lnTo>
                      <a:lnTo>
                        <a:pt x="19" y="759"/>
                      </a:lnTo>
                      <a:lnTo>
                        <a:pt x="10" y="814"/>
                      </a:lnTo>
                      <a:lnTo>
                        <a:pt x="4" y="871"/>
                      </a:lnTo>
                      <a:lnTo>
                        <a:pt x="1" y="930"/>
                      </a:lnTo>
                      <a:lnTo>
                        <a:pt x="0" y="990"/>
                      </a:lnTo>
                      <a:lnTo>
                        <a:pt x="0" y="1007"/>
                      </a:lnTo>
                      <a:lnTo>
                        <a:pt x="2" y="1024"/>
                      </a:lnTo>
                      <a:lnTo>
                        <a:pt x="4" y="1042"/>
                      </a:lnTo>
                      <a:lnTo>
                        <a:pt x="7" y="1060"/>
                      </a:lnTo>
                      <a:lnTo>
                        <a:pt x="15" y="1097"/>
                      </a:lnTo>
                      <a:lnTo>
                        <a:pt x="26" y="1136"/>
                      </a:lnTo>
                      <a:lnTo>
                        <a:pt x="50" y="1215"/>
                      </a:lnTo>
                      <a:lnTo>
                        <a:pt x="76" y="1294"/>
                      </a:lnTo>
                      <a:lnTo>
                        <a:pt x="87" y="1332"/>
                      </a:lnTo>
                      <a:lnTo>
                        <a:pt x="97" y="1369"/>
                      </a:lnTo>
                      <a:lnTo>
                        <a:pt x="101" y="1388"/>
                      </a:lnTo>
                      <a:lnTo>
                        <a:pt x="104" y="1405"/>
                      </a:lnTo>
                      <a:lnTo>
                        <a:pt x="106" y="1422"/>
                      </a:lnTo>
                      <a:lnTo>
                        <a:pt x="108" y="1438"/>
                      </a:lnTo>
                      <a:lnTo>
                        <a:pt x="108" y="1454"/>
                      </a:lnTo>
                      <a:lnTo>
                        <a:pt x="108" y="1469"/>
                      </a:lnTo>
                      <a:lnTo>
                        <a:pt x="106" y="1484"/>
                      </a:lnTo>
                      <a:lnTo>
                        <a:pt x="103" y="1497"/>
                      </a:lnTo>
                      <a:lnTo>
                        <a:pt x="100" y="1509"/>
                      </a:lnTo>
                      <a:lnTo>
                        <a:pt x="94" y="1522"/>
                      </a:lnTo>
                      <a:lnTo>
                        <a:pt x="87" y="1532"/>
                      </a:lnTo>
                      <a:lnTo>
                        <a:pt x="79" y="1542"/>
                      </a:lnTo>
                      <a:lnTo>
                        <a:pt x="73" y="1548"/>
                      </a:lnTo>
                      <a:lnTo>
                        <a:pt x="69" y="1555"/>
                      </a:lnTo>
                      <a:lnTo>
                        <a:pt x="65" y="1563"/>
                      </a:lnTo>
                      <a:lnTo>
                        <a:pt x="62" y="1570"/>
                      </a:lnTo>
                      <a:lnTo>
                        <a:pt x="61" y="1578"/>
                      </a:lnTo>
                      <a:lnTo>
                        <a:pt x="60" y="1586"/>
                      </a:lnTo>
                      <a:lnTo>
                        <a:pt x="59" y="1594"/>
                      </a:lnTo>
                      <a:lnTo>
                        <a:pt x="60" y="1603"/>
                      </a:lnTo>
                      <a:lnTo>
                        <a:pt x="61" y="1612"/>
                      </a:lnTo>
                      <a:lnTo>
                        <a:pt x="63" y="1620"/>
                      </a:lnTo>
                      <a:lnTo>
                        <a:pt x="65" y="1629"/>
                      </a:lnTo>
                      <a:lnTo>
                        <a:pt x="68" y="1639"/>
                      </a:lnTo>
                      <a:lnTo>
                        <a:pt x="75" y="1657"/>
                      </a:lnTo>
                      <a:lnTo>
                        <a:pt x="83" y="1675"/>
                      </a:lnTo>
                      <a:lnTo>
                        <a:pt x="93" y="1693"/>
                      </a:lnTo>
                      <a:lnTo>
                        <a:pt x="103" y="1710"/>
                      </a:lnTo>
                      <a:lnTo>
                        <a:pt x="113" y="1726"/>
                      </a:lnTo>
                      <a:lnTo>
                        <a:pt x="123" y="1742"/>
                      </a:lnTo>
                      <a:lnTo>
                        <a:pt x="141" y="1769"/>
                      </a:lnTo>
                      <a:lnTo>
                        <a:pt x="152" y="1790"/>
                      </a:lnTo>
                      <a:lnTo>
                        <a:pt x="157" y="1799"/>
                      </a:lnTo>
                      <a:lnTo>
                        <a:pt x="164" y="1806"/>
                      </a:lnTo>
                      <a:lnTo>
                        <a:pt x="172" y="1812"/>
                      </a:lnTo>
                      <a:lnTo>
                        <a:pt x="180" y="1816"/>
                      </a:lnTo>
                      <a:lnTo>
                        <a:pt x="190" y="1820"/>
                      </a:lnTo>
                      <a:lnTo>
                        <a:pt x="200" y="1822"/>
                      </a:lnTo>
                      <a:lnTo>
                        <a:pt x="211" y="1822"/>
                      </a:lnTo>
                      <a:lnTo>
                        <a:pt x="223" y="1821"/>
                      </a:lnTo>
                      <a:lnTo>
                        <a:pt x="234" y="1820"/>
                      </a:lnTo>
                      <a:lnTo>
                        <a:pt x="248" y="1818"/>
                      </a:lnTo>
                      <a:lnTo>
                        <a:pt x="261" y="1814"/>
                      </a:lnTo>
                      <a:lnTo>
                        <a:pt x="274" y="1811"/>
                      </a:lnTo>
                      <a:lnTo>
                        <a:pt x="303" y="1803"/>
                      </a:lnTo>
                      <a:lnTo>
                        <a:pt x="332" y="1796"/>
                      </a:lnTo>
                      <a:lnTo>
                        <a:pt x="362" y="1789"/>
                      </a:lnTo>
                      <a:lnTo>
                        <a:pt x="392" y="1784"/>
                      </a:lnTo>
                      <a:lnTo>
                        <a:pt x="406" y="1783"/>
                      </a:lnTo>
                      <a:lnTo>
                        <a:pt x="420" y="1782"/>
                      </a:lnTo>
                      <a:lnTo>
                        <a:pt x="435" y="1783"/>
                      </a:lnTo>
                      <a:lnTo>
                        <a:pt x="449" y="1785"/>
                      </a:lnTo>
                      <a:lnTo>
                        <a:pt x="462" y="1788"/>
                      </a:lnTo>
                      <a:lnTo>
                        <a:pt x="475" y="1792"/>
                      </a:lnTo>
                      <a:lnTo>
                        <a:pt x="487" y="1798"/>
                      </a:lnTo>
                      <a:lnTo>
                        <a:pt x="499" y="1806"/>
                      </a:lnTo>
                      <a:lnTo>
                        <a:pt x="511" y="1815"/>
                      </a:lnTo>
                      <a:lnTo>
                        <a:pt x="521" y="1828"/>
                      </a:lnTo>
                      <a:lnTo>
                        <a:pt x="531" y="1841"/>
                      </a:lnTo>
                      <a:lnTo>
                        <a:pt x="540" y="1858"/>
                      </a:lnTo>
                      <a:lnTo>
                        <a:pt x="546" y="1873"/>
                      </a:lnTo>
                      <a:lnTo>
                        <a:pt x="550" y="1887"/>
                      </a:lnTo>
                      <a:lnTo>
                        <a:pt x="551" y="1901"/>
                      </a:lnTo>
                      <a:lnTo>
                        <a:pt x="552" y="1915"/>
                      </a:lnTo>
                      <a:lnTo>
                        <a:pt x="551" y="1928"/>
                      </a:lnTo>
                      <a:lnTo>
                        <a:pt x="549" y="1942"/>
                      </a:lnTo>
                      <a:lnTo>
                        <a:pt x="546" y="1956"/>
                      </a:lnTo>
                      <a:lnTo>
                        <a:pt x="542" y="1970"/>
                      </a:lnTo>
                      <a:lnTo>
                        <a:pt x="533" y="1996"/>
                      </a:lnTo>
                      <a:lnTo>
                        <a:pt x="525" y="2023"/>
                      </a:lnTo>
                      <a:lnTo>
                        <a:pt x="521" y="2037"/>
                      </a:lnTo>
                      <a:lnTo>
                        <a:pt x="518" y="2051"/>
                      </a:lnTo>
                      <a:lnTo>
                        <a:pt x="517" y="2066"/>
                      </a:lnTo>
                      <a:lnTo>
                        <a:pt x="516" y="2081"/>
                      </a:lnTo>
                      <a:lnTo>
                        <a:pt x="516" y="2093"/>
                      </a:lnTo>
                      <a:lnTo>
                        <a:pt x="518" y="2105"/>
                      </a:lnTo>
                      <a:lnTo>
                        <a:pt x="521" y="2118"/>
                      </a:lnTo>
                      <a:lnTo>
                        <a:pt x="524" y="2130"/>
                      </a:lnTo>
                      <a:lnTo>
                        <a:pt x="528" y="2141"/>
                      </a:lnTo>
                      <a:lnTo>
                        <a:pt x="533" y="2152"/>
                      </a:lnTo>
                      <a:lnTo>
                        <a:pt x="537" y="2162"/>
                      </a:lnTo>
                      <a:lnTo>
                        <a:pt x="543" y="2170"/>
                      </a:lnTo>
                      <a:lnTo>
                        <a:pt x="548" y="2176"/>
                      </a:lnTo>
                      <a:lnTo>
                        <a:pt x="553" y="2180"/>
                      </a:lnTo>
                      <a:lnTo>
                        <a:pt x="555" y="2181"/>
                      </a:lnTo>
                      <a:lnTo>
                        <a:pt x="558" y="2181"/>
                      </a:lnTo>
                      <a:lnTo>
                        <a:pt x="560" y="2181"/>
                      </a:lnTo>
                      <a:lnTo>
                        <a:pt x="562" y="2180"/>
                      </a:lnTo>
                      <a:lnTo>
                        <a:pt x="563" y="2179"/>
                      </a:lnTo>
                      <a:lnTo>
                        <a:pt x="565" y="2176"/>
                      </a:lnTo>
                      <a:lnTo>
                        <a:pt x="567" y="2173"/>
                      </a:lnTo>
                      <a:lnTo>
                        <a:pt x="568" y="2169"/>
                      </a:lnTo>
                      <a:lnTo>
                        <a:pt x="569" y="2158"/>
                      </a:lnTo>
                      <a:lnTo>
                        <a:pt x="570" y="2142"/>
                      </a:lnTo>
                      <a:lnTo>
                        <a:pt x="570" y="2133"/>
                      </a:lnTo>
                      <a:lnTo>
                        <a:pt x="571" y="2124"/>
                      </a:lnTo>
                      <a:lnTo>
                        <a:pt x="573" y="2117"/>
                      </a:lnTo>
                      <a:lnTo>
                        <a:pt x="576" y="2110"/>
                      </a:lnTo>
                      <a:lnTo>
                        <a:pt x="579" y="2104"/>
                      </a:lnTo>
                      <a:lnTo>
                        <a:pt x="582" y="2100"/>
                      </a:lnTo>
                      <a:lnTo>
                        <a:pt x="585" y="2097"/>
                      </a:lnTo>
                      <a:lnTo>
                        <a:pt x="589" y="2094"/>
                      </a:lnTo>
                      <a:lnTo>
                        <a:pt x="594" y="2093"/>
                      </a:lnTo>
                      <a:lnTo>
                        <a:pt x="598" y="2092"/>
                      </a:lnTo>
                      <a:lnTo>
                        <a:pt x="603" y="2093"/>
                      </a:lnTo>
                      <a:lnTo>
                        <a:pt x="608" y="2094"/>
                      </a:lnTo>
                      <a:lnTo>
                        <a:pt x="615" y="2095"/>
                      </a:lnTo>
                      <a:lnTo>
                        <a:pt x="620" y="2098"/>
                      </a:lnTo>
                      <a:lnTo>
                        <a:pt x="626" y="2101"/>
                      </a:lnTo>
                      <a:lnTo>
                        <a:pt x="631" y="2105"/>
                      </a:lnTo>
                      <a:lnTo>
                        <a:pt x="642" y="2116"/>
                      </a:lnTo>
                      <a:lnTo>
                        <a:pt x="654" y="2128"/>
                      </a:lnTo>
                      <a:lnTo>
                        <a:pt x="664" y="2142"/>
                      </a:lnTo>
                      <a:lnTo>
                        <a:pt x="673" y="2159"/>
                      </a:lnTo>
                      <a:lnTo>
                        <a:pt x="677" y="2167"/>
                      </a:lnTo>
                      <a:lnTo>
                        <a:pt x="680" y="2176"/>
                      </a:lnTo>
                      <a:lnTo>
                        <a:pt x="683" y="2185"/>
                      </a:lnTo>
                      <a:lnTo>
                        <a:pt x="686" y="2195"/>
                      </a:lnTo>
                      <a:lnTo>
                        <a:pt x="689" y="2205"/>
                      </a:lnTo>
                      <a:lnTo>
                        <a:pt x="691" y="2215"/>
                      </a:lnTo>
                      <a:lnTo>
                        <a:pt x="692" y="2225"/>
                      </a:lnTo>
                      <a:lnTo>
                        <a:pt x="692" y="2236"/>
                      </a:lnTo>
                      <a:lnTo>
                        <a:pt x="692" y="2250"/>
                      </a:lnTo>
                      <a:lnTo>
                        <a:pt x="693" y="2261"/>
                      </a:lnTo>
                      <a:lnTo>
                        <a:pt x="694" y="2270"/>
                      </a:lnTo>
                      <a:lnTo>
                        <a:pt x="696" y="2276"/>
                      </a:lnTo>
                      <a:lnTo>
                        <a:pt x="698" y="2279"/>
                      </a:lnTo>
                      <a:lnTo>
                        <a:pt x="700" y="2280"/>
                      </a:lnTo>
                      <a:lnTo>
                        <a:pt x="702" y="2280"/>
                      </a:lnTo>
                      <a:lnTo>
                        <a:pt x="705" y="2277"/>
                      </a:lnTo>
                      <a:lnTo>
                        <a:pt x="711" y="2268"/>
                      </a:lnTo>
                      <a:lnTo>
                        <a:pt x="718" y="2253"/>
                      </a:lnTo>
                      <a:lnTo>
                        <a:pt x="727" y="2237"/>
                      </a:lnTo>
                      <a:lnTo>
                        <a:pt x="734" y="2219"/>
                      </a:lnTo>
                      <a:lnTo>
                        <a:pt x="742" y="2203"/>
                      </a:lnTo>
                      <a:lnTo>
                        <a:pt x="750" y="2190"/>
                      </a:lnTo>
                      <a:lnTo>
                        <a:pt x="753" y="2184"/>
                      </a:lnTo>
                      <a:lnTo>
                        <a:pt x="757" y="2181"/>
                      </a:lnTo>
                      <a:lnTo>
                        <a:pt x="760" y="2179"/>
                      </a:lnTo>
                      <a:lnTo>
                        <a:pt x="764" y="2179"/>
                      </a:lnTo>
                      <a:lnTo>
                        <a:pt x="767" y="2181"/>
                      </a:lnTo>
                      <a:lnTo>
                        <a:pt x="769" y="2185"/>
                      </a:lnTo>
                      <a:lnTo>
                        <a:pt x="771" y="2192"/>
                      </a:lnTo>
                      <a:lnTo>
                        <a:pt x="773" y="2202"/>
                      </a:lnTo>
                      <a:lnTo>
                        <a:pt x="775" y="2214"/>
                      </a:lnTo>
                      <a:lnTo>
                        <a:pt x="776" y="2231"/>
                      </a:lnTo>
                      <a:lnTo>
                        <a:pt x="777" y="2249"/>
                      </a:lnTo>
                      <a:lnTo>
                        <a:pt x="777" y="2273"/>
                      </a:lnTo>
                      <a:lnTo>
                        <a:pt x="778" y="2278"/>
                      </a:lnTo>
                      <a:lnTo>
                        <a:pt x="780" y="2283"/>
                      </a:lnTo>
                      <a:lnTo>
                        <a:pt x="784" y="2287"/>
                      </a:lnTo>
                      <a:lnTo>
                        <a:pt x="789" y="2290"/>
                      </a:lnTo>
                      <a:lnTo>
                        <a:pt x="795" y="2293"/>
                      </a:lnTo>
                      <a:lnTo>
                        <a:pt x="802" y="2294"/>
                      </a:lnTo>
                      <a:lnTo>
                        <a:pt x="809" y="2295"/>
                      </a:lnTo>
                      <a:lnTo>
                        <a:pt x="816" y="2294"/>
                      </a:lnTo>
                      <a:lnTo>
                        <a:pt x="823" y="2292"/>
                      </a:lnTo>
                      <a:lnTo>
                        <a:pt x="830" y="2289"/>
                      </a:lnTo>
                      <a:lnTo>
                        <a:pt x="838" y="2285"/>
                      </a:lnTo>
                      <a:lnTo>
                        <a:pt x="844" y="2280"/>
                      </a:lnTo>
                      <a:lnTo>
                        <a:pt x="848" y="2273"/>
                      </a:lnTo>
                      <a:lnTo>
                        <a:pt x="852" y="2264"/>
                      </a:lnTo>
                      <a:lnTo>
                        <a:pt x="855" y="2253"/>
                      </a:lnTo>
                      <a:lnTo>
                        <a:pt x="856" y="2242"/>
                      </a:lnTo>
                      <a:lnTo>
                        <a:pt x="856" y="2223"/>
                      </a:lnTo>
                      <a:lnTo>
                        <a:pt x="857" y="2208"/>
                      </a:lnTo>
                      <a:lnTo>
                        <a:pt x="858" y="2194"/>
                      </a:lnTo>
                      <a:lnTo>
                        <a:pt x="859" y="2181"/>
                      </a:lnTo>
                      <a:lnTo>
                        <a:pt x="861" y="2171"/>
                      </a:lnTo>
                      <a:lnTo>
                        <a:pt x="863" y="2164"/>
                      </a:lnTo>
                      <a:lnTo>
                        <a:pt x="865" y="2158"/>
                      </a:lnTo>
                      <a:lnTo>
                        <a:pt x="867" y="2155"/>
                      </a:lnTo>
                      <a:lnTo>
                        <a:pt x="868" y="2155"/>
                      </a:lnTo>
                      <a:lnTo>
                        <a:pt x="870" y="2155"/>
                      </a:lnTo>
                      <a:lnTo>
                        <a:pt x="871" y="2156"/>
                      </a:lnTo>
                      <a:lnTo>
                        <a:pt x="872" y="2157"/>
                      </a:lnTo>
                      <a:lnTo>
                        <a:pt x="875" y="2162"/>
                      </a:lnTo>
                      <a:lnTo>
                        <a:pt x="876" y="2170"/>
                      </a:lnTo>
                      <a:lnTo>
                        <a:pt x="878" y="2181"/>
                      </a:lnTo>
                      <a:lnTo>
                        <a:pt x="879" y="2196"/>
                      </a:lnTo>
                      <a:lnTo>
                        <a:pt x="880" y="2214"/>
                      </a:lnTo>
                      <a:lnTo>
                        <a:pt x="880" y="2236"/>
                      </a:lnTo>
                      <a:lnTo>
                        <a:pt x="881" y="2242"/>
                      </a:lnTo>
                      <a:lnTo>
                        <a:pt x="883" y="2248"/>
                      </a:lnTo>
                      <a:lnTo>
                        <a:pt x="887" y="2254"/>
                      </a:lnTo>
                      <a:lnTo>
                        <a:pt x="891" y="2261"/>
                      </a:lnTo>
                      <a:lnTo>
                        <a:pt x="897" y="2268"/>
                      </a:lnTo>
                      <a:lnTo>
                        <a:pt x="903" y="2274"/>
                      </a:lnTo>
                      <a:lnTo>
                        <a:pt x="909" y="2279"/>
                      </a:lnTo>
                      <a:lnTo>
                        <a:pt x="917" y="2283"/>
                      </a:lnTo>
                      <a:lnTo>
                        <a:pt x="923" y="2287"/>
                      </a:lnTo>
                      <a:lnTo>
                        <a:pt x="930" y="2289"/>
                      </a:lnTo>
                      <a:lnTo>
                        <a:pt x="936" y="2290"/>
                      </a:lnTo>
                      <a:lnTo>
                        <a:pt x="941" y="2289"/>
                      </a:lnTo>
                      <a:lnTo>
                        <a:pt x="943" y="2288"/>
                      </a:lnTo>
                      <a:lnTo>
                        <a:pt x="945" y="2287"/>
                      </a:lnTo>
                      <a:lnTo>
                        <a:pt x="948" y="2285"/>
                      </a:lnTo>
                      <a:lnTo>
                        <a:pt x="950" y="2282"/>
                      </a:lnTo>
                      <a:lnTo>
                        <a:pt x="952" y="2276"/>
                      </a:lnTo>
                      <a:lnTo>
                        <a:pt x="953" y="2267"/>
                      </a:lnTo>
                      <a:lnTo>
                        <a:pt x="954" y="2245"/>
                      </a:lnTo>
                      <a:lnTo>
                        <a:pt x="957" y="2219"/>
                      </a:lnTo>
                      <a:lnTo>
                        <a:pt x="961" y="2194"/>
                      </a:lnTo>
                      <a:lnTo>
                        <a:pt x="965" y="2172"/>
                      </a:lnTo>
                      <a:lnTo>
                        <a:pt x="967" y="2164"/>
                      </a:lnTo>
                      <a:lnTo>
                        <a:pt x="969" y="2158"/>
                      </a:lnTo>
                      <a:lnTo>
                        <a:pt x="970" y="2156"/>
                      </a:lnTo>
                      <a:lnTo>
                        <a:pt x="971" y="2155"/>
                      </a:lnTo>
                      <a:lnTo>
                        <a:pt x="972" y="2155"/>
                      </a:lnTo>
                      <a:lnTo>
                        <a:pt x="973" y="2155"/>
                      </a:lnTo>
                      <a:lnTo>
                        <a:pt x="974" y="2159"/>
                      </a:lnTo>
                      <a:lnTo>
                        <a:pt x="976" y="2167"/>
                      </a:lnTo>
                      <a:lnTo>
                        <a:pt x="976" y="2180"/>
                      </a:lnTo>
                      <a:lnTo>
                        <a:pt x="977" y="2199"/>
                      </a:lnTo>
                      <a:lnTo>
                        <a:pt x="977" y="2211"/>
                      </a:lnTo>
                      <a:lnTo>
                        <a:pt x="978" y="2221"/>
                      </a:lnTo>
                      <a:lnTo>
                        <a:pt x="980" y="2230"/>
                      </a:lnTo>
                      <a:lnTo>
                        <a:pt x="982" y="2236"/>
                      </a:lnTo>
                      <a:lnTo>
                        <a:pt x="985" y="2241"/>
                      </a:lnTo>
                      <a:lnTo>
                        <a:pt x="989" y="2245"/>
                      </a:lnTo>
                      <a:lnTo>
                        <a:pt x="992" y="2247"/>
                      </a:lnTo>
                      <a:lnTo>
                        <a:pt x="996" y="2247"/>
                      </a:lnTo>
                      <a:lnTo>
                        <a:pt x="1001" y="2247"/>
                      </a:lnTo>
                      <a:lnTo>
                        <a:pt x="1006" y="2245"/>
                      </a:lnTo>
                      <a:lnTo>
                        <a:pt x="1011" y="2242"/>
                      </a:lnTo>
                      <a:lnTo>
                        <a:pt x="1016" y="2238"/>
                      </a:lnTo>
                      <a:lnTo>
                        <a:pt x="1029" y="2228"/>
                      </a:lnTo>
                      <a:lnTo>
                        <a:pt x="1041" y="2214"/>
                      </a:lnTo>
                      <a:lnTo>
                        <a:pt x="1053" y="2200"/>
                      </a:lnTo>
                      <a:lnTo>
                        <a:pt x="1066" y="2183"/>
                      </a:lnTo>
                      <a:lnTo>
                        <a:pt x="1078" y="2167"/>
                      </a:lnTo>
                      <a:lnTo>
                        <a:pt x="1089" y="2150"/>
                      </a:lnTo>
                      <a:lnTo>
                        <a:pt x="1110" y="2123"/>
                      </a:lnTo>
                      <a:lnTo>
                        <a:pt x="1122" y="2105"/>
                      </a:lnTo>
                      <a:lnTo>
                        <a:pt x="1126" y="2103"/>
                      </a:lnTo>
                      <a:lnTo>
                        <a:pt x="1132" y="2102"/>
                      </a:lnTo>
                      <a:lnTo>
                        <a:pt x="1141" y="2101"/>
                      </a:lnTo>
                      <a:lnTo>
                        <a:pt x="1150" y="2100"/>
                      </a:lnTo>
                      <a:lnTo>
                        <a:pt x="1173" y="2099"/>
                      </a:lnTo>
                      <a:lnTo>
                        <a:pt x="1197" y="2098"/>
                      </a:lnTo>
                      <a:lnTo>
                        <a:pt x="1209" y="2096"/>
                      </a:lnTo>
                      <a:lnTo>
                        <a:pt x="1220" y="2094"/>
                      </a:lnTo>
                      <a:lnTo>
                        <a:pt x="1229" y="2092"/>
                      </a:lnTo>
                      <a:lnTo>
                        <a:pt x="1237" y="2088"/>
                      </a:lnTo>
                      <a:lnTo>
                        <a:pt x="1240" y="2086"/>
                      </a:lnTo>
                      <a:lnTo>
                        <a:pt x="1242" y="2084"/>
                      </a:lnTo>
                      <a:lnTo>
                        <a:pt x="1244" y="2081"/>
                      </a:lnTo>
                      <a:lnTo>
                        <a:pt x="1247" y="2078"/>
                      </a:lnTo>
                      <a:lnTo>
                        <a:pt x="1247" y="2074"/>
                      </a:lnTo>
                      <a:lnTo>
                        <a:pt x="1247" y="2070"/>
                      </a:lnTo>
                      <a:lnTo>
                        <a:pt x="1246" y="2066"/>
                      </a:lnTo>
                      <a:lnTo>
                        <a:pt x="1244" y="2062"/>
                      </a:lnTo>
                      <a:lnTo>
                        <a:pt x="1240" y="2053"/>
                      </a:lnTo>
                      <a:lnTo>
                        <a:pt x="1238" y="2041"/>
                      </a:lnTo>
                      <a:lnTo>
                        <a:pt x="1236" y="2027"/>
                      </a:lnTo>
                      <a:lnTo>
                        <a:pt x="1234" y="2011"/>
                      </a:lnTo>
                      <a:lnTo>
                        <a:pt x="1230" y="1977"/>
                      </a:lnTo>
                      <a:lnTo>
                        <a:pt x="1227" y="1939"/>
                      </a:lnTo>
                      <a:lnTo>
                        <a:pt x="1224" y="1920"/>
                      </a:lnTo>
                      <a:lnTo>
                        <a:pt x="1222" y="1902"/>
                      </a:lnTo>
                      <a:lnTo>
                        <a:pt x="1219" y="1884"/>
                      </a:lnTo>
                      <a:lnTo>
                        <a:pt x="1216" y="1868"/>
                      </a:lnTo>
                      <a:lnTo>
                        <a:pt x="1212" y="1852"/>
                      </a:lnTo>
                      <a:lnTo>
                        <a:pt x="1207" y="1840"/>
                      </a:lnTo>
                      <a:lnTo>
                        <a:pt x="1204" y="1834"/>
                      </a:lnTo>
                      <a:lnTo>
                        <a:pt x="1201" y="1829"/>
                      </a:lnTo>
                      <a:lnTo>
                        <a:pt x="1198" y="1825"/>
                      </a:lnTo>
                      <a:lnTo>
                        <a:pt x="1195" y="1821"/>
                      </a:lnTo>
                      <a:lnTo>
                        <a:pt x="1188" y="1811"/>
                      </a:lnTo>
                      <a:lnTo>
                        <a:pt x="1182" y="1803"/>
                      </a:lnTo>
                      <a:lnTo>
                        <a:pt x="1179" y="1794"/>
                      </a:lnTo>
                      <a:lnTo>
                        <a:pt x="1177" y="1787"/>
                      </a:lnTo>
                      <a:lnTo>
                        <a:pt x="1178" y="1778"/>
                      </a:lnTo>
                      <a:lnTo>
                        <a:pt x="1180" y="1771"/>
                      </a:lnTo>
                      <a:lnTo>
                        <a:pt x="1184" y="1764"/>
                      </a:lnTo>
                      <a:lnTo>
                        <a:pt x="1189" y="1758"/>
                      </a:lnTo>
                      <a:lnTo>
                        <a:pt x="1196" y="1752"/>
                      </a:lnTo>
                      <a:lnTo>
                        <a:pt x="1204" y="1747"/>
                      </a:lnTo>
                      <a:lnTo>
                        <a:pt x="1214" y="1740"/>
                      </a:lnTo>
                      <a:lnTo>
                        <a:pt x="1224" y="1735"/>
                      </a:lnTo>
                      <a:lnTo>
                        <a:pt x="1235" y="1731"/>
                      </a:lnTo>
                      <a:lnTo>
                        <a:pt x="1247" y="1727"/>
                      </a:lnTo>
                      <a:lnTo>
                        <a:pt x="1260" y="1723"/>
                      </a:lnTo>
                      <a:lnTo>
                        <a:pt x="1273" y="1720"/>
                      </a:lnTo>
                      <a:lnTo>
                        <a:pt x="1300" y="1715"/>
                      </a:lnTo>
                      <a:lnTo>
                        <a:pt x="1328" y="1711"/>
                      </a:lnTo>
                      <a:lnTo>
                        <a:pt x="1355" y="1708"/>
                      </a:lnTo>
                      <a:lnTo>
                        <a:pt x="1381" y="1708"/>
                      </a:lnTo>
                      <a:lnTo>
                        <a:pt x="1405" y="1709"/>
                      </a:lnTo>
                      <a:lnTo>
                        <a:pt x="1425" y="1711"/>
                      </a:lnTo>
                      <a:lnTo>
                        <a:pt x="1434" y="1713"/>
                      </a:lnTo>
                      <a:lnTo>
                        <a:pt x="1441" y="1715"/>
                      </a:lnTo>
                      <a:lnTo>
                        <a:pt x="1446" y="1718"/>
                      </a:lnTo>
                      <a:lnTo>
                        <a:pt x="1450" y="1721"/>
                      </a:lnTo>
                      <a:lnTo>
                        <a:pt x="1457" y="1727"/>
                      </a:lnTo>
                      <a:lnTo>
                        <a:pt x="1466" y="1732"/>
                      </a:lnTo>
                      <a:lnTo>
                        <a:pt x="1477" y="1737"/>
                      </a:lnTo>
                      <a:lnTo>
                        <a:pt x="1489" y="1741"/>
                      </a:lnTo>
                      <a:lnTo>
                        <a:pt x="1501" y="1745"/>
                      </a:lnTo>
                      <a:lnTo>
                        <a:pt x="1516" y="1747"/>
                      </a:lnTo>
                      <a:lnTo>
                        <a:pt x="1529" y="1749"/>
                      </a:lnTo>
                      <a:lnTo>
                        <a:pt x="1544" y="1750"/>
                      </a:lnTo>
                      <a:lnTo>
                        <a:pt x="1557" y="1749"/>
                      </a:lnTo>
                      <a:lnTo>
                        <a:pt x="1570" y="1747"/>
                      </a:lnTo>
                      <a:lnTo>
                        <a:pt x="1583" y="1744"/>
                      </a:lnTo>
                      <a:lnTo>
                        <a:pt x="1593" y="1738"/>
                      </a:lnTo>
                      <a:lnTo>
                        <a:pt x="1598" y="1736"/>
                      </a:lnTo>
                      <a:lnTo>
                        <a:pt x="1602" y="1732"/>
                      </a:lnTo>
                      <a:lnTo>
                        <a:pt x="1605" y="1729"/>
                      </a:lnTo>
                      <a:lnTo>
                        <a:pt x="1608" y="1724"/>
                      </a:lnTo>
                      <a:lnTo>
                        <a:pt x="1610" y="1720"/>
                      </a:lnTo>
                      <a:lnTo>
                        <a:pt x="1612" y="1715"/>
                      </a:lnTo>
                      <a:lnTo>
                        <a:pt x="1613" y="1709"/>
                      </a:lnTo>
                      <a:lnTo>
                        <a:pt x="1614" y="1702"/>
                      </a:lnTo>
                      <a:lnTo>
                        <a:pt x="1614" y="1699"/>
                      </a:lnTo>
                      <a:lnTo>
                        <a:pt x="1616" y="1695"/>
                      </a:lnTo>
                      <a:lnTo>
                        <a:pt x="1619" y="1692"/>
                      </a:lnTo>
                      <a:lnTo>
                        <a:pt x="1622" y="1688"/>
                      </a:lnTo>
                      <a:lnTo>
                        <a:pt x="1630" y="1680"/>
                      </a:lnTo>
                      <a:lnTo>
                        <a:pt x="1640" y="1673"/>
                      </a:lnTo>
                      <a:lnTo>
                        <a:pt x="1661" y="1658"/>
                      </a:lnTo>
                      <a:lnTo>
                        <a:pt x="1675" y="1647"/>
                      </a:lnTo>
                      <a:lnTo>
                        <a:pt x="1684" y="1633"/>
                      </a:lnTo>
                      <a:lnTo>
                        <a:pt x="1702" y="1602"/>
                      </a:lnTo>
                      <a:lnTo>
                        <a:pt x="1706" y="1593"/>
                      </a:lnTo>
                      <a:lnTo>
                        <a:pt x="1709" y="1585"/>
                      </a:lnTo>
                      <a:lnTo>
                        <a:pt x="1712" y="1578"/>
                      </a:lnTo>
                      <a:lnTo>
                        <a:pt x="1713" y="1571"/>
                      </a:lnTo>
                      <a:lnTo>
                        <a:pt x="1714" y="1566"/>
                      </a:lnTo>
                      <a:lnTo>
                        <a:pt x="1713" y="1563"/>
                      </a:lnTo>
                      <a:lnTo>
                        <a:pt x="1711" y="1561"/>
                      </a:lnTo>
                      <a:lnTo>
                        <a:pt x="1710" y="1561"/>
                      </a:lnTo>
                      <a:lnTo>
                        <a:pt x="1708" y="1560"/>
                      </a:lnTo>
                      <a:lnTo>
                        <a:pt x="1705" y="1561"/>
                      </a:lnTo>
                      <a:close/>
                      <a:moveTo>
                        <a:pt x="861" y="1771"/>
                      </a:moveTo>
                      <a:lnTo>
                        <a:pt x="876" y="1771"/>
                      </a:lnTo>
                      <a:lnTo>
                        <a:pt x="891" y="1773"/>
                      </a:lnTo>
                      <a:lnTo>
                        <a:pt x="909" y="1776"/>
                      </a:lnTo>
                      <a:lnTo>
                        <a:pt x="927" y="1779"/>
                      </a:lnTo>
                      <a:lnTo>
                        <a:pt x="945" y="1783"/>
                      </a:lnTo>
                      <a:lnTo>
                        <a:pt x="964" y="1785"/>
                      </a:lnTo>
                      <a:lnTo>
                        <a:pt x="980" y="1787"/>
                      </a:lnTo>
                      <a:lnTo>
                        <a:pt x="996" y="1787"/>
                      </a:lnTo>
                      <a:lnTo>
                        <a:pt x="1003" y="1786"/>
                      </a:lnTo>
                      <a:lnTo>
                        <a:pt x="1008" y="1785"/>
                      </a:lnTo>
                      <a:lnTo>
                        <a:pt x="1013" y="1784"/>
                      </a:lnTo>
                      <a:lnTo>
                        <a:pt x="1018" y="1782"/>
                      </a:lnTo>
                      <a:lnTo>
                        <a:pt x="1021" y="1778"/>
                      </a:lnTo>
                      <a:lnTo>
                        <a:pt x="1024" y="1775"/>
                      </a:lnTo>
                      <a:lnTo>
                        <a:pt x="1025" y="1770"/>
                      </a:lnTo>
                      <a:lnTo>
                        <a:pt x="1025" y="1766"/>
                      </a:lnTo>
                      <a:lnTo>
                        <a:pt x="1024" y="1760"/>
                      </a:lnTo>
                      <a:lnTo>
                        <a:pt x="1020" y="1753"/>
                      </a:lnTo>
                      <a:lnTo>
                        <a:pt x="1016" y="1746"/>
                      </a:lnTo>
                      <a:lnTo>
                        <a:pt x="1011" y="1736"/>
                      </a:lnTo>
                      <a:lnTo>
                        <a:pt x="1003" y="1727"/>
                      </a:lnTo>
                      <a:lnTo>
                        <a:pt x="995" y="1716"/>
                      </a:lnTo>
                      <a:lnTo>
                        <a:pt x="983" y="1703"/>
                      </a:lnTo>
                      <a:lnTo>
                        <a:pt x="971" y="1690"/>
                      </a:lnTo>
                      <a:lnTo>
                        <a:pt x="959" y="1678"/>
                      </a:lnTo>
                      <a:lnTo>
                        <a:pt x="949" y="1664"/>
                      </a:lnTo>
                      <a:lnTo>
                        <a:pt x="940" y="1650"/>
                      </a:lnTo>
                      <a:lnTo>
                        <a:pt x="932" y="1637"/>
                      </a:lnTo>
                      <a:lnTo>
                        <a:pt x="926" y="1622"/>
                      </a:lnTo>
                      <a:lnTo>
                        <a:pt x="921" y="1608"/>
                      </a:lnTo>
                      <a:lnTo>
                        <a:pt x="916" y="1593"/>
                      </a:lnTo>
                      <a:lnTo>
                        <a:pt x="913" y="1580"/>
                      </a:lnTo>
                      <a:lnTo>
                        <a:pt x="906" y="1553"/>
                      </a:lnTo>
                      <a:lnTo>
                        <a:pt x="903" y="1528"/>
                      </a:lnTo>
                      <a:lnTo>
                        <a:pt x="900" y="1505"/>
                      </a:lnTo>
                      <a:lnTo>
                        <a:pt x="898" y="1486"/>
                      </a:lnTo>
                      <a:lnTo>
                        <a:pt x="896" y="1477"/>
                      </a:lnTo>
                      <a:lnTo>
                        <a:pt x="895" y="1471"/>
                      </a:lnTo>
                      <a:lnTo>
                        <a:pt x="892" y="1465"/>
                      </a:lnTo>
                      <a:lnTo>
                        <a:pt x="890" y="1460"/>
                      </a:lnTo>
                      <a:lnTo>
                        <a:pt x="886" y="1457"/>
                      </a:lnTo>
                      <a:lnTo>
                        <a:pt x="882" y="1456"/>
                      </a:lnTo>
                      <a:lnTo>
                        <a:pt x="877" y="1456"/>
                      </a:lnTo>
                      <a:lnTo>
                        <a:pt x="870" y="1457"/>
                      </a:lnTo>
                      <a:lnTo>
                        <a:pt x="863" y="1460"/>
                      </a:lnTo>
                      <a:lnTo>
                        <a:pt x="854" y="1466"/>
                      </a:lnTo>
                      <a:lnTo>
                        <a:pt x="845" y="1473"/>
                      </a:lnTo>
                      <a:lnTo>
                        <a:pt x="833" y="1482"/>
                      </a:lnTo>
                      <a:lnTo>
                        <a:pt x="806" y="1507"/>
                      </a:lnTo>
                      <a:lnTo>
                        <a:pt x="771" y="1542"/>
                      </a:lnTo>
                      <a:lnTo>
                        <a:pt x="764" y="1550"/>
                      </a:lnTo>
                      <a:lnTo>
                        <a:pt x="755" y="1563"/>
                      </a:lnTo>
                      <a:lnTo>
                        <a:pt x="747" y="1577"/>
                      </a:lnTo>
                      <a:lnTo>
                        <a:pt x="740" y="1592"/>
                      </a:lnTo>
                      <a:lnTo>
                        <a:pt x="733" y="1608"/>
                      </a:lnTo>
                      <a:lnTo>
                        <a:pt x="728" y="1622"/>
                      </a:lnTo>
                      <a:lnTo>
                        <a:pt x="723" y="1637"/>
                      </a:lnTo>
                      <a:lnTo>
                        <a:pt x="722" y="1647"/>
                      </a:lnTo>
                      <a:lnTo>
                        <a:pt x="721" y="1659"/>
                      </a:lnTo>
                      <a:lnTo>
                        <a:pt x="720" y="1671"/>
                      </a:lnTo>
                      <a:lnTo>
                        <a:pt x="718" y="1681"/>
                      </a:lnTo>
                      <a:lnTo>
                        <a:pt x="716" y="1690"/>
                      </a:lnTo>
                      <a:lnTo>
                        <a:pt x="710" y="1708"/>
                      </a:lnTo>
                      <a:lnTo>
                        <a:pt x="704" y="1724"/>
                      </a:lnTo>
                      <a:lnTo>
                        <a:pt x="697" y="1740"/>
                      </a:lnTo>
                      <a:lnTo>
                        <a:pt x="692" y="1759"/>
                      </a:lnTo>
                      <a:lnTo>
                        <a:pt x="689" y="1768"/>
                      </a:lnTo>
                      <a:lnTo>
                        <a:pt x="688" y="1778"/>
                      </a:lnTo>
                      <a:lnTo>
                        <a:pt x="686" y="1790"/>
                      </a:lnTo>
                      <a:lnTo>
                        <a:pt x="685" y="1802"/>
                      </a:lnTo>
                      <a:lnTo>
                        <a:pt x="686" y="1805"/>
                      </a:lnTo>
                      <a:lnTo>
                        <a:pt x="690" y="1807"/>
                      </a:lnTo>
                      <a:lnTo>
                        <a:pt x="693" y="1810"/>
                      </a:lnTo>
                      <a:lnTo>
                        <a:pt x="698" y="1811"/>
                      </a:lnTo>
                      <a:lnTo>
                        <a:pt x="711" y="1814"/>
                      </a:lnTo>
                      <a:lnTo>
                        <a:pt x="727" y="1815"/>
                      </a:lnTo>
                      <a:lnTo>
                        <a:pt x="757" y="1815"/>
                      </a:lnTo>
                      <a:lnTo>
                        <a:pt x="777" y="1814"/>
                      </a:lnTo>
                      <a:lnTo>
                        <a:pt x="781" y="1813"/>
                      </a:lnTo>
                      <a:lnTo>
                        <a:pt x="786" y="1812"/>
                      </a:lnTo>
                      <a:lnTo>
                        <a:pt x="791" y="1809"/>
                      </a:lnTo>
                      <a:lnTo>
                        <a:pt x="796" y="1806"/>
                      </a:lnTo>
                      <a:lnTo>
                        <a:pt x="807" y="1799"/>
                      </a:lnTo>
                      <a:lnTo>
                        <a:pt x="817" y="1791"/>
                      </a:lnTo>
                      <a:lnTo>
                        <a:pt x="828" y="1782"/>
                      </a:lnTo>
                      <a:lnTo>
                        <a:pt x="839" y="1775"/>
                      </a:lnTo>
                      <a:lnTo>
                        <a:pt x="845" y="1772"/>
                      </a:lnTo>
                      <a:lnTo>
                        <a:pt x="850" y="1771"/>
                      </a:lnTo>
                      <a:lnTo>
                        <a:pt x="856" y="1770"/>
                      </a:lnTo>
                      <a:lnTo>
                        <a:pt x="861" y="1771"/>
                      </a:lnTo>
                      <a:close/>
                      <a:moveTo>
                        <a:pt x="140" y="1244"/>
                      </a:moveTo>
                      <a:lnTo>
                        <a:pt x="163" y="1199"/>
                      </a:lnTo>
                      <a:lnTo>
                        <a:pt x="193" y="1141"/>
                      </a:lnTo>
                      <a:lnTo>
                        <a:pt x="210" y="1110"/>
                      </a:lnTo>
                      <a:lnTo>
                        <a:pt x="224" y="1078"/>
                      </a:lnTo>
                      <a:lnTo>
                        <a:pt x="230" y="1061"/>
                      </a:lnTo>
                      <a:lnTo>
                        <a:pt x="236" y="1045"/>
                      </a:lnTo>
                      <a:lnTo>
                        <a:pt x="242" y="1028"/>
                      </a:lnTo>
                      <a:lnTo>
                        <a:pt x="246" y="1012"/>
                      </a:lnTo>
                      <a:lnTo>
                        <a:pt x="249" y="996"/>
                      </a:lnTo>
                      <a:lnTo>
                        <a:pt x="252" y="981"/>
                      </a:lnTo>
                      <a:lnTo>
                        <a:pt x="253" y="966"/>
                      </a:lnTo>
                      <a:lnTo>
                        <a:pt x="253" y="951"/>
                      </a:lnTo>
                      <a:lnTo>
                        <a:pt x="252" y="938"/>
                      </a:lnTo>
                      <a:lnTo>
                        <a:pt x="249" y="924"/>
                      </a:lnTo>
                      <a:lnTo>
                        <a:pt x="245" y="912"/>
                      </a:lnTo>
                      <a:lnTo>
                        <a:pt x="238" y="901"/>
                      </a:lnTo>
                      <a:lnTo>
                        <a:pt x="230" y="891"/>
                      </a:lnTo>
                      <a:lnTo>
                        <a:pt x="221" y="881"/>
                      </a:lnTo>
                      <a:lnTo>
                        <a:pt x="209" y="874"/>
                      </a:lnTo>
                      <a:lnTo>
                        <a:pt x="195" y="867"/>
                      </a:lnTo>
                      <a:lnTo>
                        <a:pt x="179" y="862"/>
                      </a:lnTo>
                      <a:lnTo>
                        <a:pt x="160" y="858"/>
                      </a:lnTo>
                      <a:lnTo>
                        <a:pt x="139" y="856"/>
                      </a:lnTo>
                      <a:lnTo>
                        <a:pt x="115" y="855"/>
                      </a:lnTo>
                      <a:lnTo>
                        <a:pt x="104" y="855"/>
                      </a:lnTo>
                      <a:lnTo>
                        <a:pt x="95" y="857"/>
                      </a:lnTo>
                      <a:lnTo>
                        <a:pt x="85" y="860"/>
                      </a:lnTo>
                      <a:lnTo>
                        <a:pt x="79" y="865"/>
                      </a:lnTo>
                      <a:lnTo>
                        <a:pt x="73" y="870"/>
                      </a:lnTo>
                      <a:lnTo>
                        <a:pt x="68" y="876"/>
                      </a:lnTo>
                      <a:lnTo>
                        <a:pt x="65" y="884"/>
                      </a:lnTo>
                      <a:lnTo>
                        <a:pt x="62" y="893"/>
                      </a:lnTo>
                      <a:lnTo>
                        <a:pt x="61" y="902"/>
                      </a:lnTo>
                      <a:lnTo>
                        <a:pt x="60" y="912"/>
                      </a:lnTo>
                      <a:lnTo>
                        <a:pt x="60" y="923"/>
                      </a:lnTo>
                      <a:lnTo>
                        <a:pt x="61" y="935"/>
                      </a:lnTo>
                      <a:lnTo>
                        <a:pt x="65" y="961"/>
                      </a:lnTo>
                      <a:lnTo>
                        <a:pt x="71" y="989"/>
                      </a:lnTo>
                      <a:lnTo>
                        <a:pt x="87" y="1050"/>
                      </a:lnTo>
                      <a:lnTo>
                        <a:pt x="108" y="1116"/>
                      </a:lnTo>
                      <a:lnTo>
                        <a:pt x="117" y="1148"/>
                      </a:lnTo>
                      <a:lnTo>
                        <a:pt x="126" y="1181"/>
                      </a:lnTo>
                      <a:lnTo>
                        <a:pt x="134" y="1213"/>
                      </a:lnTo>
                      <a:lnTo>
                        <a:pt x="140" y="1244"/>
                      </a:lnTo>
                      <a:close/>
                      <a:moveTo>
                        <a:pt x="758" y="1331"/>
                      </a:moveTo>
                      <a:lnTo>
                        <a:pt x="758" y="1311"/>
                      </a:lnTo>
                      <a:lnTo>
                        <a:pt x="757" y="1292"/>
                      </a:lnTo>
                      <a:lnTo>
                        <a:pt x="755" y="1275"/>
                      </a:lnTo>
                      <a:lnTo>
                        <a:pt x="753" y="1258"/>
                      </a:lnTo>
                      <a:lnTo>
                        <a:pt x="751" y="1244"/>
                      </a:lnTo>
                      <a:lnTo>
                        <a:pt x="748" y="1230"/>
                      </a:lnTo>
                      <a:lnTo>
                        <a:pt x="744" y="1217"/>
                      </a:lnTo>
                      <a:lnTo>
                        <a:pt x="740" y="1206"/>
                      </a:lnTo>
                      <a:lnTo>
                        <a:pt x="735" y="1195"/>
                      </a:lnTo>
                      <a:lnTo>
                        <a:pt x="731" y="1184"/>
                      </a:lnTo>
                      <a:lnTo>
                        <a:pt x="725" y="1175"/>
                      </a:lnTo>
                      <a:lnTo>
                        <a:pt x="718" y="1167"/>
                      </a:lnTo>
                      <a:lnTo>
                        <a:pt x="712" y="1160"/>
                      </a:lnTo>
                      <a:lnTo>
                        <a:pt x="706" y="1153"/>
                      </a:lnTo>
                      <a:lnTo>
                        <a:pt x="699" y="1145"/>
                      </a:lnTo>
                      <a:lnTo>
                        <a:pt x="692" y="1139"/>
                      </a:lnTo>
                      <a:lnTo>
                        <a:pt x="676" y="1128"/>
                      </a:lnTo>
                      <a:lnTo>
                        <a:pt x="660" y="1117"/>
                      </a:lnTo>
                      <a:lnTo>
                        <a:pt x="643" y="1106"/>
                      </a:lnTo>
                      <a:lnTo>
                        <a:pt x="626" y="1096"/>
                      </a:lnTo>
                      <a:lnTo>
                        <a:pt x="607" y="1085"/>
                      </a:lnTo>
                      <a:lnTo>
                        <a:pt x="589" y="1071"/>
                      </a:lnTo>
                      <a:lnTo>
                        <a:pt x="570" y="1057"/>
                      </a:lnTo>
                      <a:lnTo>
                        <a:pt x="552" y="1041"/>
                      </a:lnTo>
                      <a:lnTo>
                        <a:pt x="546" y="1034"/>
                      </a:lnTo>
                      <a:lnTo>
                        <a:pt x="539" y="1030"/>
                      </a:lnTo>
                      <a:lnTo>
                        <a:pt x="530" y="1028"/>
                      </a:lnTo>
                      <a:lnTo>
                        <a:pt x="522" y="1027"/>
                      </a:lnTo>
                      <a:lnTo>
                        <a:pt x="514" y="1028"/>
                      </a:lnTo>
                      <a:lnTo>
                        <a:pt x="505" y="1029"/>
                      </a:lnTo>
                      <a:lnTo>
                        <a:pt x="495" y="1032"/>
                      </a:lnTo>
                      <a:lnTo>
                        <a:pt x="485" y="1036"/>
                      </a:lnTo>
                      <a:lnTo>
                        <a:pt x="476" y="1042"/>
                      </a:lnTo>
                      <a:lnTo>
                        <a:pt x="465" y="1048"/>
                      </a:lnTo>
                      <a:lnTo>
                        <a:pt x="454" y="1055"/>
                      </a:lnTo>
                      <a:lnTo>
                        <a:pt x="444" y="1062"/>
                      </a:lnTo>
                      <a:lnTo>
                        <a:pt x="422" y="1079"/>
                      </a:lnTo>
                      <a:lnTo>
                        <a:pt x="401" y="1097"/>
                      </a:lnTo>
                      <a:lnTo>
                        <a:pt x="359" y="1137"/>
                      </a:lnTo>
                      <a:lnTo>
                        <a:pt x="320" y="1174"/>
                      </a:lnTo>
                      <a:lnTo>
                        <a:pt x="303" y="1191"/>
                      </a:lnTo>
                      <a:lnTo>
                        <a:pt x="289" y="1204"/>
                      </a:lnTo>
                      <a:lnTo>
                        <a:pt x="276" y="1214"/>
                      </a:lnTo>
                      <a:lnTo>
                        <a:pt x="267" y="1219"/>
                      </a:lnTo>
                      <a:lnTo>
                        <a:pt x="252" y="1229"/>
                      </a:lnTo>
                      <a:lnTo>
                        <a:pt x="238" y="1238"/>
                      </a:lnTo>
                      <a:lnTo>
                        <a:pt x="228" y="1248"/>
                      </a:lnTo>
                      <a:lnTo>
                        <a:pt x="219" y="1258"/>
                      </a:lnTo>
                      <a:lnTo>
                        <a:pt x="212" y="1271"/>
                      </a:lnTo>
                      <a:lnTo>
                        <a:pt x="208" y="1283"/>
                      </a:lnTo>
                      <a:lnTo>
                        <a:pt x="205" y="1295"/>
                      </a:lnTo>
                      <a:lnTo>
                        <a:pt x="202" y="1309"/>
                      </a:lnTo>
                      <a:lnTo>
                        <a:pt x="202" y="1322"/>
                      </a:lnTo>
                      <a:lnTo>
                        <a:pt x="205" y="1336"/>
                      </a:lnTo>
                      <a:lnTo>
                        <a:pt x="208" y="1350"/>
                      </a:lnTo>
                      <a:lnTo>
                        <a:pt x="212" y="1363"/>
                      </a:lnTo>
                      <a:lnTo>
                        <a:pt x="217" y="1378"/>
                      </a:lnTo>
                      <a:lnTo>
                        <a:pt x="224" y="1392"/>
                      </a:lnTo>
                      <a:lnTo>
                        <a:pt x="231" y="1405"/>
                      </a:lnTo>
                      <a:lnTo>
                        <a:pt x="239" y="1420"/>
                      </a:lnTo>
                      <a:lnTo>
                        <a:pt x="249" y="1433"/>
                      </a:lnTo>
                      <a:lnTo>
                        <a:pt x="259" y="1447"/>
                      </a:lnTo>
                      <a:lnTo>
                        <a:pt x="269" y="1459"/>
                      </a:lnTo>
                      <a:lnTo>
                        <a:pt x="281" y="1471"/>
                      </a:lnTo>
                      <a:lnTo>
                        <a:pt x="292" y="1482"/>
                      </a:lnTo>
                      <a:lnTo>
                        <a:pt x="303" y="1494"/>
                      </a:lnTo>
                      <a:lnTo>
                        <a:pt x="314" y="1504"/>
                      </a:lnTo>
                      <a:lnTo>
                        <a:pt x="327" y="1514"/>
                      </a:lnTo>
                      <a:lnTo>
                        <a:pt x="338" y="1523"/>
                      </a:lnTo>
                      <a:lnTo>
                        <a:pt x="350" y="1531"/>
                      </a:lnTo>
                      <a:lnTo>
                        <a:pt x="362" y="1538"/>
                      </a:lnTo>
                      <a:lnTo>
                        <a:pt x="373" y="1543"/>
                      </a:lnTo>
                      <a:lnTo>
                        <a:pt x="383" y="1548"/>
                      </a:lnTo>
                      <a:lnTo>
                        <a:pt x="394" y="1551"/>
                      </a:lnTo>
                      <a:lnTo>
                        <a:pt x="404" y="1553"/>
                      </a:lnTo>
                      <a:lnTo>
                        <a:pt x="412" y="1554"/>
                      </a:lnTo>
                      <a:lnTo>
                        <a:pt x="441" y="1554"/>
                      </a:lnTo>
                      <a:lnTo>
                        <a:pt x="470" y="1553"/>
                      </a:lnTo>
                      <a:lnTo>
                        <a:pt x="498" y="1552"/>
                      </a:lnTo>
                      <a:lnTo>
                        <a:pt x="528" y="1549"/>
                      </a:lnTo>
                      <a:lnTo>
                        <a:pt x="557" y="1546"/>
                      </a:lnTo>
                      <a:lnTo>
                        <a:pt x="586" y="1541"/>
                      </a:lnTo>
                      <a:lnTo>
                        <a:pt x="600" y="1537"/>
                      </a:lnTo>
                      <a:lnTo>
                        <a:pt x="614" y="1534"/>
                      </a:lnTo>
                      <a:lnTo>
                        <a:pt x="627" y="1529"/>
                      </a:lnTo>
                      <a:lnTo>
                        <a:pt x="640" y="1524"/>
                      </a:lnTo>
                      <a:lnTo>
                        <a:pt x="653" y="1518"/>
                      </a:lnTo>
                      <a:lnTo>
                        <a:pt x="665" y="1512"/>
                      </a:lnTo>
                      <a:lnTo>
                        <a:pt x="676" y="1505"/>
                      </a:lnTo>
                      <a:lnTo>
                        <a:pt x="688" y="1497"/>
                      </a:lnTo>
                      <a:lnTo>
                        <a:pt x="698" y="1489"/>
                      </a:lnTo>
                      <a:lnTo>
                        <a:pt x="708" y="1479"/>
                      </a:lnTo>
                      <a:lnTo>
                        <a:pt x="716" y="1469"/>
                      </a:lnTo>
                      <a:lnTo>
                        <a:pt x="725" y="1458"/>
                      </a:lnTo>
                      <a:lnTo>
                        <a:pt x="733" y="1445"/>
                      </a:lnTo>
                      <a:lnTo>
                        <a:pt x="739" y="1432"/>
                      </a:lnTo>
                      <a:lnTo>
                        <a:pt x="745" y="1418"/>
                      </a:lnTo>
                      <a:lnTo>
                        <a:pt x="749" y="1403"/>
                      </a:lnTo>
                      <a:lnTo>
                        <a:pt x="753" y="1387"/>
                      </a:lnTo>
                      <a:lnTo>
                        <a:pt x="756" y="1369"/>
                      </a:lnTo>
                      <a:lnTo>
                        <a:pt x="758" y="1351"/>
                      </a:lnTo>
                      <a:lnTo>
                        <a:pt x="758" y="1331"/>
                      </a:lnTo>
                      <a:close/>
                      <a:moveTo>
                        <a:pt x="1433" y="1276"/>
                      </a:moveTo>
                      <a:lnTo>
                        <a:pt x="1432" y="1262"/>
                      </a:lnTo>
                      <a:lnTo>
                        <a:pt x="1430" y="1248"/>
                      </a:lnTo>
                      <a:lnTo>
                        <a:pt x="1427" y="1236"/>
                      </a:lnTo>
                      <a:lnTo>
                        <a:pt x="1424" y="1222"/>
                      </a:lnTo>
                      <a:lnTo>
                        <a:pt x="1420" y="1211"/>
                      </a:lnTo>
                      <a:lnTo>
                        <a:pt x="1416" y="1199"/>
                      </a:lnTo>
                      <a:lnTo>
                        <a:pt x="1410" y="1188"/>
                      </a:lnTo>
                      <a:lnTo>
                        <a:pt x="1404" y="1177"/>
                      </a:lnTo>
                      <a:lnTo>
                        <a:pt x="1397" y="1166"/>
                      </a:lnTo>
                      <a:lnTo>
                        <a:pt x="1388" y="1157"/>
                      </a:lnTo>
                      <a:lnTo>
                        <a:pt x="1380" y="1146"/>
                      </a:lnTo>
                      <a:lnTo>
                        <a:pt x="1372" y="1137"/>
                      </a:lnTo>
                      <a:lnTo>
                        <a:pt x="1363" y="1129"/>
                      </a:lnTo>
                      <a:lnTo>
                        <a:pt x="1352" y="1121"/>
                      </a:lnTo>
                      <a:lnTo>
                        <a:pt x="1342" y="1113"/>
                      </a:lnTo>
                      <a:lnTo>
                        <a:pt x="1331" y="1105"/>
                      </a:lnTo>
                      <a:lnTo>
                        <a:pt x="1321" y="1098"/>
                      </a:lnTo>
                      <a:lnTo>
                        <a:pt x="1308" y="1092"/>
                      </a:lnTo>
                      <a:lnTo>
                        <a:pt x="1297" y="1086"/>
                      </a:lnTo>
                      <a:lnTo>
                        <a:pt x="1285" y="1080"/>
                      </a:lnTo>
                      <a:lnTo>
                        <a:pt x="1260" y="1069"/>
                      </a:lnTo>
                      <a:lnTo>
                        <a:pt x="1235" y="1061"/>
                      </a:lnTo>
                      <a:lnTo>
                        <a:pt x="1210" y="1055"/>
                      </a:lnTo>
                      <a:lnTo>
                        <a:pt x="1184" y="1050"/>
                      </a:lnTo>
                      <a:lnTo>
                        <a:pt x="1159" y="1047"/>
                      </a:lnTo>
                      <a:lnTo>
                        <a:pt x="1135" y="1047"/>
                      </a:lnTo>
                      <a:lnTo>
                        <a:pt x="1119" y="1047"/>
                      </a:lnTo>
                      <a:lnTo>
                        <a:pt x="1103" y="1050"/>
                      </a:lnTo>
                      <a:lnTo>
                        <a:pt x="1086" y="1053"/>
                      </a:lnTo>
                      <a:lnTo>
                        <a:pt x="1069" y="1058"/>
                      </a:lnTo>
                      <a:lnTo>
                        <a:pt x="1050" y="1064"/>
                      </a:lnTo>
                      <a:lnTo>
                        <a:pt x="1033" y="1072"/>
                      </a:lnTo>
                      <a:lnTo>
                        <a:pt x="1015" y="1081"/>
                      </a:lnTo>
                      <a:lnTo>
                        <a:pt x="999" y="1090"/>
                      </a:lnTo>
                      <a:lnTo>
                        <a:pt x="983" y="1101"/>
                      </a:lnTo>
                      <a:lnTo>
                        <a:pt x="969" y="1113"/>
                      </a:lnTo>
                      <a:lnTo>
                        <a:pt x="956" y="1125"/>
                      </a:lnTo>
                      <a:lnTo>
                        <a:pt x="944" y="1138"/>
                      </a:lnTo>
                      <a:lnTo>
                        <a:pt x="939" y="1144"/>
                      </a:lnTo>
                      <a:lnTo>
                        <a:pt x="935" y="1152"/>
                      </a:lnTo>
                      <a:lnTo>
                        <a:pt x="931" y="1159"/>
                      </a:lnTo>
                      <a:lnTo>
                        <a:pt x="928" y="1165"/>
                      </a:lnTo>
                      <a:lnTo>
                        <a:pt x="926" y="1173"/>
                      </a:lnTo>
                      <a:lnTo>
                        <a:pt x="924" y="1180"/>
                      </a:lnTo>
                      <a:lnTo>
                        <a:pt x="923" y="1188"/>
                      </a:lnTo>
                      <a:lnTo>
                        <a:pt x="923" y="1195"/>
                      </a:lnTo>
                      <a:lnTo>
                        <a:pt x="923" y="1230"/>
                      </a:lnTo>
                      <a:lnTo>
                        <a:pt x="924" y="1264"/>
                      </a:lnTo>
                      <a:lnTo>
                        <a:pt x="927" y="1295"/>
                      </a:lnTo>
                      <a:lnTo>
                        <a:pt x="931" y="1326"/>
                      </a:lnTo>
                      <a:lnTo>
                        <a:pt x="934" y="1341"/>
                      </a:lnTo>
                      <a:lnTo>
                        <a:pt x="937" y="1355"/>
                      </a:lnTo>
                      <a:lnTo>
                        <a:pt x="940" y="1368"/>
                      </a:lnTo>
                      <a:lnTo>
                        <a:pt x="944" y="1381"/>
                      </a:lnTo>
                      <a:lnTo>
                        <a:pt x="949" y="1394"/>
                      </a:lnTo>
                      <a:lnTo>
                        <a:pt x="954" y="1405"/>
                      </a:lnTo>
                      <a:lnTo>
                        <a:pt x="960" y="1417"/>
                      </a:lnTo>
                      <a:lnTo>
                        <a:pt x="966" y="1428"/>
                      </a:lnTo>
                      <a:lnTo>
                        <a:pt x="972" y="1438"/>
                      </a:lnTo>
                      <a:lnTo>
                        <a:pt x="979" y="1448"/>
                      </a:lnTo>
                      <a:lnTo>
                        <a:pt x="988" y="1457"/>
                      </a:lnTo>
                      <a:lnTo>
                        <a:pt x="996" y="1466"/>
                      </a:lnTo>
                      <a:lnTo>
                        <a:pt x="1005" y="1473"/>
                      </a:lnTo>
                      <a:lnTo>
                        <a:pt x="1015" y="1481"/>
                      </a:lnTo>
                      <a:lnTo>
                        <a:pt x="1026" y="1488"/>
                      </a:lnTo>
                      <a:lnTo>
                        <a:pt x="1038" y="1494"/>
                      </a:lnTo>
                      <a:lnTo>
                        <a:pt x="1050" y="1499"/>
                      </a:lnTo>
                      <a:lnTo>
                        <a:pt x="1063" y="1504"/>
                      </a:lnTo>
                      <a:lnTo>
                        <a:pt x="1077" y="1508"/>
                      </a:lnTo>
                      <a:lnTo>
                        <a:pt x="1091" y="1511"/>
                      </a:lnTo>
                      <a:lnTo>
                        <a:pt x="1107" y="1513"/>
                      </a:lnTo>
                      <a:lnTo>
                        <a:pt x="1123" y="1515"/>
                      </a:lnTo>
                      <a:lnTo>
                        <a:pt x="1141" y="1516"/>
                      </a:lnTo>
                      <a:lnTo>
                        <a:pt x="1159" y="1517"/>
                      </a:lnTo>
                      <a:lnTo>
                        <a:pt x="1189" y="1516"/>
                      </a:lnTo>
                      <a:lnTo>
                        <a:pt x="1218" y="1516"/>
                      </a:lnTo>
                      <a:lnTo>
                        <a:pt x="1244" y="1514"/>
                      </a:lnTo>
                      <a:lnTo>
                        <a:pt x="1270" y="1511"/>
                      </a:lnTo>
                      <a:lnTo>
                        <a:pt x="1283" y="1509"/>
                      </a:lnTo>
                      <a:lnTo>
                        <a:pt x="1294" y="1507"/>
                      </a:lnTo>
                      <a:lnTo>
                        <a:pt x="1305" y="1504"/>
                      </a:lnTo>
                      <a:lnTo>
                        <a:pt x="1315" y="1501"/>
                      </a:lnTo>
                      <a:lnTo>
                        <a:pt x="1327" y="1497"/>
                      </a:lnTo>
                      <a:lnTo>
                        <a:pt x="1336" y="1493"/>
                      </a:lnTo>
                      <a:lnTo>
                        <a:pt x="1345" y="1488"/>
                      </a:lnTo>
                      <a:lnTo>
                        <a:pt x="1354" y="1482"/>
                      </a:lnTo>
                      <a:lnTo>
                        <a:pt x="1364" y="1476"/>
                      </a:lnTo>
                      <a:lnTo>
                        <a:pt x="1372" y="1469"/>
                      </a:lnTo>
                      <a:lnTo>
                        <a:pt x="1379" y="1461"/>
                      </a:lnTo>
                      <a:lnTo>
                        <a:pt x="1386" y="1453"/>
                      </a:lnTo>
                      <a:lnTo>
                        <a:pt x="1392" y="1443"/>
                      </a:lnTo>
                      <a:lnTo>
                        <a:pt x="1399" y="1433"/>
                      </a:lnTo>
                      <a:lnTo>
                        <a:pt x="1405" y="1422"/>
                      </a:lnTo>
                      <a:lnTo>
                        <a:pt x="1410" y="1410"/>
                      </a:lnTo>
                      <a:lnTo>
                        <a:pt x="1415" y="1397"/>
                      </a:lnTo>
                      <a:lnTo>
                        <a:pt x="1419" y="1383"/>
                      </a:lnTo>
                      <a:lnTo>
                        <a:pt x="1422" y="1367"/>
                      </a:lnTo>
                      <a:lnTo>
                        <a:pt x="1425" y="1352"/>
                      </a:lnTo>
                      <a:lnTo>
                        <a:pt x="1427" y="1334"/>
                      </a:lnTo>
                      <a:lnTo>
                        <a:pt x="1429" y="1316"/>
                      </a:lnTo>
                      <a:lnTo>
                        <a:pt x="1432" y="1296"/>
                      </a:lnTo>
                      <a:lnTo>
                        <a:pt x="1433" y="1276"/>
                      </a:lnTo>
                      <a:close/>
                      <a:moveTo>
                        <a:pt x="1627" y="798"/>
                      </a:moveTo>
                      <a:lnTo>
                        <a:pt x="1628" y="848"/>
                      </a:lnTo>
                      <a:lnTo>
                        <a:pt x="1631" y="905"/>
                      </a:lnTo>
                      <a:lnTo>
                        <a:pt x="1632" y="934"/>
                      </a:lnTo>
                      <a:lnTo>
                        <a:pt x="1632" y="962"/>
                      </a:lnTo>
                      <a:lnTo>
                        <a:pt x="1633" y="990"/>
                      </a:lnTo>
                      <a:lnTo>
                        <a:pt x="1632" y="1015"/>
                      </a:lnTo>
                      <a:lnTo>
                        <a:pt x="1630" y="1039"/>
                      </a:lnTo>
                      <a:lnTo>
                        <a:pt x="1626" y="1058"/>
                      </a:lnTo>
                      <a:lnTo>
                        <a:pt x="1624" y="1066"/>
                      </a:lnTo>
                      <a:lnTo>
                        <a:pt x="1621" y="1073"/>
                      </a:lnTo>
                      <a:lnTo>
                        <a:pt x="1618" y="1080"/>
                      </a:lnTo>
                      <a:lnTo>
                        <a:pt x="1613" y="1084"/>
                      </a:lnTo>
                      <a:lnTo>
                        <a:pt x="1609" y="1088"/>
                      </a:lnTo>
                      <a:lnTo>
                        <a:pt x="1604" y="1090"/>
                      </a:lnTo>
                      <a:lnTo>
                        <a:pt x="1598" y="1090"/>
                      </a:lnTo>
                      <a:lnTo>
                        <a:pt x="1592" y="1089"/>
                      </a:lnTo>
                      <a:lnTo>
                        <a:pt x="1585" y="1086"/>
                      </a:lnTo>
                      <a:lnTo>
                        <a:pt x="1577" y="1081"/>
                      </a:lnTo>
                      <a:lnTo>
                        <a:pt x="1569" y="1073"/>
                      </a:lnTo>
                      <a:lnTo>
                        <a:pt x="1560" y="1065"/>
                      </a:lnTo>
                      <a:lnTo>
                        <a:pt x="1547" y="1051"/>
                      </a:lnTo>
                      <a:lnTo>
                        <a:pt x="1535" y="1039"/>
                      </a:lnTo>
                      <a:lnTo>
                        <a:pt x="1526" y="1026"/>
                      </a:lnTo>
                      <a:lnTo>
                        <a:pt x="1519" y="1015"/>
                      </a:lnTo>
                      <a:lnTo>
                        <a:pt x="1513" y="1006"/>
                      </a:lnTo>
                      <a:lnTo>
                        <a:pt x="1509" y="996"/>
                      </a:lnTo>
                      <a:lnTo>
                        <a:pt x="1507" y="987"/>
                      </a:lnTo>
                      <a:lnTo>
                        <a:pt x="1506" y="980"/>
                      </a:lnTo>
                      <a:lnTo>
                        <a:pt x="1506" y="973"/>
                      </a:lnTo>
                      <a:lnTo>
                        <a:pt x="1507" y="966"/>
                      </a:lnTo>
                      <a:lnTo>
                        <a:pt x="1509" y="959"/>
                      </a:lnTo>
                      <a:lnTo>
                        <a:pt x="1513" y="953"/>
                      </a:lnTo>
                      <a:lnTo>
                        <a:pt x="1517" y="948"/>
                      </a:lnTo>
                      <a:lnTo>
                        <a:pt x="1522" y="942"/>
                      </a:lnTo>
                      <a:lnTo>
                        <a:pt x="1527" y="937"/>
                      </a:lnTo>
                      <a:lnTo>
                        <a:pt x="1533" y="932"/>
                      </a:lnTo>
                      <a:lnTo>
                        <a:pt x="1548" y="921"/>
                      </a:lnTo>
                      <a:lnTo>
                        <a:pt x="1562" y="910"/>
                      </a:lnTo>
                      <a:lnTo>
                        <a:pt x="1577" y="898"/>
                      </a:lnTo>
                      <a:lnTo>
                        <a:pt x="1592" y="883"/>
                      </a:lnTo>
                      <a:lnTo>
                        <a:pt x="1599" y="876"/>
                      </a:lnTo>
                      <a:lnTo>
                        <a:pt x="1605" y="867"/>
                      </a:lnTo>
                      <a:lnTo>
                        <a:pt x="1610" y="858"/>
                      </a:lnTo>
                      <a:lnTo>
                        <a:pt x="1615" y="848"/>
                      </a:lnTo>
                      <a:lnTo>
                        <a:pt x="1620" y="837"/>
                      </a:lnTo>
                      <a:lnTo>
                        <a:pt x="1623" y="826"/>
                      </a:lnTo>
                      <a:lnTo>
                        <a:pt x="1625" y="812"/>
                      </a:lnTo>
                      <a:lnTo>
                        <a:pt x="1627" y="798"/>
                      </a:lnTo>
                      <a:close/>
                      <a:moveTo>
                        <a:pt x="1405" y="1875"/>
                      </a:moveTo>
                      <a:lnTo>
                        <a:pt x="1408" y="1877"/>
                      </a:lnTo>
                      <a:lnTo>
                        <a:pt x="1410" y="1879"/>
                      </a:lnTo>
                      <a:lnTo>
                        <a:pt x="1411" y="1883"/>
                      </a:lnTo>
                      <a:lnTo>
                        <a:pt x="1412" y="1888"/>
                      </a:lnTo>
                      <a:lnTo>
                        <a:pt x="1414" y="1900"/>
                      </a:lnTo>
                      <a:lnTo>
                        <a:pt x="1414" y="1913"/>
                      </a:lnTo>
                      <a:lnTo>
                        <a:pt x="1413" y="1941"/>
                      </a:lnTo>
                      <a:lnTo>
                        <a:pt x="1412" y="1961"/>
                      </a:lnTo>
                      <a:lnTo>
                        <a:pt x="1413" y="1965"/>
                      </a:lnTo>
                      <a:lnTo>
                        <a:pt x="1415" y="1970"/>
                      </a:lnTo>
                      <a:lnTo>
                        <a:pt x="1417" y="1974"/>
                      </a:lnTo>
                      <a:lnTo>
                        <a:pt x="1421" y="1977"/>
                      </a:lnTo>
                      <a:lnTo>
                        <a:pt x="1425" y="1980"/>
                      </a:lnTo>
                      <a:lnTo>
                        <a:pt x="1429" y="1983"/>
                      </a:lnTo>
                      <a:lnTo>
                        <a:pt x="1435" y="1985"/>
                      </a:lnTo>
                      <a:lnTo>
                        <a:pt x="1440" y="1987"/>
                      </a:lnTo>
                      <a:lnTo>
                        <a:pt x="1449" y="1989"/>
                      </a:lnTo>
                      <a:lnTo>
                        <a:pt x="1458" y="1989"/>
                      </a:lnTo>
                      <a:lnTo>
                        <a:pt x="1461" y="1988"/>
                      </a:lnTo>
                      <a:lnTo>
                        <a:pt x="1464" y="1987"/>
                      </a:lnTo>
                      <a:lnTo>
                        <a:pt x="1465" y="1985"/>
                      </a:lnTo>
                      <a:lnTo>
                        <a:pt x="1466" y="1983"/>
                      </a:lnTo>
                      <a:lnTo>
                        <a:pt x="1467" y="1973"/>
                      </a:lnTo>
                      <a:lnTo>
                        <a:pt x="1469" y="1961"/>
                      </a:lnTo>
                      <a:lnTo>
                        <a:pt x="1471" y="1951"/>
                      </a:lnTo>
                      <a:lnTo>
                        <a:pt x="1474" y="1941"/>
                      </a:lnTo>
                      <a:lnTo>
                        <a:pt x="1476" y="1931"/>
                      </a:lnTo>
                      <a:lnTo>
                        <a:pt x="1479" y="1920"/>
                      </a:lnTo>
                      <a:lnTo>
                        <a:pt x="1480" y="1911"/>
                      </a:lnTo>
                      <a:lnTo>
                        <a:pt x="1481" y="1902"/>
                      </a:lnTo>
                      <a:lnTo>
                        <a:pt x="1481" y="1887"/>
                      </a:lnTo>
                      <a:lnTo>
                        <a:pt x="1482" y="1876"/>
                      </a:lnTo>
                      <a:lnTo>
                        <a:pt x="1483" y="1870"/>
                      </a:lnTo>
                      <a:lnTo>
                        <a:pt x="1485" y="1866"/>
                      </a:lnTo>
                      <a:lnTo>
                        <a:pt x="1486" y="1866"/>
                      </a:lnTo>
                      <a:lnTo>
                        <a:pt x="1487" y="1866"/>
                      </a:lnTo>
                      <a:lnTo>
                        <a:pt x="1488" y="1866"/>
                      </a:lnTo>
                      <a:lnTo>
                        <a:pt x="1489" y="1868"/>
                      </a:lnTo>
                      <a:lnTo>
                        <a:pt x="1491" y="1872"/>
                      </a:lnTo>
                      <a:lnTo>
                        <a:pt x="1493" y="1878"/>
                      </a:lnTo>
                      <a:lnTo>
                        <a:pt x="1498" y="1896"/>
                      </a:lnTo>
                      <a:lnTo>
                        <a:pt x="1502" y="1916"/>
                      </a:lnTo>
                      <a:lnTo>
                        <a:pt x="1506" y="1939"/>
                      </a:lnTo>
                      <a:lnTo>
                        <a:pt x="1507" y="1959"/>
                      </a:lnTo>
                      <a:lnTo>
                        <a:pt x="1506" y="1977"/>
                      </a:lnTo>
                      <a:lnTo>
                        <a:pt x="1504" y="1994"/>
                      </a:lnTo>
                      <a:lnTo>
                        <a:pt x="1503" y="2012"/>
                      </a:lnTo>
                      <a:lnTo>
                        <a:pt x="1500" y="2030"/>
                      </a:lnTo>
                      <a:lnTo>
                        <a:pt x="1495" y="2066"/>
                      </a:lnTo>
                      <a:lnTo>
                        <a:pt x="1489" y="2103"/>
                      </a:lnTo>
                      <a:lnTo>
                        <a:pt x="1482" y="2140"/>
                      </a:lnTo>
                      <a:lnTo>
                        <a:pt x="1477" y="2179"/>
                      </a:lnTo>
                      <a:lnTo>
                        <a:pt x="1475" y="2199"/>
                      </a:lnTo>
                      <a:lnTo>
                        <a:pt x="1473" y="2218"/>
                      </a:lnTo>
                      <a:lnTo>
                        <a:pt x="1472" y="2239"/>
                      </a:lnTo>
                      <a:lnTo>
                        <a:pt x="1472" y="2259"/>
                      </a:lnTo>
                      <a:lnTo>
                        <a:pt x="1472" y="2262"/>
                      </a:lnTo>
                      <a:lnTo>
                        <a:pt x="1474" y="2265"/>
                      </a:lnTo>
                      <a:lnTo>
                        <a:pt x="1476" y="2268"/>
                      </a:lnTo>
                      <a:lnTo>
                        <a:pt x="1479" y="2269"/>
                      </a:lnTo>
                      <a:lnTo>
                        <a:pt x="1486" y="2272"/>
                      </a:lnTo>
                      <a:lnTo>
                        <a:pt x="1494" y="2275"/>
                      </a:lnTo>
                      <a:lnTo>
                        <a:pt x="1503" y="2277"/>
                      </a:lnTo>
                      <a:lnTo>
                        <a:pt x="1511" y="2281"/>
                      </a:lnTo>
                      <a:lnTo>
                        <a:pt x="1514" y="2284"/>
                      </a:lnTo>
                      <a:lnTo>
                        <a:pt x="1516" y="2287"/>
                      </a:lnTo>
                      <a:lnTo>
                        <a:pt x="1518" y="2290"/>
                      </a:lnTo>
                      <a:lnTo>
                        <a:pt x="1518" y="2295"/>
                      </a:lnTo>
                      <a:lnTo>
                        <a:pt x="1518" y="2308"/>
                      </a:lnTo>
                      <a:lnTo>
                        <a:pt x="1517" y="2320"/>
                      </a:lnTo>
                      <a:lnTo>
                        <a:pt x="1516" y="2331"/>
                      </a:lnTo>
                      <a:lnTo>
                        <a:pt x="1514" y="2342"/>
                      </a:lnTo>
                      <a:lnTo>
                        <a:pt x="1512" y="2352"/>
                      </a:lnTo>
                      <a:lnTo>
                        <a:pt x="1510" y="2361"/>
                      </a:lnTo>
                      <a:lnTo>
                        <a:pt x="1507" y="2369"/>
                      </a:lnTo>
                      <a:lnTo>
                        <a:pt x="1503" y="2377"/>
                      </a:lnTo>
                      <a:lnTo>
                        <a:pt x="1495" y="2391"/>
                      </a:lnTo>
                      <a:lnTo>
                        <a:pt x="1486" y="2403"/>
                      </a:lnTo>
                      <a:lnTo>
                        <a:pt x="1477" y="2415"/>
                      </a:lnTo>
                      <a:lnTo>
                        <a:pt x="1465" y="2425"/>
                      </a:lnTo>
                      <a:lnTo>
                        <a:pt x="1443" y="2444"/>
                      </a:lnTo>
                      <a:lnTo>
                        <a:pt x="1419" y="2466"/>
                      </a:lnTo>
                      <a:lnTo>
                        <a:pt x="1407" y="2478"/>
                      </a:lnTo>
                      <a:lnTo>
                        <a:pt x="1396" y="2493"/>
                      </a:lnTo>
                      <a:lnTo>
                        <a:pt x="1385" y="2509"/>
                      </a:lnTo>
                      <a:lnTo>
                        <a:pt x="1375" y="2528"/>
                      </a:lnTo>
                      <a:lnTo>
                        <a:pt x="1367" y="2543"/>
                      </a:lnTo>
                      <a:lnTo>
                        <a:pt x="1357" y="2558"/>
                      </a:lnTo>
                      <a:lnTo>
                        <a:pt x="1347" y="2573"/>
                      </a:lnTo>
                      <a:lnTo>
                        <a:pt x="1336" y="2586"/>
                      </a:lnTo>
                      <a:lnTo>
                        <a:pt x="1313" y="2612"/>
                      </a:lnTo>
                      <a:lnTo>
                        <a:pt x="1290" y="2637"/>
                      </a:lnTo>
                      <a:lnTo>
                        <a:pt x="1265" y="2661"/>
                      </a:lnTo>
                      <a:lnTo>
                        <a:pt x="1242" y="2686"/>
                      </a:lnTo>
                      <a:lnTo>
                        <a:pt x="1232" y="2699"/>
                      </a:lnTo>
                      <a:lnTo>
                        <a:pt x="1223" y="2713"/>
                      </a:lnTo>
                      <a:lnTo>
                        <a:pt x="1214" y="2726"/>
                      </a:lnTo>
                      <a:lnTo>
                        <a:pt x="1205" y="2741"/>
                      </a:lnTo>
                      <a:lnTo>
                        <a:pt x="1202" y="2748"/>
                      </a:lnTo>
                      <a:lnTo>
                        <a:pt x="1198" y="2754"/>
                      </a:lnTo>
                      <a:lnTo>
                        <a:pt x="1193" y="2759"/>
                      </a:lnTo>
                      <a:lnTo>
                        <a:pt x="1188" y="2764"/>
                      </a:lnTo>
                      <a:lnTo>
                        <a:pt x="1177" y="2773"/>
                      </a:lnTo>
                      <a:lnTo>
                        <a:pt x="1163" y="2780"/>
                      </a:lnTo>
                      <a:lnTo>
                        <a:pt x="1149" y="2788"/>
                      </a:lnTo>
                      <a:lnTo>
                        <a:pt x="1134" y="2794"/>
                      </a:lnTo>
                      <a:lnTo>
                        <a:pt x="1117" y="2799"/>
                      </a:lnTo>
                      <a:lnTo>
                        <a:pt x="1100" y="2804"/>
                      </a:lnTo>
                      <a:lnTo>
                        <a:pt x="1066" y="2813"/>
                      </a:lnTo>
                      <a:lnTo>
                        <a:pt x="1032" y="2824"/>
                      </a:lnTo>
                      <a:lnTo>
                        <a:pt x="1017" y="2830"/>
                      </a:lnTo>
                      <a:lnTo>
                        <a:pt x="1003" y="2837"/>
                      </a:lnTo>
                      <a:lnTo>
                        <a:pt x="997" y="2841"/>
                      </a:lnTo>
                      <a:lnTo>
                        <a:pt x="991" y="2845"/>
                      </a:lnTo>
                      <a:lnTo>
                        <a:pt x="985" y="2849"/>
                      </a:lnTo>
                      <a:lnTo>
                        <a:pt x="979" y="2854"/>
                      </a:lnTo>
                      <a:lnTo>
                        <a:pt x="975" y="2859"/>
                      </a:lnTo>
                      <a:lnTo>
                        <a:pt x="970" y="2862"/>
                      </a:lnTo>
                      <a:lnTo>
                        <a:pt x="965" y="2864"/>
                      </a:lnTo>
                      <a:lnTo>
                        <a:pt x="959" y="2866"/>
                      </a:lnTo>
                      <a:lnTo>
                        <a:pt x="953" y="2868"/>
                      </a:lnTo>
                      <a:lnTo>
                        <a:pt x="945" y="2868"/>
                      </a:lnTo>
                      <a:lnTo>
                        <a:pt x="938" y="2869"/>
                      </a:lnTo>
                      <a:lnTo>
                        <a:pt x="931" y="2869"/>
                      </a:lnTo>
                      <a:lnTo>
                        <a:pt x="915" y="2867"/>
                      </a:lnTo>
                      <a:lnTo>
                        <a:pt x="898" y="2864"/>
                      </a:lnTo>
                      <a:lnTo>
                        <a:pt x="882" y="2859"/>
                      </a:lnTo>
                      <a:lnTo>
                        <a:pt x="864" y="2853"/>
                      </a:lnTo>
                      <a:lnTo>
                        <a:pt x="847" y="2846"/>
                      </a:lnTo>
                      <a:lnTo>
                        <a:pt x="830" y="2839"/>
                      </a:lnTo>
                      <a:lnTo>
                        <a:pt x="815" y="2832"/>
                      </a:lnTo>
                      <a:lnTo>
                        <a:pt x="801" y="2825"/>
                      </a:lnTo>
                      <a:lnTo>
                        <a:pt x="788" y="2816"/>
                      </a:lnTo>
                      <a:lnTo>
                        <a:pt x="777" y="2809"/>
                      </a:lnTo>
                      <a:lnTo>
                        <a:pt x="768" y="2802"/>
                      </a:lnTo>
                      <a:lnTo>
                        <a:pt x="762" y="2797"/>
                      </a:lnTo>
                      <a:lnTo>
                        <a:pt x="749" y="2785"/>
                      </a:lnTo>
                      <a:lnTo>
                        <a:pt x="736" y="2774"/>
                      </a:lnTo>
                      <a:lnTo>
                        <a:pt x="723" y="2764"/>
                      </a:lnTo>
                      <a:lnTo>
                        <a:pt x="710" y="2755"/>
                      </a:lnTo>
                      <a:lnTo>
                        <a:pt x="682" y="2737"/>
                      </a:lnTo>
                      <a:lnTo>
                        <a:pt x="654" y="2722"/>
                      </a:lnTo>
                      <a:lnTo>
                        <a:pt x="625" y="2706"/>
                      </a:lnTo>
                      <a:lnTo>
                        <a:pt x="596" y="2691"/>
                      </a:lnTo>
                      <a:lnTo>
                        <a:pt x="583" y="2684"/>
                      </a:lnTo>
                      <a:lnTo>
                        <a:pt x="568" y="2676"/>
                      </a:lnTo>
                      <a:lnTo>
                        <a:pt x="555" y="2666"/>
                      </a:lnTo>
                      <a:lnTo>
                        <a:pt x="543" y="2657"/>
                      </a:lnTo>
                      <a:lnTo>
                        <a:pt x="422" y="2569"/>
                      </a:lnTo>
                      <a:lnTo>
                        <a:pt x="405" y="2554"/>
                      </a:lnTo>
                      <a:lnTo>
                        <a:pt x="385" y="2537"/>
                      </a:lnTo>
                      <a:lnTo>
                        <a:pt x="364" y="2516"/>
                      </a:lnTo>
                      <a:lnTo>
                        <a:pt x="342" y="2494"/>
                      </a:lnTo>
                      <a:lnTo>
                        <a:pt x="322" y="2470"/>
                      </a:lnTo>
                      <a:lnTo>
                        <a:pt x="303" y="2446"/>
                      </a:lnTo>
                      <a:lnTo>
                        <a:pt x="295" y="2435"/>
                      </a:lnTo>
                      <a:lnTo>
                        <a:pt x="288" y="2425"/>
                      </a:lnTo>
                      <a:lnTo>
                        <a:pt x="282" y="2415"/>
                      </a:lnTo>
                      <a:lnTo>
                        <a:pt x="276" y="2405"/>
                      </a:lnTo>
                      <a:lnTo>
                        <a:pt x="274" y="2397"/>
                      </a:lnTo>
                      <a:lnTo>
                        <a:pt x="273" y="2387"/>
                      </a:lnTo>
                      <a:lnTo>
                        <a:pt x="273" y="2377"/>
                      </a:lnTo>
                      <a:lnTo>
                        <a:pt x="275" y="2364"/>
                      </a:lnTo>
                      <a:lnTo>
                        <a:pt x="281" y="2339"/>
                      </a:lnTo>
                      <a:lnTo>
                        <a:pt x="290" y="2311"/>
                      </a:lnTo>
                      <a:lnTo>
                        <a:pt x="298" y="2284"/>
                      </a:lnTo>
                      <a:lnTo>
                        <a:pt x="306" y="2260"/>
                      </a:lnTo>
                      <a:lnTo>
                        <a:pt x="310" y="2249"/>
                      </a:lnTo>
                      <a:lnTo>
                        <a:pt x="312" y="2240"/>
                      </a:lnTo>
                      <a:lnTo>
                        <a:pt x="314" y="2232"/>
                      </a:lnTo>
                      <a:lnTo>
                        <a:pt x="314" y="2225"/>
                      </a:lnTo>
                      <a:lnTo>
                        <a:pt x="293" y="2055"/>
                      </a:lnTo>
                      <a:lnTo>
                        <a:pt x="292" y="2047"/>
                      </a:lnTo>
                      <a:lnTo>
                        <a:pt x="289" y="2036"/>
                      </a:lnTo>
                      <a:lnTo>
                        <a:pt x="285" y="2026"/>
                      </a:lnTo>
                      <a:lnTo>
                        <a:pt x="280" y="2016"/>
                      </a:lnTo>
                      <a:lnTo>
                        <a:pt x="273" y="2005"/>
                      </a:lnTo>
                      <a:lnTo>
                        <a:pt x="269" y="1994"/>
                      </a:lnTo>
                      <a:lnTo>
                        <a:pt x="266" y="1985"/>
                      </a:lnTo>
                      <a:lnTo>
                        <a:pt x="265" y="1976"/>
                      </a:lnTo>
                      <a:lnTo>
                        <a:pt x="265" y="1939"/>
                      </a:lnTo>
                      <a:lnTo>
                        <a:pt x="265" y="1919"/>
                      </a:lnTo>
                      <a:lnTo>
                        <a:pt x="265" y="1914"/>
                      </a:lnTo>
                      <a:lnTo>
                        <a:pt x="265" y="1913"/>
                      </a:lnTo>
                      <a:lnTo>
                        <a:pt x="265" y="1914"/>
                      </a:lnTo>
                      <a:lnTo>
                        <a:pt x="266" y="1918"/>
                      </a:lnTo>
                      <a:lnTo>
                        <a:pt x="268" y="1932"/>
                      </a:lnTo>
                      <a:lnTo>
                        <a:pt x="271" y="1951"/>
                      </a:lnTo>
                      <a:lnTo>
                        <a:pt x="275" y="1973"/>
                      </a:lnTo>
                      <a:lnTo>
                        <a:pt x="282" y="1995"/>
                      </a:lnTo>
                      <a:lnTo>
                        <a:pt x="286" y="2007"/>
                      </a:lnTo>
                      <a:lnTo>
                        <a:pt x="291" y="2016"/>
                      </a:lnTo>
                      <a:lnTo>
                        <a:pt x="297" y="2024"/>
                      </a:lnTo>
                      <a:lnTo>
                        <a:pt x="304" y="2030"/>
                      </a:lnTo>
                      <a:lnTo>
                        <a:pt x="311" y="2034"/>
                      </a:lnTo>
                      <a:lnTo>
                        <a:pt x="319" y="2038"/>
                      </a:lnTo>
                      <a:lnTo>
                        <a:pt x="327" y="2042"/>
                      </a:lnTo>
                      <a:lnTo>
                        <a:pt x="334" y="2044"/>
                      </a:lnTo>
                      <a:lnTo>
                        <a:pt x="350" y="2049"/>
                      </a:lnTo>
                      <a:lnTo>
                        <a:pt x="365" y="2054"/>
                      </a:lnTo>
                      <a:lnTo>
                        <a:pt x="371" y="2058"/>
                      </a:lnTo>
                      <a:lnTo>
                        <a:pt x="377" y="2063"/>
                      </a:lnTo>
                      <a:lnTo>
                        <a:pt x="382" y="2069"/>
                      </a:lnTo>
                      <a:lnTo>
                        <a:pt x="387" y="2076"/>
                      </a:lnTo>
                      <a:lnTo>
                        <a:pt x="390" y="2083"/>
                      </a:lnTo>
                      <a:lnTo>
                        <a:pt x="393" y="2090"/>
                      </a:lnTo>
                      <a:lnTo>
                        <a:pt x="394" y="2096"/>
                      </a:lnTo>
                      <a:lnTo>
                        <a:pt x="396" y="2103"/>
                      </a:lnTo>
                      <a:lnTo>
                        <a:pt x="397" y="2118"/>
                      </a:lnTo>
                      <a:lnTo>
                        <a:pt x="397" y="2132"/>
                      </a:lnTo>
                      <a:lnTo>
                        <a:pt x="394" y="2163"/>
                      </a:lnTo>
                      <a:lnTo>
                        <a:pt x="391" y="2195"/>
                      </a:lnTo>
                      <a:lnTo>
                        <a:pt x="390" y="2211"/>
                      </a:lnTo>
                      <a:lnTo>
                        <a:pt x="390" y="2227"/>
                      </a:lnTo>
                      <a:lnTo>
                        <a:pt x="391" y="2243"/>
                      </a:lnTo>
                      <a:lnTo>
                        <a:pt x="393" y="2259"/>
                      </a:lnTo>
                      <a:lnTo>
                        <a:pt x="395" y="2268"/>
                      </a:lnTo>
                      <a:lnTo>
                        <a:pt x="398" y="2275"/>
                      </a:lnTo>
                      <a:lnTo>
                        <a:pt x="401" y="2283"/>
                      </a:lnTo>
                      <a:lnTo>
                        <a:pt x="405" y="2291"/>
                      </a:lnTo>
                      <a:lnTo>
                        <a:pt x="409" y="2298"/>
                      </a:lnTo>
                      <a:lnTo>
                        <a:pt x="414" y="2307"/>
                      </a:lnTo>
                      <a:lnTo>
                        <a:pt x="420" y="2314"/>
                      </a:lnTo>
                      <a:lnTo>
                        <a:pt x="428" y="2321"/>
                      </a:lnTo>
                      <a:lnTo>
                        <a:pt x="432" y="2327"/>
                      </a:lnTo>
                      <a:lnTo>
                        <a:pt x="435" y="2334"/>
                      </a:lnTo>
                      <a:lnTo>
                        <a:pt x="437" y="2342"/>
                      </a:lnTo>
                      <a:lnTo>
                        <a:pt x="439" y="2350"/>
                      </a:lnTo>
                      <a:lnTo>
                        <a:pt x="439" y="2367"/>
                      </a:lnTo>
                      <a:lnTo>
                        <a:pt x="439" y="2385"/>
                      </a:lnTo>
                      <a:lnTo>
                        <a:pt x="438" y="2402"/>
                      </a:lnTo>
                      <a:lnTo>
                        <a:pt x="439" y="2418"/>
                      </a:lnTo>
                      <a:lnTo>
                        <a:pt x="441" y="2425"/>
                      </a:lnTo>
                      <a:lnTo>
                        <a:pt x="444" y="2430"/>
                      </a:lnTo>
                      <a:lnTo>
                        <a:pt x="448" y="2435"/>
                      </a:lnTo>
                      <a:lnTo>
                        <a:pt x="453" y="2439"/>
                      </a:lnTo>
                      <a:lnTo>
                        <a:pt x="480" y="2451"/>
                      </a:lnTo>
                      <a:lnTo>
                        <a:pt x="505" y="2460"/>
                      </a:lnTo>
                      <a:lnTo>
                        <a:pt x="517" y="2464"/>
                      </a:lnTo>
                      <a:lnTo>
                        <a:pt x="528" y="2470"/>
                      </a:lnTo>
                      <a:lnTo>
                        <a:pt x="539" y="2477"/>
                      </a:lnTo>
                      <a:lnTo>
                        <a:pt x="550" y="2487"/>
                      </a:lnTo>
                      <a:lnTo>
                        <a:pt x="559" y="2497"/>
                      </a:lnTo>
                      <a:lnTo>
                        <a:pt x="568" y="2505"/>
                      </a:lnTo>
                      <a:lnTo>
                        <a:pt x="578" y="2512"/>
                      </a:lnTo>
                      <a:lnTo>
                        <a:pt x="585" y="2517"/>
                      </a:lnTo>
                      <a:lnTo>
                        <a:pt x="593" y="2523"/>
                      </a:lnTo>
                      <a:lnTo>
                        <a:pt x="600" y="2527"/>
                      </a:lnTo>
                      <a:lnTo>
                        <a:pt x="606" y="2529"/>
                      </a:lnTo>
                      <a:lnTo>
                        <a:pt x="614" y="2532"/>
                      </a:lnTo>
                      <a:lnTo>
                        <a:pt x="627" y="2536"/>
                      </a:lnTo>
                      <a:lnTo>
                        <a:pt x="641" y="2541"/>
                      </a:lnTo>
                      <a:lnTo>
                        <a:pt x="659" y="2547"/>
                      </a:lnTo>
                      <a:lnTo>
                        <a:pt x="678" y="2556"/>
                      </a:lnTo>
                      <a:lnTo>
                        <a:pt x="751" y="2595"/>
                      </a:lnTo>
                      <a:lnTo>
                        <a:pt x="757" y="2599"/>
                      </a:lnTo>
                      <a:lnTo>
                        <a:pt x="763" y="2603"/>
                      </a:lnTo>
                      <a:lnTo>
                        <a:pt x="766" y="2606"/>
                      </a:lnTo>
                      <a:lnTo>
                        <a:pt x="769" y="2610"/>
                      </a:lnTo>
                      <a:lnTo>
                        <a:pt x="772" y="2616"/>
                      </a:lnTo>
                      <a:lnTo>
                        <a:pt x="774" y="2621"/>
                      </a:lnTo>
                      <a:lnTo>
                        <a:pt x="775" y="2622"/>
                      </a:lnTo>
                      <a:lnTo>
                        <a:pt x="776" y="2623"/>
                      </a:lnTo>
                      <a:lnTo>
                        <a:pt x="777" y="2623"/>
                      </a:lnTo>
                      <a:lnTo>
                        <a:pt x="778" y="2622"/>
                      </a:lnTo>
                      <a:lnTo>
                        <a:pt x="784" y="2617"/>
                      </a:lnTo>
                      <a:lnTo>
                        <a:pt x="794" y="2607"/>
                      </a:lnTo>
                      <a:lnTo>
                        <a:pt x="799" y="2604"/>
                      </a:lnTo>
                      <a:lnTo>
                        <a:pt x="803" y="2602"/>
                      </a:lnTo>
                      <a:lnTo>
                        <a:pt x="807" y="2601"/>
                      </a:lnTo>
                      <a:lnTo>
                        <a:pt x="811" y="2602"/>
                      </a:lnTo>
                      <a:lnTo>
                        <a:pt x="814" y="2604"/>
                      </a:lnTo>
                      <a:lnTo>
                        <a:pt x="818" y="2607"/>
                      </a:lnTo>
                      <a:lnTo>
                        <a:pt x="821" y="2610"/>
                      </a:lnTo>
                      <a:lnTo>
                        <a:pt x="825" y="2614"/>
                      </a:lnTo>
                      <a:lnTo>
                        <a:pt x="831" y="2622"/>
                      </a:lnTo>
                      <a:lnTo>
                        <a:pt x="838" y="2630"/>
                      </a:lnTo>
                      <a:lnTo>
                        <a:pt x="841" y="2633"/>
                      </a:lnTo>
                      <a:lnTo>
                        <a:pt x="844" y="2636"/>
                      </a:lnTo>
                      <a:lnTo>
                        <a:pt x="847" y="2638"/>
                      </a:lnTo>
                      <a:lnTo>
                        <a:pt x="850" y="2639"/>
                      </a:lnTo>
                      <a:lnTo>
                        <a:pt x="857" y="2638"/>
                      </a:lnTo>
                      <a:lnTo>
                        <a:pt x="863" y="2637"/>
                      </a:lnTo>
                      <a:lnTo>
                        <a:pt x="868" y="2636"/>
                      </a:lnTo>
                      <a:lnTo>
                        <a:pt x="872" y="2632"/>
                      </a:lnTo>
                      <a:lnTo>
                        <a:pt x="880" y="2627"/>
                      </a:lnTo>
                      <a:lnTo>
                        <a:pt x="884" y="2621"/>
                      </a:lnTo>
                      <a:lnTo>
                        <a:pt x="888" y="2615"/>
                      </a:lnTo>
                      <a:lnTo>
                        <a:pt x="891" y="2610"/>
                      </a:lnTo>
                      <a:lnTo>
                        <a:pt x="892" y="2608"/>
                      </a:lnTo>
                      <a:lnTo>
                        <a:pt x="894" y="2606"/>
                      </a:lnTo>
                      <a:lnTo>
                        <a:pt x="897" y="2605"/>
                      </a:lnTo>
                      <a:lnTo>
                        <a:pt x="900" y="2605"/>
                      </a:lnTo>
                      <a:lnTo>
                        <a:pt x="917" y="2614"/>
                      </a:lnTo>
                      <a:lnTo>
                        <a:pt x="951" y="2630"/>
                      </a:lnTo>
                      <a:lnTo>
                        <a:pt x="960" y="2633"/>
                      </a:lnTo>
                      <a:lnTo>
                        <a:pt x="968" y="2637"/>
                      </a:lnTo>
                      <a:lnTo>
                        <a:pt x="976" y="2639"/>
                      </a:lnTo>
                      <a:lnTo>
                        <a:pt x="983" y="2639"/>
                      </a:lnTo>
                      <a:lnTo>
                        <a:pt x="987" y="2639"/>
                      </a:lnTo>
                      <a:lnTo>
                        <a:pt x="990" y="2638"/>
                      </a:lnTo>
                      <a:lnTo>
                        <a:pt x="993" y="2637"/>
                      </a:lnTo>
                      <a:lnTo>
                        <a:pt x="995" y="2636"/>
                      </a:lnTo>
                      <a:lnTo>
                        <a:pt x="996" y="2633"/>
                      </a:lnTo>
                      <a:lnTo>
                        <a:pt x="998" y="2630"/>
                      </a:lnTo>
                      <a:lnTo>
                        <a:pt x="998" y="2627"/>
                      </a:lnTo>
                      <a:lnTo>
                        <a:pt x="999" y="2624"/>
                      </a:lnTo>
                      <a:lnTo>
                        <a:pt x="999" y="2616"/>
                      </a:lnTo>
                      <a:lnTo>
                        <a:pt x="1002" y="2610"/>
                      </a:lnTo>
                      <a:lnTo>
                        <a:pt x="1005" y="2604"/>
                      </a:lnTo>
                      <a:lnTo>
                        <a:pt x="1010" y="2600"/>
                      </a:lnTo>
                      <a:lnTo>
                        <a:pt x="1016" y="2595"/>
                      </a:lnTo>
                      <a:lnTo>
                        <a:pt x="1024" y="2592"/>
                      </a:lnTo>
                      <a:lnTo>
                        <a:pt x="1031" y="2589"/>
                      </a:lnTo>
                      <a:lnTo>
                        <a:pt x="1039" y="2586"/>
                      </a:lnTo>
                      <a:lnTo>
                        <a:pt x="1055" y="2583"/>
                      </a:lnTo>
                      <a:lnTo>
                        <a:pt x="1072" y="2579"/>
                      </a:lnTo>
                      <a:lnTo>
                        <a:pt x="1087" y="2576"/>
                      </a:lnTo>
                      <a:lnTo>
                        <a:pt x="1100" y="2571"/>
                      </a:lnTo>
                      <a:lnTo>
                        <a:pt x="1111" y="2565"/>
                      </a:lnTo>
                      <a:lnTo>
                        <a:pt x="1123" y="2556"/>
                      </a:lnTo>
                      <a:lnTo>
                        <a:pt x="1130" y="2552"/>
                      </a:lnTo>
                      <a:lnTo>
                        <a:pt x="1138" y="2550"/>
                      </a:lnTo>
                      <a:lnTo>
                        <a:pt x="1145" y="2548"/>
                      </a:lnTo>
                      <a:lnTo>
                        <a:pt x="1151" y="2547"/>
                      </a:lnTo>
                      <a:lnTo>
                        <a:pt x="1172" y="2548"/>
                      </a:lnTo>
                      <a:lnTo>
                        <a:pt x="1183" y="2549"/>
                      </a:lnTo>
                      <a:lnTo>
                        <a:pt x="1186" y="2550"/>
                      </a:lnTo>
                      <a:lnTo>
                        <a:pt x="1186" y="2550"/>
                      </a:lnTo>
                      <a:lnTo>
                        <a:pt x="1185" y="2550"/>
                      </a:lnTo>
                      <a:lnTo>
                        <a:pt x="1185" y="2548"/>
                      </a:lnTo>
                      <a:lnTo>
                        <a:pt x="1185" y="2546"/>
                      </a:lnTo>
                      <a:lnTo>
                        <a:pt x="1185" y="2543"/>
                      </a:lnTo>
                      <a:lnTo>
                        <a:pt x="1187" y="2539"/>
                      </a:lnTo>
                      <a:lnTo>
                        <a:pt x="1190" y="2533"/>
                      </a:lnTo>
                      <a:lnTo>
                        <a:pt x="1195" y="2527"/>
                      </a:lnTo>
                      <a:lnTo>
                        <a:pt x="1203" y="2518"/>
                      </a:lnTo>
                      <a:lnTo>
                        <a:pt x="1211" y="2511"/>
                      </a:lnTo>
                      <a:lnTo>
                        <a:pt x="1218" y="2506"/>
                      </a:lnTo>
                      <a:lnTo>
                        <a:pt x="1226" y="2501"/>
                      </a:lnTo>
                      <a:lnTo>
                        <a:pt x="1235" y="2498"/>
                      </a:lnTo>
                      <a:lnTo>
                        <a:pt x="1253" y="2491"/>
                      </a:lnTo>
                      <a:lnTo>
                        <a:pt x="1269" y="2482"/>
                      </a:lnTo>
                      <a:lnTo>
                        <a:pt x="1278" y="2478"/>
                      </a:lnTo>
                      <a:lnTo>
                        <a:pt x="1287" y="2473"/>
                      </a:lnTo>
                      <a:lnTo>
                        <a:pt x="1294" y="2467"/>
                      </a:lnTo>
                      <a:lnTo>
                        <a:pt x="1301" y="2460"/>
                      </a:lnTo>
                      <a:lnTo>
                        <a:pt x="1308" y="2452"/>
                      </a:lnTo>
                      <a:lnTo>
                        <a:pt x="1313" y="2441"/>
                      </a:lnTo>
                      <a:lnTo>
                        <a:pt x="1318" y="2429"/>
                      </a:lnTo>
                      <a:lnTo>
                        <a:pt x="1323" y="2415"/>
                      </a:lnTo>
                      <a:lnTo>
                        <a:pt x="1326" y="2408"/>
                      </a:lnTo>
                      <a:lnTo>
                        <a:pt x="1329" y="2402"/>
                      </a:lnTo>
                      <a:lnTo>
                        <a:pt x="1332" y="2397"/>
                      </a:lnTo>
                      <a:lnTo>
                        <a:pt x="1336" y="2392"/>
                      </a:lnTo>
                      <a:lnTo>
                        <a:pt x="1345" y="2383"/>
                      </a:lnTo>
                      <a:lnTo>
                        <a:pt x="1353" y="2372"/>
                      </a:lnTo>
                      <a:lnTo>
                        <a:pt x="1357" y="2366"/>
                      </a:lnTo>
                      <a:lnTo>
                        <a:pt x="1360" y="2359"/>
                      </a:lnTo>
                      <a:lnTo>
                        <a:pt x="1362" y="2351"/>
                      </a:lnTo>
                      <a:lnTo>
                        <a:pt x="1362" y="2341"/>
                      </a:lnTo>
                      <a:lnTo>
                        <a:pt x="1362" y="2329"/>
                      </a:lnTo>
                      <a:lnTo>
                        <a:pt x="1360" y="2316"/>
                      </a:lnTo>
                      <a:lnTo>
                        <a:pt x="1357" y="2301"/>
                      </a:lnTo>
                      <a:lnTo>
                        <a:pt x="1351" y="2283"/>
                      </a:lnTo>
                      <a:lnTo>
                        <a:pt x="1351" y="2223"/>
                      </a:lnTo>
                      <a:lnTo>
                        <a:pt x="1351" y="2216"/>
                      </a:lnTo>
                      <a:lnTo>
                        <a:pt x="1352" y="2211"/>
                      </a:lnTo>
                      <a:lnTo>
                        <a:pt x="1353" y="2207"/>
                      </a:lnTo>
                      <a:lnTo>
                        <a:pt x="1355" y="2205"/>
                      </a:lnTo>
                      <a:lnTo>
                        <a:pt x="1360" y="2202"/>
                      </a:lnTo>
                      <a:lnTo>
                        <a:pt x="1365" y="2202"/>
                      </a:lnTo>
                      <a:lnTo>
                        <a:pt x="1370" y="2201"/>
                      </a:lnTo>
                      <a:lnTo>
                        <a:pt x="1375" y="2198"/>
                      </a:lnTo>
                      <a:lnTo>
                        <a:pt x="1377" y="2196"/>
                      </a:lnTo>
                      <a:lnTo>
                        <a:pt x="1379" y="2192"/>
                      </a:lnTo>
                      <a:lnTo>
                        <a:pt x="1380" y="2186"/>
                      </a:lnTo>
                      <a:lnTo>
                        <a:pt x="1382" y="2180"/>
                      </a:lnTo>
                      <a:lnTo>
                        <a:pt x="1384" y="2163"/>
                      </a:lnTo>
                      <a:lnTo>
                        <a:pt x="1385" y="2145"/>
                      </a:lnTo>
                      <a:lnTo>
                        <a:pt x="1387" y="2128"/>
                      </a:lnTo>
                      <a:lnTo>
                        <a:pt x="1387" y="2108"/>
                      </a:lnTo>
                      <a:lnTo>
                        <a:pt x="1387" y="2090"/>
                      </a:lnTo>
                      <a:lnTo>
                        <a:pt x="1384" y="2069"/>
                      </a:lnTo>
                      <a:lnTo>
                        <a:pt x="1381" y="2049"/>
                      </a:lnTo>
                      <a:lnTo>
                        <a:pt x="1375" y="2026"/>
                      </a:lnTo>
                      <a:lnTo>
                        <a:pt x="1369" y="2005"/>
                      </a:lnTo>
                      <a:lnTo>
                        <a:pt x="1365" y="1982"/>
                      </a:lnTo>
                      <a:lnTo>
                        <a:pt x="1362" y="1958"/>
                      </a:lnTo>
                      <a:lnTo>
                        <a:pt x="1361" y="1933"/>
                      </a:lnTo>
                      <a:lnTo>
                        <a:pt x="1361" y="1927"/>
                      </a:lnTo>
                      <a:lnTo>
                        <a:pt x="1362" y="1921"/>
                      </a:lnTo>
                      <a:lnTo>
                        <a:pt x="1364" y="1916"/>
                      </a:lnTo>
                      <a:lnTo>
                        <a:pt x="1366" y="1911"/>
                      </a:lnTo>
                      <a:lnTo>
                        <a:pt x="1372" y="1902"/>
                      </a:lnTo>
                      <a:lnTo>
                        <a:pt x="1378" y="1894"/>
                      </a:lnTo>
                      <a:lnTo>
                        <a:pt x="1386" y="1887"/>
                      </a:lnTo>
                      <a:lnTo>
                        <a:pt x="1393" y="1882"/>
                      </a:lnTo>
                      <a:lnTo>
                        <a:pt x="1400" y="1878"/>
                      </a:lnTo>
                      <a:lnTo>
                        <a:pt x="1405" y="1875"/>
                      </a:lnTo>
                      <a:close/>
                      <a:moveTo>
                        <a:pt x="1346" y="2341"/>
                      </a:moveTo>
                      <a:lnTo>
                        <a:pt x="1341" y="2331"/>
                      </a:lnTo>
                      <a:lnTo>
                        <a:pt x="1333" y="2317"/>
                      </a:lnTo>
                      <a:lnTo>
                        <a:pt x="1323" y="2303"/>
                      </a:lnTo>
                      <a:lnTo>
                        <a:pt x="1312" y="2288"/>
                      </a:lnTo>
                      <a:lnTo>
                        <a:pt x="1307" y="2281"/>
                      </a:lnTo>
                      <a:lnTo>
                        <a:pt x="1302" y="2276"/>
                      </a:lnTo>
                      <a:lnTo>
                        <a:pt x="1298" y="2272"/>
                      </a:lnTo>
                      <a:lnTo>
                        <a:pt x="1294" y="2269"/>
                      </a:lnTo>
                      <a:lnTo>
                        <a:pt x="1290" y="2268"/>
                      </a:lnTo>
                      <a:lnTo>
                        <a:pt x="1288" y="2269"/>
                      </a:lnTo>
                      <a:lnTo>
                        <a:pt x="1286" y="2273"/>
                      </a:lnTo>
                      <a:lnTo>
                        <a:pt x="1286" y="2278"/>
                      </a:lnTo>
                      <a:lnTo>
                        <a:pt x="1286" y="2287"/>
                      </a:lnTo>
                      <a:lnTo>
                        <a:pt x="1286" y="2295"/>
                      </a:lnTo>
                      <a:lnTo>
                        <a:pt x="1287" y="2303"/>
                      </a:lnTo>
                      <a:lnTo>
                        <a:pt x="1289" y="2309"/>
                      </a:lnTo>
                      <a:lnTo>
                        <a:pt x="1291" y="2315"/>
                      </a:lnTo>
                      <a:lnTo>
                        <a:pt x="1294" y="2320"/>
                      </a:lnTo>
                      <a:lnTo>
                        <a:pt x="1297" y="2326"/>
                      </a:lnTo>
                      <a:lnTo>
                        <a:pt x="1302" y="2331"/>
                      </a:lnTo>
                      <a:lnTo>
                        <a:pt x="1304" y="2335"/>
                      </a:lnTo>
                      <a:lnTo>
                        <a:pt x="1306" y="2342"/>
                      </a:lnTo>
                      <a:lnTo>
                        <a:pt x="1307" y="2344"/>
                      </a:lnTo>
                      <a:lnTo>
                        <a:pt x="1309" y="2346"/>
                      </a:lnTo>
                      <a:lnTo>
                        <a:pt x="1312" y="2348"/>
                      </a:lnTo>
                      <a:lnTo>
                        <a:pt x="1316" y="2348"/>
                      </a:lnTo>
                      <a:lnTo>
                        <a:pt x="1346" y="2341"/>
                      </a:lnTo>
                      <a:close/>
                      <a:moveTo>
                        <a:pt x="1290" y="2413"/>
                      </a:moveTo>
                      <a:lnTo>
                        <a:pt x="1293" y="2398"/>
                      </a:lnTo>
                      <a:lnTo>
                        <a:pt x="1287" y="2390"/>
                      </a:lnTo>
                      <a:lnTo>
                        <a:pt x="1278" y="2379"/>
                      </a:lnTo>
                      <a:lnTo>
                        <a:pt x="1268" y="2365"/>
                      </a:lnTo>
                      <a:lnTo>
                        <a:pt x="1257" y="2353"/>
                      </a:lnTo>
                      <a:lnTo>
                        <a:pt x="1252" y="2348"/>
                      </a:lnTo>
                      <a:lnTo>
                        <a:pt x="1247" y="2344"/>
                      </a:lnTo>
                      <a:lnTo>
                        <a:pt x="1241" y="2341"/>
                      </a:lnTo>
                      <a:lnTo>
                        <a:pt x="1237" y="2340"/>
                      </a:lnTo>
                      <a:lnTo>
                        <a:pt x="1235" y="2340"/>
                      </a:lnTo>
                      <a:lnTo>
                        <a:pt x="1234" y="2340"/>
                      </a:lnTo>
                      <a:lnTo>
                        <a:pt x="1232" y="2341"/>
                      </a:lnTo>
                      <a:lnTo>
                        <a:pt x="1231" y="2343"/>
                      </a:lnTo>
                      <a:lnTo>
                        <a:pt x="1229" y="2348"/>
                      </a:lnTo>
                      <a:lnTo>
                        <a:pt x="1229" y="2355"/>
                      </a:lnTo>
                      <a:lnTo>
                        <a:pt x="1230" y="2362"/>
                      </a:lnTo>
                      <a:lnTo>
                        <a:pt x="1231" y="2369"/>
                      </a:lnTo>
                      <a:lnTo>
                        <a:pt x="1234" y="2377"/>
                      </a:lnTo>
                      <a:lnTo>
                        <a:pt x="1238" y="2383"/>
                      </a:lnTo>
                      <a:lnTo>
                        <a:pt x="1243" y="2389"/>
                      </a:lnTo>
                      <a:lnTo>
                        <a:pt x="1249" y="2395"/>
                      </a:lnTo>
                      <a:lnTo>
                        <a:pt x="1254" y="2400"/>
                      </a:lnTo>
                      <a:lnTo>
                        <a:pt x="1260" y="2405"/>
                      </a:lnTo>
                      <a:lnTo>
                        <a:pt x="1265" y="2409"/>
                      </a:lnTo>
                      <a:lnTo>
                        <a:pt x="1271" y="2413"/>
                      </a:lnTo>
                      <a:lnTo>
                        <a:pt x="1276" y="2416"/>
                      </a:lnTo>
                      <a:lnTo>
                        <a:pt x="1280" y="2417"/>
                      </a:lnTo>
                      <a:lnTo>
                        <a:pt x="1285" y="2418"/>
                      </a:lnTo>
                      <a:lnTo>
                        <a:pt x="1288" y="2418"/>
                      </a:lnTo>
                      <a:lnTo>
                        <a:pt x="1290" y="2416"/>
                      </a:lnTo>
                      <a:lnTo>
                        <a:pt x="1290" y="2413"/>
                      </a:lnTo>
                      <a:close/>
                      <a:moveTo>
                        <a:pt x="1220" y="2484"/>
                      </a:moveTo>
                      <a:lnTo>
                        <a:pt x="1224" y="2465"/>
                      </a:lnTo>
                      <a:lnTo>
                        <a:pt x="1224" y="2458"/>
                      </a:lnTo>
                      <a:lnTo>
                        <a:pt x="1223" y="2449"/>
                      </a:lnTo>
                      <a:lnTo>
                        <a:pt x="1221" y="2438"/>
                      </a:lnTo>
                      <a:lnTo>
                        <a:pt x="1218" y="2427"/>
                      </a:lnTo>
                      <a:lnTo>
                        <a:pt x="1215" y="2416"/>
                      </a:lnTo>
                      <a:lnTo>
                        <a:pt x="1211" y="2403"/>
                      </a:lnTo>
                      <a:lnTo>
                        <a:pt x="1206" y="2392"/>
                      </a:lnTo>
                      <a:lnTo>
                        <a:pt x="1201" y="2382"/>
                      </a:lnTo>
                      <a:lnTo>
                        <a:pt x="1196" y="2372"/>
                      </a:lnTo>
                      <a:lnTo>
                        <a:pt x="1191" y="2364"/>
                      </a:lnTo>
                      <a:lnTo>
                        <a:pt x="1186" y="2359"/>
                      </a:lnTo>
                      <a:lnTo>
                        <a:pt x="1180" y="2355"/>
                      </a:lnTo>
                      <a:lnTo>
                        <a:pt x="1177" y="2354"/>
                      </a:lnTo>
                      <a:lnTo>
                        <a:pt x="1174" y="2354"/>
                      </a:lnTo>
                      <a:lnTo>
                        <a:pt x="1171" y="2355"/>
                      </a:lnTo>
                      <a:lnTo>
                        <a:pt x="1167" y="2356"/>
                      </a:lnTo>
                      <a:lnTo>
                        <a:pt x="1164" y="2359"/>
                      </a:lnTo>
                      <a:lnTo>
                        <a:pt x="1162" y="2362"/>
                      </a:lnTo>
                      <a:lnTo>
                        <a:pt x="1159" y="2366"/>
                      </a:lnTo>
                      <a:lnTo>
                        <a:pt x="1156" y="2371"/>
                      </a:lnTo>
                      <a:lnTo>
                        <a:pt x="1155" y="2376"/>
                      </a:lnTo>
                      <a:lnTo>
                        <a:pt x="1154" y="2381"/>
                      </a:lnTo>
                      <a:lnTo>
                        <a:pt x="1153" y="2386"/>
                      </a:lnTo>
                      <a:lnTo>
                        <a:pt x="1154" y="2391"/>
                      </a:lnTo>
                      <a:lnTo>
                        <a:pt x="1156" y="2402"/>
                      </a:lnTo>
                      <a:lnTo>
                        <a:pt x="1159" y="2415"/>
                      </a:lnTo>
                      <a:lnTo>
                        <a:pt x="1163" y="2426"/>
                      </a:lnTo>
                      <a:lnTo>
                        <a:pt x="1168" y="2436"/>
                      </a:lnTo>
                      <a:lnTo>
                        <a:pt x="1172" y="2440"/>
                      </a:lnTo>
                      <a:lnTo>
                        <a:pt x="1175" y="2444"/>
                      </a:lnTo>
                      <a:lnTo>
                        <a:pt x="1177" y="2446"/>
                      </a:lnTo>
                      <a:lnTo>
                        <a:pt x="1180" y="2449"/>
                      </a:lnTo>
                      <a:lnTo>
                        <a:pt x="1188" y="2460"/>
                      </a:lnTo>
                      <a:lnTo>
                        <a:pt x="1196" y="2475"/>
                      </a:lnTo>
                      <a:lnTo>
                        <a:pt x="1200" y="2480"/>
                      </a:lnTo>
                      <a:lnTo>
                        <a:pt x="1209" y="2487"/>
                      </a:lnTo>
                      <a:lnTo>
                        <a:pt x="1213" y="2490"/>
                      </a:lnTo>
                      <a:lnTo>
                        <a:pt x="1216" y="2490"/>
                      </a:lnTo>
                      <a:lnTo>
                        <a:pt x="1218" y="2490"/>
                      </a:lnTo>
                      <a:lnTo>
                        <a:pt x="1219" y="2489"/>
                      </a:lnTo>
                      <a:lnTo>
                        <a:pt x="1219" y="2487"/>
                      </a:lnTo>
                      <a:lnTo>
                        <a:pt x="1220" y="2484"/>
                      </a:lnTo>
                      <a:close/>
                      <a:moveTo>
                        <a:pt x="1123" y="2513"/>
                      </a:moveTo>
                      <a:lnTo>
                        <a:pt x="1123" y="2503"/>
                      </a:lnTo>
                      <a:lnTo>
                        <a:pt x="1126" y="2486"/>
                      </a:lnTo>
                      <a:lnTo>
                        <a:pt x="1128" y="2465"/>
                      </a:lnTo>
                      <a:lnTo>
                        <a:pt x="1129" y="2443"/>
                      </a:lnTo>
                      <a:lnTo>
                        <a:pt x="1128" y="2433"/>
                      </a:lnTo>
                      <a:lnTo>
                        <a:pt x="1126" y="2424"/>
                      </a:lnTo>
                      <a:lnTo>
                        <a:pt x="1124" y="2416"/>
                      </a:lnTo>
                      <a:lnTo>
                        <a:pt x="1120" y="2409"/>
                      </a:lnTo>
                      <a:lnTo>
                        <a:pt x="1117" y="2407"/>
                      </a:lnTo>
                      <a:lnTo>
                        <a:pt x="1114" y="2405"/>
                      </a:lnTo>
                      <a:lnTo>
                        <a:pt x="1111" y="2404"/>
                      </a:lnTo>
                      <a:lnTo>
                        <a:pt x="1107" y="2404"/>
                      </a:lnTo>
                      <a:lnTo>
                        <a:pt x="1102" y="2404"/>
                      </a:lnTo>
                      <a:lnTo>
                        <a:pt x="1098" y="2405"/>
                      </a:lnTo>
                      <a:lnTo>
                        <a:pt x="1091" y="2407"/>
                      </a:lnTo>
                      <a:lnTo>
                        <a:pt x="1085" y="2410"/>
                      </a:lnTo>
                      <a:lnTo>
                        <a:pt x="1078" y="2415"/>
                      </a:lnTo>
                      <a:lnTo>
                        <a:pt x="1072" y="2421"/>
                      </a:lnTo>
                      <a:lnTo>
                        <a:pt x="1067" y="2428"/>
                      </a:lnTo>
                      <a:lnTo>
                        <a:pt x="1063" y="2436"/>
                      </a:lnTo>
                      <a:lnTo>
                        <a:pt x="1061" y="2445"/>
                      </a:lnTo>
                      <a:lnTo>
                        <a:pt x="1060" y="2455"/>
                      </a:lnTo>
                      <a:lnTo>
                        <a:pt x="1061" y="2464"/>
                      </a:lnTo>
                      <a:lnTo>
                        <a:pt x="1062" y="2472"/>
                      </a:lnTo>
                      <a:lnTo>
                        <a:pt x="1065" y="2481"/>
                      </a:lnTo>
                      <a:lnTo>
                        <a:pt x="1070" y="2490"/>
                      </a:lnTo>
                      <a:lnTo>
                        <a:pt x="1075" y="2497"/>
                      </a:lnTo>
                      <a:lnTo>
                        <a:pt x="1082" y="2503"/>
                      </a:lnTo>
                      <a:lnTo>
                        <a:pt x="1090" y="2508"/>
                      </a:lnTo>
                      <a:lnTo>
                        <a:pt x="1101" y="2512"/>
                      </a:lnTo>
                      <a:lnTo>
                        <a:pt x="1106" y="2513"/>
                      </a:lnTo>
                      <a:lnTo>
                        <a:pt x="1111" y="2513"/>
                      </a:lnTo>
                      <a:lnTo>
                        <a:pt x="1117" y="2514"/>
                      </a:lnTo>
                      <a:lnTo>
                        <a:pt x="1123" y="2513"/>
                      </a:lnTo>
                      <a:close/>
                      <a:moveTo>
                        <a:pt x="1039" y="2569"/>
                      </a:moveTo>
                      <a:lnTo>
                        <a:pt x="1050" y="2581"/>
                      </a:lnTo>
                      <a:lnTo>
                        <a:pt x="1050" y="2553"/>
                      </a:lnTo>
                      <a:lnTo>
                        <a:pt x="1049" y="2528"/>
                      </a:lnTo>
                      <a:lnTo>
                        <a:pt x="1048" y="2514"/>
                      </a:lnTo>
                      <a:lnTo>
                        <a:pt x="1047" y="2503"/>
                      </a:lnTo>
                      <a:lnTo>
                        <a:pt x="1045" y="2492"/>
                      </a:lnTo>
                      <a:lnTo>
                        <a:pt x="1043" y="2480"/>
                      </a:lnTo>
                      <a:lnTo>
                        <a:pt x="1040" y="2470"/>
                      </a:lnTo>
                      <a:lnTo>
                        <a:pt x="1036" y="2462"/>
                      </a:lnTo>
                      <a:lnTo>
                        <a:pt x="1031" y="2454"/>
                      </a:lnTo>
                      <a:lnTo>
                        <a:pt x="1026" y="2447"/>
                      </a:lnTo>
                      <a:lnTo>
                        <a:pt x="1018" y="2441"/>
                      </a:lnTo>
                      <a:lnTo>
                        <a:pt x="1011" y="2437"/>
                      </a:lnTo>
                      <a:lnTo>
                        <a:pt x="1002" y="2435"/>
                      </a:lnTo>
                      <a:lnTo>
                        <a:pt x="992" y="2434"/>
                      </a:lnTo>
                      <a:lnTo>
                        <a:pt x="988" y="2435"/>
                      </a:lnTo>
                      <a:lnTo>
                        <a:pt x="985" y="2437"/>
                      </a:lnTo>
                      <a:lnTo>
                        <a:pt x="981" y="2440"/>
                      </a:lnTo>
                      <a:lnTo>
                        <a:pt x="979" y="2445"/>
                      </a:lnTo>
                      <a:lnTo>
                        <a:pt x="977" y="2457"/>
                      </a:lnTo>
                      <a:lnTo>
                        <a:pt x="976" y="2470"/>
                      </a:lnTo>
                      <a:lnTo>
                        <a:pt x="978" y="2500"/>
                      </a:lnTo>
                      <a:lnTo>
                        <a:pt x="979" y="2523"/>
                      </a:lnTo>
                      <a:lnTo>
                        <a:pt x="980" y="2533"/>
                      </a:lnTo>
                      <a:lnTo>
                        <a:pt x="980" y="2541"/>
                      </a:lnTo>
                      <a:lnTo>
                        <a:pt x="981" y="2547"/>
                      </a:lnTo>
                      <a:lnTo>
                        <a:pt x="983" y="2551"/>
                      </a:lnTo>
                      <a:lnTo>
                        <a:pt x="986" y="2555"/>
                      </a:lnTo>
                      <a:lnTo>
                        <a:pt x="989" y="2557"/>
                      </a:lnTo>
                      <a:lnTo>
                        <a:pt x="992" y="2559"/>
                      </a:lnTo>
                      <a:lnTo>
                        <a:pt x="995" y="2561"/>
                      </a:lnTo>
                      <a:lnTo>
                        <a:pt x="1003" y="2561"/>
                      </a:lnTo>
                      <a:lnTo>
                        <a:pt x="1013" y="2562"/>
                      </a:lnTo>
                      <a:lnTo>
                        <a:pt x="1019" y="2563"/>
                      </a:lnTo>
                      <a:lnTo>
                        <a:pt x="1026" y="2564"/>
                      </a:lnTo>
                      <a:lnTo>
                        <a:pt x="1032" y="2566"/>
                      </a:lnTo>
                      <a:lnTo>
                        <a:pt x="1039" y="2569"/>
                      </a:lnTo>
                      <a:close/>
                      <a:moveTo>
                        <a:pt x="917" y="2574"/>
                      </a:moveTo>
                      <a:lnTo>
                        <a:pt x="933" y="2571"/>
                      </a:lnTo>
                      <a:lnTo>
                        <a:pt x="940" y="2564"/>
                      </a:lnTo>
                      <a:lnTo>
                        <a:pt x="946" y="2555"/>
                      </a:lnTo>
                      <a:lnTo>
                        <a:pt x="951" y="2547"/>
                      </a:lnTo>
                      <a:lnTo>
                        <a:pt x="954" y="2539"/>
                      </a:lnTo>
                      <a:lnTo>
                        <a:pt x="956" y="2531"/>
                      </a:lnTo>
                      <a:lnTo>
                        <a:pt x="956" y="2523"/>
                      </a:lnTo>
                      <a:lnTo>
                        <a:pt x="956" y="2513"/>
                      </a:lnTo>
                      <a:lnTo>
                        <a:pt x="954" y="2505"/>
                      </a:lnTo>
                      <a:lnTo>
                        <a:pt x="952" y="2497"/>
                      </a:lnTo>
                      <a:lnTo>
                        <a:pt x="948" y="2489"/>
                      </a:lnTo>
                      <a:lnTo>
                        <a:pt x="943" y="2481"/>
                      </a:lnTo>
                      <a:lnTo>
                        <a:pt x="938" y="2474"/>
                      </a:lnTo>
                      <a:lnTo>
                        <a:pt x="932" y="2468"/>
                      </a:lnTo>
                      <a:lnTo>
                        <a:pt x="926" y="2463"/>
                      </a:lnTo>
                      <a:lnTo>
                        <a:pt x="919" y="2458"/>
                      </a:lnTo>
                      <a:lnTo>
                        <a:pt x="912" y="2454"/>
                      </a:lnTo>
                      <a:lnTo>
                        <a:pt x="908" y="2452"/>
                      </a:lnTo>
                      <a:lnTo>
                        <a:pt x="905" y="2452"/>
                      </a:lnTo>
                      <a:lnTo>
                        <a:pt x="903" y="2452"/>
                      </a:lnTo>
                      <a:lnTo>
                        <a:pt x="901" y="2453"/>
                      </a:lnTo>
                      <a:lnTo>
                        <a:pt x="899" y="2455"/>
                      </a:lnTo>
                      <a:lnTo>
                        <a:pt x="898" y="2457"/>
                      </a:lnTo>
                      <a:lnTo>
                        <a:pt x="897" y="2460"/>
                      </a:lnTo>
                      <a:lnTo>
                        <a:pt x="896" y="2464"/>
                      </a:lnTo>
                      <a:lnTo>
                        <a:pt x="896" y="2472"/>
                      </a:lnTo>
                      <a:lnTo>
                        <a:pt x="896" y="2482"/>
                      </a:lnTo>
                      <a:lnTo>
                        <a:pt x="898" y="2494"/>
                      </a:lnTo>
                      <a:lnTo>
                        <a:pt x="900" y="2505"/>
                      </a:lnTo>
                      <a:lnTo>
                        <a:pt x="904" y="2530"/>
                      </a:lnTo>
                      <a:lnTo>
                        <a:pt x="911" y="2551"/>
                      </a:lnTo>
                      <a:lnTo>
                        <a:pt x="915" y="2567"/>
                      </a:lnTo>
                      <a:lnTo>
                        <a:pt x="917" y="2574"/>
                      </a:lnTo>
                      <a:close/>
                      <a:moveTo>
                        <a:pt x="857" y="2588"/>
                      </a:moveTo>
                      <a:lnTo>
                        <a:pt x="877" y="2571"/>
                      </a:lnTo>
                      <a:lnTo>
                        <a:pt x="876" y="2556"/>
                      </a:lnTo>
                      <a:lnTo>
                        <a:pt x="872" y="2536"/>
                      </a:lnTo>
                      <a:lnTo>
                        <a:pt x="868" y="2514"/>
                      </a:lnTo>
                      <a:lnTo>
                        <a:pt x="862" y="2494"/>
                      </a:lnTo>
                      <a:lnTo>
                        <a:pt x="858" y="2483"/>
                      </a:lnTo>
                      <a:lnTo>
                        <a:pt x="854" y="2475"/>
                      </a:lnTo>
                      <a:lnTo>
                        <a:pt x="850" y="2468"/>
                      </a:lnTo>
                      <a:lnTo>
                        <a:pt x="845" y="2463"/>
                      </a:lnTo>
                      <a:lnTo>
                        <a:pt x="842" y="2462"/>
                      </a:lnTo>
                      <a:lnTo>
                        <a:pt x="839" y="2461"/>
                      </a:lnTo>
                      <a:lnTo>
                        <a:pt x="837" y="2460"/>
                      </a:lnTo>
                      <a:lnTo>
                        <a:pt x="833" y="2460"/>
                      </a:lnTo>
                      <a:lnTo>
                        <a:pt x="830" y="2461"/>
                      </a:lnTo>
                      <a:lnTo>
                        <a:pt x="826" y="2462"/>
                      </a:lnTo>
                      <a:lnTo>
                        <a:pt x="823" y="2465"/>
                      </a:lnTo>
                      <a:lnTo>
                        <a:pt x="820" y="2468"/>
                      </a:lnTo>
                      <a:lnTo>
                        <a:pt x="818" y="2470"/>
                      </a:lnTo>
                      <a:lnTo>
                        <a:pt x="816" y="2473"/>
                      </a:lnTo>
                      <a:lnTo>
                        <a:pt x="815" y="2476"/>
                      </a:lnTo>
                      <a:lnTo>
                        <a:pt x="814" y="2480"/>
                      </a:lnTo>
                      <a:lnTo>
                        <a:pt x="814" y="2488"/>
                      </a:lnTo>
                      <a:lnTo>
                        <a:pt x="815" y="2497"/>
                      </a:lnTo>
                      <a:lnTo>
                        <a:pt x="816" y="2506"/>
                      </a:lnTo>
                      <a:lnTo>
                        <a:pt x="819" y="2516"/>
                      </a:lnTo>
                      <a:lnTo>
                        <a:pt x="822" y="2527"/>
                      </a:lnTo>
                      <a:lnTo>
                        <a:pt x="826" y="2537"/>
                      </a:lnTo>
                      <a:lnTo>
                        <a:pt x="835" y="2556"/>
                      </a:lnTo>
                      <a:lnTo>
                        <a:pt x="845" y="2573"/>
                      </a:lnTo>
                      <a:lnTo>
                        <a:pt x="849" y="2579"/>
                      </a:lnTo>
                      <a:lnTo>
                        <a:pt x="852" y="2583"/>
                      </a:lnTo>
                      <a:lnTo>
                        <a:pt x="855" y="2587"/>
                      </a:lnTo>
                      <a:lnTo>
                        <a:pt x="857" y="2588"/>
                      </a:lnTo>
                      <a:close/>
                      <a:moveTo>
                        <a:pt x="731" y="2569"/>
                      </a:moveTo>
                      <a:lnTo>
                        <a:pt x="747" y="2564"/>
                      </a:lnTo>
                      <a:lnTo>
                        <a:pt x="751" y="2548"/>
                      </a:lnTo>
                      <a:lnTo>
                        <a:pt x="755" y="2526"/>
                      </a:lnTo>
                      <a:lnTo>
                        <a:pt x="758" y="2501"/>
                      </a:lnTo>
                      <a:lnTo>
                        <a:pt x="760" y="2477"/>
                      </a:lnTo>
                      <a:lnTo>
                        <a:pt x="760" y="2466"/>
                      </a:lnTo>
                      <a:lnTo>
                        <a:pt x="759" y="2457"/>
                      </a:lnTo>
                      <a:lnTo>
                        <a:pt x="757" y="2450"/>
                      </a:lnTo>
                      <a:lnTo>
                        <a:pt x="754" y="2444"/>
                      </a:lnTo>
                      <a:lnTo>
                        <a:pt x="752" y="2442"/>
                      </a:lnTo>
                      <a:lnTo>
                        <a:pt x="750" y="2441"/>
                      </a:lnTo>
                      <a:lnTo>
                        <a:pt x="747" y="2441"/>
                      </a:lnTo>
                      <a:lnTo>
                        <a:pt x="744" y="2441"/>
                      </a:lnTo>
                      <a:lnTo>
                        <a:pt x="741" y="2443"/>
                      </a:lnTo>
                      <a:lnTo>
                        <a:pt x="737" y="2445"/>
                      </a:lnTo>
                      <a:lnTo>
                        <a:pt x="733" y="2449"/>
                      </a:lnTo>
                      <a:lnTo>
                        <a:pt x="729" y="2454"/>
                      </a:lnTo>
                      <a:lnTo>
                        <a:pt x="722" y="2460"/>
                      </a:lnTo>
                      <a:lnTo>
                        <a:pt x="718" y="2467"/>
                      </a:lnTo>
                      <a:lnTo>
                        <a:pt x="714" y="2475"/>
                      </a:lnTo>
                      <a:lnTo>
                        <a:pt x="711" y="2483"/>
                      </a:lnTo>
                      <a:lnTo>
                        <a:pt x="709" y="2493"/>
                      </a:lnTo>
                      <a:lnTo>
                        <a:pt x="708" y="2502"/>
                      </a:lnTo>
                      <a:lnTo>
                        <a:pt x="707" y="2512"/>
                      </a:lnTo>
                      <a:lnTo>
                        <a:pt x="707" y="2523"/>
                      </a:lnTo>
                      <a:lnTo>
                        <a:pt x="708" y="2532"/>
                      </a:lnTo>
                      <a:lnTo>
                        <a:pt x="710" y="2540"/>
                      </a:lnTo>
                      <a:lnTo>
                        <a:pt x="714" y="2548"/>
                      </a:lnTo>
                      <a:lnTo>
                        <a:pt x="718" y="2555"/>
                      </a:lnTo>
                      <a:lnTo>
                        <a:pt x="723" y="2562"/>
                      </a:lnTo>
                      <a:lnTo>
                        <a:pt x="727" y="2567"/>
                      </a:lnTo>
                      <a:lnTo>
                        <a:pt x="730" y="2569"/>
                      </a:lnTo>
                      <a:lnTo>
                        <a:pt x="731" y="2569"/>
                      </a:lnTo>
                      <a:close/>
                      <a:moveTo>
                        <a:pt x="658" y="2482"/>
                      </a:moveTo>
                      <a:lnTo>
                        <a:pt x="660" y="2471"/>
                      </a:lnTo>
                      <a:lnTo>
                        <a:pt x="661" y="2458"/>
                      </a:lnTo>
                      <a:lnTo>
                        <a:pt x="661" y="2451"/>
                      </a:lnTo>
                      <a:lnTo>
                        <a:pt x="660" y="2442"/>
                      </a:lnTo>
                      <a:lnTo>
                        <a:pt x="659" y="2436"/>
                      </a:lnTo>
                      <a:lnTo>
                        <a:pt x="658" y="2429"/>
                      </a:lnTo>
                      <a:lnTo>
                        <a:pt x="655" y="2424"/>
                      </a:lnTo>
                      <a:lnTo>
                        <a:pt x="653" y="2419"/>
                      </a:lnTo>
                      <a:lnTo>
                        <a:pt x="648" y="2416"/>
                      </a:lnTo>
                      <a:lnTo>
                        <a:pt x="644" y="2414"/>
                      </a:lnTo>
                      <a:lnTo>
                        <a:pt x="640" y="2414"/>
                      </a:lnTo>
                      <a:lnTo>
                        <a:pt x="634" y="2416"/>
                      </a:lnTo>
                      <a:lnTo>
                        <a:pt x="628" y="2421"/>
                      </a:lnTo>
                      <a:lnTo>
                        <a:pt x="620" y="2427"/>
                      </a:lnTo>
                      <a:lnTo>
                        <a:pt x="617" y="2432"/>
                      </a:lnTo>
                      <a:lnTo>
                        <a:pt x="616" y="2437"/>
                      </a:lnTo>
                      <a:lnTo>
                        <a:pt x="615" y="2444"/>
                      </a:lnTo>
                      <a:lnTo>
                        <a:pt x="615" y="2453"/>
                      </a:lnTo>
                      <a:lnTo>
                        <a:pt x="615" y="2468"/>
                      </a:lnTo>
                      <a:lnTo>
                        <a:pt x="616" y="2479"/>
                      </a:lnTo>
                      <a:lnTo>
                        <a:pt x="616" y="2487"/>
                      </a:lnTo>
                      <a:lnTo>
                        <a:pt x="616" y="2492"/>
                      </a:lnTo>
                      <a:lnTo>
                        <a:pt x="617" y="2494"/>
                      </a:lnTo>
                      <a:lnTo>
                        <a:pt x="619" y="2496"/>
                      </a:lnTo>
                      <a:lnTo>
                        <a:pt x="621" y="2497"/>
                      </a:lnTo>
                      <a:lnTo>
                        <a:pt x="625" y="2497"/>
                      </a:lnTo>
                      <a:lnTo>
                        <a:pt x="631" y="2497"/>
                      </a:lnTo>
                      <a:lnTo>
                        <a:pt x="641" y="2495"/>
                      </a:lnTo>
                      <a:lnTo>
                        <a:pt x="646" y="2493"/>
                      </a:lnTo>
                      <a:lnTo>
                        <a:pt x="652" y="2491"/>
                      </a:lnTo>
                      <a:lnTo>
                        <a:pt x="655" y="2487"/>
                      </a:lnTo>
                      <a:lnTo>
                        <a:pt x="658" y="2482"/>
                      </a:lnTo>
                      <a:close/>
                      <a:moveTo>
                        <a:pt x="559" y="2468"/>
                      </a:moveTo>
                      <a:lnTo>
                        <a:pt x="570" y="2439"/>
                      </a:lnTo>
                      <a:lnTo>
                        <a:pt x="570" y="2426"/>
                      </a:lnTo>
                      <a:lnTo>
                        <a:pt x="569" y="2414"/>
                      </a:lnTo>
                      <a:lnTo>
                        <a:pt x="568" y="2404"/>
                      </a:lnTo>
                      <a:lnTo>
                        <a:pt x="566" y="2396"/>
                      </a:lnTo>
                      <a:lnTo>
                        <a:pt x="564" y="2390"/>
                      </a:lnTo>
                      <a:lnTo>
                        <a:pt x="562" y="2385"/>
                      </a:lnTo>
                      <a:lnTo>
                        <a:pt x="559" y="2381"/>
                      </a:lnTo>
                      <a:lnTo>
                        <a:pt x="556" y="2379"/>
                      </a:lnTo>
                      <a:lnTo>
                        <a:pt x="553" y="2378"/>
                      </a:lnTo>
                      <a:lnTo>
                        <a:pt x="550" y="2378"/>
                      </a:lnTo>
                      <a:lnTo>
                        <a:pt x="547" y="2379"/>
                      </a:lnTo>
                      <a:lnTo>
                        <a:pt x="544" y="2381"/>
                      </a:lnTo>
                      <a:lnTo>
                        <a:pt x="541" y="2384"/>
                      </a:lnTo>
                      <a:lnTo>
                        <a:pt x="536" y="2387"/>
                      </a:lnTo>
                      <a:lnTo>
                        <a:pt x="534" y="2391"/>
                      </a:lnTo>
                      <a:lnTo>
                        <a:pt x="531" y="2396"/>
                      </a:lnTo>
                      <a:lnTo>
                        <a:pt x="526" y="2406"/>
                      </a:lnTo>
                      <a:lnTo>
                        <a:pt x="523" y="2419"/>
                      </a:lnTo>
                      <a:lnTo>
                        <a:pt x="522" y="2424"/>
                      </a:lnTo>
                      <a:lnTo>
                        <a:pt x="522" y="2430"/>
                      </a:lnTo>
                      <a:lnTo>
                        <a:pt x="522" y="2436"/>
                      </a:lnTo>
                      <a:lnTo>
                        <a:pt x="523" y="2441"/>
                      </a:lnTo>
                      <a:lnTo>
                        <a:pt x="524" y="2447"/>
                      </a:lnTo>
                      <a:lnTo>
                        <a:pt x="527" y="2452"/>
                      </a:lnTo>
                      <a:lnTo>
                        <a:pt x="530" y="2457"/>
                      </a:lnTo>
                      <a:lnTo>
                        <a:pt x="533" y="2460"/>
                      </a:lnTo>
                      <a:lnTo>
                        <a:pt x="539" y="2464"/>
                      </a:lnTo>
                      <a:lnTo>
                        <a:pt x="545" y="2466"/>
                      </a:lnTo>
                      <a:lnTo>
                        <a:pt x="551" y="2467"/>
                      </a:lnTo>
                      <a:lnTo>
                        <a:pt x="559" y="2468"/>
                      </a:lnTo>
                      <a:close/>
                      <a:moveTo>
                        <a:pt x="505" y="2348"/>
                      </a:moveTo>
                      <a:lnTo>
                        <a:pt x="507" y="2328"/>
                      </a:lnTo>
                      <a:lnTo>
                        <a:pt x="499" y="2315"/>
                      </a:lnTo>
                      <a:lnTo>
                        <a:pt x="492" y="2306"/>
                      </a:lnTo>
                      <a:lnTo>
                        <a:pt x="489" y="2302"/>
                      </a:lnTo>
                      <a:lnTo>
                        <a:pt x="485" y="2299"/>
                      </a:lnTo>
                      <a:lnTo>
                        <a:pt x="482" y="2297"/>
                      </a:lnTo>
                      <a:lnTo>
                        <a:pt x="479" y="2296"/>
                      </a:lnTo>
                      <a:lnTo>
                        <a:pt x="476" y="2295"/>
                      </a:lnTo>
                      <a:lnTo>
                        <a:pt x="473" y="2295"/>
                      </a:lnTo>
                      <a:lnTo>
                        <a:pt x="470" y="2296"/>
                      </a:lnTo>
                      <a:lnTo>
                        <a:pt x="468" y="2297"/>
                      </a:lnTo>
                      <a:lnTo>
                        <a:pt x="463" y="2302"/>
                      </a:lnTo>
                      <a:lnTo>
                        <a:pt x="461" y="2307"/>
                      </a:lnTo>
                      <a:lnTo>
                        <a:pt x="459" y="2313"/>
                      </a:lnTo>
                      <a:lnTo>
                        <a:pt x="459" y="2320"/>
                      </a:lnTo>
                      <a:lnTo>
                        <a:pt x="461" y="2326"/>
                      </a:lnTo>
                      <a:lnTo>
                        <a:pt x="466" y="2333"/>
                      </a:lnTo>
                      <a:lnTo>
                        <a:pt x="469" y="2336"/>
                      </a:lnTo>
                      <a:lnTo>
                        <a:pt x="472" y="2339"/>
                      </a:lnTo>
                      <a:lnTo>
                        <a:pt x="476" y="2342"/>
                      </a:lnTo>
                      <a:lnTo>
                        <a:pt x="480" y="2344"/>
                      </a:lnTo>
                      <a:lnTo>
                        <a:pt x="485" y="2346"/>
                      </a:lnTo>
                      <a:lnTo>
                        <a:pt x="491" y="2347"/>
                      </a:lnTo>
                      <a:lnTo>
                        <a:pt x="497" y="2348"/>
                      </a:lnTo>
                      <a:lnTo>
                        <a:pt x="505" y="2348"/>
                      </a:lnTo>
                      <a:close/>
                      <a:moveTo>
                        <a:pt x="1194" y="2123"/>
                      </a:moveTo>
                      <a:lnTo>
                        <a:pt x="1211" y="2120"/>
                      </a:lnTo>
                      <a:lnTo>
                        <a:pt x="1212" y="2155"/>
                      </a:lnTo>
                      <a:lnTo>
                        <a:pt x="1211" y="2176"/>
                      </a:lnTo>
                      <a:lnTo>
                        <a:pt x="1210" y="2179"/>
                      </a:lnTo>
                      <a:lnTo>
                        <a:pt x="1207" y="2182"/>
                      </a:lnTo>
                      <a:lnTo>
                        <a:pt x="1204" y="2185"/>
                      </a:lnTo>
                      <a:lnTo>
                        <a:pt x="1201" y="2186"/>
                      </a:lnTo>
                      <a:lnTo>
                        <a:pt x="1191" y="2189"/>
                      </a:lnTo>
                      <a:lnTo>
                        <a:pt x="1178" y="2190"/>
                      </a:lnTo>
                      <a:lnTo>
                        <a:pt x="1171" y="2189"/>
                      </a:lnTo>
                      <a:lnTo>
                        <a:pt x="1165" y="2186"/>
                      </a:lnTo>
                      <a:lnTo>
                        <a:pt x="1161" y="2183"/>
                      </a:lnTo>
                      <a:lnTo>
                        <a:pt x="1158" y="2179"/>
                      </a:lnTo>
                      <a:lnTo>
                        <a:pt x="1157" y="2174"/>
                      </a:lnTo>
                      <a:lnTo>
                        <a:pt x="1156" y="2168"/>
                      </a:lnTo>
                      <a:lnTo>
                        <a:pt x="1156" y="2162"/>
                      </a:lnTo>
                      <a:lnTo>
                        <a:pt x="1157" y="2156"/>
                      </a:lnTo>
                      <a:lnTo>
                        <a:pt x="1159" y="2149"/>
                      </a:lnTo>
                      <a:lnTo>
                        <a:pt x="1162" y="2143"/>
                      </a:lnTo>
                      <a:lnTo>
                        <a:pt x="1165" y="2138"/>
                      </a:lnTo>
                      <a:lnTo>
                        <a:pt x="1169" y="2133"/>
                      </a:lnTo>
                      <a:lnTo>
                        <a:pt x="1175" y="2129"/>
                      </a:lnTo>
                      <a:lnTo>
                        <a:pt x="1181" y="2125"/>
                      </a:lnTo>
                      <a:lnTo>
                        <a:pt x="1187" y="2123"/>
                      </a:lnTo>
                      <a:lnTo>
                        <a:pt x="1194" y="2123"/>
                      </a:lnTo>
                      <a:close/>
                      <a:moveTo>
                        <a:pt x="1098" y="2238"/>
                      </a:moveTo>
                      <a:lnTo>
                        <a:pt x="1116" y="2233"/>
                      </a:lnTo>
                      <a:lnTo>
                        <a:pt x="1126" y="2229"/>
                      </a:lnTo>
                      <a:lnTo>
                        <a:pt x="1134" y="2224"/>
                      </a:lnTo>
                      <a:lnTo>
                        <a:pt x="1139" y="2220"/>
                      </a:lnTo>
                      <a:lnTo>
                        <a:pt x="1143" y="2215"/>
                      </a:lnTo>
                      <a:lnTo>
                        <a:pt x="1145" y="2210"/>
                      </a:lnTo>
                      <a:lnTo>
                        <a:pt x="1146" y="2204"/>
                      </a:lnTo>
                      <a:lnTo>
                        <a:pt x="1145" y="2199"/>
                      </a:lnTo>
                      <a:lnTo>
                        <a:pt x="1143" y="2193"/>
                      </a:lnTo>
                      <a:lnTo>
                        <a:pt x="1140" y="2187"/>
                      </a:lnTo>
                      <a:lnTo>
                        <a:pt x="1137" y="2182"/>
                      </a:lnTo>
                      <a:lnTo>
                        <a:pt x="1132" y="2176"/>
                      </a:lnTo>
                      <a:lnTo>
                        <a:pt x="1128" y="2171"/>
                      </a:lnTo>
                      <a:lnTo>
                        <a:pt x="1119" y="2162"/>
                      </a:lnTo>
                      <a:lnTo>
                        <a:pt x="1111" y="2154"/>
                      </a:lnTo>
                      <a:lnTo>
                        <a:pt x="1109" y="2153"/>
                      </a:lnTo>
                      <a:lnTo>
                        <a:pt x="1106" y="2153"/>
                      </a:lnTo>
                      <a:lnTo>
                        <a:pt x="1102" y="2155"/>
                      </a:lnTo>
                      <a:lnTo>
                        <a:pt x="1098" y="2158"/>
                      </a:lnTo>
                      <a:lnTo>
                        <a:pt x="1093" y="2163"/>
                      </a:lnTo>
                      <a:lnTo>
                        <a:pt x="1088" y="2168"/>
                      </a:lnTo>
                      <a:lnTo>
                        <a:pt x="1085" y="2175"/>
                      </a:lnTo>
                      <a:lnTo>
                        <a:pt x="1081" y="2182"/>
                      </a:lnTo>
                      <a:lnTo>
                        <a:pt x="1079" y="2190"/>
                      </a:lnTo>
                      <a:lnTo>
                        <a:pt x="1077" y="2197"/>
                      </a:lnTo>
                      <a:lnTo>
                        <a:pt x="1076" y="2205"/>
                      </a:lnTo>
                      <a:lnTo>
                        <a:pt x="1077" y="2212"/>
                      </a:lnTo>
                      <a:lnTo>
                        <a:pt x="1079" y="2219"/>
                      </a:lnTo>
                      <a:lnTo>
                        <a:pt x="1083" y="2227"/>
                      </a:lnTo>
                      <a:lnTo>
                        <a:pt x="1086" y="2230"/>
                      </a:lnTo>
                      <a:lnTo>
                        <a:pt x="1089" y="2233"/>
                      </a:lnTo>
                      <a:lnTo>
                        <a:pt x="1093" y="2235"/>
                      </a:lnTo>
                      <a:lnTo>
                        <a:pt x="1098" y="2238"/>
                      </a:lnTo>
                      <a:close/>
                      <a:moveTo>
                        <a:pt x="636" y="2148"/>
                      </a:moveTo>
                      <a:lnTo>
                        <a:pt x="643" y="2163"/>
                      </a:lnTo>
                      <a:lnTo>
                        <a:pt x="642" y="2183"/>
                      </a:lnTo>
                      <a:lnTo>
                        <a:pt x="640" y="2198"/>
                      </a:lnTo>
                      <a:lnTo>
                        <a:pt x="639" y="2203"/>
                      </a:lnTo>
                      <a:lnTo>
                        <a:pt x="637" y="2207"/>
                      </a:lnTo>
                      <a:lnTo>
                        <a:pt x="636" y="2210"/>
                      </a:lnTo>
                      <a:lnTo>
                        <a:pt x="634" y="2212"/>
                      </a:lnTo>
                      <a:lnTo>
                        <a:pt x="632" y="2213"/>
                      </a:lnTo>
                      <a:lnTo>
                        <a:pt x="630" y="2214"/>
                      </a:lnTo>
                      <a:lnTo>
                        <a:pt x="627" y="2213"/>
                      </a:lnTo>
                      <a:lnTo>
                        <a:pt x="625" y="2212"/>
                      </a:lnTo>
                      <a:lnTo>
                        <a:pt x="621" y="2208"/>
                      </a:lnTo>
                      <a:lnTo>
                        <a:pt x="617" y="2202"/>
                      </a:lnTo>
                      <a:lnTo>
                        <a:pt x="614" y="2194"/>
                      </a:lnTo>
                      <a:lnTo>
                        <a:pt x="611" y="2185"/>
                      </a:lnTo>
                      <a:lnTo>
                        <a:pt x="611" y="2176"/>
                      </a:lnTo>
                      <a:lnTo>
                        <a:pt x="611" y="2168"/>
                      </a:lnTo>
                      <a:lnTo>
                        <a:pt x="612" y="2164"/>
                      </a:lnTo>
                      <a:lnTo>
                        <a:pt x="615" y="2161"/>
                      </a:lnTo>
                      <a:lnTo>
                        <a:pt x="617" y="2158"/>
                      </a:lnTo>
                      <a:lnTo>
                        <a:pt x="620" y="2155"/>
                      </a:lnTo>
                      <a:lnTo>
                        <a:pt x="623" y="2152"/>
                      </a:lnTo>
                      <a:lnTo>
                        <a:pt x="627" y="2150"/>
                      </a:lnTo>
                      <a:lnTo>
                        <a:pt x="631" y="2149"/>
                      </a:lnTo>
                      <a:lnTo>
                        <a:pt x="636" y="2148"/>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96403" tIns="48201" rIns="96403" bIns="48201" numCol="1" anchor="t" anchorCtr="0" compatLnSpc="1"/>
                <a:lstStyle/>
                <a:p>
                  <a:endParaRPr lang="zh-CN" altLang="en-US"/>
                </a:p>
              </p:txBody>
            </p:sp>
            <p:sp>
              <p:nvSpPr>
                <p:cNvPr id="13" name="Freeform 8"/>
                <p:cNvSpPr/>
                <p:nvPr/>
              </p:nvSpPr>
              <p:spPr bwMode="auto">
                <a:xfrm>
                  <a:off x="3636647" y="3767138"/>
                  <a:ext cx="60325" cy="63500"/>
                </a:xfrm>
                <a:custGeom>
                  <a:avLst/>
                  <a:gdLst>
                    <a:gd name="T0" fmla="*/ 191 w 340"/>
                    <a:gd name="T1" fmla="*/ 315 h 359"/>
                    <a:gd name="T2" fmla="*/ 224 w 340"/>
                    <a:gd name="T3" fmla="*/ 320 h 359"/>
                    <a:gd name="T4" fmla="*/ 260 w 340"/>
                    <a:gd name="T5" fmla="*/ 327 h 359"/>
                    <a:gd name="T6" fmla="*/ 295 w 340"/>
                    <a:gd name="T7" fmla="*/ 331 h 359"/>
                    <a:gd name="T8" fmla="*/ 318 w 340"/>
                    <a:gd name="T9" fmla="*/ 330 h 359"/>
                    <a:gd name="T10" fmla="*/ 328 w 340"/>
                    <a:gd name="T11" fmla="*/ 328 h 359"/>
                    <a:gd name="T12" fmla="*/ 336 w 340"/>
                    <a:gd name="T13" fmla="*/ 322 h 359"/>
                    <a:gd name="T14" fmla="*/ 340 w 340"/>
                    <a:gd name="T15" fmla="*/ 314 h 359"/>
                    <a:gd name="T16" fmla="*/ 339 w 340"/>
                    <a:gd name="T17" fmla="*/ 304 h 359"/>
                    <a:gd name="T18" fmla="*/ 331 w 340"/>
                    <a:gd name="T19" fmla="*/ 290 h 359"/>
                    <a:gd name="T20" fmla="*/ 318 w 340"/>
                    <a:gd name="T21" fmla="*/ 271 h 359"/>
                    <a:gd name="T22" fmla="*/ 298 w 340"/>
                    <a:gd name="T23" fmla="*/ 247 h 359"/>
                    <a:gd name="T24" fmla="*/ 274 w 340"/>
                    <a:gd name="T25" fmla="*/ 222 h 359"/>
                    <a:gd name="T26" fmla="*/ 255 w 340"/>
                    <a:gd name="T27" fmla="*/ 194 h 359"/>
                    <a:gd name="T28" fmla="*/ 241 w 340"/>
                    <a:gd name="T29" fmla="*/ 166 h 359"/>
                    <a:gd name="T30" fmla="*/ 231 w 340"/>
                    <a:gd name="T31" fmla="*/ 137 h 359"/>
                    <a:gd name="T32" fmla="*/ 221 w 340"/>
                    <a:gd name="T33" fmla="*/ 97 h 359"/>
                    <a:gd name="T34" fmla="*/ 215 w 340"/>
                    <a:gd name="T35" fmla="*/ 49 h 359"/>
                    <a:gd name="T36" fmla="*/ 211 w 340"/>
                    <a:gd name="T37" fmla="*/ 21 h 359"/>
                    <a:gd name="T38" fmla="*/ 207 w 340"/>
                    <a:gd name="T39" fmla="*/ 9 h 359"/>
                    <a:gd name="T40" fmla="*/ 201 w 340"/>
                    <a:gd name="T41" fmla="*/ 1 h 359"/>
                    <a:gd name="T42" fmla="*/ 192 w 340"/>
                    <a:gd name="T43" fmla="*/ 0 h 359"/>
                    <a:gd name="T44" fmla="*/ 178 w 340"/>
                    <a:gd name="T45" fmla="*/ 4 h 359"/>
                    <a:gd name="T46" fmla="*/ 160 w 340"/>
                    <a:gd name="T47" fmla="*/ 17 h 359"/>
                    <a:gd name="T48" fmla="*/ 121 w 340"/>
                    <a:gd name="T49" fmla="*/ 51 h 359"/>
                    <a:gd name="T50" fmla="*/ 79 w 340"/>
                    <a:gd name="T51" fmla="*/ 94 h 359"/>
                    <a:gd name="T52" fmla="*/ 62 w 340"/>
                    <a:gd name="T53" fmla="*/ 121 h 359"/>
                    <a:gd name="T54" fmla="*/ 48 w 340"/>
                    <a:gd name="T55" fmla="*/ 152 h 359"/>
                    <a:gd name="T56" fmla="*/ 38 w 340"/>
                    <a:gd name="T57" fmla="*/ 181 h 359"/>
                    <a:gd name="T58" fmla="*/ 36 w 340"/>
                    <a:gd name="T59" fmla="*/ 203 h 359"/>
                    <a:gd name="T60" fmla="*/ 33 w 340"/>
                    <a:gd name="T61" fmla="*/ 225 h 359"/>
                    <a:gd name="T62" fmla="*/ 25 w 340"/>
                    <a:gd name="T63" fmla="*/ 252 h 359"/>
                    <a:gd name="T64" fmla="*/ 12 w 340"/>
                    <a:gd name="T65" fmla="*/ 284 h 359"/>
                    <a:gd name="T66" fmla="*/ 4 w 340"/>
                    <a:gd name="T67" fmla="*/ 312 h 359"/>
                    <a:gd name="T68" fmla="*/ 1 w 340"/>
                    <a:gd name="T69" fmla="*/ 334 h 359"/>
                    <a:gd name="T70" fmla="*/ 1 w 340"/>
                    <a:gd name="T71" fmla="*/ 349 h 359"/>
                    <a:gd name="T72" fmla="*/ 8 w 340"/>
                    <a:gd name="T73" fmla="*/ 354 h 359"/>
                    <a:gd name="T74" fmla="*/ 26 w 340"/>
                    <a:gd name="T75" fmla="*/ 358 h 359"/>
                    <a:gd name="T76" fmla="*/ 72 w 340"/>
                    <a:gd name="T77" fmla="*/ 359 h 359"/>
                    <a:gd name="T78" fmla="*/ 96 w 340"/>
                    <a:gd name="T79" fmla="*/ 357 h 359"/>
                    <a:gd name="T80" fmla="*/ 106 w 340"/>
                    <a:gd name="T81" fmla="*/ 353 h 359"/>
                    <a:gd name="T82" fmla="*/ 122 w 340"/>
                    <a:gd name="T83" fmla="*/ 343 h 359"/>
                    <a:gd name="T84" fmla="*/ 143 w 340"/>
                    <a:gd name="T85" fmla="*/ 326 h 359"/>
                    <a:gd name="T86" fmla="*/ 160 w 340"/>
                    <a:gd name="T87" fmla="*/ 316 h 359"/>
                    <a:gd name="T88" fmla="*/ 171 w 340"/>
                    <a:gd name="T89" fmla="*/ 31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359">
                      <a:moveTo>
                        <a:pt x="176" y="315"/>
                      </a:moveTo>
                      <a:lnTo>
                        <a:pt x="191" y="315"/>
                      </a:lnTo>
                      <a:lnTo>
                        <a:pt x="206" y="317"/>
                      </a:lnTo>
                      <a:lnTo>
                        <a:pt x="224" y="320"/>
                      </a:lnTo>
                      <a:lnTo>
                        <a:pt x="242" y="323"/>
                      </a:lnTo>
                      <a:lnTo>
                        <a:pt x="260" y="327"/>
                      </a:lnTo>
                      <a:lnTo>
                        <a:pt x="279" y="329"/>
                      </a:lnTo>
                      <a:lnTo>
                        <a:pt x="295" y="331"/>
                      </a:lnTo>
                      <a:lnTo>
                        <a:pt x="311" y="331"/>
                      </a:lnTo>
                      <a:lnTo>
                        <a:pt x="318" y="330"/>
                      </a:lnTo>
                      <a:lnTo>
                        <a:pt x="323" y="329"/>
                      </a:lnTo>
                      <a:lnTo>
                        <a:pt x="328" y="328"/>
                      </a:lnTo>
                      <a:lnTo>
                        <a:pt x="333" y="326"/>
                      </a:lnTo>
                      <a:lnTo>
                        <a:pt x="336" y="322"/>
                      </a:lnTo>
                      <a:lnTo>
                        <a:pt x="339" y="319"/>
                      </a:lnTo>
                      <a:lnTo>
                        <a:pt x="340" y="314"/>
                      </a:lnTo>
                      <a:lnTo>
                        <a:pt x="340" y="310"/>
                      </a:lnTo>
                      <a:lnTo>
                        <a:pt x="339" y="304"/>
                      </a:lnTo>
                      <a:lnTo>
                        <a:pt x="335" y="297"/>
                      </a:lnTo>
                      <a:lnTo>
                        <a:pt x="331" y="290"/>
                      </a:lnTo>
                      <a:lnTo>
                        <a:pt x="326" y="280"/>
                      </a:lnTo>
                      <a:lnTo>
                        <a:pt x="318" y="271"/>
                      </a:lnTo>
                      <a:lnTo>
                        <a:pt x="310" y="260"/>
                      </a:lnTo>
                      <a:lnTo>
                        <a:pt x="298" y="247"/>
                      </a:lnTo>
                      <a:lnTo>
                        <a:pt x="286" y="234"/>
                      </a:lnTo>
                      <a:lnTo>
                        <a:pt x="274" y="222"/>
                      </a:lnTo>
                      <a:lnTo>
                        <a:pt x="264" y="208"/>
                      </a:lnTo>
                      <a:lnTo>
                        <a:pt x="255" y="194"/>
                      </a:lnTo>
                      <a:lnTo>
                        <a:pt x="247" y="181"/>
                      </a:lnTo>
                      <a:lnTo>
                        <a:pt x="241" y="166"/>
                      </a:lnTo>
                      <a:lnTo>
                        <a:pt x="236" y="152"/>
                      </a:lnTo>
                      <a:lnTo>
                        <a:pt x="231" y="137"/>
                      </a:lnTo>
                      <a:lnTo>
                        <a:pt x="228" y="124"/>
                      </a:lnTo>
                      <a:lnTo>
                        <a:pt x="221" y="97"/>
                      </a:lnTo>
                      <a:lnTo>
                        <a:pt x="218" y="72"/>
                      </a:lnTo>
                      <a:lnTo>
                        <a:pt x="215" y="49"/>
                      </a:lnTo>
                      <a:lnTo>
                        <a:pt x="213" y="30"/>
                      </a:lnTo>
                      <a:lnTo>
                        <a:pt x="211" y="21"/>
                      </a:lnTo>
                      <a:lnTo>
                        <a:pt x="210" y="15"/>
                      </a:lnTo>
                      <a:lnTo>
                        <a:pt x="207" y="9"/>
                      </a:lnTo>
                      <a:lnTo>
                        <a:pt x="205" y="4"/>
                      </a:lnTo>
                      <a:lnTo>
                        <a:pt x="201" y="1"/>
                      </a:lnTo>
                      <a:lnTo>
                        <a:pt x="197" y="0"/>
                      </a:lnTo>
                      <a:lnTo>
                        <a:pt x="192" y="0"/>
                      </a:lnTo>
                      <a:lnTo>
                        <a:pt x="185" y="1"/>
                      </a:lnTo>
                      <a:lnTo>
                        <a:pt x="178" y="4"/>
                      </a:lnTo>
                      <a:lnTo>
                        <a:pt x="169" y="10"/>
                      </a:lnTo>
                      <a:lnTo>
                        <a:pt x="160" y="17"/>
                      </a:lnTo>
                      <a:lnTo>
                        <a:pt x="148" y="26"/>
                      </a:lnTo>
                      <a:lnTo>
                        <a:pt x="121" y="51"/>
                      </a:lnTo>
                      <a:lnTo>
                        <a:pt x="86" y="86"/>
                      </a:lnTo>
                      <a:lnTo>
                        <a:pt x="79" y="94"/>
                      </a:lnTo>
                      <a:lnTo>
                        <a:pt x="70" y="107"/>
                      </a:lnTo>
                      <a:lnTo>
                        <a:pt x="62" y="121"/>
                      </a:lnTo>
                      <a:lnTo>
                        <a:pt x="55" y="136"/>
                      </a:lnTo>
                      <a:lnTo>
                        <a:pt x="48" y="152"/>
                      </a:lnTo>
                      <a:lnTo>
                        <a:pt x="43" y="166"/>
                      </a:lnTo>
                      <a:lnTo>
                        <a:pt x="38" y="181"/>
                      </a:lnTo>
                      <a:lnTo>
                        <a:pt x="37" y="191"/>
                      </a:lnTo>
                      <a:lnTo>
                        <a:pt x="36" y="203"/>
                      </a:lnTo>
                      <a:lnTo>
                        <a:pt x="35" y="215"/>
                      </a:lnTo>
                      <a:lnTo>
                        <a:pt x="33" y="225"/>
                      </a:lnTo>
                      <a:lnTo>
                        <a:pt x="31" y="234"/>
                      </a:lnTo>
                      <a:lnTo>
                        <a:pt x="25" y="252"/>
                      </a:lnTo>
                      <a:lnTo>
                        <a:pt x="19" y="268"/>
                      </a:lnTo>
                      <a:lnTo>
                        <a:pt x="12" y="284"/>
                      </a:lnTo>
                      <a:lnTo>
                        <a:pt x="7" y="303"/>
                      </a:lnTo>
                      <a:lnTo>
                        <a:pt x="4" y="312"/>
                      </a:lnTo>
                      <a:lnTo>
                        <a:pt x="3" y="322"/>
                      </a:lnTo>
                      <a:lnTo>
                        <a:pt x="1" y="334"/>
                      </a:lnTo>
                      <a:lnTo>
                        <a:pt x="0" y="346"/>
                      </a:lnTo>
                      <a:lnTo>
                        <a:pt x="1" y="349"/>
                      </a:lnTo>
                      <a:lnTo>
                        <a:pt x="5" y="351"/>
                      </a:lnTo>
                      <a:lnTo>
                        <a:pt x="8" y="354"/>
                      </a:lnTo>
                      <a:lnTo>
                        <a:pt x="13" y="355"/>
                      </a:lnTo>
                      <a:lnTo>
                        <a:pt x="26" y="358"/>
                      </a:lnTo>
                      <a:lnTo>
                        <a:pt x="42" y="359"/>
                      </a:lnTo>
                      <a:lnTo>
                        <a:pt x="72" y="359"/>
                      </a:lnTo>
                      <a:lnTo>
                        <a:pt x="92" y="358"/>
                      </a:lnTo>
                      <a:lnTo>
                        <a:pt x="96" y="357"/>
                      </a:lnTo>
                      <a:lnTo>
                        <a:pt x="101" y="356"/>
                      </a:lnTo>
                      <a:lnTo>
                        <a:pt x="106" y="353"/>
                      </a:lnTo>
                      <a:lnTo>
                        <a:pt x="111" y="350"/>
                      </a:lnTo>
                      <a:lnTo>
                        <a:pt x="122" y="343"/>
                      </a:lnTo>
                      <a:lnTo>
                        <a:pt x="132" y="335"/>
                      </a:lnTo>
                      <a:lnTo>
                        <a:pt x="143" y="326"/>
                      </a:lnTo>
                      <a:lnTo>
                        <a:pt x="154" y="319"/>
                      </a:lnTo>
                      <a:lnTo>
                        <a:pt x="160" y="316"/>
                      </a:lnTo>
                      <a:lnTo>
                        <a:pt x="165" y="315"/>
                      </a:lnTo>
                      <a:lnTo>
                        <a:pt x="171" y="314"/>
                      </a:lnTo>
                      <a:lnTo>
                        <a:pt x="176" y="31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4" name="Freeform 9"/>
                <p:cNvSpPr/>
                <p:nvPr/>
              </p:nvSpPr>
              <p:spPr bwMode="auto">
                <a:xfrm>
                  <a:off x="3515997" y="3511550"/>
                  <a:ext cx="312737" cy="404813"/>
                </a:xfrm>
                <a:custGeom>
                  <a:avLst/>
                  <a:gdLst>
                    <a:gd name="T0" fmla="*/ 1661 w 1768"/>
                    <a:gd name="T1" fmla="*/ 1443 h 2295"/>
                    <a:gd name="T2" fmla="*/ 1675 w 1768"/>
                    <a:gd name="T3" fmla="*/ 1337 h 2295"/>
                    <a:gd name="T4" fmla="*/ 1714 w 1768"/>
                    <a:gd name="T5" fmla="*/ 1181 h 2295"/>
                    <a:gd name="T6" fmla="*/ 1746 w 1768"/>
                    <a:gd name="T7" fmla="*/ 911 h 2295"/>
                    <a:gd name="T8" fmla="*/ 1764 w 1768"/>
                    <a:gd name="T9" fmla="*/ 679 h 2295"/>
                    <a:gd name="T10" fmla="*/ 1705 w 1768"/>
                    <a:gd name="T11" fmla="*/ 568 h 2295"/>
                    <a:gd name="T12" fmla="*/ 1516 w 1768"/>
                    <a:gd name="T13" fmla="*/ 287 h 2295"/>
                    <a:gd name="T14" fmla="*/ 1371 w 1768"/>
                    <a:gd name="T15" fmla="*/ 113 h 2295"/>
                    <a:gd name="T16" fmla="*/ 1157 w 1768"/>
                    <a:gd name="T17" fmla="*/ 9 h 2295"/>
                    <a:gd name="T18" fmla="*/ 763 w 1768"/>
                    <a:gd name="T19" fmla="*/ 24 h 2295"/>
                    <a:gd name="T20" fmla="*/ 390 w 1768"/>
                    <a:gd name="T21" fmla="*/ 164 h 2295"/>
                    <a:gd name="T22" fmla="*/ 135 w 1768"/>
                    <a:gd name="T23" fmla="*/ 428 h 2295"/>
                    <a:gd name="T24" fmla="*/ 10 w 1768"/>
                    <a:gd name="T25" fmla="*/ 814 h 2295"/>
                    <a:gd name="T26" fmla="*/ 15 w 1768"/>
                    <a:gd name="T27" fmla="*/ 1097 h 2295"/>
                    <a:gd name="T28" fmla="*/ 106 w 1768"/>
                    <a:gd name="T29" fmla="*/ 1422 h 2295"/>
                    <a:gd name="T30" fmla="*/ 87 w 1768"/>
                    <a:gd name="T31" fmla="*/ 1532 h 2295"/>
                    <a:gd name="T32" fmla="*/ 59 w 1768"/>
                    <a:gd name="T33" fmla="*/ 1594 h 2295"/>
                    <a:gd name="T34" fmla="*/ 93 w 1768"/>
                    <a:gd name="T35" fmla="*/ 1693 h 2295"/>
                    <a:gd name="T36" fmla="*/ 172 w 1768"/>
                    <a:gd name="T37" fmla="*/ 1812 h 2295"/>
                    <a:gd name="T38" fmla="*/ 261 w 1768"/>
                    <a:gd name="T39" fmla="*/ 1814 h 2295"/>
                    <a:gd name="T40" fmla="*/ 435 w 1768"/>
                    <a:gd name="T41" fmla="*/ 1783 h 2295"/>
                    <a:gd name="T42" fmla="*/ 531 w 1768"/>
                    <a:gd name="T43" fmla="*/ 1841 h 2295"/>
                    <a:gd name="T44" fmla="*/ 546 w 1768"/>
                    <a:gd name="T45" fmla="*/ 1956 h 2295"/>
                    <a:gd name="T46" fmla="*/ 516 w 1768"/>
                    <a:gd name="T47" fmla="*/ 2093 h 2295"/>
                    <a:gd name="T48" fmla="*/ 548 w 1768"/>
                    <a:gd name="T49" fmla="*/ 2176 h 2295"/>
                    <a:gd name="T50" fmla="*/ 567 w 1768"/>
                    <a:gd name="T51" fmla="*/ 2173 h 2295"/>
                    <a:gd name="T52" fmla="*/ 579 w 1768"/>
                    <a:gd name="T53" fmla="*/ 2104 h 2295"/>
                    <a:gd name="T54" fmla="*/ 615 w 1768"/>
                    <a:gd name="T55" fmla="*/ 2095 h 2295"/>
                    <a:gd name="T56" fmla="*/ 677 w 1768"/>
                    <a:gd name="T57" fmla="*/ 2167 h 2295"/>
                    <a:gd name="T58" fmla="*/ 692 w 1768"/>
                    <a:gd name="T59" fmla="*/ 2250 h 2295"/>
                    <a:gd name="T60" fmla="*/ 711 w 1768"/>
                    <a:gd name="T61" fmla="*/ 2268 h 2295"/>
                    <a:gd name="T62" fmla="*/ 760 w 1768"/>
                    <a:gd name="T63" fmla="*/ 2179 h 2295"/>
                    <a:gd name="T64" fmla="*/ 777 w 1768"/>
                    <a:gd name="T65" fmla="*/ 2249 h 2295"/>
                    <a:gd name="T66" fmla="*/ 809 w 1768"/>
                    <a:gd name="T67" fmla="*/ 2295 h 2295"/>
                    <a:gd name="T68" fmla="*/ 855 w 1768"/>
                    <a:gd name="T69" fmla="*/ 2253 h 2295"/>
                    <a:gd name="T70" fmla="*/ 865 w 1768"/>
                    <a:gd name="T71" fmla="*/ 2158 h 2295"/>
                    <a:gd name="T72" fmla="*/ 878 w 1768"/>
                    <a:gd name="T73" fmla="*/ 2181 h 2295"/>
                    <a:gd name="T74" fmla="*/ 897 w 1768"/>
                    <a:gd name="T75" fmla="*/ 2268 h 2295"/>
                    <a:gd name="T76" fmla="*/ 943 w 1768"/>
                    <a:gd name="T77" fmla="*/ 2288 h 2295"/>
                    <a:gd name="T78" fmla="*/ 961 w 1768"/>
                    <a:gd name="T79" fmla="*/ 2194 h 2295"/>
                    <a:gd name="T80" fmla="*/ 974 w 1768"/>
                    <a:gd name="T81" fmla="*/ 2159 h 2295"/>
                    <a:gd name="T82" fmla="*/ 985 w 1768"/>
                    <a:gd name="T83" fmla="*/ 2241 h 2295"/>
                    <a:gd name="T84" fmla="*/ 1029 w 1768"/>
                    <a:gd name="T85" fmla="*/ 2228 h 2295"/>
                    <a:gd name="T86" fmla="*/ 1126 w 1768"/>
                    <a:gd name="T87" fmla="*/ 2103 h 2295"/>
                    <a:gd name="T88" fmla="*/ 1229 w 1768"/>
                    <a:gd name="T89" fmla="*/ 2092 h 2295"/>
                    <a:gd name="T90" fmla="*/ 1246 w 1768"/>
                    <a:gd name="T91" fmla="*/ 2066 h 2295"/>
                    <a:gd name="T92" fmla="*/ 1224 w 1768"/>
                    <a:gd name="T93" fmla="*/ 1920 h 2295"/>
                    <a:gd name="T94" fmla="*/ 1198 w 1768"/>
                    <a:gd name="T95" fmla="*/ 1825 h 2295"/>
                    <a:gd name="T96" fmla="*/ 1184 w 1768"/>
                    <a:gd name="T97" fmla="*/ 1764 h 2295"/>
                    <a:gd name="T98" fmla="*/ 1260 w 1768"/>
                    <a:gd name="T99" fmla="*/ 1723 h 2295"/>
                    <a:gd name="T100" fmla="*/ 1434 w 1768"/>
                    <a:gd name="T101" fmla="*/ 1713 h 2295"/>
                    <a:gd name="T102" fmla="*/ 1501 w 1768"/>
                    <a:gd name="T103" fmla="*/ 1745 h 2295"/>
                    <a:gd name="T104" fmla="*/ 1598 w 1768"/>
                    <a:gd name="T105" fmla="*/ 1736 h 2295"/>
                    <a:gd name="T106" fmla="*/ 1614 w 1768"/>
                    <a:gd name="T107" fmla="*/ 1699 h 2295"/>
                    <a:gd name="T108" fmla="*/ 1684 w 1768"/>
                    <a:gd name="T109" fmla="*/ 1633 h 2295"/>
                    <a:gd name="T110" fmla="*/ 1711 w 1768"/>
                    <a:gd name="T111" fmla="*/ 1561 h 2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8" h="2295">
                      <a:moveTo>
                        <a:pt x="1705" y="1561"/>
                      </a:moveTo>
                      <a:lnTo>
                        <a:pt x="1695" y="1539"/>
                      </a:lnTo>
                      <a:lnTo>
                        <a:pt x="1686" y="1519"/>
                      </a:lnTo>
                      <a:lnTo>
                        <a:pt x="1679" y="1502"/>
                      </a:lnTo>
                      <a:lnTo>
                        <a:pt x="1673" y="1486"/>
                      </a:lnTo>
                      <a:lnTo>
                        <a:pt x="1668" y="1470"/>
                      </a:lnTo>
                      <a:lnTo>
                        <a:pt x="1664" y="1456"/>
                      </a:lnTo>
                      <a:lnTo>
                        <a:pt x="1661" y="1443"/>
                      </a:lnTo>
                      <a:lnTo>
                        <a:pt x="1659" y="1431"/>
                      </a:lnTo>
                      <a:lnTo>
                        <a:pt x="1658" y="1420"/>
                      </a:lnTo>
                      <a:lnTo>
                        <a:pt x="1657" y="1410"/>
                      </a:lnTo>
                      <a:lnTo>
                        <a:pt x="1658" y="1400"/>
                      </a:lnTo>
                      <a:lnTo>
                        <a:pt x="1659" y="1391"/>
                      </a:lnTo>
                      <a:lnTo>
                        <a:pt x="1663" y="1373"/>
                      </a:lnTo>
                      <a:lnTo>
                        <a:pt x="1668" y="1355"/>
                      </a:lnTo>
                      <a:lnTo>
                        <a:pt x="1675" y="1337"/>
                      </a:lnTo>
                      <a:lnTo>
                        <a:pt x="1683" y="1317"/>
                      </a:lnTo>
                      <a:lnTo>
                        <a:pt x="1692" y="1294"/>
                      </a:lnTo>
                      <a:lnTo>
                        <a:pt x="1700" y="1269"/>
                      </a:lnTo>
                      <a:lnTo>
                        <a:pt x="1703" y="1254"/>
                      </a:lnTo>
                      <a:lnTo>
                        <a:pt x="1706" y="1238"/>
                      </a:lnTo>
                      <a:lnTo>
                        <a:pt x="1709" y="1220"/>
                      </a:lnTo>
                      <a:lnTo>
                        <a:pt x="1712" y="1202"/>
                      </a:lnTo>
                      <a:lnTo>
                        <a:pt x="1714" y="1181"/>
                      </a:lnTo>
                      <a:lnTo>
                        <a:pt x="1716" y="1159"/>
                      </a:lnTo>
                      <a:lnTo>
                        <a:pt x="1717" y="1134"/>
                      </a:lnTo>
                      <a:lnTo>
                        <a:pt x="1717" y="1108"/>
                      </a:lnTo>
                      <a:lnTo>
                        <a:pt x="1718" y="1081"/>
                      </a:lnTo>
                      <a:lnTo>
                        <a:pt x="1722" y="1051"/>
                      </a:lnTo>
                      <a:lnTo>
                        <a:pt x="1726" y="1019"/>
                      </a:lnTo>
                      <a:lnTo>
                        <a:pt x="1733" y="984"/>
                      </a:lnTo>
                      <a:lnTo>
                        <a:pt x="1746" y="911"/>
                      </a:lnTo>
                      <a:lnTo>
                        <a:pt x="1759" y="836"/>
                      </a:lnTo>
                      <a:lnTo>
                        <a:pt x="1763" y="799"/>
                      </a:lnTo>
                      <a:lnTo>
                        <a:pt x="1767" y="763"/>
                      </a:lnTo>
                      <a:lnTo>
                        <a:pt x="1768" y="746"/>
                      </a:lnTo>
                      <a:lnTo>
                        <a:pt x="1768" y="728"/>
                      </a:lnTo>
                      <a:lnTo>
                        <a:pt x="1768" y="711"/>
                      </a:lnTo>
                      <a:lnTo>
                        <a:pt x="1765" y="694"/>
                      </a:lnTo>
                      <a:lnTo>
                        <a:pt x="1764" y="679"/>
                      </a:lnTo>
                      <a:lnTo>
                        <a:pt x="1761" y="663"/>
                      </a:lnTo>
                      <a:lnTo>
                        <a:pt x="1757" y="649"/>
                      </a:lnTo>
                      <a:lnTo>
                        <a:pt x="1753" y="635"/>
                      </a:lnTo>
                      <a:lnTo>
                        <a:pt x="1747" y="622"/>
                      </a:lnTo>
                      <a:lnTo>
                        <a:pt x="1741" y="610"/>
                      </a:lnTo>
                      <a:lnTo>
                        <a:pt x="1733" y="599"/>
                      </a:lnTo>
                      <a:lnTo>
                        <a:pt x="1723" y="588"/>
                      </a:lnTo>
                      <a:lnTo>
                        <a:pt x="1705" y="568"/>
                      </a:lnTo>
                      <a:lnTo>
                        <a:pt x="1687" y="547"/>
                      </a:lnTo>
                      <a:lnTo>
                        <a:pt x="1670" y="526"/>
                      </a:lnTo>
                      <a:lnTo>
                        <a:pt x="1653" y="504"/>
                      </a:lnTo>
                      <a:lnTo>
                        <a:pt x="1623" y="458"/>
                      </a:lnTo>
                      <a:lnTo>
                        <a:pt x="1592" y="410"/>
                      </a:lnTo>
                      <a:lnTo>
                        <a:pt x="1562" y="361"/>
                      </a:lnTo>
                      <a:lnTo>
                        <a:pt x="1531" y="312"/>
                      </a:lnTo>
                      <a:lnTo>
                        <a:pt x="1516" y="287"/>
                      </a:lnTo>
                      <a:lnTo>
                        <a:pt x="1499" y="264"/>
                      </a:lnTo>
                      <a:lnTo>
                        <a:pt x="1483" y="240"/>
                      </a:lnTo>
                      <a:lnTo>
                        <a:pt x="1466" y="217"/>
                      </a:lnTo>
                      <a:lnTo>
                        <a:pt x="1449" y="195"/>
                      </a:lnTo>
                      <a:lnTo>
                        <a:pt x="1430" y="173"/>
                      </a:lnTo>
                      <a:lnTo>
                        <a:pt x="1411" y="152"/>
                      </a:lnTo>
                      <a:lnTo>
                        <a:pt x="1391" y="132"/>
                      </a:lnTo>
                      <a:lnTo>
                        <a:pt x="1371" y="113"/>
                      </a:lnTo>
                      <a:lnTo>
                        <a:pt x="1348" y="95"/>
                      </a:lnTo>
                      <a:lnTo>
                        <a:pt x="1326" y="78"/>
                      </a:lnTo>
                      <a:lnTo>
                        <a:pt x="1301" y="62"/>
                      </a:lnTo>
                      <a:lnTo>
                        <a:pt x="1275" y="49"/>
                      </a:lnTo>
                      <a:lnTo>
                        <a:pt x="1248" y="37"/>
                      </a:lnTo>
                      <a:lnTo>
                        <a:pt x="1220" y="25"/>
                      </a:lnTo>
                      <a:lnTo>
                        <a:pt x="1189" y="16"/>
                      </a:lnTo>
                      <a:lnTo>
                        <a:pt x="1157" y="9"/>
                      </a:lnTo>
                      <a:lnTo>
                        <a:pt x="1123" y="4"/>
                      </a:lnTo>
                      <a:lnTo>
                        <a:pt x="1087" y="1"/>
                      </a:lnTo>
                      <a:lnTo>
                        <a:pt x="1050" y="0"/>
                      </a:lnTo>
                      <a:lnTo>
                        <a:pt x="989" y="1"/>
                      </a:lnTo>
                      <a:lnTo>
                        <a:pt x="930" y="4"/>
                      </a:lnTo>
                      <a:lnTo>
                        <a:pt x="872" y="9"/>
                      </a:lnTo>
                      <a:lnTo>
                        <a:pt x="817" y="15"/>
                      </a:lnTo>
                      <a:lnTo>
                        <a:pt x="763" y="24"/>
                      </a:lnTo>
                      <a:lnTo>
                        <a:pt x="709" y="34"/>
                      </a:lnTo>
                      <a:lnTo>
                        <a:pt x="659" y="48"/>
                      </a:lnTo>
                      <a:lnTo>
                        <a:pt x="609" y="62"/>
                      </a:lnTo>
                      <a:lnTo>
                        <a:pt x="562" y="79"/>
                      </a:lnTo>
                      <a:lnTo>
                        <a:pt x="516" y="97"/>
                      </a:lnTo>
                      <a:lnTo>
                        <a:pt x="472" y="118"/>
                      </a:lnTo>
                      <a:lnTo>
                        <a:pt x="430" y="140"/>
                      </a:lnTo>
                      <a:lnTo>
                        <a:pt x="390" y="164"/>
                      </a:lnTo>
                      <a:lnTo>
                        <a:pt x="350" y="191"/>
                      </a:lnTo>
                      <a:lnTo>
                        <a:pt x="313" y="218"/>
                      </a:lnTo>
                      <a:lnTo>
                        <a:pt x="280" y="249"/>
                      </a:lnTo>
                      <a:lnTo>
                        <a:pt x="247" y="281"/>
                      </a:lnTo>
                      <a:lnTo>
                        <a:pt x="215" y="315"/>
                      </a:lnTo>
                      <a:lnTo>
                        <a:pt x="186" y="351"/>
                      </a:lnTo>
                      <a:lnTo>
                        <a:pt x="159" y="388"/>
                      </a:lnTo>
                      <a:lnTo>
                        <a:pt x="135" y="428"/>
                      </a:lnTo>
                      <a:lnTo>
                        <a:pt x="111" y="470"/>
                      </a:lnTo>
                      <a:lnTo>
                        <a:pt x="90" y="513"/>
                      </a:lnTo>
                      <a:lnTo>
                        <a:pt x="72" y="559"/>
                      </a:lnTo>
                      <a:lnTo>
                        <a:pt x="56" y="606"/>
                      </a:lnTo>
                      <a:lnTo>
                        <a:pt x="41" y="655"/>
                      </a:lnTo>
                      <a:lnTo>
                        <a:pt x="29" y="707"/>
                      </a:lnTo>
                      <a:lnTo>
                        <a:pt x="19" y="759"/>
                      </a:lnTo>
                      <a:lnTo>
                        <a:pt x="10" y="814"/>
                      </a:lnTo>
                      <a:lnTo>
                        <a:pt x="4" y="871"/>
                      </a:lnTo>
                      <a:lnTo>
                        <a:pt x="1" y="930"/>
                      </a:lnTo>
                      <a:lnTo>
                        <a:pt x="0" y="990"/>
                      </a:lnTo>
                      <a:lnTo>
                        <a:pt x="0" y="1007"/>
                      </a:lnTo>
                      <a:lnTo>
                        <a:pt x="2" y="1024"/>
                      </a:lnTo>
                      <a:lnTo>
                        <a:pt x="4" y="1042"/>
                      </a:lnTo>
                      <a:lnTo>
                        <a:pt x="7" y="1060"/>
                      </a:lnTo>
                      <a:lnTo>
                        <a:pt x="15" y="1097"/>
                      </a:lnTo>
                      <a:lnTo>
                        <a:pt x="26" y="1136"/>
                      </a:lnTo>
                      <a:lnTo>
                        <a:pt x="50" y="1215"/>
                      </a:lnTo>
                      <a:lnTo>
                        <a:pt x="76" y="1294"/>
                      </a:lnTo>
                      <a:lnTo>
                        <a:pt x="87" y="1332"/>
                      </a:lnTo>
                      <a:lnTo>
                        <a:pt x="97" y="1369"/>
                      </a:lnTo>
                      <a:lnTo>
                        <a:pt x="101" y="1388"/>
                      </a:lnTo>
                      <a:lnTo>
                        <a:pt x="104" y="1405"/>
                      </a:lnTo>
                      <a:lnTo>
                        <a:pt x="106" y="1422"/>
                      </a:lnTo>
                      <a:lnTo>
                        <a:pt x="108" y="1438"/>
                      </a:lnTo>
                      <a:lnTo>
                        <a:pt x="108" y="1454"/>
                      </a:lnTo>
                      <a:lnTo>
                        <a:pt x="108" y="1469"/>
                      </a:lnTo>
                      <a:lnTo>
                        <a:pt x="106" y="1484"/>
                      </a:lnTo>
                      <a:lnTo>
                        <a:pt x="103" y="1497"/>
                      </a:lnTo>
                      <a:lnTo>
                        <a:pt x="100" y="1509"/>
                      </a:lnTo>
                      <a:lnTo>
                        <a:pt x="94" y="1522"/>
                      </a:lnTo>
                      <a:lnTo>
                        <a:pt x="87" y="1532"/>
                      </a:lnTo>
                      <a:lnTo>
                        <a:pt x="79" y="1542"/>
                      </a:lnTo>
                      <a:lnTo>
                        <a:pt x="73" y="1548"/>
                      </a:lnTo>
                      <a:lnTo>
                        <a:pt x="69" y="1555"/>
                      </a:lnTo>
                      <a:lnTo>
                        <a:pt x="65" y="1563"/>
                      </a:lnTo>
                      <a:lnTo>
                        <a:pt x="62" y="1570"/>
                      </a:lnTo>
                      <a:lnTo>
                        <a:pt x="61" y="1578"/>
                      </a:lnTo>
                      <a:lnTo>
                        <a:pt x="60" y="1586"/>
                      </a:lnTo>
                      <a:lnTo>
                        <a:pt x="59" y="1594"/>
                      </a:lnTo>
                      <a:lnTo>
                        <a:pt x="60" y="1603"/>
                      </a:lnTo>
                      <a:lnTo>
                        <a:pt x="61" y="1612"/>
                      </a:lnTo>
                      <a:lnTo>
                        <a:pt x="63" y="1620"/>
                      </a:lnTo>
                      <a:lnTo>
                        <a:pt x="65" y="1629"/>
                      </a:lnTo>
                      <a:lnTo>
                        <a:pt x="68" y="1639"/>
                      </a:lnTo>
                      <a:lnTo>
                        <a:pt x="75" y="1657"/>
                      </a:lnTo>
                      <a:lnTo>
                        <a:pt x="83" y="1675"/>
                      </a:lnTo>
                      <a:lnTo>
                        <a:pt x="93" y="1693"/>
                      </a:lnTo>
                      <a:lnTo>
                        <a:pt x="103" y="1710"/>
                      </a:lnTo>
                      <a:lnTo>
                        <a:pt x="113" y="1726"/>
                      </a:lnTo>
                      <a:lnTo>
                        <a:pt x="123" y="1742"/>
                      </a:lnTo>
                      <a:lnTo>
                        <a:pt x="141" y="1769"/>
                      </a:lnTo>
                      <a:lnTo>
                        <a:pt x="152" y="1790"/>
                      </a:lnTo>
                      <a:lnTo>
                        <a:pt x="157" y="1799"/>
                      </a:lnTo>
                      <a:lnTo>
                        <a:pt x="164" y="1806"/>
                      </a:lnTo>
                      <a:lnTo>
                        <a:pt x="172" y="1812"/>
                      </a:lnTo>
                      <a:lnTo>
                        <a:pt x="180" y="1816"/>
                      </a:lnTo>
                      <a:lnTo>
                        <a:pt x="190" y="1820"/>
                      </a:lnTo>
                      <a:lnTo>
                        <a:pt x="200" y="1822"/>
                      </a:lnTo>
                      <a:lnTo>
                        <a:pt x="211" y="1822"/>
                      </a:lnTo>
                      <a:lnTo>
                        <a:pt x="223" y="1821"/>
                      </a:lnTo>
                      <a:lnTo>
                        <a:pt x="234" y="1820"/>
                      </a:lnTo>
                      <a:lnTo>
                        <a:pt x="248" y="1818"/>
                      </a:lnTo>
                      <a:lnTo>
                        <a:pt x="261" y="1814"/>
                      </a:lnTo>
                      <a:lnTo>
                        <a:pt x="274" y="1811"/>
                      </a:lnTo>
                      <a:lnTo>
                        <a:pt x="303" y="1803"/>
                      </a:lnTo>
                      <a:lnTo>
                        <a:pt x="332" y="1796"/>
                      </a:lnTo>
                      <a:lnTo>
                        <a:pt x="362" y="1789"/>
                      </a:lnTo>
                      <a:lnTo>
                        <a:pt x="392" y="1784"/>
                      </a:lnTo>
                      <a:lnTo>
                        <a:pt x="406" y="1783"/>
                      </a:lnTo>
                      <a:lnTo>
                        <a:pt x="420" y="1782"/>
                      </a:lnTo>
                      <a:lnTo>
                        <a:pt x="435" y="1783"/>
                      </a:lnTo>
                      <a:lnTo>
                        <a:pt x="449" y="1785"/>
                      </a:lnTo>
                      <a:lnTo>
                        <a:pt x="462" y="1788"/>
                      </a:lnTo>
                      <a:lnTo>
                        <a:pt x="475" y="1792"/>
                      </a:lnTo>
                      <a:lnTo>
                        <a:pt x="487" y="1798"/>
                      </a:lnTo>
                      <a:lnTo>
                        <a:pt x="499" y="1806"/>
                      </a:lnTo>
                      <a:lnTo>
                        <a:pt x="511" y="1815"/>
                      </a:lnTo>
                      <a:lnTo>
                        <a:pt x="521" y="1828"/>
                      </a:lnTo>
                      <a:lnTo>
                        <a:pt x="531" y="1841"/>
                      </a:lnTo>
                      <a:lnTo>
                        <a:pt x="540" y="1858"/>
                      </a:lnTo>
                      <a:lnTo>
                        <a:pt x="546" y="1873"/>
                      </a:lnTo>
                      <a:lnTo>
                        <a:pt x="550" y="1887"/>
                      </a:lnTo>
                      <a:lnTo>
                        <a:pt x="551" y="1901"/>
                      </a:lnTo>
                      <a:lnTo>
                        <a:pt x="552" y="1915"/>
                      </a:lnTo>
                      <a:lnTo>
                        <a:pt x="551" y="1928"/>
                      </a:lnTo>
                      <a:lnTo>
                        <a:pt x="549" y="1942"/>
                      </a:lnTo>
                      <a:lnTo>
                        <a:pt x="546" y="1956"/>
                      </a:lnTo>
                      <a:lnTo>
                        <a:pt x="542" y="1970"/>
                      </a:lnTo>
                      <a:lnTo>
                        <a:pt x="533" y="1996"/>
                      </a:lnTo>
                      <a:lnTo>
                        <a:pt x="525" y="2023"/>
                      </a:lnTo>
                      <a:lnTo>
                        <a:pt x="521" y="2037"/>
                      </a:lnTo>
                      <a:lnTo>
                        <a:pt x="518" y="2051"/>
                      </a:lnTo>
                      <a:lnTo>
                        <a:pt x="517" y="2066"/>
                      </a:lnTo>
                      <a:lnTo>
                        <a:pt x="516" y="2081"/>
                      </a:lnTo>
                      <a:lnTo>
                        <a:pt x="516" y="2093"/>
                      </a:lnTo>
                      <a:lnTo>
                        <a:pt x="518" y="2105"/>
                      </a:lnTo>
                      <a:lnTo>
                        <a:pt x="521" y="2118"/>
                      </a:lnTo>
                      <a:lnTo>
                        <a:pt x="524" y="2130"/>
                      </a:lnTo>
                      <a:lnTo>
                        <a:pt x="528" y="2141"/>
                      </a:lnTo>
                      <a:lnTo>
                        <a:pt x="533" y="2152"/>
                      </a:lnTo>
                      <a:lnTo>
                        <a:pt x="537" y="2162"/>
                      </a:lnTo>
                      <a:lnTo>
                        <a:pt x="543" y="2170"/>
                      </a:lnTo>
                      <a:lnTo>
                        <a:pt x="548" y="2176"/>
                      </a:lnTo>
                      <a:lnTo>
                        <a:pt x="553" y="2180"/>
                      </a:lnTo>
                      <a:lnTo>
                        <a:pt x="555" y="2181"/>
                      </a:lnTo>
                      <a:lnTo>
                        <a:pt x="558" y="2181"/>
                      </a:lnTo>
                      <a:lnTo>
                        <a:pt x="560" y="2181"/>
                      </a:lnTo>
                      <a:lnTo>
                        <a:pt x="562" y="2180"/>
                      </a:lnTo>
                      <a:lnTo>
                        <a:pt x="563" y="2179"/>
                      </a:lnTo>
                      <a:lnTo>
                        <a:pt x="565" y="2176"/>
                      </a:lnTo>
                      <a:lnTo>
                        <a:pt x="567" y="2173"/>
                      </a:lnTo>
                      <a:lnTo>
                        <a:pt x="568" y="2169"/>
                      </a:lnTo>
                      <a:lnTo>
                        <a:pt x="569" y="2158"/>
                      </a:lnTo>
                      <a:lnTo>
                        <a:pt x="570" y="2142"/>
                      </a:lnTo>
                      <a:lnTo>
                        <a:pt x="570" y="2133"/>
                      </a:lnTo>
                      <a:lnTo>
                        <a:pt x="571" y="2124"/>
                      </a:lnTo>
                      <a:lnTo>
                        <a:pt x="573" y="2117"/>
                      </a:lnTo>
                      <a:lnTo>
                        <a:pt x="576" y="2110"/>
                      </a:lnTo>
                      <a:lnTo>
                        <a:pt x="579" y="2104"/>
                      </a:lnTo>
                      <a:lnTo>
                        <a:pt x="582" y="2100"/>
                      </a:lnTo>
                      <a:lnTo>
                        <a:pt x="585" y="2097"/>
                      </a:lnTo>
                      <a:lnTo>
                        <a:pt x="589" y="2094"/>
                      </a:lnTo>
                      <a:lnTo>
                        <a:pt x="594" y="2093"/>
                      </a:lnTo>
                      <a:lnTo>
                        <a:pt x="598" y="2092"/>
                      </a:lnTo>
                      <a:lnTo>
                        <a:pt x="603" y="2093"/>
                      </a:lnTo>
                      <a:lnTo>
                        <a:pt x="608" y="2094"/>
                      </a:lnTo>
                      <a:lnTo>
                        <a:pt x="615" y="2095"/>
                      </a:lnTo>
                      <a:lnTo>
                        <a:pt x="620" y="2098"/>
                      </a:lnTo>
                      <a:lnTo>
                        <a:pt x="626" y="2101"/>
                      </a:lnTo>
                      <a:lnTo>
                        <a:pt x="631" y="2105"/>
                      </a:lnTo>
                      <a:lnTo>
                        <a:pt x="642" y="2116"/>
                      </a:lnTo>
                      <a:lnTo>
                        <a:pt x="654" y="2128"/>
                      </a:lnTo>
                      <a:lnTo>
                        <a:pt x="664" y="2142"/>
                      </a:lnTo>
                      <a:lnTo>
                        <a:pt x="673" y="2159"/>
                      </a:lnTo>
                      <a:lnTo>
                        <a:pt x="677" y="2167"/>
                      </a:lnTo>
                      <a:lnTo>
                        <a:pt x="680" y="2176"/>
                      </a:lnTo>
                      <a:lnTo>
                        <a:pt x="683" y="2185"/>
                      </a:lnTo>
                      <a:lnTo>
                        <a:pt x="686" y="2195"/>
                      </a:lnTo>
                      <a:lnTo>
                        <a:pt x="689" y="2205"/>
                      </a:lnTo>
                      <a:lnTo>
                        <a:pt x="691" y="2215"/>
                      </a:lnTo>
                      <a:lnTo>
                        <a:pt x="692" y="2225"/>
                      </a:lnTo>
                      <a:lnTo>
                        <a:pt x="692" y="2236"/>
                      </a:lnTo>
                      <a:lnTo>
                        <a:pt x="692" y="2250"/>
                      </a:lnTo>
                      <a:lnTo>
                        <a:pt x="693" y="2261"/>
                      </a:lnTo>
                      <a:lnTo>
                        <a:pt x="694" y="2270"/>
                      </a:lnTo>
                      <a:lnTo>
                        <a:pt x="696" y="2276"/>
                      </a:lnTo>
                      <a:lnTo>
                        <a:pt x="698" y="2279"/>
                      </a:lnTo>
                      <a:lnTo>
                        <a:pt x="700" y="2280"/>
                      </a:lnTo>
                      <a:lnTo>
                        <a:pt x="702" y="2280"/>
                      </a:lnTo>
                      <a:lnTo>
                        <a:pt x="705" y="2277"/>
                      </a:lnTo>
                      <a:lnTo>
                        <a:pt x="711" y="2268"/>
                      </a:lnTo>
                      <a:lnTo>
                        <a:pt x="718" y="2253"/>
                      </a:lnTo>
                      <a:lnTo>
                        <a:pt x="727" y="2237"/>
                      </a:lnTo>
                      <a:lnTo>
                        <a:pt x="734" y="2219"/>
                      </a:lnTo>
                      <a:lnTo>
                        <a:pt x="742" y="2203"/>
                      </a:lnTo>
                      <a:lnTo>
                        <a:pt x="750" y="2190"/>
                      </a:lnTo>
                      <a:lnTo>
                        <a:pt x="753" y="2184"/>
                      </a:lnTo>
                      <a:lnTo>
                        <a:pt x="757" y="2181"/>
                      </a:lnTo>
                      <a:lnTo>
                        <a:pt x="760" y="2179"/>
                      </a:lnTo>
                      <a:lnTo>
                        <a:pt x="764" y="2179"/>
                      </a:lnTo>
                      <a:lnTo>
                        <a:pt x="767" y="2181"/>
                      </a:lnTo>
                      <a:lnTo>
                        <a:pt x="769" y="2185"/>
                      </a:lnTo>
                      <a:lnTo>
                        <a:pt x="771" y="2192"/>
                      </a:lnTo>
                      <a:lnTo>
                        <a:pt x="773" y="2202"/>
                      </a:lnTo>
                      <a:lnTo>
                        <a:pt x="775" y="2214"/>
                      </a:lnTo>
                      <a:lnTo>
                        <a:pt x="776" y="2231"/>
                      </a:lnTo>
                      <a:lnTo>
                        <a:pt x="777" y="2249"/>
                      </a:lnTo>
                      <a:lnTo>
                        <a:pt x="777" y="2273"/>
                      </a:lnTo>
                      <a:lnTo>
                        <a:pt x="778" y="2278"/>
                      </a:lnTo>
                      <a:lnTo>
                        <a:pt x="780" y="2283"/>
                      </a:lnTo>
                      <a:lnTo>
                        <a:pt x="784" y="2287"/>
                      </a:lnTo>
                      <a:lnTo>
                        <a:pt x="789" y="2290"/>
                      </a:lnTo>
                      <a:lnTo>
                        <a:pt x="795" y="2293"/>
                      </a:lnTo>
                      <a:lnTo>
                        <a:pt x="802" y="2294"/>
                      </a:lnTo>
                      <a:lnTo>
                        <a:pt x="809" y="2295"/>
                      </a:lnTo>
                      <a:lnTo>
                        <a:pt x="816" y="2294"/>
                      </a:lnTo>
                      <a:lnTo>
                        <a:pt x="823" y="2292"/>
                      </a:lnTo>
                      <a:lnTo>
                        <a:pt x="830" y="2289"/>
                      </a:lnTo>
                      <a:lnTo>
                        <a:pt x="838" y="2285"/>
                      </a:lnTo>
                      <a:lnTo>
                        <a:pt x="844" y="2280"/>
                      </a:lnTo>
                      <a:lnTo>
                        <a:pt x="848" y="2273"/>
                      </a:lnTo>
                      <a:lnTo>
                        <a:pt x="852" y="2264"/>
                      </a:lnTo>
                      <a:lnTo>
                        <a:pt x="855" y="2253"/>
                      </a:lnTo>
                      <a:lnTo>
                        <a:pt x="856" y="2242"/>
                      </a:lnTo>
                      <a:lnTo>
                        <a:pt x="856" y="2223"/>
                      </a:lnTo>
                      <a:lnTo>
                        <a:pt x="857" y="2208"/>
                      </a:lnTo>
                      <a:lnTo>
                        <a:pt x="858" y="2194"/>
                      </a:lnTo>
                      <a:lnTo>
                        <a:pt x="859" y="2181"/>
                      </a:lnTo>
                      <a:lnTo>
                        <a:pt x="861" y="2171"/>
                      </a:lnTo>
                      <a:lnTo>
                        <a:pt x="863" y="2164"/>
                      </a:lnTo>
                      <a:lnTo>
                        <a:pt x="865" y="2158"/>
                      </a:lnTo>
                      <a:lnTo>
                        <a:pt x="867" y="2155"/>
                      </a:lnTo>
                      <a:lnTo>
                        <a:pt x="868" y="2155"/>
                      </a:lnTo>
                      <a:lnTo>
                        <a:pt x="870" y="2155"/>
                      </a:lnTo>
                      <a:lnTo>
                        <a:pt x="871" y="2156"/>
                      </a:lnTo>
                      <a:lnTo>
                        <a:pt x="872" y="2157"/>
                      </a:lnTo>
                      <a:lnTo>
                        <a:pt x="875" y="2162"/>
                      </a:lnTo>
                      <a:lnTo>
                        <a:pt x="876" y="2170"/>
                      </a:lnTo>
                      <a:lnTo>
                        <a:pt x="878" y="2181"/>
                      </a:lnTo>
                      <a:lnTo>
                        <a:pt x="879" y="2196"/>
                      </a:lnTo>
                      <a:lnTo>
                        <a:pt x="880" y="2214"/>
                      </a:lnTo>
                      <a:lnTo>
                        <a:pt x="880" y="2236"/>
                      </a:lnTo>
                      <a:lnTo>
                        <a:pt x="881" y="2242"/>
                      </a:lnTo>
                      <a:lnTo>
                        <a:pt x="883" y="2248"/>
                      </a:lnTo>
                      <a:lnTo>
                        <a:pt x="887" y="2254"/>
                      </a:lnTo>
                      <a:lnTo>
                        <a:pt x="891" y="2261"/>
                      </a:lnTo>
                      <a:lnTo>
                        <a:pt x="897" y="2268"/>
                      </a:lnTo>
                      <a:lnTo>
                        <a:pt x="903" y="2274"/>
                      </a:lnTo>
                      <a:lnTo>
                        <a:pt x="909" y="2279"/>
                      </a:lnTo>
                      <a:lnTo>
                        <a:pt x="917" y="2283"/>
                      </a:lnTo>
                      <a:lnTo>
                        <a:pt x="923" y="2287"/>
                      </a:lnTo>
                      <a:lnTo>
                        <a:pt x="930" y="2289"/>
                      </a:lnTo>
                      <a:lnTo>
                        <a:pt x="936" y="2290"/>
                      </a:lnTo>
                      <a:lnTo>
                        <a:pt x="941" y="2289"/>
                      </a:lnTo>
                      <a:lnTo>
                        <a:pt x="943" y="2288"/>
                      </a:lnTo>
                      <a:lnTo>
                        <a:pt x="945" y="2287"/>
                      </a:lnTo>
                      <a:lnTo>
                        <a:pt x="948" y="2285"/>
                      </a:lnTo>
                      <a:lnTo>
                        <a:pt x="950" y="2282"/>
                      </a:lnTo>
                      <a:lnTo>
                        <a:pt x="952" y="2276"/>
                      </a:lnTo>
                      <a:lnTo>
                        <a:pt x="953" y="2267"/>
                      </a:lnTo>
                      <a:lnTo>
                        <a:pt x="954" y="2245"/>
                      </a:lnTo>
                      <a:lnTo>
                        <a:pt x="957" y="2219"/>
                      </a:lnTo>
                      <a:lnTo>
                        <a:pt x="961" y="2194"/>
                      </a:lnTo>
                      <a:lnTo>
                        <a:pt x="965" y="2172"/>
                      </a:lnTo>
                      <a:lnTo>
                        <a:pt x="967" y="2164"/>
                      </a:lnTo>
                      <a:lnTo>
                        <a:pt x="969" y="2158"/>
                      </a:lnTo>
                      <a:lnTo>
                        <a:pt x="970" y="2156"/>
                      </a:lnTo>
                      <a:lnTo>
                        <a:pt x="971" y="2155"/>
                      </a:lnTo>
                      <a:lnTo>
                        <a:pt x="972" y="2155"/>
                      </a:lnTo>
                      <a:lnTo>
                        <a:pt x="973" y="2155"/>
                      </a:lnTo>
                      <a:lnTo>
                        <a:pt x="974" y="2159"/>
                      </a:lnTo>
                      <a:lnTo>
                        <a:pt x="976" y="2167"/>
                      </a:lnTo>
                      <a:lnTo>
                        <a:pt x="976" y="2180"/>
                      </a:lnTo>
                      <a:lnTo>
                        <a:pt x="977" y="2199"/>
                      </a:lnTo>
                      <a:lnTo>
                        <a:pt x="977" y="2211"/>
                      </a:lnTo>
                      <a:lnTo>
                        <a:pt x="978" y="2221"/>
                      </a:lnTo>
                      <a:lnTo>
                        <a:pt x="980" y="2230"/>
                      </a:lnTo>
                      <a:lnTo>
                        <a:pt x="982" y="2236"/>
                      </a:lnTo>
                      <a:lnTo>
                        <a:pt x="985" y="2241"/>
                      </a:lnTo>
                      <a:lnTo>
                        <a:pt x="989" y="2245"/>
                      </a:lnTo>
                      <a:lnTo>
                        <a:pt x="992" y="2247"/>
                      </a:lnTo>
                      <a:lnTo>
                        <a:pt x="996" y="2247"/>
                      </a:lnTo>
                      <a:lnTo>
                        <a:pt x="1001" y="2247"/>
                      </a:lnTo>
                      <a:lnTo>
                        <a:pt x="1006" y="2245"/>
                      </a:lnTo>
                      <a:lnTo>
                        <a:pt x="1011" y="2242"/>
                      </a:lnTo>
                      <a:lnTo>
                        <a:pt x="1016" y="2238"/>
                      </a:lnTo>
                      <a:lnTo>
                        <a:pt x="1029" y="2228"/>
                      </a:lnTo>
                      <a:lnTo>
                        <a:pt x="1041" y="2214"/>
                      </a:lnTo>
                      <a:lnTo>
                        <a:pt x="1053" y="2200"/>
                      </a:lnTo>
                      <a:lnTo>
                        <a:pt x="1066" y="2183"/>
                      </a:lnTo>
                      <a:lnTo>
                        <a:pt x="1078" y="2167"/>
                      </a:lnTo>
                      <a:lnTo>
                        <a:pt x="1089" y="2150"/>
                      </a:lnTo>
                      <a:lnTo>
                        <a:pt x="1110" y="2123"/>
                      </a:lnTo>
                      <a:lnTo>
                        <a:pt x="1122" y="2105"/>
                      </a:lnTo>
                      <a:lnTo>
                        <a:pt x="1126" y="2103"/>
                      </a:lnTo>
                      <a:lnTo>
                        <a:pt x="1132" y="2102"/>
                      </a:lnTo>
                      <a:lnTo>
                        <a:pt x="1141" y="2101"/>
                      </a:lnTo>
                      <a:lnTo>
                        <a:pt x="1150" y="2100"/>
                      </a:lnTo>
                      <a:lnTo>
                        <a:pt x="1173" y="2099"/>
                      </a:lnTo>
                      <a:lnTo>
                        <a:pt x="1197" y="2098"/>
                      </a:lnTo>
                      <a:lnTo>
                        <a:pt x="1209" y="2096"/>
                      </a:lnTo>
                      <a:lnTo>
                        <a:pt x="1220" y="2094"/>
                      </a:lnTo>
                      <a:lnTo>
                        <a:pt x="1229" y="2092"/>
                      </a:lnTo>
                      <a:lnTo>
                        <a:pt x="1237" y="2088"/>
                      </a:lnTo>
                      <a:lnTo>
                        <a:pt x="1240" y="2086"/>
                      </a:lnTo>
                      <a:lnTo>
                        <a:pt x="1242" y="2084"/>
                      </a:lnTo>
                      <a:lnTo>
                        <a:pt x="1244" y="2081"/>
                      </a:lnTo>
                      <a:lnTo>
                        <a:pt x="1247" y="2078"/>
                      </a:lnTo>
                      <a:lnTo>
                        <a:pt x="1247" y="2074"/>
                      </a:lnTo>
                      <a:lnTo>
                        <a:pt x="1247" y="2070"/>
                      </a:lnTo>
                      <a:lnTo>
                        <a:pt x="1246" y="2066"/>
                      </a:lnTo>
                      <a:lnTo>
                        <a:pt x="1244" y="2062"/>
                      </a:lnTo>
                      <a:lnTo>
                        <a:pt x="1240" y="2053"/>
                      </a:lnTo>
                      <a:lnTo>
                        <a:pt x="1238" y="2041"/>
                      </a:lnTo>
                      <a:lnTo>
                        <a:pt x="1236" y="2027"/>
                      </a:lnTo>
                      <a:lnTo>
                        <a:pt x="1234" y="2011"/>
                      </a:lnTo>
                      <a:lnTo>
                        <a:pt x="1230" y="1977"/>
                      </a:lnTo>
                      <a:lnTo>
                        <a:pt x="1227" y="1939"/>
                      </a:lnTo>
                      <a:lnTo>
                        <a:pt x="1224" y="1920"/>
                      </a:lnTo>
                      <a:lnTo>
                        <a:pt x="1222" y="1902"/>
                      </a:lnTo>
                      <a:lnTo>
                        <a:pt x="1219" y="1884"/>
                      </a:lnTo>
                      <a:lnTo>
                        <a:pt x="1216" y="1868"/>
                      </a:lnTo>
                      <a:lnTo>
                        <a:pt x="1212" y="1852"/>
                      </a:lnTo>
                      <a:lnTo>
                        <a:pt x="1207" y="1840"/>
                      </a:lnTo>
                      <a:lnTo>
                        <a:pt x="1204" y="1834"/>
                      </a:lnTo>
                      <a:lnTo>
                        <a:pt x="1201" y="1829"/>
                      </a:lnTo>
                      <a:lnTo>
                        <a:pt x="1198" y="1825"/>
                      </a:lnTo>
                      <a:lnTo>
                        <a:pt x="1195" y="1821"/>
                      </a:lnTo>
                      <a:lnTo>
                        <a:pt x="1188" y="1811"/>
                      </a:lnTo>
                      <a:lnTo>
                        <a:pt x="1182" y="1803"/>
                      </a:lnTo>
                      <a:lnTo>
                        <a:pt x="1179" y="1794"/>
                      </a:lnTo>
                      <a:lnTo>
                        <a:pt x="1177" y="1787"/>
                      </a:lnTo>
                      <a:lnTo>
                        <a:pt x="1178" y="1778"/>
                      </a:lnTo>
                      <a:lnTo>
                        <a:pt x="1180" y="1771"/>
                      </a:lnTo>
                      <a:lnTo>
                        <a:pt x="1184" y="1764"/>
                      </a:lnTo>
                      <a:lnTo>
                        <a:pt x="1189" y="1758"/>
                      </a:lnTo>
                      <a:lnTo>
                        <a:pt x="1196" y="1752"/>
                      </a:lnTo>
                      <a:lnTo>
                        <a:pt x="1204" y="1747"/>
                      </a:lnTo>
                      <a:lnTo>
                        <a:pt x="1214" y="1740"/>
                      </a:lnTo>
                      <a:lnTo>
                        <a:pt x="1224" y="1735"/>
                      </a:lnTo>
                      <a:lnTo>
                        <a:pt x="1235" y="1731"/>
                      </a:lnTo>
                      <a:lnTo>
                        <a:pt x="1247" y="1727"/>
                      </a:lnTo>
                      <a:lnTo>
                        <a:pt x="1260" y="1723"/>
                      </a:lnTo>
                      <a:lnTo>
                        <a:pt x="1273" y="1720"/>
                      </a:lnTo>
                      <a:lnTo>
                        <a:pt x="1300" y="1715"/>
                      </a:lnTo>
                      <a:lnTo>
                        <a:pt x="1328" y="1711"/>
                      </a:lnTo>
                      <a:lnTo>
                        <a:pt x="1355" y="1708"/>
                      </a:lnTo>
                      <a:lnTo>
                        <a:pt x="1381" y="1708"/>
                      </a:lnTo>
                      <a:lnTo>
                        <a:pt x="1405" y="1709"/>
                      </a:lnTo>
                      <a:lnTo>
                        <a:pt x="1425" y="1711"/>
                      </a:lnTo>
                      <a:lnTo>
                        <a:pt x="1434" y="1713"/>
                      </a:lnTo>
                      <a:lnTo>
                        <a:pt x="1441" y="1715"/>
                      </a:lnTo>
                      <a:lnTo>
                        <a:pt x="1446" y="1718"/>
                      </a:lnTo>
                      <a:lnTo>
                        <a:pt x="1450" y="1721"/>
                      </a:lnTo>
                      <a:lnTo>
                        <a:pt x="1457" y="1727"/>
                      </a:lnTo>
                      <a:lnTo>
                        <a:pt x="1466" y="1732"/>
                      </a:lnTo>
                      <a:lnTo>
                        <a:pt x="1477" y="1737"/>
                      </a:lnTo>
                      <a:lnTo>
                        <a:pt x="1489" y="1741"/>
                      </a:lnTo>
                      <a:lnTo>
                        <a:pt x="1501" y="1745"/>
                      </a:lnTo>
                      <a:lnTo>
                        <a:pt x="1516" y="1747"/>
                      </a:lnTo>
                      <a:lnTo>
                        <a:pt x="1529" y="1749"/>
                      </a:lnTo>
                      <a:lnTo>
                        <a:pt x="1544" y="1750"/>
                      </a:lnTo>
                      <a:lnTo>
                        <a:pt x="1557" y="1749"/>
                      </a:lnTo>
                      <a:lnTo>
                        <a:pt x="1570" y="1747"/>
                      </a:lnTo>
                      <a:lnTo>
                        <a:pt x="1583" y="1744"/>
                      </a:lnTo>
                      <a:lnTo>
                        <a:pt x="1593" y="1738"/>
                      </a:lnTo>
                      <a:lnTo>
                        <a:pt x="1598" y="1736"/>
                      </a:lnTo>
                      <a:lnTo>
                        <a:pt x="1602" y="1732"/>
                      </a:lnTo>
                      <a:lnTo>
                        <a:pt x="1605" y="1729"/>
                      </a:lnTo>
                      <a:lnTo>
                        <a:pt x="1608" y="1724"/>
                      </a:lnTo>
                      <a:lnTo>
                        <a:pt x="1610" y="1720"/>
                      </a:lnTo>
                      <a:lnTo>
                        <a:pt x="1612" y="1715"/>
                      </a:lnTo>
                      <a:lnTo>
                        <a:pt x="1613" y="1709"/>
                      </a:lnTo>
                      <a:lnTo>
                        <a:pt x="1614" y="1702"/>
                      </a:lnTo>
                      <a:lnTo>
                        <a:pt x="1614" y="1699"/>
                      </a:lnTo>
                      <a:lnTo>
                        <a:pt x="1616" y="1695"/>
                      </a:lnTo>
                      <a:lnTo>
                        <a:pt x="1619" y="1692"/>
                      </a:lnTo>
                      <a:lnTo>
                        <a:pt x="1622" y="1688"/>
                      </a:lnTo>
                      <a:lnTo>
                        <a:pt x="1630" y="1680"/>
                      </a:lnTo>
                      <a:lnTo>
                        <a:pt x="1640" y="1673"/>
                      </a:lnTo>
                      <a:lnTo>
                        <a:pt x="1661" y="1658"/>
                      </a:lnTo>
                      <a:lnTo>
                        <a:pt x="1675" y="1647"/>
                      </a:lnTo>
                      <a:lnTo>
                        <a:pt x="1684" y="1633"/>
                      </a:lnTo>
                      <a:lnTo>
                        <a:pt x="1702" y="1602"/>
                      </a:lnTo>
                      <a:lnTo>
                        <a:pt x="1706" y="1593"/>
                      </a:lnTo>
                      <a:lnTo>
                        <a:pt x="1709" y="1585"/>
                      </a:lnTo>
                      <a:lnTo>
                        <a:pt x="1712" y="1578"/>
                      </a:lnTo>
                      <a:lnTo>
                        <a:pt x="1713" y="1571"/>
                      </a:lnTo>
                      <a:lnTo>
                        <a:pt x="1714" y="1566"/>
                      </a:lnTo>
                      <a:lnTo>
                        <a:pt x="1713" y="1563"/>
                      </a:lnTo>
                      <a:lnTo>
                        <a:pt x="1711" y="1561"/>
                      </a:lnTo>
                      <a:lnTo>
                        <a:pt x="1710" y="1561"/>
                      </a:lnTo>
                      <a:lnTo>
                        <a:pt x="1708" y="1560"/>
                      </a:lnTo>
                      <a:lnTo>
                        <a:pt x="1705" y="1561"/>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5" name="Freeform 10"/>
                <p:cNvSpPr/>
                <p:nvPr/>
              </p:nvSpPr>
              <p:spPr bwMode="auto">
                <a:xfrm>
                  <a:off x="3636647" y="3767138"/>
                  <a:ext cx="60325" cy="63500"/>
                </a:xfrm>
                <a:custGeom>
                  <a:avLst/>
                  <a:gdLst>
                    <a:gd name="T0" fmla="*/ 191 w 340"/>
                    <a:gd name="T1" fmla="*/ 315 h 359"/>
                    <a:gd name="T2" fmla="*/ 224 w 340"/>
                    <a:gd name="T3" fmla="*/ 320 h 359"/>
                    <a:gd name="T4" fmla="*/ 260 w 340"/>
                    <a:gd name="T5" fmla="*/ 327 h 359"/>
                    <a:gd name="T6" fmla="*/ 295 w 340"/>
                    <a:gd name="T7" fmla="*/ 331 h 359"/>
                    <a:gd name="T8" fmla="*/ 318 w 340"/>
                    <a:gd name="T9" fmla="*/ 330 h 359"/>
                    <a:gd name="T10" fmla="*/ 328 w 340"/>
                    <a:gd name="T11" fmla="*/ 328 h 359"/>
                    <a:gd name="T12" fmla="*/ 336 w 340"/>
                    <a:gd name="T13" fmla="*/ 322 h 359"/>
                    <a:gd name="T14" fmla="*/ 340 w 340"/>
                    <a:gd name="T15" fmla="*/ 314 h 359"/>
                    <a:gd name="T16" fmla="*/ 339 w 340"/>
                    <a:gd name="T17" fmla="*/ 304 h 359"/>
                    <a:gd name="T18" fmla="*/ 331 w 340"/>
                    <a:gd name="T19" fmla="*/ 290 h 359"/>
                    <a:gd name="T20" fmla="*/ 318 w 340"/>
                    <a:gd name="T21" fmla="*/ 271 h 359"/>
                    <a:gd name="T22" fmla="*/ 298 w 340"/>
                    <a:gd name="T23" fmla="*/ 247 h 359"/>
                    <a:gd name="T24" fmla="*/ 274 w 340"/>
                    <a:gd name="T25" fmla="*/ 222 h 359"/>
                    <a:gd name="T26" fmla="*/ 255 w 340"/>
                    <a:gd name="T27" fmla="*/ 194 h 359"/>
                    <a:gd name="T28" fmla="*/ 241 w 340"/>
                    <a:gd name="T29" fmla="*/ 166 h 359"/>
                    <a:gd name="T30" fmla="*/ 231 w 340"/>
                    <a:gd name="T31" fmla="*/ 137 h 359"/>
                    <a:gd name="T32" fmla="*/ 221 w 340"/>
                    <a:gd name="T33" fmla="*/ 97 h 359"/>
                    <a:gd name="T34" fmla="*/ 215 w 340"/>
                    <a:gd name="T35" fmla="*/ 49 h 359"/>
                    <a:gd name="T36" fmla="*/ 211 w 340"/>
                    <a:gd name="T37" fmla="*/ 21 h 359"/>
                    <a:gd name="T38" fmla="*/ 207 w 340"/>
                    <a:gd name="T39" fmla="*/ 9 h 359"/>
                    <a:gd name="T40" fmla="*/ 201 w 340"/>
                    <a:gd name="T41" fmla="*/ 1 h 359"/>
                    <a:gd name="T42" fmla="*/ 192 w 340"/>
                    <a:gd name="T43" fmla="*/ 0 h 359"/>
                    <a:gd name="T44" fmla="*/ 178 w 340"/>
                    <a:gd name="T45" fmla="*/ 4 h 359"/>
                    <a:gd name="T46" fmla="*/ 160 w 340"/>
                    <a:gd name="T47" fmla="*/ 17 h 359"/>
                    <a:gd name="T48" fmla="*/ 121 w 340"/>
                    <a:gd name="T49" fmla="*/ 51 h 359"/>
                    <a:gd name="T50" fmla="*/ 79 w 340"/>
                    <a:gd name="T51" fmla="*/ 94 h 359"/>
                    <a:gd name="T52" fmla="*/ 62 w 340"/>
                    <a:gd name="T53" fmla="*/ 121 h 359"/>
                    <a:gd name="T54" fmla="*/ 48 w 340"/>
                    <a:gd name="T55" fmla="*/ 152 h 359"/>
                    <a:gd name="T56" fmla="*/ 38 w 340"/>
                    <a:gd name="T57" fmla="*/ 181 h 359"/>
                    <a:gd name="T58" fmla="*/ 36 w 340"/>
                    <a:gd name="T59" fmla="*/ 203 h 359"/>
                    <a:gd name="T60" fmla="*/ 33 w 340"/>
                    <a:gd name="T61" fmla="*/ 225 h 359"/>
                    <a:gd name="T62" fmla="*/ 25 w 340"/>
                    <a:gd name="T63" fmla="*/ 252 h 359"/>
                    <a:gd name="T64" fmla="*/ 12 w 340"/>
                    <a:gd name="T65" fmla="*/ 284 h 359"/>
                    <a:gd name="T66" fmla="*/ 4 w 340"/>
                    <a:gd name="T67" fmla="*/ 312 h 359"/>
                    <a:gd name="T68" fmla="*/ 1 w 340"/>
                    <a:gd name="T69" fmla="*/ 334 h 359"/>
                    <a:gd name="T70" fmla="*/ 1 w 340"/>
                    <a:gd name="T71" fmla="*/ 349 h 359"/>
                    <a:gd name="T72" fmla="*/ 8 w 340"/>
                    <a:gd name="T73" fmla="*/ 354 h 359"/>
                    <a:gd name="T74" fmla="*/ 26 w 340"/>
                    <a:gd name="T75" fmla="*/ 358 h 359"/>
                    <a:gd name="T76" fmla="*/ 72 w 340"/>
                    <a:gd name="T77" fmla="*/ 359 h 359"/>
                    <a:gd name="T78" fmla="*/ 96 w 340"/>
                    <a:gd name="T79" fmla="*/ 357 h 359"/>
                    <a:gd name="T80" fmla="*/ 106 w 340"/>
                    <a:gd name="T81" fmla="*/ 353 h 359"/>
                    <a:gd name="T82" fmla="*/ 122 w 340"/>
                    <a:gd name="T83" fmla="*/ 343 h 359"/>
                    <a:gd name="T84" fmla="*/ 143 w 340"/>
                    <a:gd name="T85" fmla="*/ 326 h 359"/>
                    <a:gd name="T86" fmla="*/ 160 w 340"/>
                    <a:gd name="T87" fmla="*/ 316 h 359"/>
                    <a:gd name="T88" fmla="*/ 171 w 340"/>
                    <a:gd name="T89" fmla="*/ 31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359">
                      <a:moveTo>
                        <a:pt x="176" y="315"/>
                      </a:moveTo>
                      <a:lnTo>
                        <a:pt x="191" y="315"/>
                      </a:lnTo>
                      <a:lnTo>
                        <a:pt x="206" y="317"/>
                      </a:lnTo>
                      <a:lnTo>
                        <a:pt x="224" y="320"/>
                      </a:lnTo>
                      <a:lnTo>
                        <a:pt x="242" y="323"/>
                      </a:lnTo>
                      <a:lnTo>
                        <a:pt x="260" y="327"/>
                      </a:lnTo>
                      <a:lnTo>
                        <a:pt x="279" y="329"/>
                      </a:lnTo>
                      <a:lnTo>
                        <a:pt x="295" y="331"/>
                      </a:lnTo>
                      <a:lnTo>
                        <a:pt x="311" y="331"/>
                      </a:lnTo>
                      <a:lnTo>
                        <a:pt x="318" y="330"/>
                      </a:lnTo>
                      <a:lnTo>
                        <a:pt x="323" y="329"/>
                      </a:lnTo>
                      <a:lnTo>
                        <a:pt x="328" y="328"/>
                      </a:lnTo>
                      <a:lnTo>
                        <a:pt x="333" y="326"/>
                      </a:lnTo>
                      <a:lnTo>
                        <a:pt x="336" y="322"/>
                      </a:lnTo>
                      <a:lnTo>
                        <a:pt x="339" y="319"/>
                      </a:lnTo>
                      <a:lnTo>
                        <a:pt x="340" y="314"/>
                      </a:lnTo>
                      <a:lnTo>
                        <a:pt x="340" y="310"/>
                      </a:lnTo>
                      <a:lnTo>
                        <a:pt x="339" y="304"/>
                      </a:lnTo>
                      <a:lnTo>
                        <a:pt x="335" y="297"/>
                      </a:lnTo>
                      <a:lnTo>
                        <a:pt x="331" y="290"/>
                      </a:lnTo>
                      <a:lnTo>
                        <a:pt x="326" y="280"/>
                      </a:lnTo>
                      <a:lnTo>
                        <a:pt x="318" y="271"/>
                      </a:lnTo>
                      <a:lnTo>
                        <a:pt x="310" y="260"/>
                      </a:lnTo>
                      <a:lnTo>
                        <a:pt x="298" y="247"/>
                      </a:lnTo>
                      <a:lnTo>
                        <a:pt x="286" y="234"/>
                      </a:lnTo>
                      <a:lnTo>
                        <a:pt x="274" y="222"/>
                      </a:lnTo>
                      <a:lnTo>
                        <a:pt x="264" y="208"/>
                      </a:lnTo>
                      <a:lnTo>
                        <a:pt x="255" y="194"/>
                      </a:lnTo>
                      <a:lnTo>
                        <a:pt x="247" y="181"/>
                      </a:lnTo>
                      <a:lnTo>
                        <a:pt x="241" y="166"/>
                      </a:lnTo>
                      <a:lnTo>
                        <a:pt x="236" y="152"/>
                      </a:lnTo>
                      <a:lnTo>
                        <a:pt x="231" y="137"/>
                      </a:lnTo>
                      <a:lnTo>
                        <a:pt x="228" y="124"/>
                      </a:lnTo>
                      <a:lnTo>
                        <a:pt x="221" y="97"/>
                      </a:lnTo>
                      <a:lnTo>
                        <a:pt x="218" y="72"/>
                      </a:lnTo>
                      <a:lnTo>
                        <a:pt x="215" y="49"/>
                      </a:lnTo>
                      <a:lnTo>
                        <a:pt x="213" y="30"/>
                      </a:lnTo>
                      <a:lnTo>
                        <a:pt x="211" y="21"/>
                      </a:lnTo>
                      <a:lnTo>
                        <a:pt x="210" y="15"/>
                      </a:lnTo>
                      <a:lnTo>
                        <a:pt x="207" y="9"/>
                      </a:lnTo>
                      <a:lnTo>
                        <a:pt x="205" y="4"/>
                      </a:lnTo>
                      <a:lnTo>
                        <a:pt x="201" y="1"/>
                      </a:lnTo>
                      <a:lnTo>
                        <a:pt x="197" y="0"/>
                      </a:lnTo>
                      <a:lnTo>
                        <a:pt x="192" y="0"/>
                      </a:lnTo>
                      <a:lnTo>
                        <a:pt x="185" y="1"/>
                      </a:lnTo>
                      <a:lnTo>
                        <a:pt x="178" y="4"/>
                      </a:lnTo>
                      <a:lnTo>
                        <a:pt x="169" y="10"/>
                      </a:lnTo>
                      <a:lnTo>
                        <a:pt x="160" y="17"/>
                      </a:lnTo>
                      <a:lnTo>
                        <a:pt x="148" y="26"/>
                      </a:lnTo>
                      <a:lnTo>
                        <a:pt x="121" y="51"/>
                      </a:lnTo>
                      <a:lnTo>
                        <a:pt x="86" y="86"/>
                      </a:lnTo>
                      <a:lnTo>
                        <a:pt x="79" y="94"/>
                      </a:lnTo>
                      <a:lnTo>
                        <a:pt x="70" y="107"/>
                      </a:lnTo>
                      <a:lnTo>
                        <a:pt x="62" y="121"/>
                      </a:lnTo>
                      <a:lnTo>
                        <a:pt x="55" y="136"/>
                      </a:lnTo>
                      <a:lnTo>
                        <a:pt x="48" y="152"/>
                      </a:lnTo>
                      <a:lnTo>
                        <a:pt x="43" y="166"/>
                      </a:lnTo>
                      <a:lnTo>
                        <a:pt x="38" y="181"/>
                      </a:lnTo>
                      <a:lnTo>
                        <a:pt x="37" y="191"/>
                      </a:lnTo>
                      <a:lnTo>
                        <a:pt x="36" y="203"/>
                      </a:lnTo>
                      <a:lnTo>
                        <a:pt x="35" y="215"/>
                      </a:lnTo>
                      <a:lnTo>
                        <a:pt x="33" y="225"/>
                      </a:lnTo>
                      <a:lnTo>
                        <a:pt x="31" y="234"/>
                      </a:lnTo>
                      <a:lnTo>
                        <a:pt x="25" y="252"/>
                      </a:lnTo>
                      <a:lnTo>
                        <a:pt x="19" y="268"/>
                      </a:lnTo>
                      <a:lnTo>
                        <a:pt x="12" y="284"/>
                      </a:lnTo>
                      <a:lnTo>
                        <a:pt x="7" y="303"/>
                      </a:lnTo>
                      <a:lnTo>
                        <a:pt x="4" y="312"/>
                      </a:lnTo>
                      <a:lnTo>
                        <a:pt x="3" y="322"/>
                      </a:lnTo>
                      <a:lnTo>
                        <a:pt x="1" y="334"/>
                      </a:lnTo>
                      <a:lnTo>
                        <a:pt x="0" y="346"/>
                      </a:lnTo>
                      <a:lnTo>
                        <a:pt x="1" y="349"/>
                      </a:lnTo>
                      <a:lnTo>
                        <a:pt x="5" y="351"/>
                      </a:lnTo>
                      <a:lnTo>
                        <a:pt x="8" y="354"/>
                      </a:lnTo>
                      <a:lnTo>
                        <a:pt x="13" y="355"/>
                      </a:lnTo>
                      <a:lnTo>
                        <a:pt x="26" y="358"/>
                      </a:lnTo>
                      <a:lnTo>
                        <a:pt x="42" y="359"/>
                      </a:lnTo>
                      <a:lnTo>
                        <a:pt x="72" y="359"/>
                      </a:lnTo>
                      <a:lnTo>
                        <a:pt x="92" y="358"/>
                      </a:lnTo>
                      <a:lnTo>
                        <a:pt x="96" y="357"/>
                      </a:lnTo>
                      <a:lnTo>
                        <a:pt x="101" y="356"/>
                      </a:lnTo>
                      <a:lnTo>
                        <a:pt x="106" y="353"/>
                      </a:lnTo>
                      <a:lnTo>
                        <a:pt x="111" y="350"/>
                      </a:lnTo>
                      <a:lnTo>
                        <a:pt x="122" y="343"/>
                      </a:lnTo>
                      <a:lnTo>
                        <a:pt x="132" y="335"/>
                      </a:lnTo>
                      <a:lnTo>
                        <a:pt x="143" y="326"/>
                      </a:lnTo>
                      <a:lnTo>
                        <a:pt x="154" y="319"/>
                      </a:lnTo>
                      <a:lnTo>
                        <a:pt x="160" y="316"/>
                      </a:lnTo>
                      <a:lnTo>
                        <a:pt x="165" y="315"/>
                      </a:lnTo>
                      <a:lnTo>
                        <a:pt x="171" y="314"/>
                      </a:lnTo>
                      <a:lnTo>
                        <a:pt x="176" y="31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6" name="Freeform 11"/>
                <p:cNvSpPr/>
                <p:nvPr/>
              </p:nvSpPr>
              <p:spPr bwMode="auto">
                <a:xfrm>
                  <a:off x="3527110" y="3662363"/>
                  <a:ext cx="33337" cy="68263"/>
                </a:xfrm>
                <a:custGeom>
                  <a:avLst/>
                  <a:gdLst>
                    <a:gd name="T0" fmla="*/ 80 w 193"/>
                    <a:gd name="T1" fmla="*/ 389 h 389"/>
                    <a:gd name="T2" fmla="*/ 103 w 193"/>
                    <a:gd name="T3" fmla="*/ 344 h 389"/>
                    <a:gd name="T4" fmla="*/ 133 w 193"/>
                    <a:gd name="T5" fmla="*/ 286 h 389"/>
                    <a:gd name="T6" fmla="*/ 150 w 193"/>
                    <a:gd name="T7" fmla="*/ 255 h 389"/>
                    <a:gd name="T8" fmla="*/ 164 w 193"/>
                    <a:gd name="T9" fmla="*/ 223 h 389"/>
                    <a:gd name="T10" fmla="*/ 170 w 193"/>
                    <a:gd name="T11" fmla="*/ 206 h 389"/>
                    <a:gd name="T12" fmla="*/ 176 w 193"/>
                    <a:gd name="T13" fmla="*/ 190 h 389"/>
                    <a:gd name="T14" fmla="*/ 182 w 193"/>
                    <a:gd name="T15" fmla="*/ 173 h 389"/>
                    <a:gd name="T16" fmla="*/ 186 w 193"/>
                    <a:gd name="T17" fmla="*/ 157 h 389"/>
                    <a:gd name="T18" fmla="*/ 189 w 193"/>
                    <a:gd name="T19" fmla="*/ 141 h 389"/>
                    <a:gd name="T20" fmla="*/ 192 w 193"/>
                    <a:gd name="T21" fmla="*/ 126 h 389"/>
                    <a:gd name="T22" fmla="*/ 193 w 193"/>
                    <a:gd name="T23" fmla="*/ 111 h 389"/>
                    <a:gd name="T24" fmla="*/ 193 w 193"/>
                    <a:gd name="T25" fmla="*/ 96 h 389"/>
                    <a:gd name="T26" fmla="*/ 192 w 193"/>
                    <a:gd name="T27" fmla="*/ 83 h 389"/>
                    <a:gd name="T28" fmla="*/ 189 w 193"/>
                    <a:gd name="T29" fmla="*/ 69 h 389"/>
                    <a:gd name="T30" fmla="*/ 185 w 193"/>
                    <a:gd name="T31" fmla="*/ 57 h 389"/>
                    <a:gd name="T32" fmla="*/ 178 w 193"/>
                    <a:gd name="T33" fmla="*/ 46 h 389"/>
                    <a:gd name="T34" fmla="*/ 170 w 193"/>
                    <a:gd name="T35" fmla="*/ 36 h 389"/>
                    <a:gd name="T36" fmla="*/ 161 w 193"/>
                    <a:gd name="T37" fmla="*/ 26 h 389"/>
                    <a:gd name="T38" fmla="*/ 149 w 193"/>
                    <a:gd name="T39" fmla="*/ 19 h 389"/>
                    <a:gd name="T40" fmla="*/ 135 w 193"/>
                    <a:gd name="T41" fmla="*/ 12 h 389"/>
                    <a:gd name="T42" fmla="*/ 119 w 193"/>
                    <a:gd name="T43" fmla="*/ 7 h 389"/>
                    <a:gd name="T44" fmla="*/ 100 w 193"/>
                    <a:gd name="T45" fmla="*/ 3 h 389"/>
                    <a:gd name="T46" fmla="*/ 79 w 193"/>
                    <a:gd name="T47" fmla="*/ 1 h 389"/>
                    <a:gd name="T48" fmla="*/ 55 w 193"/>
                    <a:gd name="T49" fmla="*/ 0 h 389"/>
                    <a:gd name="T50" fmla="*/ 44 w 193"/>
                    <a:gd name="T51" fmla="*/ 0 h 389"/>
                    <a:gd name="T52" fmla="*/ 35 w 193"/>
                    <a:gd name="T53" fmla="*/ 2 h 389"/>
                    <a:gd name="T54" fmla="*/ 25 w 193"/>
                    <a:gd name="T55" fmla="*/ 5 h 389"/>
                    <a:gd name="T56" fmla="*/ 19 w 193"/>
                    <a:gd name="T57" fmla="*/ 10 h 389"/>
                    <a:gd name="T58" fmla="*/ 13 w 193"/>
                    <a:gd name="T59" fmla="*/ 15 h 389"/>
                    <a:gd name="T60" fmla="*/ 8 w 193"/>
                    <a:gd name="T61" fmla="*/ 21 h 389"/>
                    <a:gd name="T62" fmla="*/ 5 w 193"/>
                    <a:gd name="T63" fmla="*/ 29 h 389"/>
                    <a:gd name="T64" fmla="*/ 2 w 193"/>
                    <a:gd name="T65" fmla="*/ 38 h 389"/>
                    <a:gd name="T66" fmla="*/ 1 w 193"/>
                    <a:gd name="T67" fmla="*/ 47 h 389"/>
                    <a:gd name="T68" fmla="*/ 0 w 193"/>
                    <a:gd name="T69" fmla="*/ 57 h 389"/>
                    <a:gd name="T70" fmla="*/ 0 w 193"/>
                    <a:gd name="T71" fmla="*/ 68 h 389"/>
                    <a:gd name="T72" fmla="*/ 1 w 193"/>
                    <a:gd name="T73" fmla="*/ 80 h 389"/>
                    <a:gd name="T74" fmla="*/ 5 w 193"/>
                    <a:gd name="T75" fmla="*/ 106 h 389"/>
                    <a:gd name="T76" fmla="*/ 11 w 193"/>
                    <a:gd name="T77" fmla="*/ 134 h 389"/>
                    <a:gd name="T78" fmla="*/ 27 w 193"/>
                    <a:gd name="T79" fmla="*/ 195 h 389"/>
                    <a:gd name="T80" fmla="*/ 48 w 193"/>
                    <a:gd name="T81" fmla="*/ 261 h 389"/>
                    <a:gd name="T82" fmla="*/ 57 w 193"/>
                    <a:gd name="T83" fmla="*/ 293 h 389"/>
                    <a:gd name="T84" fmla="*/ 66 w 193"/>
                    <a:gd name="T85" fmla="*/ 326 h 389"/>
                    <a:gd name="T86" fmla="*/ 74 w 193"/>
                    <a:gd name="T87" fmla="*/ 358 h 389"/>
                    <a:gd name="T88" fmla="*/ 80 w 193"/>
                    <a:gd name="T89" fmla="*/ 38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3" h="389">
                      <a:moveTo>
                        <a:pt x="80" y="389"/>
                      </a:moveTo>
                      <a:lnTo>
                        <a:pt x="103" y="344"/>
                      </a:lnTo>
                      <a:lnTo>
                        <a:pt x="133" y="286"/>
                      </a:lnTo>
                      <a:lnTo>
                        <a:pt x="150" y="255"/>
                      </a:lnTo>
                      <a:lnTo>
                        <a:pt x="164" y="223"/>
                      </a:lnTo>
                      <a:lnTo>
                        <a:pt x="170" y="206"/>
                      </a:lnTo>
                      <a:lnTo>
                        <a:pt x="176" y="190"/>
                      </a:lnTo>
                      <a:lnTo>
                        <a:pt x="182" y="173"/>
                      </a:lnTo>
                      <a:lnTo>
                        <a:pt x="186" y="157"/>
                      </a:lnTo>
                      <a:lnTo>
                        <a:pt x="189" y="141"/>
                      </a:lnTo>
                      <a:lnTo>
                        <a:pt x="192" y="126"/>
                      </a:lnTo>
                      <a:lnTo>
                        <a:pt x="193" y="111"/>
                      </a:lnTo>
                      <a:lnTo>
                        <a:pt x="193" y="96"/>
                      </a:lnTo>
                      <a:lnTo>
                        <a:pt x="192" y="83"/>
                      </a:lnTo>
                      <a:lnTo>
                        <a:pt x="189" y="69"/>
                      </a:lnTo>
                      <a:lnTo>
                        <a:pt x="185" y="57"/>
                      </a:lnTo>
                      <a:lnTo>
                        <a:pt x="178" y="46"/>
                      </a:lnTo>
                      <a:lnTo>
                        <a:pt x="170" y="36"/>
                      </a:lnTo>
                      <a:lnTo>
                        <a:pt x="161" y="26"/>
                      </a:lnTo>
                      <a:lnTo>
                        <a:pt x="149" y="19"/>
                      </a:lnTo>
                      <a:lnTo>
                        <a:pt x="135" y="12"/>
                      </a:lnTo>
                      <a:lnTo>
                        <a:pt x="119" y="7"/>
                      </a:lnTo>
                      <a:lnTo>
                        <a:pt x="100" y="3"/>
                      </a:lnTo>
                      <a:lnTo>
                        <a:pt x="79" y="1"/>
                      </a:lnTo>
                      <a:lnTo>
                        <a:pt x="55" y="0"/>
                      </a:lnTo>
                      <a:lnTo>
                        <a:pt x="44" y="0"/>
                      </a:lnTo>
                      <a:lnTo>
                        <a:pt x="35" y="2"/>
                      </a:lnTo>
                      <a:lnTo>
                        <a:pt x="25" y="5"/>
                      </a:lnTo>
                      <a:lnTo>
                        <a:pt x="19" y="10"/>
                      </a:lnTo>
                      <a:lnTo>
                        <a:pt x="13" y="15"/>
                      </a:lnTo>
                      <a:lnTo>
                        <a:pt x="8" y="21"/>
                      </a:lnTo>
                      <a:lnTo>
                        <a:pt x="5" y="29"/>
                      </a:lnTo>
                      <a:lnTo>
                        <a:pt x="2" y="38"/>
                      </a:lnTo>
                      <a:lnTo>
                        <a:pt x="1" y="47"/>
                      </a:lnTo>
                      <a:lnTo>
                        <a:pt x="0" y="57"/>
                      </a:lnTo>
                      <a:lnTo>
                        <a:pt x="0" y="68"/>
                      </a:lnTo>
                      <a:lnTo>
                        <a:pt x="1" y="80"/>
                      </a:lnTo>
                      <a:lnTo>
                        <a:pt x="5" y="106"/>
                      </a:lnTo>
                      <a:lnTo>
                        <a:pt x="11" y="134"/>
                      </a:lnTo>
                      <a:lnTo>
                        <a:pt x="27" y="195"/>
                      </a:lnTo>
                      <a:lnTo>
                        <a:pt x="48" y="261"/>
                      </a:lnTo>
                      <a:lnTo>
                        <a:pt x="57" y="293"/>
                      </a:lnTo>
                      <a:lnTo>
                        <a:pt x="66" y="326"/>
                      </a:lnTo>
                      <a:lnTo>
                        <a:pt x="74" y="358"/>
                      </a:lnTo>
                      <a:lnTo>
                        <a:pt x="80" y="38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7" name="Freeform 12"/>
                <p:cNvSpPr/>
                <p:nvPr/>
              </p:nvSpPr>
              <p:spPr bwMode="auto">
                <a:xfrm>
                  <a:off x="3552510" y="3692525"/>
                  <a:ext cx="96837" cy="92075"/>
                </a:xfrm>
                <a:custGeom>
                  <a:avLst/>
                  <a:gdLst>
                    <a:gd name="T0" fmla="*/ 556 w 556"/>
                    <a:gd name="T1" fmla="*/ 284 h 527"/>
                    <a:gd name="T2" fmla="*/ 553 w 556"/>
                    <a:gd name="T3" fmla="*/ 248 h 527"/>
                    <a:gd name="T4" fmla="*/ 549 w 556"/>
                    <a:gd name="T5" fmla="*/ 217 h 527"/>
                    <a:gd name="T6" fmla="*/ 542 w 556"/>
                    <a:gd name="T7" fmla="*/ 190 h 527"/>
                    <a:gd name="T8" fmla="*/ 533 w 556"/>
                    <a:gd name="T9" fmla="*/ 168 h 527"/>
                    <a:gd name="T10" fmla="*/ 523 w 556"/>
                    <a:gd name="T11" fmla="*/ 148 h 527"/>
                    <a:gd name="T12" fmla="*/ 510 w 556"/>
                    <a:gd name="T13" fmla="*/ 133 h 527"/>
                    <a:gd name="T14" fmla="*/ 497 w 556"/>
                    <a:gd name="T15" fmla="*/ 118 h 527"/>
                    <a:gd name="T16" fmla="*/ 474 w 556"/>
                    <a:gd name="T17" fmla="*/ 101 h 527"/>
                    <a:gd name="T18" fmla="*/ 441 w 556"/>
                    <a:gd name="T19" fmla="*/ 79 h 527"/>
                    <a:gd name="T20" fmla="*/ 405 w 556"/>
                    <a:gd name="T21" fmla="*/ 58 h 527"/>
                    <a:gd name="T22" fmla="*/ 368 w 556"/>
                    <a:gd name="T23" fmla="*/ 30 h 527"/>
                    <a:gd name="T24" fmla="*/ 344 w 556"/>
                    <a:gd name="T25" fmla="*/ 7 h 527"/>
                    <a:gd name="T26" fmla="*/ 328 w 556"/>
                    <a:gd name="T27" fmla="*/ 1 h 527"/>
                    <a:gd name="T28" fmla="*/ 312 w 556"/>
                    <a:gd name="T29" fmla="*/ 1 h 527"/>
                    <a:gd name="T30" fmla="*/ 293 w 556"/>
                    <a:gd name="T31" fmla="*/ 5 h 527"/>
                    <a:gd name="T32" fmla="*/ 274 w 556"/>
                    <a:gd name="T33" fmla="*/ 15 h 527"/>
                    <a:gd name="T34" fmla="*/ 252 w 556"/>
                    <a:gd name="T35" fmla="*/ 28 h 527"/>
                    <a:gd name="T36" fmla="*/ 220 w 556"/>
                    <a:gd name="T37" fmla="*/ 52 h 527"/>
                    <a:gd name="T38" fmla="*/ 157 w 556"/>
                    <a:gd name="T39" fmla="*/ 110 h 527"/>
                    <a:gd name="T40" fmla="*/ 101 w 556"/>
                    <a:gd name="T41" fmla="*/ 164 h 527"/>
                    <a:gd name="T42" fmla="*/ 74 w 556"/>
                    <a:gd name="T43" fmla="*/ 187 h 527"/>
                    <a:gd name="T44" fmla="*/ 50 w 556"/>
                    <a:gd name="T45" fmla="*/ 202 h 527"/>
                    <a:gd name="T46" fmla="*/ 26 w 556"/>
                    <a:gd name="T47" fmla="*/ 221 h 527"/>
                    <a:gd name="T48" fmla="*/ 10 w 556"/>
                    <a:gd name="T49" fmla="*/ 244 h 527"/>
                    <a:gd name="T50" fmla="*/ 3 w 556"/>
                    <a:gd name="T51" fmla="*/ 268 h 527"/>
                    <a:gd name="T52" fmla="*/ 0 w 556"/>
                    <a:gd name="T53" fmla="*/ 295 h 527"/>
                    <a:gd name="T54" fmla="*/ 6 w 556"/>
                    <a:gd name="T55" fmla="*/ 323 h 527"/>
                    <a:gd name="T56" fmla="*/ 15 w 556"/>
                    <a:gd name="T57" fmla="*/ 351 h 527"/>
                    <a:gd name="T58" fmla="*/ 29 w 556"/>
                    <a:gd name="T59" fmla="*/ 378 h 527"/>
                    <a:gd name="T60" fmla="*/ 47 w 556"/>
                    <a:gd name="T61" fmla="*/ 406 h 527"/>
                    <a:gd name="T62" fmla="*/ 67 w 556"/>
                    <a:gd name="T63" fmla="*/ 432 h 527"/>
                    <a:gd name="T64" fmla="*/ 90 w 556"/>
                    <a:gd name="T65" fmla="*/ 455 h 527"/>
                    <a:gd name="T66" fmla="*/ 112 w 556"/>
                    <a:gd name="T67" fmla="*/ 477 h 527"/>
                    <a:gd name="T68" fmla="*/ 136 w 556"/>
                    <a:gd name="T69" fmla="*/ 496 h 527"/>
                    <a:gd name="T70" fmla="*/ 160 w 556"/>
                    <a:gd name="T71" fmla="*/ 511 h 527"/>
                    <a:gd name="T72" fmla="*/ 181 w 556"/>
                    <a:gd name="T73" fmla="*/ 521 h 527"/>
                    <a:gd name="T74" fmla="*/ 202 w 556"/>
                    <a:gd name="T75" fmla="*/ 526 h 527"/>
                    <a:gd name="T76" fmla="*/ 239 w 556"/>
                    <a:gd name="T77" fmla="*/ 527 h 527"/>
                    <a:gd name="T78" fmla="*/ 296 w 556"/>
                    <a:gd name="T79" fmla="*/ 525 h 527"/>
                    <a:gd name="T80" fmla="*/ 355 w 556"/>
                    <a:gd name="T81" fmla="*/ 519 h 527"/>
                    <a:gd name="T82" fmla="*/ 398 w 556"/>
                    <a:gd name="T83" fmla="*/ 510 h 527"/>
                    <a:gd name="T84" fmla="*/ 425 w 556"/>
                    <a:gd name="T85" fmla="*/ 502 h 527"/>
                    <a:gd name="T86" fmla="*/ 451 w 556"/>
                    <a:gd name="T87" fmla="*/ 491 h 527"/>
                    <a:gd name="T88" fmla="*/ 474 w 556"/>
                    <a:gd name="T89" fmla="*/ 478 h 527"/>
                    <a:gd name="T90" fmla="*/ 496 w 556"/>
                    <a:gd name="T91" fmla="*/ 462 h 527"/>
                    <a:gd name="T92" fmla="*/ 514 w 556"/>
                    <a:gd name="T93" fmla="*/ 442 h 527"/>
                    <a:gd name="T94" fmla="*/ 531 w 556"/>
                    <a:gd name="T95" fmla="*/ 418 h 527"/>
                    <a:gd name="T96" fmla="*/ 543 w 556"/>
                    <a:gd name="T97" fmla="*/ 391 h 527"/>
                    <a:gd name="T98" fmla="*/ 551 w 556"/>
                    <a:gd name="T99" fmla="*/ 360 h 527"/>
                    <a:gd name="T100" fmla="*/ 556 w 556"/>
                    <a:gd name="T101" fmla="*/ 32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6" h="527">
                      <a:moveTo>
                        <a:pt x="556" y="304"/>
                      </a:moveTo>
                      <a:lnTo>
                        <a:pt x="556" y="284"/>
                      </a:lnTo>
                      <a:lnTo>
                        <a:pt x="555" y="265"/>
                      </a:lnTo>
                      <a:lnTo>
                        <a:pt x="553" y="248"/>
                      </a:lnTo>
                      <a:lnTo>
                        <a:pt x="551" y="231"/>
                      </a:lnTo>
                      <a:lnTo>
                        <a:pt x="549" y="217"/>
                      </a:lnTo>
                      <a:lnTo>
                        <a:pt x="546" y="203"/>
                      </a:lnTo>
                      <a:lnTo>
                        <a:pt x="542" y="190"/>
                      </a:lnTo>
                      <a:lnTo>
                        <a:pt x="538" y="179"/>
                      </a:lnTo>
                      <a:lnTo>
                        <a:pt x="533" y="168"/>
                      </a:lnTo>
                      <a:lnTo>
                        <a:pt x="529" y="157"/>
                      </a:lnTo>
                      <a:lnTo>
                        <a:pt x="523" y="148"/>
                      </a:lnTo>
                      <a:lnTo>
                        <a:pt x="516" y="140"/>
                      </a:lnTo>
                      <a:lnTo>
                        <a:pt x="510" y="133"/>
                      </a:lnTo>
                      <a:lnTo>
                        <a:pt x="504" y="126"/>
                      </a:lnTo>
                      <a:lnTo>
                        <a:pt x="497" y="118"/>
                      </a:lnTo>
                      <a:lnTo>
                        <a:pt x="490" y="112"/>
                      </a:lnTo>
                      <a:lnTo>
                        <a:pt x="474" y="101"/>
                      </a:lnTo>
                      <a:lnTo>
                        <a:pt x="458" y="90"/>
                      </a:lnTo>
                      <a:lnTo>
                        <a:pt x="441" y="79"/>
                      </a:lnTo>
                      <a:lnTo>
                        <a:pt x="424" y="69"/>
                      </a:lnTo>
                      <a:lnTo>
                        <a:pt x="405" y="58"/>
                      </a:lnTo>
                      <a:lnTo>
                        <a:pt x="387" y="44"/>
                      </a:lnTo>
                      <a:lnTo>
                        <a:pt x="368" y="30"/>
                      </a:lnTo>
                      <a:lnTo>
                        <a:pt x="350" y="14"/>
                      </a:lnTo>
                      <a:lnTo>
                        <a:pt x="344" y="7"/>
                      </a:lnTo>
                      <a:lnTo>
                        <a:pt x="337" y="3"/>
                      </a:lnTo>
                      <a:lnTo>
                        <a:pt x="328" y="1"/>
                      </a:lnTo>
                      <a:lnTo>
                        <a:pt x="320" y="0"/>
                      </a:lnTo>
                      <a:lnTo>
                        <a:pt x="312" y="1"/>
                      </a:lnTo>
                      <a:lnTo>
                        <a:pt x="303" y="2"/>
                      </a:lnTo>
                      <a:lnTo>
                        <a:pt x="293" y="5"/>
                      </a:lnTo>
                      <a:lnTo>
                        <a:pt x="283" y="9"/>
                      </a:lnTo>
                      <a:lnTo>
                        <a:pt x="274" y="15"/>
                      </a:lnTo>
                      <a:lnTo>
                        <a:pt x="263" y="21"/>
                      </a:lnTo>
                      <a:lnTo>
                        <a:pt x="252" y="28"/>
                      </a:lnTo>
                      <a:lnTo>
                        <a:pt x="242" y="35"/>
                      </a:lnTo>
                      <a:lnTo>
                        <a:pt x="220" y="52"/>
                      </a:lnTo>
                      <a:lnTo>
                        <a:pt x="199" y="70"/>
                      </a:lnTo>
                      <a:lnTo>
                        <a:pt x="157" y="110"/>
                      </a:lnTo>
                      <a:lnTo>
                        <a:pt x="118" y="147"/>
                      </a:lnTo>
                      <a:lnTo>
                        <a:pt x="101" y="164"/>
                      </a:lnTo>
                      <a:lnTo>
                        <a:pt x="87" y="177"/>
                      </a:lnTo>
                      <a:lnTo>
                        <a:pt x="74" y="187"/>
                      </a:lnTo>
                      <a:lnTo>
                        <a:pt x="65" y="192"/>
                      </a:lnTo>
                      <a:lnTo>
                        <a:pt x="50" y="202"/>
                      </a:lnTo>
                      <a:lnTo>
                        <a:pt x="36" y="211"/>
                      </a:lnTo>
                      <a:lnTo>
                        <a:pt x="26" y="221"/>
                      </a:lnTo>
                      <a:lnTo>
                        <a:pt x="17" y="231"/>
                      </a:lnTo>
                      <a:lnTo>
                        <a:pt x="10" y="244"/>
                      </a:lnTo>
                      <a:lnTo>
                        <a:pt x="6" y="256"/>
                      </a:lnTo>
                      <a:lnTo>
                        <a:pt x="3" y="268"/>
                      </a:lnTo>
                      <a:lnTo>
                        <a:pt x="0" y="282"/>
                      </a:lnTo>
                      <a:lnTo>
                        <a:pt x="0" y="295"/>
                      </a:lnTo>
                      <a:lnTo>
                        <a:pt x="3" y="309"/>
                      </a:lnTo>
                      <a:lnTo>
                        <a:pt x="6" y="323"/>
                      </a:lnTo>
                      <a:lnTo>
                        <a:pt x="10" y="336"/>
                      </a:lnTo>
                      <a:lnTo>
                        <a:pt x="15" y="351"/>
                      </a:lnTo>
                      <a:lnTo>
                        <a:pt x="22" y="365"/>
                      </a:lnTo>
                      <a:lnTo>
                        <a:pt x="29" y="378"/>
                      </a:lnTo>
                      <a:lnTo>
                        <a:pt x="37" y="393"/>
                      </a:lnTo>
                      <a:lnTo>
                        <a:pt x="47" y="406"/>
                      </a:lnTo>
                      <a:lnTo>
                        <a:pt x="57" y="420"/>
                      </a:lnTo>
                      <a:lnTo>
                        <a:pt x="67" y="432"/>
                      </a:lnTo>
                      <a:lnTo>
                        <a:pt x="79" y="444"/>
                      </a:lnTo>
                      <a:lnTo>
                        <a:pt x="90" y="455"/>
                      </a:lnTo>
                      <a:lnTo>
                        <a:pt x="101" y="467"/>
                      </a:lnTo>
                      <a:lnTo>
                        <a:pt x="112" y="477"/>
                      </a:lnTo>
                      <a:lnTo>
                        <a:pt x="125" y="487"/>
                      </a:lnTo>
                      <a:lnTo>
                        <a:pt x="136" y="496"/>
                      </a:lnTo>
                      <a:lnTo>
                        <a:pt x="148" y="504"/>
                      </a:lnTo>
                      <a:lnTo>
                        <a:pt x="160" y="511"/>
                      </a:lnTo>
                      <a:lnTo>
                        <a:pt x="171" y="516"/>
                      </a:lnTo>
                      <a:lnTo>
                        <a:pt x="181" y="521"/>
                      </a:lnTo>
                      <a:lnTo>
                        <a:pt x="192" y="524"/>
                      </a:lnTo>
                      <a:lnTo>
                        <a:pt x="202" y="526"/>
                      </a:lnTo>
                      <a:lnTo>
                        <a:pt x="210" y="527"/>
                      </a:lnTo>
                      <a:lnTo>
                        <a:pt x="239" y="527"/>
                      </a:lnTo>
                      <a:lnTo>
                        <a:pt x="268" y="526"/>
                      </a:lnTo>
                      <a:lnTo>
                        <a:pt x="296" y="525"/>
                      </a:lnTo>
                      <a:lnTo>
                        <a:pt x="326" y="522"/>
                      </a:lnTo>
                      <a:lnTo>
                        <a:pt x="355" y="519"/>
                      </a:lnTo>
                      <a:lnTo>
                        <a:pt x="384" y="514"/>
                      </a:lnTo>
                      <a:lnTo>
                        <a:pt x="398" y="510"/>
                      </a:lnTo>
                      <a:lnTo>
                        <a:pt x="412" y="507"/>
                      </a:lnTo>
                      <a:lnTo>
                        <a:pt x="425" y="502"/>
                      </a:lnTo>
                      <a:lnTo>
                        <a:pt x="438" y="497"/>
                      </a:lnTo>
                      <a:lnTo>
                        <a:pt x="451" y="491"/>
                      </a:lnTo>
                      <a:lnTo>
                        <a:pt x="463" y="485"/>
                      </a:lnTo>
                      <a:lnTo>
                        <a:pt x="474" y="478"/>
                      </a:lnTo>
                      <a:lnTo>
                        <a:pt x="486" y="470"/>
                      </a:lnTo>
                      <a:lnTo>
                        <a:pt x="496" y="462"/>
                      </a:lnTo>
                      <a:lnTo>
                        <a:pt x="506" y="452"/>
                      </a:lnTo>
                      <a:lnTo>
                        <a:pt x="514" y="442"/>
                      </a:lnTo>
                      <a:lnTo>
                        <a:pt x="523" y="431"/>
                      </a:lnTo>
                      <a:lnTo>
                        <a:pt x="531" y="418"/>
                      </a:lnTo>
                      <a:lnTo>
                        <a:pt x="537" y="405"/>
                      </a:lnTo>
                      <a:lnTo>
                        <a:pt x="543" y="391"/>
                      </a:lnTo>
                      <a:lnTo>
                        <a:pt x="547" y="376"/>
                      </a:lnTo>
                      <a:lnTo>
                        <a:pt x="551" y="360"/>
                      </a:lnTo>
                      <a:lnTo>
                        <a:pt x="554" y="342"/>
                      </a:lnTo>
                      <a:lnTo>
                        <a:pt x="556" y="324"/>
                      </a:lnTo>
                      <a:lnTo>
                        <a:pt x="556" y="304"/>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8" name="Freeform 13"/>
                <p:cNvSpPr/>
                <p:nvPr/>
              </p:nvSpPr>
              <p:spPr bwMode="auto">
                <a:xfrm>
                  <a:off x="3679510" y="3695700"/>
                  <a:ext cx="88900" cy="82550"/>
                </a:xfrm>
                <a:custGeom>
                  <a:avLst/>
                  <a:gdLst>
                    <a:gd name="T0" fmla="*/ 509 w 510"/>
                    <a:gd name="T1" fmla="*/ 215 h 470"/>
                    <a:gd name="T2" fmla="*/ 504 w 510"/>
                    <a:gd name="T3" fmla="*/ 189 h 470"/>
                    <a:gd name="T4" fmla="*/ 497 w 510"/>
                    <a:gd name="T5" fmla="*/ 164 h 470"/>
                    <a:gd name="T6" fmla="*/ 487 w 510"/>
                    <a:gd name="T7" fmla="*/ 141 h 470"/>
                    <a:gd name="T8" fmla="*/ 474 w 510"/>
                    <a:gd name="T9" fmla="*/ 119 h 470"/>
                    <a:gd name="T10" fmla="*/ 457 w 510"/>
                    <a:gd name="T11" fmla="*/ 99 h 470"/>
                    <a:gd name="T12" fmla="*/ 440 w 510"/>
                    <a:gd name="T13" fmla="*/ 82 h 470"/>
                    <a:gd name="T14" fmla="*/ 419 w 510"/>
                    <a:gd name="T15" fmla="*/ 66 h 470"/>
                    <a:gd name="T16" fmla="*/ 398 w 510"/>
                    <a:gd name="T17" fmla="*/ 51 h 470"/>
                    <a:gd name="T18" fmla="*/ 374 w 510"/>
                    <a:gd name="T19" fmla="*/ 39 h 470"/>
                    <a:gd name="T20" fmla="*/ 337 w 510"/>
                    <a:gd name="T21" fmla="*/ 22 h 470"/>
                    <a:gd name="T22" fmla="*/ 287 w 510"/>
                    <a:gd name="T23" fmla="*/ 8 h 470"/>
                    <a:gd name="T24" fmla="*/ 236 w 510"/>
                    <a:gd name="T25" fmla="*/ 0 h 470"/>
                    <a:gd name="T26" fmla="*/ 196 w 510"/>
                    <a:gd name="T27" fmla="*/ 0 h 470"/>
                    <a:gd name="T28" fmla="*/ 163 w 510"/>
                    <a:gd name="T29" fmla="*/ 6 h 470"/>
                    <a:gd name="T30" fmla="*/ 127 w 510"/>
                    <a:gd name="T31" fmla="*/ 17 h 470"/>
                    <a:gd name="T32" fmla="*/ 92 w 510"/>
                    <a:gd name="T33" fmla="*/ 34 h 470"/>
                    <a:gd name="T34" fmla="*/ 60 w 510"/>
                    <a:gd name="T35" fmla="*/ 54 h 470"/>
                    <a:gd name="T36" fmla="*/ 33 w 510"/>
                    <a:gd name="T37" fmla="*/ 78 h 470"/>
                    <a:gd name="T38" fmla="*/ 16 w 510"/>
                    <a:gd name="T39" fmla="*/ 97 h 470"/>
                    <a:gd name="T40" fmla="*/ 8 w 510"/>
                    <a:gd name="T41" fmla="*/ 112 h 470"/>
                    <a:gd name="T42" fmla="*/ 3 w 510"/>
                    <a:gd name="T43" fmla="*/ 126 h 470"/>
                    <a:gd name="T44" fmla="*/ 0 w 510"/>
                    <a:gd name="T45" fmla="*/ 141 h 470"/>
                    <a:gd name="T46" fmla="*/ 0 w 510"/>
                    <a:gd name="T47" fmla="*/ 183 h 470"/>
                    <a:gd name="T48" fmla="*/ 4 w 510"/>
                    <a:gd name="T49" fmla="*/ 248 h 470"/>
                    <a:gd name="T50" fmla="*/ 11 w 510"/>
                    <a:gd name="T51" fmla="*/ 294 h 470"/>
                    <a:gd name="T52" fmla="*/ 17 w 510"/>
                    <a:gd name="T53" fmla="*/ 321 h 470"/>
                    <a:gd name="T54" fmla="*/ 26 w 510"/>
                    <a:gd name="T55" fmla="*/ 347 h 470"/>
                    <a:gd name="T56" fmla="*/ 37 w 510"/>
                    <a:gd name="T57" fmla="*/ 370 h 470"/>
                    <a:gd name="T58" fmla="*/ 49 w 510"/>
                    <a:gd name="T59" fmla="*/ 391 h 470"/>
                    <a:gd name="T60" fmla="*/ 65 w 510"/>
                    <a:gd name="T61" fmla="*/ 410 h 470"/>
                    <a:gd name="T62" fmla="*/ 82 w 510"/>
                    <a:gd name="T63" fmla="*/ 426 h 470"/>
                    <a:gd name="T64" fmla="*/ 103 w 510"/>
                    <a:gd name="T65" fmla="*/ 441 h 470"/>
                    <a:gd name="T66" fmla="*/ 127 w 510"/>
                    <a:gd name="T67" fmla="*/ 452 h 470"/>
                    <a:gd name="T68" fmla="*/ 154 w 510"/>
                    <a:gd name="T69" fmla="*/ 461 h 470"/>
                    <a:gd name="T70" fmla="*/ 184 w 510"/>
                    <a:gd name="T71" fmla="*/ 466 h 470"/>
                    <a:gd name="T72" fmla="*/ 218 w 510"/>
                    <a:gd name="T73" fmla="*/ 469 h 470"/>
                    <a:gd name="T74" fmla="*/ 266 w 510"/>
                    <a:gd name="T75" fmla="*/ 469 h 470"/>
                    <a:gd name="T76" fmla="*/ 321 w 510"/>
                    <a:gd name="T77" fmla="*/ 467 h 470"/>
                    <a:gd name="T78" fmla="*/ 360 w 510"/>
                    <a:gd name="T79" fmla="*/ 462 h 470"/>
                    <a:gd name="T80" fmla="*/ 382 w 510"/>
                    <a:gd name="T81" fmla="*/ 457 h 470"/>
                    <a:gd name="T82" fmla="*/ 404 w 510"/>
                    <a:gd name="T83" fmla="*/ 450 h 470"/>
                    <a:gd name="T84" fmla="*/ 422 w 510"/>
                    <a:gd name="T85" fmla="*/ 441 h 470"/>
                    <a:gd name="T86" fmla="*/ 441 w 510"/>
                    <a:gd name="T87" fmla="*/ 429 h 470"/>
                    <a:gd name="T88" fmla="*/ 456 w 510"/>
                    <a:gd name="T89" fmla="*/ 414 h 470"/>
                    <a:gd name="T90" fmla="*/ 469 w 510"/>
                    <a:gd name="T91" fmla="*/ 396 h 470"/>
                    <a:gd name="T92" fmla="*/ 482 w 510"/>
                    <a:gd name="T93" fmla="*/ 375 h 470"/>
                    <a:gd name="T94" fmla="*/ 492 w 510"/>
                    <a:gd name="T95" fmla="*/ 350 h 470"/>
                    <a:gd name="T96" fmla="*/ 499 w 510"/>
                    <a:gd name="T97" fmla="*/ 320 h 470"/>
                    <a:gd name="T98" fmla="*/ 504 w 510"/>
                    <a:gd name="T99" fmla="*/ 287 h 470"/>
                    <a:gd name="T100" fmla="*/ 509 w 510"/>
                    <a:gd name="T101" fmla="*/ 24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0" h="470">
                      <a:moveTo>
                        <a:pt x="510" y="229"/>
                      </a:moveTo>
                      <a:lnTo>
                        <a:pt x="509" y="215"/>
                      </a:lnTo>
                      <a:lnTo>
                        <a:pt x="507" y="201"/>
                      </a:lnTo>
                      <a:lnTo>
                        <a:pt x="504" y="189"/>
                      </a:lnTo>
                      <a:lnTo>
                        <a:pt x="501" y="175"/>
                      </a:lnTo>
                      <a:lnTo>
                        <a:pt x="497" y="164"/>
                      </a:lnTo>
                      <a:lnTo>
                        <a:pt x="493" y="152"/>
                      </a:lnTo>
                      <a:lnTo>
                        <a:pt x="487" y="141"/>
                      </a:lnTo>
                      <a:lnTo>
                        <a:pt x="481" y="130"/>
                      </a:lnTo>
                      <a:lnTo>
                        <a:pt x="474" y="119"/>
                      </a:lnTo>
                      <a:lnTo>
                        <a:pt x="465" y="110"/>
                      </a:lnTo>
                      <a:lnTo>
                        <a:pt x="457" y="99"/>
                      </a:lnTo>
                      <a:lnTo>
                        <a:pt x="449" y="90"/>
                      </a:lnTo>
                      <a:lnTo>
                        <a:pt x="440" y="82"/>
                      </a:lnTo>
                      <a:lnTo>
                        <a:pt x="429" y="74"/>
                      </a:lnTo>
                      <a:lnTo>
                        <a:pt x="419" y="66"/>
                      </a:lnTo>
                      <a:lnTo>
                        <a:pt x="408" y="58"/>
                      </a:lnTo>
                      <a:lnTo>
                        <a:pt x="398" y="51"/>
                      </a:lnTo>
                      <a:lnTo>
                        <a:pt x="385" y="45"/>
                      </a:lnTo>
                      <a:lnTo>
                        <a:pt x="374" y="39"/>
                      </a:lnTo>
                      <a:lnTo>
                        <a:pt x="362" y="33"/>
                      </a:lnTo>
                      <a:lnTo>
                        <a:pt x="337" y="22"/>
                      </a:lnTo>
                      <a:lnTo>
                        <a:pt x="312" y="14"/>
                      </a:lnTo>
                      <a:lnTo>
                        <a:pt x="287" y="8"/>
                      </a:lnTo>
                      <a:lnTo>
                        <a:pt x="261" y="3"/>
                      </a:lnTo>
                      <a:lnTo>
                        <a:pt x="236" y="0"/>
                      </a:lnTo>
                      <a:lnTo>
                        <a:pt x="212" y="0"/>
                      </a:lnTo>
                      <a:lnTo>
                        <a:pt x="196" y="0"/>
                      </a:lnTo>
                      <a:lnTo>
                        <a:pt x="180" y="3"/>
                      </a:lnTo>
                      <a:lnTo>
                        <a:pt x="163" y="6"/>
                      </a:lnTo>
                      <a:lnTo>
                        <a:pt x="146" y="11"/>
                      </a:lnTo>
                      <a:lnTo>
                        <a:pt x="127" y="17"/>
                      </a:lnTo>
                      <a:lnTo>
                        <a:pt x="110" y="25"/>
                      </a:lnTo>
                      <a:lnTo>
                        <a:pt x="92" y="34"/>
                      </a:lnTo>
                      <a:lnTo>
                        <a:pt x="76" y="43"/>
                      </a:lnTo>
                      <a:lnTo>
                        <a:pt x="60" y="54"/>
                      </a:lnTo>
                      <a:lnTo>
                        <a:pt x="46" y="66"/>
                      </a:lnTo>
                      <a:lnTo>
                        <a:pt x="33" y="78"/>
                      </a:lnTo>
                      <a:lnTo>
                        <a:pt x="21" y="91"/>
                      </a:lnTo>
                      <a:lnTo>
                        <a:pt x="16" y="97"/>
                      </a:lnTo>
                      <a:lnTo>
                        <a:pt x="12" y="105"/>
                      </a:lnTo>
                      <a:lnTo>
                        <a:pt x="8" y="112"/>
                      </a:lnTo>
                      <a:lnTo>
                        <a:pt x="5" y="118"/>
                      </a:lnTo>
                      <a:lnTo>
                        <a:pt x="3" y="126"/>
                      </a:lnTo>
                      <a:lnTo>
                        <a:pt x="1" y="133"/>
                      </a:lnTo>
                      <a:lnTo>
                        <a:pt x="0" y="141"/>
                      </a:lnTo>
                      <a:lnTo>
                        <a:pt x="0" y="148"/>
                      </a:lnTo>
                      <a:lnTo>
                        <a:pt x="0" y="183"/>
                      </a:lnTo>
                      <a:lnTo>
                        <a:pt x="1" y="217"/>
                      </a:lnTo>
                      <a:lnTo>
                        <a:pt x="4" y="248"/>
                      </a:lnTo>
                      <a:lnTo>
                        <a:pt x="8" y="279"/>
                      </a:lnTo>
                      <a:lnTo>
                        <a:pt x="11" y="294"/>
                      </a:lnTo>
                      <a:lnTo>
                        <a:pt x="14" y="308"/>
                      </a:lnTo>
                      <a:lnTo>
                        <a:pt x="17" y="321"/>
                      </a:lnTo>
                      <a:lnTo>
                        <a:pt x="21" y="334"/>
                      </a:lnTo>
                      <a:lnTo>
                        <a:pt x="26" y="347"/>
                      </a:lnTo>
                      <a:lnTo>
                        <a:pt x="31" y="358"/>
                      </a:lnTo>
                      <a:lnTo>
                        <a:pt x="37" y="370"/>
                      </a:lnTo>
                      <a:lnTo>
                        <a:pt x="43" y="381"/>
                      </a:lnTo>
                      <a:lnTo>
                        <a:pt x="49" y="391"/>
                      </a:lnTo>
                      <a:lnTo>
                        <a:pt x="56" y="401"/>
                      </a:lnTo>
                      <a:lnTo>
                        <a:pt x="65" y="410"/>
                      </a:lnTo>
                      <a:lnTo>
                        <a:pt x="73" y="419"/>
                      </a:lnTo>
                      <a:lnTo>
                        <a:pt x="82" y="426"/>
                      </a:lnTo>
                      <a:lnTo>
                        <a:pt x="92" y="434"/>
                      </a:lnTo>
                      <a:lnTo>
                        <a:pt x="103" y="441"/>
                      </a:lnTo>
                      <a:lnTo>
                        <a:pt x="115" y="447"/>
                      </a:lnTo>
                      <a:lnTo>
                        <a:pt x="127" y="452"/>
                      </a:lnTo>
                      <a:lnTo>
                        <a:pt x="140" y="457"/>
                      </a:lnTo>
                      <a:lnTo>
                        <a:pt x="154" y="461"/>
                      </a:lnTo>
                      <a:lnTo>
                        <a:pt x="168" y="464"/>
                      </a:lnTo>
                      <a:lnTo>
                        <a:pt x="184" y="466"/>
                      </a:lnTo>
                      <a:lnTo>
                        <a:pt x="200" y="468"/>
                      </a:lnTo>
                      <a:lnTo>
                        <a:pt x="218" y="469"/>
                      </a:lnTo>
                      <a:lnTo>
                        <a:pt x="236" y="470"/>
                      </a:lnTo>
                      <a:lnTo>
                        <a:pt x="266" y="469"/>
                      </a:lnTo>
                      <a:lnTo>
                        <a:pt x="295" y="469"/>
                      </a:lnTo>
                      <a:lnTo>
                        <a:pt x="321" y="467"/>
                      </a:lnTo>
                      <a:lnTo>
                        <a:pt x="347" y="464"/>
                      </a:lnTo>
                      <a:lnTo>
                        <a:pt x="360" y="462"/>
                      </a:lnTo>
                      <a:lnTo>
                        <a:pt x="371" y="460"/>
                      </a:lnTo>
                      <a:lnTo>
                        <a:pt x="382" y="457"/>
                      </a:lnTo>
                      <a:lnTo>
                        <a:pt x="392" y="454"/>
                      </a:lnTo>
                      <a:lnTo>
                        <a:pt x="404" y="450"/>
                      </a:lnTo>
                      <a:lnTo>
                        <a:pt x="413" y="446"/>
                      </a:lnTo>
                      <a:lnTo>
                        <a:pt x="422" y="441"/>
                      </a:lnTo>
                      <a:lnTo>
                        <a:pt x="431" y="435"/>
                      </a:lnTo>
                      <a:lnTo>
                        <a:pt x="441" y="429"/>
                      </a:lnTo>
                      <a:lnTo>
                        <a:pt x="449" y="422"/>
                      </a:lnTo>
                      <a:lnTo>
                        <a:pt x="456" y="414"/>
                      </a:lnTo>
                      <a:lnTo>
                        <a:pt x="463" y="406"/>
                      </a:lnTo>
                      <a:lnTo>
                        <a:pt x="469" y="396"/>
                      </a:lnTo>
                      <a:lnTo>
                        <a:pt x="476" y="386"/>
                      </a:lnTo>
                      <a:lnTo>
                        <a:pt x="482" y="375"/>
                      </a:lnTo>
                      <a:lnTo>
                        <a:pt x="487" y="363"/>
                      </a:lnTo>
                      <a:lnTo>
                        <a:pt x="492" y="350"/>
                      </a:lnTo>
                      <a:lnTo>
                        <a:pt x="496" y="336"/>
                      </a:lnTo>
                      <a:lnTo>
                        <a:pt x="499" y="320"/>
                      </a:lnTo>
                      <a:lnTo>
                        <a:pt x="502" y="305"/>
                      </a:lnTo>
                      <a:lnTo>
                        <a:pt x="504" y="287"/>
                      </a:lnTo>
                      <a:lnTo>
                        <a:pt x="506" y="269"/>
                      </a:lnTo>
                      <a:lnTo>
                        <a:pt x="509" y="249"/>
                      </a:lnTo>
                      <a:lnTo>
                        <a:pt x="510" y="22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19" name="Freeform 14"/>
                <p:cNvSpPr/>
                <p:nvPr/>
              </p:nvSpPr>
              <p:spPr bwMode="auto">
                <a:xfrm>
                  <a:off x="3781110" y="3651250"/>
                  <a:ext cx="23812" cy="52388"/>
                </a:xfrm>
                <a:custGeom>
                  <a:avLst/>
                  <a:gdLst>
                    <a:gd name="T0" fmla="*/ 121 w 127"/>
                    <a:gd name="T1" fmla="*/ 0 h 292"/>
                    <a:gd name="T2" fmla="*/ 122 w 127"/>
                    <a:gd name="T3" fmla="*/ 50 h 292"/>
                    <a:gd name="T4" fmla="*/ 125 w 127"/>
                    <a:gd name="T5" fmla="*/ 107 h 292"/>
                    <a:gd name="T6" fmla="*/ 126 w 127"/>
                    <a:gd name="T7" fmla="*/ 136 h 292"/>
                    <a:gd name="T8" fmla="*/ 126 w 127"/>
                    <a:gd name="T9" fmla="*/ 164 h 292"/>
                    <a:gd name="T10" fmla="*/ 127 w 127"/>
                    <a:gd name="T11" fmla="*/ 192 h 292"/>
                    <a:gd name="T12" fmla="*/ 126 w 127"/>
                    <a:gd name="T13" fmla="*/ 217 h 292"/>
                    <a:gd name="T14" fmla="*/ 124 w 127"/>
                    <a:gd name="T15" fmla="*/ 241 h 292"/>
                    <a:gd name="T16" fmla="*/ 120 w 127"/>
                    <a:gd name="T17" fmla="*/ 260 h 292"/>
                    <a:gd name="T18" fmla="*/ 118 w 127"/>
                    <a:gd name="T19" fmla="*/ 268 h 292"/>
                    <a:gd name="T20" fmla="*/ 115 w 127"/>
                    <a:gd name="T21" fmla="*/ 275 h 292"/>
                    <a:gd name="T22" fmla="*/ 112 w 127"/>
                    <a:gd name="T23" fmla="*/ 282 h 292"/>
                    <a:gd name="T24" fmla="*/ 107 w 127"/>
                    <a:gd name="T25" fmla="*/ 286 h 292"/>
                    <a:gd name="T26" fmla="*/ 103 w 127"/>
                    <a:gd name="T27" fmla="*/ 290 h 292"/>
                    <a:gd name="T28" fmla="*/ 98 w 127"/>
                    <a:gd name="T29" fmla="*/ 292 h 292"/>
                    <a:gd name="T30" fmla="*/ 92 w 127"/>
                    <a:gd name="T31" fmla="*/ 292 h 292"/>
                    <a:gd name="T32" fmla="*/ 86 w 127"/>
                    <a:gd name="T33" fmla="*/ 291 h 292"/>
                    <a:gd name="T34" fmla="*/ 79 w 127"/>
                    <a:gd name="T35" fmla="*/ 288 h 292"/>
                    <a:gd name="T36" fmla="*/ 71 w 127"/>
                    <a:gd name="T37" fmla="*/ 283 h 292"/>
                    <a:gd name="T38" fmla="*/ 63 w 127"/>
                    <a:gd name="T39" fmla="*/ 275 h 292"/>
                    <a:gd name="T40" fmla="*/ 54 w 127"/>
                    <a:gd name="T41" fmla="*/ 267 h 292"/>
                    <a:gd name="T42" fmla="*/ 41 w 127"/>
                    <a:gd name="T43" fmla="*/ 253 h 292"/>
                    <a:gd name="T44" fmla="*/ 29 w 127"/>
                    <a:gd name="T45" fmla="*/ 241 h 292"/>
                    <a:gd name="T46" fmla="*/ 20 w 127"/>
                    <a:gd name="T47" fmla="*/ 228 h 292"/>
                    <a:gd name="T48" fmla="*/ 13 w 127"/>
                    <a:gd name="T49" fmla="*/ 217 h 292"/>
                    <a:gd name="T50" fmla="*/ 7 w 127"/>
                    <a:gd name="T51" fmla="*/ 208 h 292"/>
                    <a:gd name="T52" fmla="*/ 3 w 127"/>
                    <a:gd name="T53" fmla="*/ 198 h 292"/>
                    <a:gd name="T54" fmla="*/ 1 w 127"/>
                    <a:gd name="T55" fmla="*/ 189 h 292"/>
                    <a:gd name="T56" fmla="*/ 0 w 127"/>
                    <a:gd name="T57" fmla="*/ 182 h 292"/>
                    <a:gd name="T58" fmla="*/ 0 w 127"/>
                    <a:gd name="T59" fmla="*/ 175 h 292"/>
                    <a:gd name="T60" fmla="*/ 1 w 127"/>
                    <a:gd name="T61" fmla="*/ 168 h 292"/>
                    <a:gd name="T62" fmla="*/ 3 w 127"/>
                    <a:gd name="T63" fmla="*/ 161 h 292"/>
                    <a:gd name="T64" fmla="*/ 7 w 127"/>
                    <a:gd name="T65" fmla="*/ 155 h 292"/>
                    <a:gd name="T66" fmla="*/ 11 w 127"/>
                    <a:gd name="T67" fmla="*/ 150 h 292"/>
                    <a:gd name="T68" fmla="*/ 16 w 127"/>
                    <a:gd name="T69" fmla="*/ 144 h 292"/>
                    <a:gd name="T70" fmla="*/ 21 w 127"/>
                    <a:gd name="T71" fmla="*/ 139 h 292"/>
                    <a:gd name="T72" fmla="*/ 27 w 127"/>
                    <a:gd name="T73" fmla="*/ 134 h 292"/>
                    <a:gd name="T74" fmla="*/ 42 w 127"/>
                    <a:gd name="T75" fmla="*/ 123 h 292"/>
                    <a:gd name="T76" fmla="*/ 56 w 127"/>
                    <a:gd name="T77" fmla="*/ 112 h 292"/>
                    <a:gd name="T78" fmla="*/ 71 w 127"/>
                    <a:gd name="T79" fmla="*/ 100 h 292"/>
                    <a:gd name="T80" fmla="*/ 86 w 127"/>
                    <a:gd name="T81" fmla="*/ 85 h 292"/>
                    <a:gd name="T82" fmla="*/ 93 w 127"/>
                    <a:gd name="T83" fmla="*/ 78 h 292"/>
                    <a:gd name="T84" fmla="*/ 99 w 127"/>
                    <a:gd name="T85" fmla="*/ 69 h 292"/>
                    <a:gd name="T86" fmla="*/ 104 w 127"/>
                    <a:gd name="T87" fmla="*/ 60 h 292"/>
                    <a:gd name="T88" fmla="*/ 109 w 127"/>
                    <a:gd name="T89" fmla="*/ 50 h 292"/>
                    <a:gd name="T90" fmla="*/ 114 w 127"/>
                    <a:gd name="T91" fmla="*/ 39 h 292"/>
                    <a:gd name="T92" fmla="*/ 117 w 127"/>
                    <a:gd name="T93" fmla="*/ 28 h 292"/>
                    <a:gd name="T94" fmla="*/ 119 w 127"/>
                    <a:gd name="T95" fmla="*/ 14 h 292"/>
                    <a:gd name="T96" fmla="*/ 121 w 127"/>
                    <a:gd name="T97"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7" h="292">
                      <a:moveTo>
                        <a:pt x="121" y="0"/>
                      </a:moveTo>
                      <a:lnTo>
                        <a:pt x="122" y="50"/>
                      </a:lnTo>
                      <a:lnTo>
                        <a:pt x="125" y="107"/>
                      </a:lnTo>
                      <a:lnTo>
                        <a:pt x="126" y="136"/>
                      </a:lnTo>
                      <a:lnTo>
                        <a:pt x="126" y="164"/>
                      </a:lnTo>
                      <a:lnTo>
                        <a:pt x="127" y="192"/>
                      </a:lnTo>
                      <a:lnTo>
                        <a:pt x="126" y="217"/>
                      </a:lnTo>
                      <a:lnTo>
                        <a:pt x="124" y="241"/>
                      </a:lnTo>
                      <a:lnTo>
                        <a:pt x="120" y="260"/>
                      </a:lnTo>
                      <a:lnTo>
                        <a:pt x="118" y="268"/>
                      </a:lnTo>
                      <a:lnTo>
                        <a:pt x="115" y="275"/>
                      </a:lnTo>
                      <a:lnTo>
                        <a:pt x="112" y="282"/>
                      </a:lnTo>
                      <a:lnTo>
                        <a:pt x="107" y="286"/>
                      </a:lnTo>
                      <a:lnTo>
                        <a:pt x="103" y="290"/>
                      </a:lnTo>
                      <a:lnTo>
                        <a:pt x="98" y="292"/>
                      </a:lnTo>
                      <a:lnTo>
                        <a:pt x="92" y="292"/>
                      </a:lnTo>
                      <a:lnTo>
                        <a:pt x="86" y="291"/>
                      </a:lnTo>
                      <a:lnTo>
                        <a:pt x="79" y="288"/>
                      </a:lnTo>
                      <a:lnTo>
                        <a:pt x="71" y="283"/>
                      </a:lnTo>
                      <a:lnTo>
                        <a:pt x="63" y="275"/>
                      </a:lnTo>
                      <a:lnTo>
                        <a:pt x="54" y="267"/>
                      </a:lnTo>
                      <a:lnTo>
                        <a:pt x="41" y="253"/>
                      </a:lnTo>
                      <a:lnTo>
                        <a:pt x="29" y="241"/>
                      </a:lnTo>
                      <a:lnTo>
                        <a:pt x="20" y="228"/>
                      </a:lnTo>
                      <a:lnTo>
                        <a:pt x="13" y="217"/>
                      </a:lnTo>
                      <a:lnTo>
                        <a:pt x="7" y="208"/>
                      </a:lnTo>
                      <a:lnTo>
                        <a:pt x="3" y="198"/>
                      </a:lnTo>
                      <a:lnTo>
                        <a:pt x="1" y="189"/>
                      </a:lnTo>
                      <a:lnTo>
                        <a:pt x="0" y="182"/>
                      </a:lnTo>
                      <a:lnTo>
                        <a:pt x="0" y="175"/>
                      </a:lnTo>
                      <a:lnTo>
                        <a:pt x="1" y="168"/>
                      </a:lnTo>
                      <a:lnTo>
                        <a:pt x="3" y="161"/>
                      </a:lnTo>
                      <a:lnTo>
                        <a:pt x="7" y="155"/>
                      </a:lnTo>
                      <a:lnTo>
                        <a:pt x="11" y="150"/>
                      </a:lnTo>
                      <a:lnTo>
                        <a:pt x="16" y="144"/>
                      </a:lnTo>
                      <a:lnTo>
                        <a:pt x="21" y="139"/>
                      </a:lnTo>
                      <a:lnTo>
                        <a:pt x="27" y="134"/>
                      </a:lnTo>
                      <a:lnTo>
                        <a:pt x="42" y="123"/>
                      </a:lnTo>
                      <a:lnTo>
                        <a:pt x="56" y="112"/>
                      </a:lnTo>
                      <a:lnTo>
                        <a:pt x="71" y="100"/>
                      </a:lnTo>
                      <a:lnTo>
                        <a:pt x="86" y="85"/>
                      </a:lnTo>
                      <a:lnTo>
                        <a:pt x="93" y="78"/>
                      </a:lnTo>
                      <a:lnTo>
                        <a:pt x="99" y="69"/>
                      </a:lnTo>
                      <a:lnTo>
                        <a:pt x="104" y="60"/>
                      </a:lnTo>
                      <a:lnTo>
                        <a:pt x="109" y="50"/>
                      </a:lnTo>
                      <a:lnTo>
                        <a:pt x="114" y="39"/>
                      </a:lnTo>
                      <a:lnTo>
                        <a:pt x="117" y="28"/>
                      </a:lnTo>
                      <a:lnTo>
                        <a:pt x="119" y="14"/>
                      </a:lnTo>
                      <a:lnTo>
                        <a:pt x="121" y="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0" name="Freeform 15"/>
                <p:cNvSpPr/>
                <p:nvPr/>
              </p:nvSpPr>
              <p:spPr bwMode="auto">
                <a:xfrm>
                  <a:off x="3563622" y="3840163"/>
                  <a:ext cx="220662" cy="176213"/>
                </a:xfrm>
                <a:custGeom>
                  <a:avLst/>
                  <a:gdLst>
                    <a:gd name="T0" fmla="*/ 1149 w 1253"/>
                    <a:gd name="T1" fmla="*/ 47 h 1003"/>
                    <a:gd name="T2" fmla="*/ 1160 w 1253"/>
                    <a:gd name="T3" fmla="*/ 114 h 1003"/>
                    <a:gd name="T4" fmla="*/ 1199 w 1253"/>
                    <a:gd name="T5" fmla="*/ 121 h 1003"/>
                    <a:gd name="T6" fmla="*/ 1211 w 1253"/>
                    <a:gd name="T7" fmla="*/ 65 h 1003"/>
                    <a:gd name="T8" fmla="*/ 1220 w 1253"/>
                    <a:gd name="T9" fmla="*/ 0 h 1003"/>
                    <a:gd name="T10" fmla="*/ 1233 w 1253"/>
                    <a:gd name="T11" fmla="*/ 30 h 1003"/>
                    <a:gd name="T12" fmla="*/ 1235 w 1253"/>
                    <a:gd name="T13" fmla="*/ 164 h 1003"/>
                    <a:gd name="T14" fmla="*/ 1207 w 1253"/>
                    <a:gd name="T15" fmla="*/ 373 h 1003"/>
                    <a:gd name="T16" fmla="*/ 1229 w 1253"/>
                    <a:gd name="T17" fmla="*/ 409 h 1003"/>
                    <a:gd name="T18" fmla="*/ 1253 w 1253"/>
                    <a:gd name="T19" fmla="*/ 442 h 1003"/>
                    <a:gd name="T20" fmla="*/ 1238 w 1253"/>
                    <a:gd name="T21" fmla="*/ 511 h 1003"/>
                    <a:gd name="T22" fmla="*/ 1142 w 1253"/>
                    <a:gd name="T23" fmla="*/ 612 h 1003"/>
                    <a:gd name="T24" fmla="*/ 1071 w 1253"/>
                    <a:gd name="T25" fmla="*/ 720 h 1003"/>
                    <a:gd name="T26" fmla="*/ 949 w 1253"/>
                    <a:gd name="T27" fmla="*/ 860 h 1003"/>
                    <a:gd name="T28" fmla="*/ 898 w 1253"/>
                    <a:gd name="T29" fmla="*/ 914 h 1003"/>
                    <a:gd name="T30" fmla="*/ 752 w 1253"/>
                    <a:gd name="T31" fmla="*/ 964 h 1003"/>
                    <a:gd name="T32" fmla="*/ 705 w 1253"/>
                    <a:gd name="T33" fmla="*/ 996 h 1003"/>
                    <a:gd name="T34" fmla="*/ 650 w 1253"/>
                    <a:gd name="T35" fmla="*/ 1001 h 1003"/>
                    <a:gd name="T36" fmla="*/ 536 w 1253"/>
                    <a:gd name="T37" fmla="*/ 959 h 1003"/>
                    <a:gd name="T38" fmla="*/ 458 w 1253"/>
                    <a:gd name="T39" fmla="*/ 898 h 1003"/>
                    <a:gd name="T40" fmla="*/ 303 w 1253"/>
                    <a:gd name="T41" fmla="*/ 810 h 1003"/>
                    <a:gd name="T42" fmla="*/ 77 w 1253"/>
                    <a:gd name="T43" fmla="*/ 628 h 1003"/>
                    <a:gd name="T44" fmla="*/ 9 w 1253"/>
                    <a:gd name="T45" fmla="*/ 531 h 1003"/>
                    <a:gd name="T46" fmla="*/ 41 w 1253"/>
                    <a:gd name="T47" fmla="*/ 394 h 1003"/>
                    <a:gd name="T48" fmla="*/ 24 w 1253"/>
                    <a:gd name="T49" fmla="*/ 170 h 1003"/>
                    <a:gd name="T50" fmla="*/ 0 w 1253"/>
                    <a:gd name="T51" fmla="*/ 73 h 1003"/>
                    <a:gd name="T52" fmla="*/ 6 w 1253"/>
                    <a:gd name="T53" fmla="*/ 85 h 1003"/>
                    <a:gd name="T54" fmla="*/ 46 w 1253"/>
                    <a:gd name="T55" fmla="*/ 168 h 1003"/>
                    <a:gd name="T56" fmla="*/ 112 w 1253"/>
                    <a:gd name="T57" fmla="*/ 197 h 1003"/>
                    <a:gd name="T58" fmla="*/ 132 w 1253"/>
                    <a:gd name="T59" fmla="*/ 252 h 1003"/>
                    <a:gd name="T60" fmla="*/ 128 w 1253"/>
                    <a:gd name="T61" fmla="*/ 393 h 1003"/>
                    <a:gd name="T62" fmla="*/ 155 w 1253"/>
                    <a:gd name="T63" fmla="*/ 448 h 1003"/>
                    <a:gd name="T64" fmla="*/ 174 w 1253"/>
                    <a:gd name="T65" fmla="*/ 519 h 1003"/>
                    <a:gd name="T66" fmla="*/ 215 w 1253"/>
                    <a:gd name="T67" fmla="*/ 585 h 1003"/>
                    <a:gd name="T68" fmla="*/ 303 w 1253"/>
                    <a:gd name="T69" fmla="*/ 639 h 1003"/>
                    <a:gd name="T70" fmla="*/ 362 w 1253"/>
                    <a:gd name="T71" fmla="*/ 670 h 1003"/>
                    <a:gd name="T72" fmla="*/ 501 w 1253"/>
                    <a:gd name="T73" fmla="*/ 740 h 1003"/>
                    <a:gd name="T74" fmla="*/ 513 w 1253"/>
                    <a:gd name="T75" fmla="*/ 756 h 1003"/>
                    <a:gd name="T76" fmla="*/ 549 w 1253"/>
                    <a:gd name="T77" fmla="*/ 738 h 1003"/>
                    <a:gd name="T78" fmla="*/ 579 w 1253"/>
                    <a:gd name="T79" fmla="*/ 770 h 1003"/>
                    <a:gd name="T80" fmla="*/ 615 w 1253"/>
                    <a:gd name="T81" fmla="*/ 761 h 1003"/>
                    <a:gd name="T82" fmla="*/ 635 w 1253"/>
                    <a:gd name="T83" fmla="*/ 739 h 1003"/>
                    <a:gd name="T84" fmla="*/ 722 w 1253"/>
                    <a:gd name="T85" fmla="*/ 773 h 1003"/>
                    <a:gd name="T86" fmla="*/ 734 w 1253"/>
                    <a:gd name="T87" fmla="*/ 758 h 1003"/>
                    <a:gd name="T88" fmla="*/ 766 w 1253"/>
                    <a:gd name="T89" fmla="*/ 723 h 1003"/>
                    <a:gd name="T90" fmla="*/ 858 w 1253"/>
                    <a:gd name="T91" fmla="*/ 690 h 1003"/>
                    <a:gd name="T92" fmla="*/ 921 w 1253"/>
                    <a:gd name="T93" fmla="*/ 684 h 1003"/>
                    <a:gd name="T94" fmla="*/ 925 w 1253"/>
                    <a:gd name="T95" fmla="*/ 667 h 1003"/>
                    <a:gd name="T96" fmla="*/ 988 w 1253"/>
                    <a:gd name="T97" fmla="*/ 625 h 1003"/>
                    <a:gd name="T98" fmla="*/ 1048 w 1253"/>
                    <a:gd name="T99" fmla="*/ 575 h 1003"/>
                    <a:gd name="T100" fmla="*/ 1080 w 1253"/>
                    <a:gd name="T101" fmla="*/ 517 h 1003"/>
                    <a:gd name="T102" fmla="*/ 1095 w 1253"/>
                    <a:gd name="T103" fmla="*/ 450 h 1003"/>
                    <a:gd name="T104" fmla="*/ 1090 w 1253"/>
                    <a:gd name="T105" fmla="*/ 339 h 1003"/>
                    <a:gd name="T106" fmla="*/ 1115 w 1253"/>
                    <a:gd name="T107" fmla="*/ 320 h 1003"/>
                    <a:gd name="T108" fmla="*/ 1119 w 1253"/>
                    <a:gd name="T109" fmla="*/ 203 h 1003"/>
                    <a:gd name="T110" fmla="*/ 1096 w 1253"/>
                    <a:gd name="T111" fmla="*/ 61 h 1003"/>
                    <a:gd name="T112" fmla="*/ 1128 w 1253"/>
                    <a:gd name="T113" fmla="*/ 16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3" h="1003">
                      <a:moveTo>
                        <a:pt x="1140" y="9"/>
                      </a:moveTo>
                      <a:lnTo>
                        <a:pt x="1143" y="11"/>
                      </a:lnTo>
                      <a:lnTo>
                        <a:pt x="1145" y="13"/>
                      </a:lnTo>
                      <a:lnTo>
                        <a:pt x="1146" y="17"/>
                      </a:lnTo>
                      <a:lnTo>
                        <a:pt x="1147" y="22"/>
                      </a:lnTo>
                      <a:lnTo>
                        <a:pt x="1149" y="34"/>
                      </a:lnTo>
                      <a:lnTo>
                        <a:pt x="1149" y="47"/>
                      </a:lnTo>
                      <a:lnTo>
                        <a:pt x="1148" y="75"/>
                      </a:lnTo>
                      <a:lnTo>
                        <a:pt x="1147" y="95"/>
                      </a:lnTo>
                      <a:lnTo>
                        <a:pt x="1148" y="99"/>
                      </a:lnTo>
                      <a:lnTo>
                        <a:pt x="1150" y="104"/>
                      </a:lnTo>
                      <a:lnTo>
                        <a:pt x="1152" y="108"/>
                      </a:lnTo>
                      <a:lnTo>
                        <a:pt x="1156" y="111"/>
                      </a:lnTo>
                      <a:lnTo>
                        <a:pt x="1160" y="114"/>
                      </a:lnTo>
                      <a:lnTo>
                        <a:pt x="1164" y="117"/>
                      </a:lnTo>
                      <a:lnTo>
                        <a:pt x="1170" y="119"/>
                      </a:lnTo>
                      <a:lnTo>
                        <a:pt x="1175" y="121"/>
                      </a:lnTo>
                      <a:lnTo>
                        <a:pt x="1184" y="123"/>
                      </a:lnTo>
                      <a:lnTo>
                        <a:pt x="1193" y="123"/>
                      </a:lnTo>
                      <a:lnTo>
                        <a:pt x="1196" y="122"/>
                      </a:lnTo>
                      <a:lnTo>
                        <a:pt x="1199" y="121"/>
                      </a:lnTo>
                      <a:lnTo>
                        <a:pt x="1200" y="119"/>
                      </a:lnTo>
                      <a:lnTo>
                        <a:pt x="1201" y="117"/>
                      </a:lnTo>
                      <a:lnTo>
                        <a:pt x="1202" y="107"/>
                      </a:lnTo>
                      <a:lnTo>
                        <a:pt x="1204" y="95"/>
                      </a:lnTo>
                      <a:lnTo>
                        <a:pt x="1206" y="85"/>
                      </a:lnTo>
                      <a:lnTo>
                        <a:pt x="1209" y="75"/>
                      </a:lnTo>
                      <a:lnTo>
                        <a:pt x="1211" y="65"/>
                      </a:lnTo>
                      <a:lnTo>
                        <a:pt x="1214" y="54"/>
                      </a:lnTo>
                      <a:lnTo>
                        <a:pt x="1215" y="45"/>
                      </a:lnTo>
                      <a:lnTo>
                        <a:pt x="1216" y="36"/>
                      </a:lnTo>
                      <a:lnTo>
                        <a:pt x="1216" y="21"/>
                      </a:lnTo>
                      <a:lnTo>
                        <a:pt x="1217" y="10"/>
                      </a:lnTo>
                      <a:lnTo>
                        <a:pt x="1218" y="4"/>
                      </a:lnTo>
                      <a:lnTo>
                        <a:pt x="1220" y="0"/>
                      </a:lnTo>
                      <a:lnTo>
                        <a:pt x="1221" y="0"/>
                      </a:lnTo>
                      <a:lnTo>
                        <a:pt x="1222" y="0"/>
                      </a:lnTo>
                      <a:lnTo>
                        <a:pt x="1223" y="0"/>
                      </a:lnTo>
                      <a:lnTo>
                        <a:pt x="1224" y="2"/>
                      </a:lnTo>
                      <a:lnTo>
                        <a:pt x="1226" y="6"/>
                      </a:lnTo>
                      <a:lnTo>
                        <a:pt x="1228" y="12"/>
                      </a:lnTo>
                      <a:lnTo>
                        <a:pt x="1233" y="30"/>
                      </a:lnTo>
                      <a:lnTo>
                        <a:pt x="1237" y="50"/>
                      </a:lnTo>
                      <a:lnTo>
                        <a:pt x="1241" y="73"/>
                      </a:lnTo>
                      <a:lnTo>
                        <a:pt x="1242" y="93"/>
                      </a:lnTo>
                      <a:lnTo>
                        <a:pt x="1241" y="111"/>
                      </a:lnTo>
                      <a:lnTo>
                        <a:pt x="1239" y="128"/>
                      </a:lnTo>
                      <a:lnTo>
                        <a:pt x="1238" y="146"/>
                      </a:lnTo>
                      <a:lnTo>
                        <a:pt x="1235" y="164"/>
                      </a:lnTo>
                      <a:lnTo>
                        <a:pt x="1230" y="200"/>
                      </a:lnTo>
                      <a:lnTo>
                        <a:pt x="1224" y="237"/>
                      </a:lnTo>
                      <a:lnTo>
                        <a:pt x="1217" y="274"/>
                      </a:lnTo>
                      <a:lnTo>
                        <a:pt x="1212" y="313"/>
                      </a:lnTo>
                      <a:lnTo>
                        <a:pt x="1210" y="333"/>
                      </a:lnTo>
                      <a:lnTo>
                        <a:pt x="1208" y="352"/>
                      </a:lnTo>
                      <a:lnTo>
                        <a:pt x="1207" y="373"/>
                      </a:lnTo>
                      <a:lnTo>
                        <a:pt x="1207" y="393"/>
                      </a:lnTo>
                      <a:lnTo>
                        <a:pt x="1207" y="396"/>
                      </a:lnTo>
                      <a:lnTo>
                        <a:pt x="1209" y="399"/>
                      </a:lnTo>
                      <a:lnTo>
                        <a:pt x="1211" y="402"/>
                      </a:lnTo>
                      <a:lnTo>
                        <a:pt x="1214" y="403"/>
                      </a:lnTo>
                      <a:lnTo>
                        <a:pt x="1221" y="406"/>
                      </a:lnTo>
                      <a:lnTo>
                        <a:pt x="1229" y="409"/>
                      </a:lnTo>
                      <a:lnTo>
                        <a:pt x="1238" y="411"/>
                      </a:lnTo>
                      <a:lnTo>
                        <a:pt x="1246" y="415"/>
                      </a:lnTo>
                      <a:lnTo>
                        <a:pt x="1249" y="418"/>
                      </a:lnTo>
                      <a:lnTo>
                        <a:pt x="1251" y="421"/>
                      </a:lnTo>
                      <a:lnTo>
                        <a:pt x="1253" y="424"/>
                      </a:lnTo>
                      <a:lnTo>
                        <a:pt x="1253" y="429"/>
                      </a:lnTo>
                      <a:lnTo>
                        <a:pt x="1253" y="442"/>
                      </a:lnTo>
                      <a:lnTo>
                        <a:pt x="1252" y="454"/>
                      </a:lnTo>
                      <a:lnTo>
                        <a:pt x="1251" y="465"/>
                      </a:lnTo>
                      <a:lnTo>
                        <a:pt x="1249" y="476"/>
                      </a:lnTo>
                      <a:lnTo>
                        <a:pt x="1247" y="486"/>
                      </a:lnTo>
                      <a:lnTo>
                        <a:pt x="1245" y="495"/>
                      </a:lnTo>
                      <a:lnTo>
                        <a:pt x="1242" y="503"/>
                      </a:lnTo>
                      <a:lnTo>
                        <a:pt x="1238" y="511"/>
                      </a:lnTo>
                      <a:lnTo>
                        <a:pt x="1230" y="525"/>
                      </a:lnTo>
                      <a:lnTo>
                        <a:pt x="1221" y="537"/>
                      </a:lnTo>
                      <a:lnTo>
                        <a:pt x="1212" y="549"/>
                      </a:lnTo>
                      <a:lnTo>
                        <a:pt x="1200" y="559"/>
                      </a:lnTo>
                      <a:lnTo>
                        <a:pt x="1178" y="578"/>
                      </a:lnTo>
                      <a:lnTo>
                        <a:pt x="1154" y="600"/>
                      </a:lnTo>
                      <a:lnTo>
                        <a:pt x="1142" y="612"/>
                      </a:lnTo>
                      <a:lnTo>
                        <a:pt x="1131" y="627"/>
                      </a:lnTo>
                      <a:lnTo>
                        <a:pt x="1120" y="643"/>
                      </a:lnTo>
                      <a:lnTo>
                        <a:pt x="1110" y="662"/>
                      </a:lnTo>
                      <a:lnTo>
                        <a:pt x="1102" y="677"/>
                      </a:lnTo>
                      <a:lnTo>
                        <a:pt x="1092" y="692"/>
                      </a:lnTo>
                      <a:lnTo>
                        <a:pt x="1082" y="707"/>
                      </a:lnTo>
                      <a:lnTo>
                        <a:pt x="1071" y="720"/>
                      </a:lnTo>
                      <a:lnTo>
                        <a:pt x="1048" y="746"/>
                      </a:lnTo>
                      <a:lnTo>
                        <a:pt x="1025" y="771"/>
                      </a:lnTo>
                      <a:lnTo>
                        <a:pt x="1000" y="795"/>
                      </a:lnTo>
                      <a:lnTo>
                        <a:pt x="977" y="820"/>
                      </a:lnTo>
                      <a:lnTo>
                        <a:pt x="967" y="833"/>
                      </a:lnTo>
                      <a:lnTo>
                        <a:pt x="958" y="847"/>
                      </a:lnTo>
                      <a:lnTo>
                        <a:pt x="949" y="860"/>
                      </a:lnTo>
                      <a:lnTo>
                        <a:pt x="940" y="875"/>
                      </a:lnTo>
                      <a:lnTo>
                        <a:pt x="937" y="882"/>
                      </a:lnTo>
                      <a:lnTo>
                        <a:pt x="933" y="888"/>
                      </a:lnTo>
                      <a:lnTo>
                        <a:pt x="928" y="893"/>
                      </a:lnTo>
                      <a:lnTo>
                        <a:pt x="923" y="898"/>
                      </a:lnTo>
                      <a:lnTo>
                        <a:pt x="912" y="907"/>
                      </a:lnTo>
                      <a:lnTo>
                        <a:pt x="898" y="914"/>
                      </a:lnTo>
                      <a:lnTo>
                        <a:pt x="884" y="922"/>
                      </a:lnTo>
                      <a:lnTo>
                        <a:pt x="869" y="928"/>
                      </a:lnTo>
                      <a:lnTo>
                        <a:pt x="852" y="933"/>
                      </a:lnTo>
                      <a:lnTo>
                        <a:pt x="835" y="938"/>
                      </a:lnTo>
                      <a:lnTo>
                        <a:pt x="801" y="947"/>
                      </a:lnTo>
                      <a:lnTo>
                        <a:pt x="767" y="958"/>
                      </a:lnTo>
                      <a:lnTo>
                        <a:pt x="752" y="964"/>
                      </a:lnTo>
                      <a:lnTo>
                        <a:pt x="738" y="971"/>
                      </a:lnTo>
                      <a:lnTo>
                        <a:pt x="732" y="975"/>
                      </a:lnTo>
                      <a:lnTo>
                        <a:pt x="726" y="979"/>
                      </a:lnTo>
                      <a:lnTo>
                        <a:pt x="720" y="983"/>
                      </a:lnTo>
                      <a:lnTo>
                        <a:pt x="714" y="988"/>
                      </a:lnTo>
                      <a:lnTo>
                        <a:pt x="710" y="993"/>
                      </a:lnTo>
                      <a:lnTo>
                        <a:pt x="705" y="996"/>
                      </a:lnTo>
                      <a:lnTo>
                        <a:pt x="700" y="998"/>
                      </a:lnTo>
                      <a:lnTo>
                        <a:pt x="694" y="1000"/>
                      </a:lnTo>
                      <a:lnTo>
                        <a:pt x="688" y="1002"/>
                      </a:lnTo>
                      <a:lnTo>
                        <a:pt x="680" y="1002"/>
                      </a:lnTo>
                      <a:lnTo>
                        <a:pt x="673" y="1003"/>
                      </a:lnTo>
                      <a:lnTo>
                        <a:pt x="666" y="1003"/>
                      </a:lnTo>
                      <a:lnTo>
                        <a:pt x="650" y="1001"/>
                      </a:lnTo>
                      <a:lnTo>
                        <a:pt x="633" y="998"/>
                      </a:lnTo>
                      <a:lnTo>
                        <a:pt x="617" y="993"/>
                      </a:lnTo>
                      <a:lnTo>
                        <a:pt x="599" y="987"/>
                      </a:lnTo>
                      <a:lnTo>
                        <a:pt x="582" y="980"/>
                      </a:lnTo>
                      <a:lnTo>
                        <a:pt x="565" y="973"/>
                      </a:lnTo>
                      <a:lnTo>
                        <a:pt x="550" y="966"/>
                      </a:lnTo>
                      <a:lnTo>
                        <a:pt x="536" y="959"/>
                      </a:lnTo>
                      <a:lnTo>
                        <a:pt x="523" y="950"/>
                      </a:lnTo>
                      <a:lnTo>
                        <a:pt x="512" y="943"/>
                      </a:lnTo>
                      <a:lnTo>
                        <a:pt x="503" y="936"/>
                      </a:lnTo>
                      <a:lnTo>
                        <a:pt x="497" y="931"/>
                      </a:lnTo>
                      <a:lnTo>
                        <a:pt x="484" y="919"/>
                      </a:lnTo>
                      <a:lnTo>
                        <a:pt x="471" y="908"/>
                      </a:lnTo>
                      <a:lnTo>
                        <a:pt x="458" y="898"/>
                      </a:lnTo>
                      <a:lnTo>
                        <a:pt x="445" y="889"/>
                      </a:lnTo>
                      <a:lnTo>
                        <a:pt x="417" y="871"/>
                      </a:lnTo>
                      <a:lnTo>
                        <a:pt x="389" y="856"/>
                      </a:lnTo>
                      <a:lnTo>
                        <a:pt x="360" y="840"/>
                      </a:lnTo>
                      <a:lnTo>
                        <a:pt x="331" y="825"/>
                      </a:lnTo>
                      <a:lnTo>
                        <a:pt x="318" y="818"/>
                      </a:lnTo>
                      <a:lnTo>
                        <a:pt x="303" y="810"/>
                      </a:lnTo>
                      <a:lnTo>
                        <a:pt x="290" y="800"/>
                      </a:lnTo>
                      <a:lnTo>
                        <a:pt x="278" y="791"/>
                      </a:lnTo>
                      <a:lnTo>
                        <a:pt x="157" y="703"/>
                      </a:lnTo>
                      <a:lnTo>
                        <a:pt x="140" y="688"/>
                      </a:lnTo>
                      <a:lnTo>
                        <a:pt x="120" y="671"/>
                      </a:lnTo>
                      <a:lnTo>
                        <a:pt x="99" y="650"/>
                      </a:lnTo>
                      <a:lnTo>
                        <a:pt x="77" y="628"/>
                      </a:lnTo>
                      <a:lnTo>
                        <a:pt x="57" y="604"/>
                      </a:lnTo>
                      <a:lnTo>
                        <a:pt x="38" y="580"/>
                      </a:lnTo>
                      <a:lnTo>
                        <a:pt x="30" y="569"/>
                      </a:lnTo>
                      <a:lnTo>
                        <a:pt x="23" y="559"/>
                      </a:lnTo>
                      <a:lnTo>
                        <a:pt x="17" y="549"/>
                      </a:lnTo>
                      <a:lnTo>
                        <a:pt x="11" y="539"/>
                      </a:lnTo>
                      <a:lnTo>
                        <a:pt x="9" y="531"/>
                      </a:lnTo>
                      <a:lnTo>
                        <a:pt x="8" y="521"/>
                      </a:lnTo>
                      <a:lnTo>
                        <a:pt x="8" y="511"/>
                      </a:lnTo>
                      <a:lnTo>
                        <a:pt x="10" y="498"/>
                      </a:lnTo>
                      <a:lnTo>
                        <a:pt x="16" y="473"/>
                      </a:lnTo>
                      <a:lnTo>
                        <a:pt x="25" y="445"/>
                      </a:lnTo>
                      <a:lnTo>
                        <a:pt x="33" y="418"/>
                      </a:lnTo>
                      <a:lnTo>
                        <a:pt x="41" y="394"/>
                      </a:lnTo>
                      <a:lnTo>
                        <a:pt x="45" y="383"/>
                      </a:lnTo>
                      <a:lnTo>
                        <a:pt x="47" y="374"/>
                      </a:lnTo>
                      <a:lnTo>
                        <a:pt x="49" y="366"/>
                      </a:lnTo>
                      <a:lnTo>
                        <a:pt x="49" y="359"/>
                      </a:lnTo>
                      <a:lnTo>
                        <a:pt x="28" y="189"/>
                      </a:lnTo>
                      <a:lnTo>
                        <a:pt x="27" y="181"/>
                      </a:lnTo>
                      <a:lnTo>
                        <a:pt x="24" y="170"/>
                      </a:lnTo>
                      <a:lnTo>
                        <a:pt x="20" y="160"/>
                      </a:lnTo>
                      <a:lnTo>
                        <a:pt x="15" y="150"/>
                      </a:lnTo>
                      <a:lnTo>
                        <a:pt x="8" y="139"/>
                      </a:lnTo>
                      <a:lnTo>
                        <a:pt x="4" y="128"/>
                      </a:lnTo>
                      <a:lnTo>
                        <a:pt x="1" y="119"/>
                      </a:lnTo>
                      <a:lnTo>
                        <a:pt x="0" y="110"/>
                      </a:lnTo>
                      <a:lnTo>
                        <a:pt x="0" y="73"/>
                      </a:lnTo>
                      <a:lnTo>
                        <a:pt x="0" y="53"/>
                      </a:lnTo>
                      <a:lnTo>
                        <a:pt x="0" y="48"/>
                      </a:lnTo>
                      <a:lnTo>
                        <a:pt x="0" y="47"/>
                      </a:lnTo>
                      <a:lnTo>
                        <a:pt x="0" y="48"/>
                      </a:lnTo>
                      <a:lnTo>
                        <a:pt x="1" y="52"/>
                      </a:lnTo>
                      <a:lnTo>
                        <a:pt x="3" y="66"/>
                      </a:lnTo>
                      <a:lnTo>
                        <a:pt x="6" y="85"/>
                      </a:lnTo>
                      <a:lnTo>
                        <a:pt x="10" y="107"/>
                      </a:lnTo>
                      <a:lnTo>
                        <a:pt x="17" y="129"/>
                      </a:lnTo>
                      <a:lnTo>
                        <a:pt x="21" y="141"/>
                      </a:lnTo>
                      <a:lnTo>
                        <a:pt x="26" y="150"/>
                      </a:lnTo>
                      <a:lnTo>
                        <a:pt x="32" y="158"/>
                      </a:lnTo>
                      <a:lnTo>
                        <a:pt x="39" y="164"/>
                      </a:lnTo>
                      <a:lnTo>
                        <a:pt x="46" y="168"/>
                      </a:lnTo>
                      <a:lnTo>
                        <a:pt x="54" y="172"/>
                      </a:lnTo>
                      <a:lnTo>
                        <a:pt x="62" y="176"/>
                      </a:lnTo>
                      <a:lnTo>
                        <a:pt x="69" y="178"/>
                      </a:lnTo>
                      <a:lnTo>
                        <a:pt x="85" y="183"/>
                      </a:lnTo>
                      <a:lnTo>
                        <a:pt x="100" y="188"/>
                      </a:lnTo>
                      <a:lnTo>
                        <a:pt x="106" y="192"/>
                      </a:lnTo>
                      <a:lnTo>
                        <a:pt x="112" y="197"/>
                      </a:lnTo>
                      <a:lnTo>
                        <a:pt x="117" y="203"/>
                      </a:lnTo>
                      <a:lnTo>
                        <a:pt x="122" y="210"/>
                      </a:lnTo>
                      <a:lnTo>
                        <a:pt x="125" y="217"/>
                      </a:lnTo>
                      <a:lnTo>
                        <a:pt x="128" y="224"/>
                      </a:lnTo>
                      <a:lnTo>
                        <a:pt x="129" y="230"/>
                      </a:lnTo>
                      <a:lnTo>
                        <a:pt x="131" y="237"/>
                      </a:lnTo>
                      <a:lnTo>
                        <a:pt x="132" y="252"/>
                      </a:lnTo>
                      <a:lnTo>
                        <a:pt x="132" y="266"/>
                      </a:lnTo>
                      <a:lnTo>
                        <a:pt x="129" y="297"/>
                      </a:lnTo>
                      <a:lnTo>
                        <a:pt x="126" y="329"/>
                      </a:lnTo>
                      <a:lnTo>
                        <a:pt x="125" y="345"/>
                      </a:lnTo>
                      <a:lnTo>
                        <a:pt x="125" y="361"/>
                      </a:lnTo>
                      <a:lnTo>
                        <a:pt x="126" y="377"/>
                      </a:lnTo>
                      <a:lnTo>
                        <a:pt x="128" y="393"/>
                      </a:lnTo>
                      <a:lnTo>
                        <a:pt x="130" y="402"/>
                      </a:lnTo>
                      <a:lnTo>
                        <a:pt x="133" y="409"/>
                      </a:lnTo>
                      <a:lnTo>
                        <a:pt x="136" y="417"/>
                      </a:lnTo>
                      <a:lnTo>
                        <a:pt x="140" y="425"/>
                      </a:lnTo>
                      <a:lnTo>
                        <a:pt x="144" y="432"/>
                      </a:lnTo>
                      <a:lnTo>
                        <a:pt x="149" y="441"/>
                      </a:lnTo>
                      <a:lnTo>
                        <a:pt x="155" y="448"/>
                      </a:lnTo>
                      <a:lnTo>
                        <a:pt x="163" y="455"/>
                      </a:lnTo>
                      <a:lnTo>
                        <a:pt x="167" y="461"/>
                      </a:lnTo>
                      <a:lnTo>
                        <a:pt x="170" y="468"/>
                      </a:lnTo>
                      <a:lnTo>
                        <a:pt x="172" y="476"/>
                      </a:lnTo>
                      <a:lnTo>
                        <a:pt x="174" y="484"/>
                      </a:lnTo>
                      <a:lnTo>
                        <a:pt x="174" y="501"/>
                      </a:lnTo>
                      <a:lnTo>
                        <a:pt x="174" y="519"/>
                      </a:lnTo>
                      <a:lnTo>
                        <a:pt x="173" y="536"/>
                      </a:lnTo>
                      <a:lnTo>
                        <a:pt x="174" y="552"/>
                      </a:lnTo>
                      <a:lnTo>
                        <a:pt x="176" y="559"/>
                      </a:lnTo>
                      <a:lnTo>
                        <a:pt x="179" y="564"/>
                      </a:lnTo>
                      <a:lnTo>
                        <a:pt x="183" y="569"/>
                      </a:lnTo>
                      <a:lnTo>
                        <a:pt x="188" y="573"/>
                      </a:lnTo>
                      <a:lnTo>
                        <a:pt x="215" y="585"/>
                      </a:lnTo>
                      <a:lnTo>
                        <a:pt x="240" y="594"/>
                      </a:lnTo>
                      <a:lnTo>
                        <a:pt x="252" y="598"/>
                      </a:lnTo>
                      <a:lnTo>
                        <a:pt x="263" y="604"/>
                      </a:lnTo>
                      <a:lnTo>
                        <a:pt x="274" y="611"/>
                      </a:lnTo>
                      <a:lnTo>
                        <a:pt x="285" y="621"/>
                      </a:lnTo>
                      <a:lnTo>
                        <a:pt x="294" y="631"/>
                      </a:lnTo>
                      <a:lnTo>
                        <a:pt x="303" y="639"/>
                      </a:lnTo>
                      <a:lnTo>
                        <a:pt x="313" y="646"/>
                      </a:lnTo>
                      <a:lnTo>
                        <a:pt x="320" y="651"/>
                      </a:lnTo>
                      <a:lnTo>
                        <a:pt x="328" y="657"/>
                      </a:lnTo>
                      <a:lnTo>
                        <a:pt x="335" y="661"/>
                      </a:lnTo>
                      <a:lnTo>
                        <a:pt x="341" y="663"/>
                      </a:lnTo>
                      <a:lnTo>
                        <a:pt x="349" y="666"/>
                      </a:lnTo>
                      <a:lnTo>
                        <a:pt x="362" y="670"/>
                      </a:lnTo>
                      <a:lnTo>
                        <a:pt x="376" y="675"/>
                      </a:lnTo>
                      <a:lnTo>
                        <a:pt x="394" y="681"/>
                      </a:lnTo>
                      <a:lnTo>
                        <a:pt x="413" y="690"/>
                      </a:lnTo>
                      <a:lnTo>
                        <a:pt x="486" y="729"/>
                      </a:lnTo>
                      <a:lnTo>
                        <a:pt x="492" y="733"/>
                      </a:lnTo>
                      <a:lnTo>
                        <a:pt x="498" y="737"/>
                      </a:lnTo>
                      <a:lnTo>
                        <a:pt x="501" y="740"/>
                      </a:lnTo>
                      <a:lnTo>
                        <a:pt x="504" y="744"/>
                      </a:lnTo>
                      <a:lnTo>
                        <a:pt x="507" y="750"/>
                      </a:lnTo>
                      <a:lnTo>
                        <a:pt x="509" y="755"/>
                      </a:lnTo>
                      <a:lnTo>
                        <a:pt x="510" y="756"/>
                      </a:lnTo>
                      <a:lnTo>
                        <a:pt x="511" y="757"/>
                      </a:lnTo>
                      <a:lnTo>
                        <a:pt x="512" y="757"/>
                      </a:lnTo>
                      <a:lnTo>
                        <a:pt x="513" y="756"/>
                      </a:lnTo>
                      <a:lnTo>
                        <a:pt x="519" y="751"/>
                      </a:lnTo>
                      <a:lnTo>
                        <a:pt x="529" y="741"/>
                      </a:lnTo>
                      <a:lnTo>
                        <a:pt x="534" y="738"/>
                      </a:lnTo>
                      <a:lnTo>
                        <a:pt x="538" y="736"/>
                      </a:lnTo>
                      <a:lnTo>
                        <a:pt x="542" y="735"/>
                      </a:lnTo>
                      <a:lnTo>
                        <a:pt x="546" y="736"/>
                      </a:lnTo>
                      <a:lnTo>
                        <a:pt x="549" y="738"/>
                      </a:lnTo>
                      <a:lnTo>
                        <a:pt x="553" y="741"/>
                      </a:lnTo>
                      <a:lnTo>
                        <a:pt x="556" y="744"/>
                      </a:lnTo>
                      <a:lnTo>
                        <a:pt x="560" y="748"/>
                      </a:lnTo>
                      <a:lnTo>
                        <a:pt x="566" y="756"/>
                      </a:lnTo>
                      <a:lnTo>
                        <a:pt x="573" y="764"/>
                      </a:lnTo>
                      <a:lnTo>
                        <a:pt x="576" y="767"/>
                      </a:lnTo>
                      <a:lnTo>
                        <a:pt x="579" y="770"/>
                      </a:lnTo>
                      <a:lnTo>
                        <a:pt x="582" y="772"/>
                      </a:lnTo>
                      <a:lnTo>
                        <a:pt x="585" y="773"/>
                      </a:lnTo>
                      <a:lnTo>
                        <a:pt x="592" y="772"/>
                      </a:lnTo>
                      <a:lnTo>
                        <a:pt x="598" y="771"/>
                      </a:lnTo>
                      <a:lnTo>
                        <a:pt x="603" y="770"/>
                      </a:lnTo>
                      <a:lnTo>
                        <a:pt x="607" y="766"/>
                      </a:lnTo>
                      <a:lnTo>
                        <a:pt x="615" y="761"/>
                      </a:lnTo>
                      <a:lnTo>
                        <a:pt x="619" y="755"/>
                      </a:lnTo>
                      <a:lnTo>
                        <a:pt x="623" y="749"/>
                      </a:lnTo>
                      <a:lnTo>
                        <a:pt x="626" y="744"/>
                      </a:lnTo>
                      <a:lnTo>
                        <a:pt x="627" y="742"/>
                      </a:lnTo>
                      <a:lnTo>
                        <a:pt x="629" y="740"/>
                      </a:lnTo>
                      <a:lnTo>
                        <a:pt x="632" y="739"/>
                      </a:lnTo>
                      <a:lnTo>
                        <a:pt x="635" y="739"/>
                      </a:lnTo>
                      <a:lnTo>
                        <a:pt x="652" y="748"/>
                      </a:lnTo>
                      <a:lnTo>
                        <a:pt x="686" y="764"/>
                      </a:lnTo>
                      <a:lnTo>
                        <a:pt x="695" y="767"/>
                      </a:lnTo>
                      <a:lnTo>
                        <a:pt x="703" y="771"/>
                      </a:lnTo>
                      <a:lnTo>
                        <a:pt x="711" y="773"/>
                      </a:lnTo>
                      <a:lnTo>
                        <a:pt x="718" y="773"/>
                      </a:lnTo>
                      <a:lnTo>
                        <a:pt x="722" y="773"/>
                      </a:lnTo>
                      <a:lnTo>
                        <a:pt x="725" y="772"/>
                      </a:lnTo>
                      <a:lnTo>
                        <a:pt x="728" y="771"/>
                      </a:lnTo>
                      <a:lnTo>
                        <a:pt x="730" y="770"/>
                      </a:lnTo>
                      <a:lnTo>
                        <a:pt x="731" y="767"/>
                      </a:lnTo>
                      <a:lnTo>
                        <a:pt x="733" y="764"/>
                      </a:lnTo>
                      <a:lnTo>
                        <a:pt x="733" y="761"/>
                      </a:lnTo>
                      <a:lnTo>
                        <a:pt x="734" y="758"/>
                      </a:lnTo>
                      <a:lnTo>
                        <a:pt x="734" y="750"/>
                      </a:lnTo>
                      <a:lnTo>
                        <a:pt x="737" y="744"/>
                      </a:lnTo>
                      <a:lnTo>
                        <a:pt x="740" y="738"/>
                      </a:lnTo>
                      <a:lnTo>
                        <a:pt x="745" y="734"/>
                      </a:lnTo>
                      <a:lnTo>
                        <a:pt x="751" y="729"/>
                      </a:lnTo>
                      <a:lnTo>
                        <a:pt x="759" y="726"/>
                      </a:lnTo>
                      <a:lnTo>
                        <a:pt x="766" y="723"/>
                      </a:lnTo>
                      <a:lnTo>
                        <a:pt x="774" y="720"/>
                      </a:lnTo>
                      <a:lnTo>
                        <a:pt x="790" y="717"/>
                      </a:lnTo>
                      <a:lnTo>
                        <a:pt x="807" y="713"/>
                      </a:lnTo>
                      <a:lnTo>
                        <a:pt x="822" y="710"/>
                      </a:lnTo>
                      <a:lnTo>
                        <a:pt x="835" y="705"/>
                      </a:lnTo>
                      <a:lnTo>
                        <a:pt x="846" y="699"/>
                      </a:lnTo>
                      <a:lnTo>
                        <a:pt x="858" y="690"/>
                      </a:lnTo>
                      <a:lnTo>
                        <a:pt x="865" y="686"/>
                      </a:lnTo>
                      <a:lnTo>
                        <a:pt x="873" y="684"/>
                      </a:lnTo>
                      <a:lnTo>
                        <a:pt x="880" y="682"/>
                      </a:lnTo>
                      <a:lnTo>
                        <a:pt x="886" y="681"/>
                      </a:lnTo>
                      <a:lnTo>
                        <a:pt x="907" y="682"/>
                      </a:lnTo>
                      <a:lnTo>
                        <a:pt x="918" y="683"/>
                      </a:lnTo>
                      <a:lnTo>
                        <a:pt x="921" y="684"/>
                      </a:lnTo>
                      <a:lnTo>
                        <a:pt x="921" y="684"/>
                      </a:lnTo>
                      <a:lnTo>
                        <a:pt x="920" y="684"/>
                      </a:lnTo>
                      <a:lnTo>
                        <a:pt x="920" y="682"/>
                      </a:lnTo>
                      <a:lnTo>
                        <a:pt x="920" y="680"/>
                      </a:lnTo>
                      <a:lnTo>
                        <a:pt x="920" y="677"/>
                      </a:lnTo>
                      <a:lnTo>
                        <a:pt x="922" y="673"/>
                      </a:lnTo>
                      <a:lnTo>
                        <a:pt x="925" y="667"/>
                      </a:lnTo>
                      <a:lnTo>
                        <a:pt x="930" y="661"/>
                      </a:lnTo>
                      <a:lnTo>
                        <a:pt x="938" y="652"/>
                      </a:lnTo>
                      <a:lnTo>
                        <a:pt x="946" y="645"/>
                      </a:lnTo>
                      <a:lnTo>
                        <a:pt x="953" y="640"/>
                      </a:lnTo>
                      <a:lnTo>
                        <a:pt x="961" y="635"/>
                      </a:lnTo>
                      <a:lnTo>
                        <a:pt x="970" y="632"/>
                      </a:lnTo>
                      <a:lnTo>
                        <a:pt x="988" y="625"/>
                      </a:lnTo>
                      <a:lnTo>
                        <a:pt x="1004" y="616"/>
                      </a:lnTo>
                      <a:lnTo>
                        <a:pt x="1013" y="612"/>
                      </a:lnTo>
                      <a:lnTo>
                        <a:pt x="1022" y="607"/>
                      </a:lnTo>
                      <a:lnTo>
                        <a:pt x="1029" y="601"/>
                      </a:lnTo>
                      <a:lnTo>
                        <a:pt x="1036" y="594"/>
                      </a:lnTo>
                      <a:lnTo>
                        <a:pt x="1043" y="586"/>
                      </a:lnTo>
                      <a:lnTo>
                        <a:pt x="1048" y="575"/>
                      </a:lnTo>
                      <a:lnTo>
                        <a:pt x="1053" y="563"/>
                      </a:lnTo>
                      <a:lnTo>
                        <a:pt x="1058" y="549"/>
                      </a:lnTo>
                      <a:lnTo>
                        <a:pt x="1061" y="542"/>
                      </a:lnTo>
                      <a:lnTo>
                        <a:pt x="1064" y="536"/>
                      </a:lnTo>
                      <a:lnTo>
                        <a:pt x="1067" y="531"/>
                      </a:lnTo>
                      <a:lnTo>
                        <a:pt x="1071" y="526"/>
                      </a:lnTo>
                      <a:lnTo>
                        <a:pt x="1080" y="517"/>
                      </a:lnTo>
                      <a:lnTo>
                        <a:pt x="1088" y="506"/>
                      </a:lnTo>
                      <a:lnTo>
                        <a:pt x="1092" y="500"/>
                      </a:lnTo>
                      <a:lnTo>
                        <a:pt x="1095" y="493"/>
                      </a:lnTo>
                      <a:lnTo>
                        <a:pt x="1097" y="485"/>
                      </a:lnTo>
                      <a:lnTo>
                        <a:pt x="1097" y="475"/>
                      </a:lnTo>
                      <a:lnTo>
                        <a:pt x="1097" y="463"/>
                      </a:lnTo>
                      <a:lnTo>
                        <a:pt x="1095" y="450"/>
                      </a:lnTo>
                      <a:lnTo>
                        <a:pt x="1092" y="435"/>
                      </a:lnTo>
                      <a:lnTo>
                        <a:pt x="1086" y="417"/>
                      </a:lnTo>
                      <a:lnTo>
                        <a:pt x="1086" y="357"/>
                      </a:lnTo>
                      <a:lnTo>
                        <a:pt x="1086" y="350"/>
                      </a:lnTo>
                      <a:lnTo>
                        <a:pt x="1087" y="345"/>
                      </a:lnTo>
                      <a:lnTo>
                        <a:pt x="1088" y="341"/>
                      </a:lnTo>
                      <a:lnTo>
                        <a:pt x="1090" y="339"/>
                      </a:lnTo>
                      <a:lnTo>
                        <a:pt x="1095" y="336"/>
                      </a:lnTo>
                      <a:lnTo>
                        <a:pt x="1100" y="336"/>
                      </a:lnTo>
                      <a:lnTo>
                        <a:pt x="1105" y="335"/>
                      </a:lnTo>
                      <a:lnTo>
                        <a:pt x="1110" y="332"/>
                      </a:lnTo>
                      <a:lnTo>
                        <a:pt x="1112" y="330"/>
                      </a:lnTo>
                      <a:lnTo>
                        <a:pt x="1114" y="326"/>
                      </a:lnTo>
                      <a:lnTo>
                        <a:pt x="1115" y="320"/>
                      </a:lnTo>
                      <a:lnTo>
                        <a:pt x="1117" y="314"/>
                      </a:lnTo>
                      <a:lnTo>
                        <a:pt x="1119" y="297"/>
                      </a:lnTo>
                      <a:lnTo>
                        <a:pt x="1120" y="279"/>
                      </a:lnTo>
                      <a:lnTo>
                        <a:pt x="1122" y="262"/>
                      </a:lnTo>
                      <a:lnTo>
                        <a:pt x="1122" y="242"/>
                      </a:lnTo>
                      <a:lnTo>
                        <a:pt x="1122" y="224"/>
                      </a:lnTo>
                      <a:lnTo>
                        <a:pt x="1119" y="203"/>
                      </a:lnTo>
                      <a:lnTo>
                        <a:pt x="1116" y="183"/>
                      </a:lnTo>
                      <a:lnTo>
                        <a:pt x="1110" y="160"/>
                      </a:lnTo>
                      <a:lnTo>
                        <a:pt x="1104" y="139"/>
                      </a:lnTo>
                      <a:lnTo>
                        <a:pt x="1100" y="116"/>
                      </a:lnTo>
                      <a:lnTo>
                        <a:pt x="1097" y="92"/>
                      </a:lnTo>
                      <a:lnTo>
                        <a:pt x="1096" y="67"/>
                      </a:lnTo>
                      <a:lnTo>
                        <a:pt x="1096" y="61"/>
                      </a:lnTo>
                      <a:lnTo>
                        <a:pt x="1097" y="55"/>
                      </a:lnTo>
                      <a:lnTo>
                        <a:pt x="1099" y="50"/>
                      </a:lnTo>
                      <a:lnTo>
                        <a:pt x="1101" y="45"/>
                      </a:lnTo>
                      <a:lnTo>
                        <a:pt x="1107" y="36"/>
                      </a:lnTo>
                      <a:lnTo>
                        <a:pt x="1113" y="28"/>
                      </a:lnTo>
                      <a:lnTo>
                        <a:pt x="1121" y="21"/>
                      </a:lnTo>
                      <a:lnTo>
                        <a:pt x="1128" y="16"/>
                      </a:lnTo>
                      <a:lnTo>
                        <a:pt x="1135" y="12"/>
                      </a:lnTo>
                      <a:lnTo>
                        <a:pt x="1140" y="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1" name="Freeform 16"/>
                <p:cNvSpPr/>
                <p:nvPr/>
              </p:nvSpPr>
              <p:spPr bwMode="auto">
                <a:xfrm>
                  <a:off x="3743010" y="3911600"/>
                  <a:ext cx="11112" cy="14288"/>
                </a:xfrm>
                <a:custGeom>
                  <a:avLst/>
                  <a:gdLst>
                    <a:gd name="T0" fmla="*/ 60 w 60"/>
                    <a:gd name="T1" fmla="*/ 73 h 80"/>
                    <a:gd name="T2" fmla="*/ 55 w 60"/>
                    <a:gd name="T3" fmla="*/ 63 h 80"/>
                    <a:gd name="T4" fmla="*/ 47 w 60"/>
                    <a:gd name="T5" fmla="*/ 49 h 80"/>
                    <a:gd name="T6" fmla="*/ 37 w 60"/>
                    <a:gd name="T7" fmla="*/ 35 h 80"/>
                    <a:gd name="T8" fmla="*/ 26 w 60"/>
                    <a:gd name="T9" fmla="*/ 20 h 80"/>
                    <a:gd name="T10" fmla="*/ 21 w 60"/>
                    <a:gd name="T11" fmla="*/ 13 h 80"/>
                    <a:gd name="T12" fmla="*/ 16 w 60"/>
                    <a:gd name="T13" fmla="*/ 8 h 80"/>
                    <a:gd name="T14" fmla="*/ 12 w 60"/>
                    <a:gd name="T15" fmla="*/ 4 h 80"/>
                    <a:gd name="T16" fmla="*/ 8 w 60"/>
                    <a:gd name="T17" fmla="*/ 1 h 80"/>
                    <a:gd name="T18" fmla="*/ 4 w 60"/>
                    <a:gd name="T19" fmla="*/ 0 h 80"/>
                    <a:gd name="T20" fmla="*/ 2 w 60"/>
                    <a:gd name="T21" fmla="*/ 1 h 80"/>
                    <a:gd name="T22" fmla="*/ 0 w 60"/>
                    <a:gd name="T23" fmla="*/ 5 h 80"/>
                    <a:gd name="T24" fmla="*/ 0 w 60"/>
                    <a:gd name="T25" fmla="*/ 10 h 80"/>
                    <a:gd name="T26" fmla="*/ 0 w 60"/>
                    <a:gd name="T27" fmla="*/ 19 h 80"/>
                    <a:gd name="T28" fmla="*/ 0 w 60"/>
                    <a:gd name="T29" fmla="*/ 27 h 80"/>
                    <a:gd name="T30" fmla="*/ 1 w 60"/>
                    <a:gd name="T31" fmla="*/ 35 h 80"/>
                    <a:gd name="T32" fmla="*/ 3 w 60"/>
                    <a:gd name="T33" fmla="*/ 41 h 80"/>
                    <a:gd name="T34" fmla="*/ 5 w 60"/>
                    <a:gd name="T35" fmla="*/ 47 h 80"/>
                    <a:gd name="T36" fmla="*/ 8 w 60"/>
                    <a:gd name="T37" fmla="*/ 52 h 80"/>
                    <a:gd name="T38" fmla="*/ 11 w 60"/>
                    <a:gd name="T39" fmla="*/ 58 h 80"/>
                    <a:gd name="T40" fmla="*/ 16 w 60"/>
                    <a:gd name="T41" fmla="*/ 63 h 80"/>
                    <a:gd name="T42" fmla="*/ 18 w 60"/>
                    <a:gd name="T43" fmla="*/ 67 h 80"/>
                    <a:gd name="T44" fmla="*/ 20 w 60"/>
                    <a:gd name="T45" fmla="*/ 74 h 80"/>
                    <a:gd name="T46" fmla="*/ 21 w 60"/>
                    <a:gd name="T47" fmla="*/ 76 h 80"/>
                    <a:gd name="T48" fmla="*/ 23 w 60"/>
                    <a:gd name="T49" fmla="*/ 78 h 80"/>
                    <a:gd name="T50" fmla="*/ 26 w 60"/>
                    <a:gd name="T51" fmla="*/ 80 h 80"/>
                    <a:gd name="T52" fmla="*/ 30 w 60"/>
                    <a:gd name="T53" fmla="*/ 80 h 80"/>
                    <a:gd name="T54" fmla="*/ 60 w 60"/>
                    <a:gd name="T55" fmla="*/ 7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0" h="80">
                      <a:moveTo>
                        <a:pt x="60" y="73"/>
                      </a:moveTo>
                      <a:lnTo>
                        <a:pt x="55" y="63"/>
                      </a:lnTo>
                      <a:lnTo>
                        <a:pt x="47" y="49"/>
                      </a:lnTo>
                      <a:lnTo>
                        <a:pt x="37" y="35"/>
                      </a:lnTo>
                      <a:lnTo>
                        <a:pt x="26" y="20"/>
                      </a:lnTo>
                      <a:lnTo>
                        <a:pt x="21" y="13"/>
                      </a:lnTo>
                      <a:lnTo>
                        <a:pt x="16" y="8"/>
                      </a:lnTo>
                      <a:lnTo>
                        <a:pt x="12" y="4"/>
                      </a:lnTo>
                      <a:lnTo>
                        <a:pt x="8" y="1"/>
                      </a:lnTo>
                      <a:lnTo>
                        <a:pt x="4" y="0"/>
                      </a:lnTo>
                      <a:lnTo>
                        <a:pt x="2" y="1"/>
                      </a:lnTo>
                      <a:lnTo>
                        <a:pt x="0" y="5"/>
                      </a:lnTo>
                      <a:lnTo>
                        <a:pt x="0" y="10"/>
                      </a:lnTo>
                      <a:lnTo>
                        <a:pt x="0" y="19"/>
                      </a:lnTo>
                      <a:lnTo>
                        <a:pt x="0" y="27"/>
                      </a:lnTo>
                      <a:lnTo>
                        <a:pt x="1" y="35"/>
                      </a:lnTo>
                      <a:lnTo>
                        <a:pt x="3" y="41"/>
                      </a:lnTo>
                      <a:lnTo>
                        <a:pt x="5" y="47"/>
                      </a:lnTo>
                      <a:lnTo>
                        <a:pt x="8" y="52"/>
                      </a:lnTo>
                      <a:lnTo>
                        <a:pt x="11" y="58"/>
                      </a:lnTo>
                      <a:lnTo>
                        <a:pt x="16" y="63"/>
                      </a:lnTo>
                      <a:lnTo>
                        <a:pt x="18" y="67"/>
                      </a:lnTo>
                      <a:lnTo>
                        <a:pt x="20" y="74"/>
                      </a:lnTo>
                      <a:lnTo>
                        <a:pt x="21" y="76"/>
                      </a:lnTo>
                      <a:lnTo>
                        <a:pt x="23" y="78"/>
                      </a:lnTo>
                      <a:lnTo>
                        <a:pt x="26" y="80"/>
                      </a:lnTo>
                      <a:lnTo>
                        <a:pt x="30" y="80"/>
                      </a:lnTo>
                      <a:lnTo>
                        <a:pt x="60" y="7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2" name="Freeform 17"/>
                <p:cNvSpPr/>
                <p:nvPr/>
              </p:nvSpPr>
              <p:spPr bwMode="auto">
                <a:xfrm>
                  <a:off x="3733485" y="3924300"/>
                  <a:ext cx="11112" cy="12700"/>
                </a:xfrm>
                <a:custGeom>
                  <a:avLst/>
                  <a:gdLst>
                    <a:gd name="T0" fmla="*/ 61 w 64"/>
                    <a:gd name="T1" fmla="*/ 73 h 78"/>
                    <a:gd name="T2" fmla="*/ 64 w 64"/>
                    <a:gd name="T3" fmla="*/ 58 h 78"/>
                    <a:gd name="T4" fmla="*/ 58 w 64"/>
                    <a:gd name="T5" fmla="*/ 50 h 78"/>
                    <a:gd name="T6" fmla="*/ 49 w 64"/>
                    <a:gd name="T7" fmla="*/ 39 h 78"/>
                    <a:gd name="T8" fmla="*/ 39 w 64"/>
                    <a:gd name="T9" fmla="*/ 25 h 78"/>
                    <a:gd name="T10" fmla="*/ 28 w 64"/>
                    <a:gd name="T11" fmla="*/ 13 h 78"/>
                    <a:gd name="T12" fmla="*/ 23 w 64"/>
                    <a:gd name="T13" fmla="*/ 8 h 78"/>
                    <a:gd name="T14" fmla="*/ 18 w 64"/>
                    <a:gd name="T15" fmla="*/ 4 h 78"/>
                    <a:gd name="T16" fmla="*/ 12 w 64"/>
                    <a:gd name="T17" fmla="*/ 1 h 78"/>
                    <a:gd name="T18" fmla="*/ 8 w 64"/>
                    <a:gd name="T19" fmla="*/ 0 h 78"/>
                    <a:gd name="T20" fmla="*/ 6 w 64"/>
                    <a:gd name="T21" fmla="*/ 0 h 78"/>
                    <a:gd name="T22" fmla="*/ 5 w 64"/>
                    <a:gd name="T23" fmla="*/ 0 h 78"/>
                    <a:gd name="T24" fmla="*/ 3 w 64"/>
                    <a:gd name="T25" fmla="*/ 1 h 78"/>
                    <a:gd name="T26" fmla="*/ 2 w 64"/>
                    <a:gd name="T27" fmla="*/ 3 h 78"/>
                    <a:gd name="T28" fmla="*/ 0 w 64"/>
                    <a:gd name="T29" fmla="*/ 8 h 78"/>
                    <a:gd name="T30" fmla="*/ 0 w 64"/>
                    <a:gd name="T31" fmla="*/ 15 h 78"/>
                    <a:gd name="T32" fmla="*/ 1 w 64"/>
                    <a:gd name="T33" fmla="*/ 22 h 78"/>
                    <a:gd name="T34" fmla="*/ 2 w 64"/>
                    <a:gd name="T35" fmla="*/ 29 h 78"/>
                    <a:gd name="T36" fmla="*/ 5 w 64"/>
                    <a:gd name="T37" fmla="*/ 37 h 78"/>
                    <a:gd name="T38" fmla="*/ 9 w 64"/>
                    <a:gd name="T39" fmla="*/ 43 h 78"/>
                    <a:gd name="T40" fmla="*/ 14 w 64"/>
                    <a:gd name="T41" fmla="*/ 49 h 78"/>
                    <a:gd name="T42" fmla="*/ 20 w 64"/>
                    <a:gd name="T43" fmla="*/ 55 h 78"/>
                    <a:gd name="T44" fmla="*/ 25 w 64"/>
                    <a:gd name="T45" fmla="*/ 60 h 78"/>
                    <a:gd name="T46" fmla="*/ 31 w 64"/>
                    <a:gd name="T47" fmla="*/ 65 h 78"/>
                    <a:gd name="T48" fmla="*/ 36 w 64"/>
                    <a:gd name="T49" fmla="*/ 69 h 78"/>
                    <a:gd name="T50" fmla="*/ 42 w 64"/>
                    <a:gd name="T51" fmla="*/ 73 h 78"/>
                    <a:gd name="T52" fmla="*/ 47 w 64"/>
                    <a:gd name="T53" fmla="*/ 76 h 78"/>
                    <a:gd name="T54" fmla="*/ 51 w 64"/>
                    <a:gd name="T55" fmla="*/ 77 h 78"/>
                    <a:gd name="T56" fmla="*/ 56 w 64"/>
                    <a:gd name="T57" fmla="*/ 78 h 78"/>
                    <a:gd name="T58" fmla="*/ 59 w 64"/>
                    <a:gd name="T59" fmla="*/ 78 h 78"/>
                    <a:gd name="T60" fmla="*/ 61 w 64"/>
                    <a:gd name="T61" fmla="*/ 76 h 78"/>
                    <a:gd name="T62" fmla="*/ 61 w 64"/>
                    <a:gd name="T63" fmla="*/ 7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78">
                      <a:moveTo>
                        <a:pt x="61" y="73"/>
                      </a:moveTo>
                      <a:lnTo>
                        <a:pt x="64" y="58"/>
                      </a:lnTo>
                      <a:lnTo>
                        <a:pt x="58" y="50"/>
                      </a:lnTo>
                      <a:lnTo>
                        <a:pt x="49" y="39"/>
                      </a:lnTo>
                      <a:lnTo>
                        <a:pt x="39" y="25"/>
                      </a:lnTo>
                      <a:lnTo>
                        <a:pt x="28" y="13"/>
                      </a:lnTo>
                      <a:lnTo>
                        <a:pt x="23" y="8"/>
                      </a:lnTo>
                      <a:lnTo>
                        <a:pt x="18" y="4"/>
                      </a:lnTo>
                      <a:lnTo>
                        <a:pt x="12" y="1"/>
                      </a:lnTo>
                      <a:lnTo>
                        <a:pt x="8" y="0"/>
                      </a:lnTo>
                      <a:lnTo>
                        <a:pt x="6" y="0"/>
                      </a:lnTo>
                      <a:lnTo>
                        <a:pt x="5" y="0"/>
                      </a:lnTo>
                      <a:lnTo>
                        <a:pt x="3" y="1"/>
                      </a:lnTo>
                      <a:lnTo>
                        <a:pt x="2" y="3"/>
                      </a:lnTo>
                      <a:lnTo>
                        <a:pt x="0" y="8"/>
                      </a:lnTo>
                      <a:lnTo>
                        <a:pt x="0" y="15"/>
                      </a:lnTo>
                      <a:lnTo>
                        <a:pt x="1" y="22"/>
                      </a:lnTo>
                      <a:lnTo>
                        <a:pt x="2" y="29"/>
                      </a:lnTo>
                      <a:lnTo>
                        <a:pt x="5" y="37"/>
                      </a:lnTo>
                      <a:lnTo>
                        <a:pt x="9" y="43"/>
                      </a:lnTo>
                      <a:lnTo>
                        <a:pt x="14" y="49"/>
                      </a:lnTo>
                      <a:lnTo>
                        <a:pt x="20" y="55"/>
                      </a:lnTo>
                      <a:lnTo>
                        <a:pt x="25" y="60"/>
                      </a:lnTo>
                      <a:lnTo>
                        <a:pt x="31" y="65"/>
                      </a:lnTo>
                      <a:lnTo>
                        <a:pt x="36" y="69"/>
                      </a:lnTo>
                      <a:lnTo>
                        <a:pt x="42" y="73"/>
                      </a:lnTo>
                      <a:lnTo>
                        <a:pt x="47" y="76"/>
                      </a:lnTo>
                      <a:lnTo>
                        <a:pt x="51" y="77"/>
                      </a:lnTo>
                      <a:lnTo>
                        <a:pt x="56" y="78"/>
                      </a:lnTo>
                      <a:lnTo>
                        <a:pt x="59" y="78"/>
                      </a:lnTo>
                      <a:lnTo>
                        <a:pt x="61" y="76"/>
                      </a:lnTo>
                      <a:lnTo>
                        <a:pt x="61" y="7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3" name="Freeform 18"/>
                <p:cNvSpPr/>
                <p:nvPr/>
              </p:nvSpPr>
              <p:spPr bwMode="auto">
                <a:xfrm>
                  <a:off x="3719197" y="3925888"/>
                  <a:ext cx="12700" cy="23813"/>
                </a:xfrm>
                <a:custGeom>
                  <a:avLst/>
                  <a:gdLst>
                    <a:gd name="T0" fmla="*/ 67 w 71"/>
                    <a:gd name="T1" fmla="*/ 130 h 136"/>
                    <a:gd name="T2" fmla="*/ 71 w 71"/>
                    <a:gd name="T3" fmla="*/ 111 h 136"/>
                    <a:gd name="T4" fmla="*/ 71 w 71"/>
                    <a:gd name="T5" fmla="*/ 104 h 136"/>
                    <a:gd name="T6" fmla="*/ 70 w 71"/>
                    <a:gd name="T7" fmla="*/ 95 h 136"/>
                    <a:gd name="T8" fmla="*/ 68 w 71"/>
                    <a:gd name="T9" fmla="*/ 84 h 136"/>
                    <a:gd name="T10" fmla="*/ 65 w 71"/>
                    <a:gd name="T11" fmla="*/ 73 h 136"/>
                    <a:gd name="T12" fmla="*/ 62 w 71"/>
                    <a:gd name="T13" fmla="*/ 62 h 136"/>
                    <a:gd name="T14" fmla="*/ 58 w 71"/>
                    <a:gd name="T15" fmla="*/ 49 h 136"/>
                    <a:gd name="T16" fmla="*/ 53 w 71"/>
                    <a:gd name="T17" fmla="*/ 38 h 136"/>
                    <a:gd name="T18" fmla="*/ 48 w 71"/>
                    <a:gd name="T19" fmla="*/ 28 h 136"/>
                    <a:gd name="T20" fmla="*/ 43 w 71"/>
                    <a:gd name="T21" fmla="*/ 18 h 136"/>
                    <a:gd name="T22" fmla="*/ 38 w 71"/>
                    <a:gd name="T23" fmla="*/ 10 h 136"/>
                    <a:gd name="T24" fmla="*/ 33 w 71"/>
                    <a:gd name="T25" fmla="*/ 5 h 136"/>
                    <a:gd name="T26" fmla="*/ 27 w 71"/>
                    <a:gd name="T27" fmla="*/ 1 h 136"/>
                    <a:gd name="T28" fmla="*/ 24 w 71"/>
                    <a:gd name="T29" fmla="*/ 0 h 136"/>
                    <a:gd name="T30" fmla="*/ 21 w 71"/>
                    <a:gd name="T31" fmla="*/ 0 h 136"/>
                    <a:gd name="T32" fmla="*/ 18 w 71"/>
                    <a:gd name="T33" fmla="*/ 1 h 136"/>
                    <a:gd name="T34" fmla="*/ 14 w 71"/>
                    <a:gd name="T35" fmla="*/ 2 h 136"/>
                    <a:gd name="T36" fmla="*/ 11 w 71"/>
                    <a:gd name="T37" fmla="*/ 5 h 136"/>
                    <a:gd name="T38" fmla="*/ 9 w 71"/>
                    <a:gd name="T39" fmla="*/ 8 h 136"/>
                    <a:gd name="T40" fmla="*/ 6 w 71"/>
                    <a:gd name="T41" fmla="*/ 12 h 136"/>
                    <a:gd name="T42" fmla="*/ 3 w 71"/>
                    <a:gd name="T43" fmla="*/ 17 h 136"/>
                    <a:gd name="T44" fmla="*/ 2 w 71"/>
                    <a:gd name="T45" fmla="*/ 22 h 136"/>
                    <a:gd name="T46" fmla="*/ 1 w 71"/>
                    <a:gd name="T47" fmla="*/ 27 h 136"/>
                    <a:gd name="T48" fmla="*/ 0 w 71"/>
                    <a:gd name="T49" fmla="*/ 32 h 136"/>
                    <a:gd name="T50" fmla="*/ 1 w 71"/>
                    <a:gd name="T51" fmla="*/ 37 h 136"/>
                    <a:gd name="T52" fmla="*/ 3 w 71"/>
                    <a:gd name="T53" fmla="*/ 48 h 136"/>
                    <a:gd name="T54" fmla="*/ 6 w 71"/>
                    <a:gd name="T55" fmla="*/ 61 h 136"/>
                    <a:gd name="T56" fmla="*/ 10 w 71"/>
                    <a:gd name="T57" fmla="*/ 72 h 136"/>
                    <a:gd name="T58" fmla="*/ 15 w 71"/>
                    <a:gd name="T59" fmla="*/ 82 h 136"/>
                    <a:gd name="T60" fmla="*/ 19 w 71"/>
                    <a:gd name="T61" fmla="*/ 86 h 136"/>
                    <a:gd name="T62" fmla="*/ 22 w 71"/>
                    <a:gd name="T63" fmla="*/ 90 h 136"/>
                    <a:gd name="T64" fmla="*/ 24 w 71"/>
                    <a:gd name="T65" fmla="*/ 92 h 136"/>
                    <a:gd name="T66" fmla="*/ 27 w 71"/>
                    <a:gd name="T67" fmla="*/ 95 h 136"/>
                    <a:gd name="T68" fmla="*/ 35 w 71"/>
                    <a:gd name="T69" fmla="*/ 106 h 136"/>
                    <a:gd name="T70" fmla="*/ 43 w 71"/>
                    <a:gd name="T71" fmla="*/ 121 h 136"/>
                    <a:gd name="T72" fmla="*/ 47 w 71"/>
                    <a:gd name="T73" fmla="*/ 126 h 136"/>
                    <a:gd name="T74" fmla="*/ 56 w 71"/>
                    <a:gd name="T75" fmla="*/ 133 h 136"/>
                    <a:gd name="T76" fmla="*/ 60 w 71"/>
                    <a:gd name="T77" fmla="*/ 136 h 136"/>
                    <a:gd name="T78" fmla="*/ 63 w 71"/>
                    <a:gd name="T79" fmla="*/ 136 h 136"/>
                    <a:gd name="T80" fmla="*/ 65 w 71"/>
                    <a:gd name="T81" fmla="*/ 136 h 136"/>
                    <a:gd name="T82" fmla="*/ 66 w 71"/>
                    <a:gd name="T83" fmla="*/ 135 h 136"/>
                    <a:gd name="T84" fmla="*/ 66 w 71"/>
                    <a:gd name="T85" fmla="*/ 133 h 136"/>
                    <a:gd name="T86" fmla="*/ 67 w 71"/>
                    <a:gd name="T87" fmla="*/ 13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136">
                      <a:moveTo>
                        <a:pt x="67" y="130"/>
                      </a:moveTo>
                      <a:lnTo>
                        <a:pt x="71" y="111"/>
                      </a:lnTo>
                      <a:lnTo>
                        <a:pt x="71" y="104"/>
                      </a:lnTo>
                      <a:lnTo>
                        <a:pt x="70" y="95"/>
                      </a:lnTo>
                      <a:lnTo>
                        <a:pt x="68" y="84"/>
                      </a:lnTo>
                      <a:lnTo>
                        <a:pt x="65" y="73"/>
                      </a:lnTo>
                      <a:lnTo>
                        <a:pt x="62" y="62"/>
                      </a:lnTo>
                      <a:lnTo>
                        <a:pt x="58" y="49"/>
                      </a:lnTo>
                      <a:lnTo>
                        <a:pt x="53" y="38"/>
                      </a:lnTo>
                      <a:lnTo>
                        <a:pt x="48" y="28"/>
                      </a:lnTo>
                      <a:lnTo>
                        <a:pt x="43" y="18"/>
                      </a:lnTo>
                      <a:lnTo>
                        <a:pt x="38" y="10"/>
                      </a:lnTo>
                      <a:lnTo>
                        <a:pt x="33" y="5"/>
                      </a:lnTo>
                      <a:lnTo>
                        <a:pt x="27" y="1"/>
                      </a:lnTo>
                      <a:lnTo>
                        <a:pt x="24" y="0"/>
                      </a:lnTo>
                      <a:lnTo>
                        <a:pt x="21" y="0"/>
                      </a:lnTo>
                      <a:lnTo>
                        <a:pt x="18" y="1"/>
                      </a:lnTo>
                      <a:lnTo>
                        <a:pt x="14" y="2"/>
                      </a:lnTo>
                      <a:lnTo>
                        <a:pt x="11" y="5"/>
                      </a:lnTo>
                      <a:lnTo>
                        <a:pt x="9" y="8"/>
                      </a:lnTo>
                      <a:lnTo>
                        <a:pt x="6" y="12"/>
                      </a:lnTo>
                      <a:lnTo>
                        <a:pt x="3" y="17"/>
                      </a:lnTo>
                      <a:lnTo>
                        <a:pt x="2" y="22"/>
                      </a:lnTo>
                      <a:lnTo>
                        <a:pt x="1" y="27"/>
                      </a:lnTo>
                      <a:lnTo>
                        <a:pt x="0" y="32"/>
                      </a:lnTo>
                      <a:lnTo>
                        <a:pt x="1" y="37"/>
                      </a:lnTo>
                      <a:lnTo>
                        <a:pt x="3" y="48"/>
                      </a:lnTo>
                      <a:lnTo>
                        <a:pt x="6" y="61"/>
                      </a:lnTo>
                      <a:lnTo>
                        <a:pt x="10" y="72"/>
                      </a:lnTo>
                      <a:lnTo>
                        <a:pt x="15" y="82"/>
                      </a:lnTo>
                      <a:lnTo>
                        <a:pt x="19" y="86"/>
                      </a:lnTo>
                      <a:lnTo>
                        <a:pt x="22" y="90"/>
                      </a:lnTo>
                      <a:lnTo>
                        <a:pt x="24" y="92"/>
                      </a:lnTo>
                      <a:lnTo>
                        <a:pt x="27" y="95"/>
                      </a:lnTo>
                      <a:lnTo>
                        <a:pt x="35" y="106"/>
                      </a:lnTo>
                      <a:lnTo>
                        <a:pt x="43" y="121"/>
                      </a:lnTo>
                      <a:lnTo>
                        <a:pt x="47" y="126"/>
                      </a:lnTo>
                      <a:lnTo>
                        <a:pt x="56" y="133"/>
                      </a:lnTo>
                      <a:lnTo>
                        <a:pt x="60" y="136"/>
                      </a:lnTo>
                      <a:lnTo>
                        <a:pt x="63" y="136"/>
                      </a:lnTo>
                      <a:lnTo>
                        <a:pt x="65" y="136"/>
                      </a:lnTo>
                      <a:lnTo>
                        <a:pt x="66" y="135"/>
                      </a:lnTo>
                      <a:lnTo>
                        <a:pt x="66" y="133"/>
                      </a:lnTo>
                      <a:lnTo>
                        <a:pt x="67" y="13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4" name="Freeform 19"/>
                <p:cNvSpPr/>
                <p:nvPr/>
              </p:nvSpPr>
              <p:spPr bwMode="auto">
                <a:xfrm>
                  <a:off x="3703322" y="3935413"/>
                  <a:ext cx="12700" cy="19050"/>
                </a:xfrm>
                <a:custGeom>
                  <a:avLst/>
                  <a:gdLst>
                    <a:gd name="T0" fmla="*/ 63 w 69"/>
                    <a:gd name="T1" fmla="*/ 109 h 110"/>
                    <a:gd name="T2" fmla="*/ 63 w 69"/>
                    <a:gd name="T3" fmla="*/ 99 h 110"/>
                    <a:gd name="T4" fmla="*/ 66 w 69"/>
                    <a:gd name="T5" fmla="*/ 82 h 110"/>
                    <a:gd name="T6" fmla="*/ 68 w 69"/>
                    <a:gd name="T7" fmla="*/ 61 h 110"/>
                    <a:gd name="T8" fmla="*/ 69 w 69"/>
                    <a:gd name="T9" fmla="*/ 39 h 110"/>
                    <a:gd name="T10" fmla="*/ 68 w 69"/>
                    <a:gd name="T11" fmla="*/ 29 h 110"/>
                    <a:gd name="T12" fmla="*/ 66 w 69"/>
                    <a:gd name="T13" fmla="*/ 20 h 110"/>
                    <a:gd name="T14" fmla="*/ 64 w 69"/>
                    <a:gd name="T15" fmla="*/ 12 h 110"/>
                    <a:gd name="T16" fmla="*/ 60 w 69"/>
                    <a:gd name="T17" fmla="*/ 5 h 110"/>
                    <a:gd name="T18" fmla="*/ 57 w 69"/>
                    <a:gd name="T19" fmla="*/ 3 h 110"/>
                    <a:gd name="T20" fmla="*/ 54 w 69"/>
                    <a:gd name="T21" fmla="*/ 1 h 110"/>
                    <a:gd name="T22" fmla="*/ 51 w 69"/>
                    <a:gd name="T23" fmla="*/ 0 h 110"/>
                    <a:gd name="T24" fmla="*/ 47 w 69"/>
                    <a:gd name="T25" fmla="*/ 0 h 110"/>
                    <a:gd name="T26" fmla="*/ 42 w 69"/>
                    <a:gd name="T27" fmla="*/ 0 h 110"/>
                    <a:gd name="T28" fmla="*/ 38 w 69"/>
                    <a:gd name="T29" fmla="*/ 1 h 110"/>
                    <a:gd name="T30" fmla="*/ 31 w 69"/>
                    <a:gd name="T31" fmla="*/ 3 h 110"/>
                    <a:gd name="T32" fmla="*/ 25 w 69"/>
                    <a:gd name="T33" fmla="*/ 6 h 110"/>
                    <a:gd name="T34" fmla="*/ 18 w 69"/>
                    <a:gd name="T35" fmla="*/ 11 h 110"/>
                    <a:gd name="T36" fmla="*/ 12 w 69"/>
                    <a:gd name="T37" fmla="*/ 17 h 110"/>
                    <a:gd name="T38" fmla="*/ 7 w 69"/>
                    <a:gd name="T39" fmla="*/ 24 h 110"/>
                    <a:gd name="T40" fmla="*/ 3 w 69"/>
                    <a:gd name="T41" fmla="*/ 32 h 110"/>
                    <a:gd name="T42" fmla="*/ 1 w 69"/>
                    <a:gd name="T43" fmla="*/ 41 h 110"/>
                    <a:gd name="T44" fmla="*/ 0 w 69"/>
                    <a:gd name="T45" fmla="*/ 51 h 110"/>
                    <a:gd name="T46" fmla="*/ 1 w 69"/>
                    <a:gd name="T47" fmla="*/ 60 h 110"/>
                    <a:gd name="T48" fmla="*/ 2 w 69"/>
                    <a:gd name="T49" fmla="*/ 68 h 110"/>
                    <a:gd name="T50" fmla="*/ 5 w 69"/>
                    <a:gd name="T51" fmla="*/ 77 h 110"/>
                    <a:gd name="T52" fmla="*/ 10 w 69"/>
                    <a:gd name="T53" fmla="*/ 86 h 110"/>
                    <a:gd name="T54" fmla="*/ 15 w 69"/>
                    <a:gd name="T55" fmla="*/ 93 h 110"/>
                    <a:gd name="T56" fmla="*/ 22 w 69"/>
                    <a:gd name="T57" fmla="*/ 99 h 110"/>
                    <a:gd name="T58" fmla="*/ 30 w 69"/>
                    <a:gd name="T59" fmla="*/ 104 h 110"/>
                    <a:gd name="T60" fmla="*/ 41 w 69"/>
                    <a:gd name="T61" fmla="*/ 108 h 110"/>
                    <a:gd name="T62" fmla="*/ 46 w 69"/>
                    <a:gd name="T63" fmla="*/ 109 h 110"/>
                    <a:gd name="T64" fmla="*/ 51 w 69"/>
                    <a:gd name="T65" fmla="*/ 109 h 110"/>
                    <a:gd name="T66" fmla="*/ 57 w 69"/>
                    <a:gd name="T67" fmla="*/ 110 h 110"/>
                    <a:gd name="T68" fmla="*/ 63 w 69"/>
                    <a:gd name="T69" fmla="*/ 10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10">
                      <a:moveTo>
                        <a:pt x="63" y="109"/>
                      </a:moveTo>
                      <a:lnTo>
                        <a:pt x="63" y="99"/>
                      </a:lnTo>
                      <a:lnTo>
                        <a:pt x="66" y="82"/>
                      </a:lnTo>
                      <a:lnTo>
                        <a:pt x="68" y="61"/>
                      </a:lnTo>
                      <a:lnTo>
                        <a:pt x="69" y="39"/>
                      </a:lnTo>
                      <a:lnTo>
                        <a:pt x="68" y="29"/>
                      </a:lnTo>
                      <a:lnTo>
                        <a:pt x="66" y="20"/>
                      </a:lnTo>
                      <a:lnTo>
                        <a:pt x="64" y="12"/>
                      </a:lnTo>
                      <a:lnTo>
                        <a:pt x="60" y="5"/>
                      </a:lnTo>
                      <a:lnTo>
                        <a:pt x="57" y="3"/>
                      </a:lnTo>
                      <a:lnTo>
                        <a:pt x="54" y="1"/>
                      </a:lnTo>
                      <a:lnTo>
                        <a:pt x="51" y="0"/>
                      </a:lnTo>
                      <a:lnTo>
                        <a:pt x="47" y="0"/>
                      </a:lnTo>
                      <a:lnTo>
                        <a:pt x="42" y="0"/>
                      </a:lnTo>
                      <a:lnTo>
                        <a:pt x="38" y="1"/>
                      </a:lnTo>
                      <a:lnTo>
                        <a:pt x="31" y="3"/>
                      </a:lnTo>
                      <a:lnTo>
                        <a:pt x="25" y="6"/>
                      </a:lnTo>
                      <a:lnTo>
                        <a:pt x="18" y="11"/>
                      </a:lnTo>
                      <a:lnTo>
                        <a:pt x="12" y="17"/>
                      </a:lnTo>
                      <a:lnTo>
                        <a:pt x="7" y="24"/>
                      </a:lnTo>
                      <a:lnTo>
                        <a:pt x="3" y="32"/>
                      </a:lnTo>
                      <a:lnTo>
                        <a:pt x="1" y="41"/>
                      </a:lnTo>
                      <a:lnTo>
                        <a:pt x="0" y="51"/>
                      </a:lnTo>
                      <a:lnTo>
                        <a:pt x="1" y="60"/>
                      </a:lnTo>
                      <a:lnTo>
                        <a:pt x="2" y="68"/>
                      </a:lnTo>
                      <a:lnTo>
                        <a:pt x="5" y="77"/>
                      </a:lnTo>
                      <a:lnTo>
                        <a:pt x="10" y="86"/>
                      </a:lnTo>
                      <a:lnTo>
                        <a:pt x="15" y="93"/>
                      </a:lnTo>
                      <a:lnTo>
                        <a:pt x="22" y="99"/>
                      </a:lnTo>
                      <a:lnTo>
                        <a:pt x="30" y="104"/>
                      </a:lnTo>
                      <a:lnTo>
                        <a:pt x="41" y="108"/>
                      </a:lnTo>
                      <a:lnTo>
                        <a:pt x="46" y="109"/>
                      </a:lnTo>
                      <a:lnTo>
                        <a:pt x="51" y="109"/>
                      </a:lnTo>
                      <a:lnTo>
                        <a:pt x="57" y="110"/>
                      </a:lnTo>
                      <a:lnTo>
                        <a:pt x="63" y="10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5" name="Freeform 20"/>
                <p:cNvSpPr/>
                <p:nvPr/>
              </p:nvSpPr>
              <p:spPr bwMode="auto">
                <a:xfrm>
                  <a:off x="3689035" y="3940175"/>
                  <a:ext cx="12700" cy="25400"/>
                </a:xfrm>
                <a:custGeom>
                  <a:avLst/>
                  <a:gdLst>
                    <a:gd name="T0" fmla="*/ 63 w 74"/>
                    <a:gd name="T1" fmla="*/ 135 h 147"/>
                    <a:gd name="T2" fmla="*/ 74 w 74"/>
                    <a:gd name="T3" fmla="*/ 147 h 147"/>
                    <a:gd name="T4" fmla="*/ 74 w 74"/>
                    <a:gd name="T5" fmla="*/ 119 h 147"/>
                    <a:gd name="T6" fmla="*/ 73 w 74"/>
                    <a:gd name="T7" fmla="*/ 94 h 147"/>
                    <a:gd name="T8" fmla="*/ 72 w 74"/>
                    <a:gd name="T9" fmla="*/ 80 h 147"/>
                    <a:gd name="T10" fmla="*/ 71 w 74"/>
                    <a:gd name="T11" fmla="*/ 69 h 147"/>
                    <a:gd name="T12" fmla="*/ 69 w 74"/>
                    <a:gd name="T13" fmla="*/ 58 h 147"/>
                    <a:gd name="T14" fmla="*/ 67 w 74"/>
                    <a:gd name="T15" fmla="*/ 46 h 147"/>
                    <a:gd name="T16" fmla="*/ 64 w 74"/>
                    <a:gd name="T17" fmla="*/ 36 h 147"/>
                    <a:gd name="T18" fmla="*/ 60 w 74"/>
                    <a:gd name="T19" fmla="*/ 28 h 147"/>
                    <a:gd name="T20" fmla="*/ 55 w 74"/>
                    <a:gd name="T21" fmla="*/ 20 h 147"/>
                    <a:gd name="T22" fmla="*/ 50 w 74"/>
                    <a:gd name="T23" fmla="*/ 13 h 147"/>
                    <a:gd name="T24" fmla="*/ 42 w 74"/>
                    <a:gd name="T25" fmla="*/ 7 h 147"/>
                    <a:gd name="T26" fmla="*/ 35 w 74"/>
                    <a:gd name="T27" fmla="*/ 3 h 147"/>
                    <a:gd name="T28" fmla="*/ 26 w 74"/>
                    <a:gd name="T29" fmla="*/ 1 h 147"/>
                    <a:gd name="T30" fmla="*/ 16 w 74"/>
                    <a:gd name="T31" fmla="*/ 0 h 147"/>
                    <a:gd name="T32" fmla="*/ 12 w 74"/>
                    <a:gd name="T33" fmla="*/ 1 h 147"/>
                    <a:gd name="T34" fmla="*/ 9 w 74"/>
                    <a:gd name="T35" fmla="*/ 3 h 147"/>
                    <a:gd name="T36" fmla="*/ 5 w 74"/>
                    <a:gd name="T37" fmla="*/ 6 h 147"/>
                    <a:gd name="T38" fmla="*/ 3 w 74"/>
                    <a:gd name="T39" fmla="*/ 11 h 147"/>
                    <a:gd name="T40" fmla="*/ 1 w 74"/>
                    <a:gd name="T41" fmla="*/ 23 h 147"/>
                    <a:gd name="T42" fmla="*/ 0 w 74"/>
                    <a:gd name="T43" fmla="*/ 36 h 147"/>
                    <a:gd name="T44" fmla="*/ 2 w 74"/>
                    <a:gd name="T45" fmla="*/ 66 h 147"/>
                    <a:gd name="T46" fmla="*/ 3 w 74"/>
                    <a:gd name="T47" fmla="*/ 89 h 147"/>
                    <a:gd name="T48" fmla="*/ 4 w 74"/>
                    <a:gd name="T49" fmla="*/ 99 h 147"/>
                    <a:gd name="T50" fmla="*/ 4 w 74"/>
                    <a:gd name="T51" fmla="*/ 107 h 147"/>
                    <a:gd name="T52" fmla="*/ 5 w 74"/>
                    <a:gd name="T53" fmla="*/ 113 h 147"/>
                    <a:gd name="T54" fmla="*/ 7 w 74"/>
                    <a:gd name="T55" fmla="*/ 117 h 147"/>
                    <a:gd name="T56" fmla="*/ 10 w 74"/>
                    <a:gd name="T57" fmla="*/ 121 h 147"/>
                    <a:gd name="T58" fmla="*/ 13 w 74"/>
                    <a:gd name="T59" fmla="*/ 123 h 147"/>
                    <a:gd name="T60" fmla="*/ 16 w 74"/>
                    <a:gd name="T61" fmla="*/ 125 h 147"/>
                    <a:gd name="T62" fmla="*/ 19 w 74"/>
                    <a:gd name="T63" fmla="*/ 127 h 147"/>
                    <a:gd name="T64" fmla="*/ 27 w 74"/>
                    <a:gd name="T65" fmla="*/ 127 h 147"/>
                    <a:gd name="T66" fmla="*/ 37 w 74"/>
                    <a:gd name="T67" fmla="*/ 128 h 147"/>
                    <a:gd name="T68" fmla="*/ 43 w 74"/>
                    <a:gd name="T69" fmla="*/ 129 h 147"/>
                    <a:gd name="T70" fmla="*/ 50 w 74"/>
                    <a:gd name="T71" fmla="*/ 130 h 147"/>
                    <a:gd name="T72" fmla="*/ 56 w 74"/>
                    <a:gd name="T73" fmla="*/ 132 h 147"/>
                    <a:gd name="T74" fmla="*/ 63 w 74"/>
                    <a:gd name="T75" fmla="*/ 13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47">
                      <a:moveTo>
                        <a:pt x="63" y="135"/>
                      </a:moveTo>
                      <a:lnTo>
                        <a:pt x="74" y="147"/>
                      </a:lnTo>
                      <a:lnTo>
                        <a:pt x="74" y="119"/>
                      </a:lnTo>
                      <a:lnTo>
                        <a:pt x="73" y="94"/>
                      </a:lnTo>
                      <a:lnTo>
                        <a:pt x="72" y="80"/>
                      </a:lnTo>
                      <a:lnTo>
                        <a:pt x="71" y="69"/>
                      </a:lnTo>
                      <a:lnTo>
                        <a:pt x="69" y="58"/>
                      </a:lnTo>
                      <a:lnTo>
                        <a:pt x="67" y="46"/>
                      </a:lnTo>
                      <a:lnTo>
                        <a:pt x="64" y="36"/>
                      </a:lnTo>
                      <a:lnTo>
                        <a:pt x="60" y="28"/>
                      </a:lnTo>
                      <a:lnTo>
                        <a:pt x="55" y="20"/>
                      </a:lnTo>
                      <a:lnTo>
                        <a:pt x="50" y="13"/>
                      </a:lnTo>
                      <a:lnTo>
                        <a:pt x="42" y="7"/>
                      </a:lnTo>
                      <a:lnTo>
                        <a:pt x="35" y="3"/>
                      </a:lnTo>
                      <a:lnTo>
                        <a:pt x="26" y="1"/>
                      </a:lnTo>
                      <a:lnTo>
                        <a:pt x="16" y="0"/>
                      </a:lnTo>
                      <a:lnTo>
                        <a:pt x="12" y="1"/>
                      </a:lnTo>
                      <a:lnTo>
                        <a:pt x="9" y="3"/>
                      </a:lnTo>
                      <a:lnTo>
                        <a:pt x="5" y="6"/>
                      </a:lnTo>
                      <a:lnTo>
                        <a:pt x="3" y="11"/>
                      </a:lnTo>
                      <a:lnTo>
                        <a:pt x="1" y="23"/>
                      </a:lnTo>
                      <a:lnTo>
                        <a:pt x="0" y="36"/>
                      </a:lnTo>
                      <a:lnTo>
                        <a:pt x="2" y="66"/>
                      </a:lnTo>
                      <a:lnTo>
                        <a:pt x="3" y="89"/>
                      </a:lnTo>
                      <a:lnTo>
                        <a:pt x="4" y="99"/>
                      </a:lnTo>
                      <a:lnTo>
                        <a:pt x="4" y="107"/>
                      </a:lnTo>
                      <a:lnTo>
                        <a:pt x="5" y="113"/>
                      </a:lnTo>
                      <a:lnTo>
                        <a:pt x="7" y="117"/>
                      </a:lnTo>
                      <a:lnTo>
                        <a:pt x="10" y="121"/>
                      </a:lnTo>
                      <a:lnTo>
                        <a:pt x="13" y="123"/>
                      </a:lnTo>
                      <a:lnTo>
                        <a:pt x="16" y="125"/>
                      </a:lnTo>
                      <a:lnTo>
                        <a:pt x="19" y="127"/>
                      </a:lnTo>
                      <a:lnTo>
                        <a:pt x="27" y="127"/>
                      </a:lnTo>
                      <a:lnTo>
                        <a:pt x="37" y="128"/>
                      </a:lnTo>
                      <a:lnTo>
                        <a:pt x="43" y="129"/>
                      </a:lnTo>
                      <a:lnTo>
                        <a:pt x="50" y="130"/>
                      </a:lnTo>
                      <a:lnTo>
                        <a:pt x="56" y="132"/>
                      </a:lnTo>
                      <a:lnTo>
                        <a:pt x="63" y="13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6" name="Freeform 21"/>
                <p:cNvSpPr/>
                <p:nvPr/>
              </p:nvSpPr>
              <p:spPr bwMode="auto">
                <a:xfrm>
                  <a:off x="3674747" y="3943350"/>
                  <a:ext cx="9525" cy="22225"/>
                </a:xfrm>
                <a:custGeom>
                  <a:avLst/>
                  <a:gdLst>
                    <a:gd name="T0" fmla="*/ 21 w 60"/>
                    <a:gd name="T1" fmla="*/ 122 h 122"/>
                    <a:gd name="T2" fmla="*/ 37 w 60"/>
                    <a:gd name="T3" fmla="*/ 119 h 122"/>
                    <a:gd name="T4" fmla="*/ 44 w 60"/>
                    <a:gd name="T5" fmla="*/ 112 h 122"/>
                    <a:gd name="T6" fmla="*/ 50 w 60"/>
                    <a:gd name="T7" fmla="*/ 103 h 122"/>
                    <a:gd name="T8" fmla="*/ 55 w 60"/>
                    <a:gd name="T9" fmla="*/ 95 h 122"/>
                    <a:gd name="T10" fmla="*/ 58 w 60"/>
                    <a:gd name="T11" fmla="*/ 87 h 122"/>
                    <a:gd name="T12" fmla="*/ 60 w 60"/>
                    <a:gd name="T13" fmla="*/ 79 h 122"/>
                    <a:gd name="T14" fmla="*/ 60 w 60"/>
                    <a:gd name="T15" fmla="*/ 71 h 122"/>
                    <a:gd name="T16" fmla="*/ 60 w 60"/>
                    <a:gd name="T17" fmla="*/ 61 h 122"/>
                    <a:gd name="T18" fmla="*/ 58 w 60"/>
                    <a:gd name="T19" fmla="*/ 53 h 122"/>
                    <a:gd name="T20" fmla="*/ 56 w 60"/>
                    <a:gd name="T21" fmla="*/ 45 h 122"/>
                    <a:gd name="T22" fmla="*/ 52 w 60"/>
                    <a:gd name="T23" fmla="*/ 37 h 122"/>
                    <a:gd name="T24" fmla="*/ 47 w 60"/>
                    <a:gd name="T25" fmla="*/ 29 h 122"/>
                    <a:gd name="T26" fmla="*/ 42 w 60"/>
                    <a:gd name="T27" fmla="*/ 22 h 122"/>
                    <a:gd name="T28" fmla="*/ 36 w 60"/>
                    <a:gd name="T29" fmla="*/ 16 h 122"/>
                    <a:gd name="T30" fmla="*/ 30 w 60"/>
                    <a:gd name="T31" fmla="*/ 11 h 122"/>
                    <a:gd name="T32" fmla="*/ 23 w 60"/>
                    <a:gd name="T33" fmla="*/ 6 h 122"/>
                    <a:gd name="T34" fmla="*/ 16 w 60"/>
                    <a:gd name="T35" fmla="*/ 2 h 122"/>
                    <a:gd name="T36" fmla="*/ 12 w 60"/>
                    <a:gd name="T37" fmla="*/ 0 h 122"/>
                    <a:gd name="T38" fmla="*/ 9 w 60"/>
                    <a:gd name="T39" fmla="*/ 0 h 122"/>
                    <a:gd name="T40" fmla="*/ 7 w 60"/>
                    <a:gd name="T41" fmla="*/ 0 h 122"/>
                    <a:gd name="T42" fmla="*/ 5 w 60"/>
                    <a:gd name="T43" fmla="*/ 1 h 122"/>
                    <a:gd name="T44" fmla="*/ 3 w 60"/>
                    <a:gd name="T45" fmla="*/ 3 h 122"/>
                    <a:gd name="T46" fmla="*/ 2 w 60"/>
                    <a:gd name="T47" fmla="*/ 5 h 122"/>
                    <a:gd name="T48" fmla="*/ 1 w 60"/>
                    <a:gd name="T49" fmla="*/ 8 h 122"/>
                    <a:gd name="T50" fmla="*/ 0 w 60"/>
                    <a:gd name="T51" fmla="*/ 12 h 122"/>
                    <a:gd name="T52" fmla="*/ 0 w 60"/>
                    <a:gd name="T53" fmla="*/ 20 h 122"/>
                    <a:gd name="T54" fmla="*/ 0 w 60"/>
                    <a:gd name="T55" fmla="*/ 30 h 122"/>
                    <a:gd name="T56" fmla="*/ 2 w 60"/>
                    <a:gd name="T57" fmla="*/ 42 h 122"/>
                    <a:gd name="T58" fmla="*/ 4 w 60"/>
                    <a:gd name="T59" fmla="*/ 53 h 122"/>
                    <a:gd name="T60" fmla="*/ 8 w 60"/>
                    <a:gd name="T61" fmla="*/ 78 h 122"/>
                    <a:gd name="T62" fmla="*/ 15 w 60"/>
                    <a:gd name="T63" fmla="*/ 99 h 122"/>
                    <a:gd name="T64" fmla="*/ 19 w 60"/>
                    <a:gd name="T65" fmla="*/ 115 h 122"/>
                    <a:gd name="T66" fmla="*/ 21 w 60"/>
                    <a:gd name="T6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122">
                      <a:moveTo>
                        <a:pt x="21" y="122"/>
                      </a:moveTo>
                      <a:lnTo>
                        <a:pt x="37" y="119"/>
                      </a:lnTo>
                      <a:lnTo>
                        <a:pt x="44" y="112"/>
                      </a:lnTo>
                      <a:lnTo>
                        <a:pt x="50" y="103"/>
                      </a:lnTo>
                      <a:lnTo>
                        <a:pt x="55" y="95"/>
                      </a:lnTo>
                      <a:lnTo>
                        <a:pt x="58" y="87"/>
                      </a:lnTo>
                      <a:lnTo>
                        <a:pt x="60" y="79"/>
                      </a:lnTo>
                      <a:lnTo>
                        <a:pt x="60" y="71"/>
                      </a:lnTo>
                      <a:lnTo>
                        <a:pt x="60" y="61"/>
                      </a:lnTo>
                      <a:lnTo>
                        <a:pt x="58" y="53"/>
                      </a:lnTo>
                      <a:lnTo>
                        <a:pt x="56" y="45"/>
                      </a:lnTo>
                      <a:lnTo>
                        <a:pt x="52" y="37"/>
                      </a:lnTo>
                      <a:lnTo>
                        <a:pt x="47" y="29"/>
                      </a:lnTo>
                      <a:lnTo>
                        <a:pt x="42" y="22"/>
                      </a:lnTo>
                      <a:lnTo>
                        <a:pt x="36" y="16"/>
                      </a:lnTo>
                      <a:lnTo>
                        <a:pt x="30" y="11"/>
                      </a:lnTo>
                      <a:lnTo>
                        <a:pt x="23" y="6"/>
                      </a:lnTo>
                      <a:lnTo>
                        <a:pt x="16" y="2"/>
                      </a:lnTo>
                      <a:lnTo>
                        <a:pt x="12" y="0"/>
                      </a:lnTo>
                      <a:lnTo>
                        <a:pt x="9" y="0"/>
                      </a:lnTo>
                      <a:lnTo>
                        <a:pt x="7" y="0"/>
                      </a:lnTo>
                      <a:lnTo>
                        <a:pt x="5" y="1"/>
                      </a:lnTo>
                      <a:lnTo>
                        <a:pt x="3" y="3"/>
                      </a:lnTo>
                      <a:lnTo>
                        <a:pt x="2" y="5"/>
                      </a:lnTo>
                      <a:lnTo>
                        <a:pt x="1" y="8"/>
                      </a:lnTo>
                      <a:lnTo>
                        <a:pt x="0" y="12"/>
                      </a:lnTo>
                      <a:lnTo>
                        <a:pt x="0" y="20"/>
                      </a:lnTo>
                      <a:lnTo>
                        <a:pt x="0" y="30"/>
                      </a:lnTo>
                      <a:lnTo>
                        <a:pt x="2" y="42"/>
                      </a:lnTo>
                      <a:lnTo>
                        <a:pt x="4" y="53"/>
                      </a:lnTo>
                      <a:lnTo>
                        <a:pt x="8" y="78"/>
                      </a:lnTo>
                      <a:lnTo>
                        <a:pt x="15" y="99"/>
                      </a:lnTo>
                      <a:lnTo>
                        <a:pt x="19" y="115"/>
                      </a:lnTo>
                      <a:lnTo>
                        <a:pt x="21" y="122"/>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7" name="Freeform 22"/>
                <p:cNvSpPr/>
                <p:nvPr/>
              </p:nvSpPr>
              <p:spPr bwMode="auto">
                <a:xfrm>
                  <a:off x="3660460" y="3944938"/>
                  <a:ext cx="11112" cy="22225"/>
                </a:xfrm>
                <a:custGeom>
                  <a:avLst/>
                  <a:gdLst>
                    <a:gd name="T0" fmla="*/ 43 w 63"/>
                    <a:gd name="T1" fmla="*/ 128 h 128"/>
                    <a:gd name="T2" fmla="*/ 63 w 63"/>
                    <a:gd name="T3" fmla="*/ 111 h 128"/>
                    <a:gd name="T4" fmla="*/ 62 w 63"/>
                    <a:gd name="T5" fmla="*/ 96 h 128"/>
                    <a:gd name="T6" fmla="*/ 58 w 63"/>
                    <a:gd name="T7" fmla="*/ 76 h 128"/>
                    <a:gd name="T8" fmla="*/ 54 w 63"/>
                    <a:gd name="T9" fmla="*/ 54 h 128"/>
                    <a:gd name="T10" fmla="*/ 48 w 63"/>
                    <a:gd name="T11" fmla="*/ 34 h 128"/>
                    <a:gd name="T12" fmla="*/ 44 w 63"/>
                    <a:gd name="T13" fmla="*/ 23 h 128"/>
                    <a:gd name="T14" fmla="*/ 40 w 63"/>
                    <a:gd name="T15" fmla="*/ 15 h 128"/>
                    <a:gd name="T16" fmla="*/ 36 w 63"/>
                    <a:gd name="T17" fmla="*/ 8 h 128"/>
                    <a:gd name="T18" fmla="*/ 31 w 63"/>
                    <a:gd name="T19" fmla="*/ 3 h 128"/>
                    <a:gd name="T20" fmla="*/ 28 w 63"/>
                    <a:gd name="T21" fmla="*/ 2 h 128"/>
                    <a:gd name="T22" fmla="*/ 25 w 63"/>
                    <a:gd name="T23" fmla="*/ 1 h 128"/>
                    <a:gd name="T24" fmla="*/ 23 w 63"/>
                    <a:gd name="T25" fmla="*/ 0 h 128"/>
                    <a:gd name="T26" fmla="*/ 19 w 63"/>
                    <a:gd name="T27" fmla="*/ 0 h 128"/>
                    <a:gd name="T28" fmla="*/ 16 w 63"/>
                    <a:gd name="T29" fmla="*/ 1 h 128"/>
                    <a:gd name="T30" fmla="*/ 12 w 63"/>
                    <a:gd name="T31" fmla="*/ 2 h 128"/>
                    <a:gd name="T32" fmla="*/ 9 w 63"/>
                    <a:gd name="T33" fmla="*/ 5 h 128"/>
                    <a:gd name="T34" fmla="*/ 6 w 63"/>
                    <a:gd name="T35" fmla="*/ 8 h 128"/>
                    <a:gd name="T36" fmla="*/ 4 w 63"/>
                    <a:gd name="T37" fmla="*/ 10 h 128"/>
                    <a:gd name="T38" fmla="*/ 2 w 63"/>
                    <a:gd name="T39" fmla="*/ 13 h 128"/>
                    <a:gd name="T40" fmla="*/ 1 w 63"/>
                    <a:gd name="T41" fmla="*/ 16 h 128"/>
                    <a:gd name="T42" fmla="*/ 0 w 63"/>
                    <a:gd name="T43" fmla="*/ 20 h 128"/>
                    <a:gd name="T44" fmla="*/ 0 w 63"/>
                    <a:gd name="T45" fmla="*/ 28 h 128"/>
                    <a:gd name="T46" fmla="*/ 1 w 63"/>
                    <a:gd name="T47" fmla="*/ 37 h 128"/>
                    <a:gd name="T48" fmla="*/ 2 w 63"/>
                    <a:gd name="T49" fmla="*/ 46 h 128"/>
                    <a:gd name="T50" fmla="*/ 5 w 63"/>
                    <a:gd name="T51" fmla="*/ 56 h 128"/>
                    <a:gd name="T52" fmla="*/ 8 w 63"/>
                    <a:gd name="T53" fmla="*/ 67 h 128"/>
                    <a:gd name="T54" fmla="*/ 12 w 63"/>
                    <a:gd name="T55" fmla="*/ 77 h 128"/>
                    <a:gd name="T56" fmla="*/ 21 w 63"/>
                    <a:gd name="T57" fmla="*/ 96 h 128"/>
                    <a:gd name="T58" fmla="*/ 31 w 63"/>
                    <a:gd name="T59" fmla="*/ 113 h 128"/>
                    <a:gd name="T60" fmla="*/ 35 w 63"/>
                    <a:gd name="T61" fmla="*/ 119 h 128"/>
                    <a:gd name="T62" fmla="*/ 38 w 63"/>
                    <a:gd name="T63" fmla="*/ 123 h 128"/>
                    <a:gd name="T64" fmla="*/ 41 w 63"/>
                    <a:gd name="T65" fmla="*/ 127 h 128"/>
                    <a:gd name="T66" fmla="*/ 43 w 63"/>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28">
                      <a:moveTo>
                        <a:pt x="43" y="128"/>
                      </a:moveTo>
                      <a:lnTo>
                        <a:pt x="63" y="111"/>
                      </a:lnTo>
                      <a:lnTo>
                        <a:pt x="62" y="96"/>
                      </a:lnTo>
                      <a:lnTo>
                        <a:pt x="58" y="76"/>
                      </a:lnTo>
                      <a:lnTo>
                        <a:pt x="54" y="54"/>
                      </a:lnTo>
                      <a:lnTo>
                        <a:pt x="48" y="34"/>
                      </a:lnTo>
                      <a:lnTo>
                        <a:pt x="44" y="23"/>
                      </a:lnTo>
                      <a:lnTo>
                        <a:pt x="40" y="15"/>
                      </a:lnTo>
                      <a:lnTo>
                        <a:pt x="36" y="8"/>
                      </a:lnTo>
                      <a:lnTo>
                        <a:pt x="31" y="3"/>
                      </a:lnTo>
                      <a:lnTo>
                        <a:pt x="28" y="2"/>
                      </a:lnTo>
                      <a:lnTo>
                        <a:pt x="25" y="1"/>
                      </a:lnTo>
                      <a:lnTo>
                        <a:pt x="23" y="0"/>
                      </a:lnTo>
                      <a:lnTo>
                        <a:pt x="19" y="0"/>
                      </a:lnTo>
                      <a:lnTo>
                        <a:pt x="16" y="1"/>
                      </a:lnTo>
                      <a:lnTo>
                        <a:pt x="12" y="2"/>
                      </a:lnTo>
                      <a:lnTo>
                        <a:pt x="9" y="5"/>
                      </a:lnTo>
                      <a:lnTo>
                        <a:pt x="6" y="8"/>
                      </a:lnTo>
                      <a:lnTo>
                        <a:pt x="4" y="10"/>
                      </a:lnTo>
                      <a:lnTo>
                        <a:pt x="2" y="13"/>
                      </a:lnTo>
                      <a:lnTo>
                        <a:pt x="1" y="16"/>
                      </a:lnTo>
                      <a:lnTo>
                        <a:pt x="0" y="20"/>
                      </a:lnTo>
                      <a:lnTo>
                        <a:pt x="0" y="28"/>
                      </a:lnTo>
                      <a:lnTo>
                        <a:pt x="1" y="37"/>
                      </a:lnTo>
                      <a:lnTo>
                        <a:pt x="2" y="46"/>
                      </a:lnTo>
                      <a:lnTo>
                        <a:pt x="5" y="56"/>
                      </a:lnTo>
                      <a:lnTo>
                        <a:pt x="8" y="67"/>
                      </a:lnTo>
                      <a:lnTo>
                        <a:pt x="12" y="77"/>
                      </a:lnTo>
                      <a:lnTo>
                        <a:pt x="21" y="96"/>
                      </a:lnTo>
                      <a:lnTo>
                        <a:pt x="31" y="113"/>
                      </a:lnTo>
                      <a:lnTo>
                        <a:pt x="35" y="119"/>
                      </a:lnTo>
                      <a:lnTo>
                        <a:pt x="38" y="123"/>
                      </a:lnTo>
                      <a:lnTo>
                        <a:pt x="41" y="127"/>
                      </a:lnTo>
                      <a:lnTo>
                        <a:pt x="43" y="128"/>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8" name="Freeform 23"/>
                <p:cNvSpPr/>
                <p:nvPr/>
              </p:nvSpPr>
              <p:spPr bwMode="auto">
                <a:xfrm>
                  <a:off x="3641410" y="3941763"/>
                  <a:ext cx="9525" cy="22225"/>
                </a:xfrm>
                <a:custGeom>
                  <a:avLst/>
                  <a:gdLst>
                    <a:gd name="T0" fmla="*/ 24 w 53"/>
                    <a:gd name="T1" fmla="*/ 128 h 128"/>
                    <a:gd name="T2" fmla="*/ 40 w 53"/>
                    <a:gd name="T3" fmla="*/ 123 h 128"/>
                    <a:gd name="T4" fmla="*/ 44 w 53"/>
                    <a:gd name="T5" fmla="*/ 107 h 128"/>
                    <a:gd name="T6" fmla="*/ 48 w 53"/>
                    <a:gd name="T7" fmla="*/ 85 h 128"/>
                    <a:gd name="T8" fmla="*/ 51 w 53"/>
                    <a:gd name="T9" fmla="*/ 60 h 128"/>
                    <a:gd name="T10" fmla="*/ 53 w 53"/>
                    <a:gd name="T11" fmla="*/ 36 h 128"/>
                    <a:gd name="T12" fmla="*/ 53 w 53"/>
                    <a:gd name="T13" fmla="*/ 25 h 128"/>
                    <a:gd name="T14" fmla="*/ 52 w 53"/>
                    <a:gd name="T15" fmla="*/ 16 h 128"/>
                    <a:gd name="T16" fmla="*/ 50 w 53"/>
                    <a:gd name="T17" fmla="*/ 9 h 128"/>
                    <a:gd name="T18" fmla="*/ 47 w 53"/>
                    <a:gd name="T19" fmla="*/ 3 h 128"/>
                    <a:gd name="T20" fmla="*/ 45 w 53"/>
                    <a:gd name="T21" fmla="*/ 1 h 128"/>
                    <a:gd name="T22" fmla="*/ 43 w 53"/>
                    <a:gd name="T23" fmla="*/ 0 h 128"/>
                    <a:gd name="T24" fmla="*/ 40 w 53"/>
                    <a:gd name="T25" fmla="*/ 0 h 128"/>
                    <a:gd name="T26" fmla="*/ 37 w 53"/>
                    <a:gd name="T27" fmla="*/ 0 h 128"/>
                    <a:gd name="T28" fmla="*/ 34 w 53"/>
                    <a:gd name="T29" fmla="*/ 2 h 128"/>
                    <a:gd name="T30" fmla="*/ 30 w 53"/>
                    <a:gd name="T31" fmla="*/ 4 h 128"/>
                    <a:gd name="T32" fmla="*/ 26 w 53"/>
                    <a:gd name="T33" fmla="*/ 8 h 128"/>
                    <a:gd name="T34" fmla="*/ 22 w 53"/>
                    <a:gd name="T35" fmla="*/ 13 h 128"/>
                    <a:gd name="T36" fmla="*/ 15 w 53"/>
                    <a:gd name="T37" fmla="*/ 19 h 128"/>
                    <a:gd name="T38" fmla="*/ 11 w 53"/>
                    <a:gd name="T39" fmla="*/ 26 h 128"/>
                    <a:gd name="T40" fmla="*/ 7 w 53"/>
                    <a:gd name="T41" fmla="*/ 34 h 128"/>
                    <a:gd name="T42" fmla="*/ 4 w 53"/>
                    <a:gd name="T43" fmla="*/ 42 h 128"/>
                    <a:gd name="T44" fmla="*/ 2 w 53"/>
                    <a:gd name="T45" fmla="*/ 52 h 128"/>
                    <a:gd name="T46" fmla="*/ 1 w 53"/>
                    <a:gd name="T47" fmla="*/ 61 h 128"/>
                    <a:gd name="T48" fmla="*/ 0 w 53"/>
                    <a:gd name="T49" fmla="*/ 71 h 128"/>
                    <a:gd name="T50" fmla="*/ 0 w 53"/>
                    <a:gd name="T51" fmla="*/ 82 h 128"/>
                    <a:gd name="T52" fmla="*/ 1 w 53"/>
                    <a:gd name="T53" fmla="*/ 91 h 128"/>
                    <a:gd name="T54" fmla="*/ 3 w 53"/>
                    <a:gd name="T55" fmla="*/ 99 h 128"/>
                    <a:gd name="T56" fmla="*/ 7 w 53"/>
                    <a:gd name="T57" fmla="*/ 107 h 128"/>
                    <a:gd name="T58" fmla="*/ 11 w 53"/>
                    <a:gd name="T59" fmla="*/ 114 h 128"/>
                    <a:gd name="T60" fmla="*/ 16 w 53"/>
                    <a:gd name="T61" fmla="*/ 121 h 128"/>
                    <a:gd name="T62" fmla="*/ 20 w 53"/>
                    <a:gd name="T63" fmla="*/ 126 h 128"/>
                    <a:gd name="T64" fmla="*/ 23 w 53"/>
                    <a:gd name="T65" fmla="*/ 128 h 128"/>
                    <a:gd name="T66" fmla="*/ 24 w 53"/>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3" h="128">
                      <a:moveTo>
                        <a:pt x="24" y="128"/>
                      </a:moveTo>
                      <a:lnTo>
                        <a:pt x="40" y="123"/>
                      </a:lnTo>
                      <a:lnTo>
                        <a:pt x="44" y="107"/>
                      </a:lnTo>
                      <a:lnTo>
                        <a:pt x="48" y="85"/>
                      </a:lnTo>
                      <a:lnTo>
                        <a:pt x="51" y="60"/>
                      </a:lnTo>
                      <a:lnTo>
                        <a:pt x="53" y="36"/>
                      </a:lnTo>
                      <a:lnTo>
                        <a:pt x="53" y="25"/>
                      </a:lnTo>
                      <a:lnTo>
                        <a:pt x="52" y="16"/>
                      </a:lnTo>
                      <a:lnTo>
                        <a:pt x="50" y="9"/>
                      </a:lnTo>
                      <a:lnTo>
                        <a:pt x="47" y="3"/>
                      </a:lnTo>
                      <a:lnTo>
                        <a:pt x="45" y="1"/>
                      </a:lnTo>
                      <a:lnTo>
                        <a:pt x="43" y="0"/>
                      </a:lnTo>
                      <a:lnTo>
                        <a:pt x="40" y="0"/>
                      </a:lnTo>
                      <a:lnTo>
                        <a:pt x="37" y="0"/>
                      </a:lnTo>
                      <a:lnTo>
                        <a:pt x="34" y="2"/>
                      </a:lnTo>
                      <a:lnTo>
                        <a:pt x="30" y="4"/>
                      </a:lnTo>
                      <a:lnTo>
                        <a:pt x="26" y="8"/>
                      </a:lnTo>
                      <a:lnTo>
                        <a:pt x="22" y="13"/>
                      </a:lnTo>
                      <a:lnTo>
                        <a:pt x="15" y="19"/>
                      </a:lnTo>
                      <a:lnTo>
                        <a:pt x="11" y="26"/>
                      </a:lnTo>
                      <a:lnTo>
                        <a:pt x="7" y="34"/>
                      </a:lnTo>
                      <a:lnTo>
                        <a:pt x="4" y="42"/>
                      </a:lnTo>
                      <a:lnTo>
                        <a:pt x="2" y="52"/>
                      </a:lnTo>
                      <a:lnTo>
                        <a:pt x="1" y="61"/>
                      </a:lnTo>
                      <a:lnTo>
                        <a:pt x="0" y="71"/>
                      </a:lnTo>
                      <a:lnTo>
                        <a:pt x="0" y="82"/>
                      </a:lnTo>
                      <a:lnTo>
                        <a:pt x="1" y="91"/>
                      </a:lnTo>
                      <a:lnTo>
                        <a:pt x="3" y="99"/>
                      </a:lnTo>
                      <a:lnTo>
                        <a:pt x="7" y="107"/>
                      </a:lnTo>
                      <a:lnTo>
                        <a:pt x="11" y="114"/>
                      </a:lnTo>
                      <a:lnTo>
                        <a:pt x="16" y="121"/>
                      </a:lnTo>
                      <a:lnTo>
                        <a:pt x="20" y="126"/>
                      </a:lnTo>
                      <a:lnTo>
                        <a:pt x="23" y="128"/>
                      </a:lnTo>
                      <a:lnTo>
                        <a:pt x="24" y="128"/>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29" name="Freeform 24"/>
                <p:cNvSpPr/>
                <p:nvPr/>
              </p:nvSpPr>
              <p:spPr bwMode="auto">
                <a:xfrm>
                  <a:off x="3623947" y="3937000"/>
                  <a:ext cx="9525" cy="14288"/>
                </a:xfrm>
                <a:custGeom>
                  <a:avLst/>
                  <a:gdLst>
                    <a:gd name="T0" fmla="*/ 43 w 46"/>
                    <a:gd name="T1" fmla="*/ 68 h 83"/>
                    <a:gd name="T2" fmla="*/ 45 w 46"/>
                    <a:gd name="T3" fmla="*/ 57 h 83"/>
                    <a:gd name="T4" fmla="*/ 46 w 46"/>
                    <a:gd name="T5" fmla="*/ 44 h 83"/>
                    <a:gd name="T6" fmla="*/ 46 w 46"/>
                    <a:gd name="T7" fmla="*/ 37 h 83"/>
                    <a:gd name="T8" fmla="*/ 45 w 46"/>
                    <a:gd name="T9" fmla="*/ 28 h 83"/>
                    <a:gd name="T10" fmla="*/ 44 w 46"/>
                    <a:gd name="T11" fmla="*/ 22 h 83"/>
                    <a:gd name="T12" fmla="*/ 43 w 46"/>
                    <a:gd name="T13" fmla="*/ 15 h 83"/>
                    <a:gd name="T14" fmla="*/ 40 w 46"/>
                    <a:gd name="T15" fmla="*/ 10 h 83"/>
                    <a:gd name="T16" fmla="*/ 38 w 46"/>
                    <a:gd name="T17" fmla="*/ 5 h 83"/>
                    <a:gd name="T18" fmla="*/ 33 w 46"/>
                    <a:gd name="T19" fmla="*/ 2 h 83"/>
                    <a:gd name="T20" fmla="*/ 29 w 46"/>
                    <a:gd name="T21" fmla="*/ 0 h 83"/>
                    <a:gd name="T22" fmla="*/ 25 w 46"/>
                    <a:gd name="T23" fmla="*/ 0 h 83"/>
                    <a:gd name="T24" fmla="*/ 19 w 46"/>
                    <a:gd name="T25" fmla="*/ 2 h 83"/>
                    <a:gd name="T26" fmla="*/ 13 w 46"/>
                    <a:gd name="T27" fmla="*/ 7 h 83"/>
                    <a:gd name="T28" fmla="*/ 5 w 46"/>
                    <a:gd name="T29" fmla="*/ 13 h 83"/>
                    <a:gd name="T30" fmla="*/ 2 w 46"/>
                    <a:gd name="T31" fmla="*/ 18 h 83"/>
                    <a:gd name="T32" fmla="*/ 1 w 46"/>
                    <a:gd name="T33" fmla="*/ 23 h 83"/>
                    <a:gd name="T34" fmla="*/ 0 w 46"/>
                    <a:gd name="T35" fmla="*/ 30 h 83"/>
                    <a:gd name="T36" fmla="*/ 0 w 46"/>
                    <a:gd name="T37" fmla="*/ 39 h 83"/>
                    <a:gd name="T38" fmla="*/ 0 w 46"/>
                    <a:gd name="T39" fmla="*/ 54 h 83"/>
                    <a:gd name="T40" fmla="*/ 1 w 46"/>
                    <a:gd name="T41" fmla="*/ 65 h 83"/>
                    <a:gd name="T42" fmla="*/ 1 w 46"/>
                    <a:gd name="T43" fmla="*/ 73 h 83"/>
                    <a:gd name="T44" fmla="*/ 1 w 46"/>
                    <a:gd name="T45" fmla="*/ 78 h 83"/>
                    <a:gd name="T46" fmla="*/ 2 w 46"/>
                    <a:gd name="T47" fmla="*/ 80 h 83"/>
                    <a:gd name="T48" fmla="*/ 4 w 46"/>
                    <a:gd name="T49" fmla="*/ 82 h 83"/>
                    <a:gd name="T50" fmla="*/ 6 w 46"/>
                    <a:gd name="T51" fmla="*/ 83 h 83"/>
                    <a:gd name="T52" fmla="*/ 10 w 46"/>
                    <a:gd name="T53" fmla="*/ 83 h 83"/>
                    <a:gd name="T54" fmla="*/ 16 w 46"/>
                    <a:gd name="T55" fmla="*/ 83 h 83"/>
                    <a:gd name="T56" fmla="*/ 26 w 46"/>
                    <a:gd name="T57" fmla="*/ 81 h 83"/>
                    <a:gd name="T58" fmla="*/ 31 w 46"/>
                    <a:gd name="T59" fmla="*/ 79 h 83"/>
                    <a:gd name="T60" fmla="*/ 37 w 46"/>
                    <a:gd name="T61" fmla="*/ 77 h 83"/>
                    <a:gd name="T62" fmla="*/ 40 w 46"/>
                    <a:gd name="T63" fmla="*/ 73 h 83"/>
                    <a:gd name="T64" fmla="*/ 43 w 46"/>
                    <a:gd name="T65" fmla="*/ 6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 h="83">
                      <a:moveTo>
                        <a:pt x="43" y="68"/>
                      </a:moveTo>
                      <a:lnTo>
                        <a:pt x="45" y="57"/>
                      </a:lnTo>
                      <a:lnTo>
                        <a:pt x="46" y="44"/>
                      </a:lnTo>
                      <a:lnTo>
                        <a:pt x="46" y="37"/>
                      </a:lnTo>
                      <a:lnTo>
                        <a:pt x="45" y="28"/>
                      </a:lnTo>
                      <a:lnTo>
                        <a:pt x="44" y="22"/>
                      </a:lnTo>
                      <a:lnTo>
                        <a:pt x="43" y="15"/>
                      </a:lnTo>
                      <a:lnTo>
                        <a:pt x="40" y="10"/>
                      </a:lnTo>
                      <a:lnTo>
                        <a:pt x="38" y="5"/>
                      </a:lnTo>
                      <a:lnTo>
                        <a:pt x="33" y="2"/>
                      </a:lnTo>
                      <a:lnTo>
                        <a:pt x="29" y="0"/>
                      </a:lnTo>
                      <a:lnTo>
                        <a:pt x="25" y="0"/>
                      </a:lnTo>
                      <a:lnTo>
                        <a:pt x="19" y="2"/>
                      </a:lnTo>
                      <a:lnTo>
                        <a:pt x="13" y="7"/>
                      </a:lnTo>
                      <a:lnTo>
                        <a:pt x="5" y="13"/>
                      </a:lnTo>
                      <a:lnTo>
                        <a:pt x="2" y="18"/>
                      </a:lnTo>
                      <a:lnTo>
                        <a:pt x="1" y="23"/>
                      </a:lnTo>
                      <a:lnTo>
                        <a:pt x="0" y="30"/>
                      </a:lnTo>
                      <a:lnTo>
                        <a:pt x="0" y="39"/>
                      </a:lnTo>
                      <a:lnTo>
                        <a:pt x="0" y="54"/>
                      </a:lnTo>
                      <a:lnTo>
                        <a:pt x="1" y="65"/>
                      </a:lnTo>
                      <a:lnTo>
                        <a:pt x="1" y="73"/>
                      </a:lnTo>
                      <a:lnTo>
                        <a:pt x="1" y="78"/>
                      </a:lnTo>
                      <a:lnTo>
                        <a:pt x="2" y="80"/>
                      </a:lnTo>
                      <a:lnTo>
                        <a:pt x="4" y="82"/>
                      </a:lnTo>
                      <a:lnTo>
                        <a:pt x="6" y="83"/>
                      </a:lnTo>
                      <a:lnTo>
                        <a:pt x="10" y="83"/>
                      </a:lnTo>
                      <a:lnTo>
                        <a:pt x="16" y="83"/>
                      </a:lnTo>
                      <a:lnTo>
                        <a:pt x="26" y="81"/>
                      </a:lnTo>
                      <a:lnTo>
                        <a:pt x="31" y="79"/>
                      </a:lnTo>
                      <a:lnTo>
                        <a:pt x="37" y="77"/>
                      </a:lnTo>
                      <a:lnTo>
                        <a:pt x="40" y="73"/>
                      </a:lnTo>
                      <a:lnTo>
                        <a:pt x="43" y="68"/>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0" name="Freeform 25"/>
                <p:cNvSpPr/>
                <p:nvPr/>
              </p:nvSpPr>
              <p:spPr bwMode="auto">
                <a:xfrm>
                  <a:off x="3608072" y="3930650"/>
                  <a:ext cx="7937" cy="15875"/>
                </a:xfrm>
                <a:custGeom>
                  <a:avLst/>
                  <a:gdLst>
                    <a:gd name="T0" fmla="*/ 37 w 48"/>
                    <a:gd name="T1" fmla="*/ 90 h 90"/>
                    <a:gd name="T2" fmla="*/ 48 w 48"/>
                    <a:gd name="T3" fmla="*/ 61 h 90"/>
                    <a:gd name="T4" fmla="*/ 48 w 48"/>
                    <a:gd name="T5" fmla="*/ 48 h 90"/>
                    <a:gd name="T6" fmla="*/ 47 w 48"/>
                    <a:gd name="T7" fmla="*/ 36 h 90"/>
                    <a:gd name="T8" fmla="*/ 46 w 48"/>
                    <a:gd name="T9" fmla="*/ 26 h 90"/>
                    <a:gd name="T10" fmla="*/ 44 w 48"/>
                    <a:gd name="T11" fmla="*/ 18 h 90"/>
                    <a:gd name="T12" fmla="*/ 42 w 48"/>
                    <a:gd name="T13" fmla="*/ 12 h 90"/>
                    <a:gd name="T14" fmla="*/ 40 w 48"/>
                    <a:gd name="T15" fmla="*/ 7 h 90"/>
                    <a:gd name="T16" fmla="*/ 37 w 48"/>
                    <a:gd name="T17" fmla="*/ 3 h 90"/>
                    <a:gd name="T18" fmla="*/ 34 w 48"/>
                    <a:gd name="T19" fmla="*/ 1 h 90"/>
                    <a:gd name="T20" fmla="*/ 31 w 48"/>
                    <a:gd name="T21" fmla="*/ 0 h 90"/>
                    <a:gd name="T22" fmla="*/ 28 w 48"/>
                    <a:gd name="T23" fmla="*/ 0 h 90"/>
                    <a:gd name="T24" fmla="*/ 25 w 48"/>
                    <a:gd name="T25" fmla="*/ 1 h 90"/>
                    <a:gd name="T26" fmla="*/ 22 w 48"/>
                    <a:gd name="T27" fmla="*/ 3 h 90"/>
                    <a:gd name="T28" fmla="*/ 19 w 48"/>
                    <a:gd name="T29" fmla="*/ 6 h 90"/>
                    <a:gd name="T30" fmla="*/ 14 w 48"/>
                    <a:gd name="T31" fmla="*/ 9 h 90"/>
                    <a:gd name="T32" fmla="*/ 12 w 48"/>
                    <a:gd name="T33" fmla="*/ 13 h 90"/>
                    <a:gd name="T34" fmla="*/ 9 w 48"/>
                    <a:gd name="T35" fmla="*/ 18 h 90"/>
                    <a:gd name="T36" fmla="*/ 4 w 48"/>
                    <a:gd name="T37" fmla="*/ 28 h 90"/>
                    <a:gd name="T38" fmla="*/ 1 w 48"/>
                    <a:gd name="T39" fmla="*/ 41 h 90"/>
                    <a:gd name="T40" fmla="*/ 0 w 48"/>
                    <a:gd name="T41" fmla="*/ 46 h 90"/>
                    <a:gd name="T42" fmla="*/ 0 w 48"/>
                    <a:gd name="T43" fmla="*/ 52 h 90"/>
                    <a:gd name="T44" fmla="*/ 0 w 48"/>
                    <a:gd name="T45" fmla="*/ 58 h 90"/>
                    <a:gd name="T46" fmla="*/ 1 w 48"/>
                    <a:gd name="T47" fmla="*/ 63 h 90"/>
                    <a:gd name="T48" fmla="*/ 2 w 48"/>
                    <a:gd name="T49" fmla="*/ 69 h 90"/>
                    <a:gd name="T50" fmla="*/ 5 w 48"/>
                    <a:gd name="T51" fmla="*/ 74 h 90"/>
                    <a:gd name="T52" fmla="*/ 8 w 48"/>
                    <a:gd name="T53" fmla="*/ 79 h 90"/>
                    <a:gd name="T54" fmla="*/ 11 w 48"/>
                    <a:gd name="T55" fmla="*/ 82 h 90"/>
                    <a:gd name="T56" fmla="*/ 17 w 48"/>
                    <a:gd name="T57" fmla="*/ 86 h 90"/>
                    <a:gd name="T58" fmla="*/ 23 w 48"/>
                    <a:gd name="T59" fmla="*/ 88 h 90"/>
                    <a:gd name="T60" fmla="*/ 29 w 48"/>
                    <a:gd name="T61" fmla="*/ 89 h 90"/>
                    <a:gd name="T62" fmla="*/ 37 w 48"/>
                    <a:gd name="T6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90">
                      <a:moveTo>
                        <a:pt x="37" y="90"/>
                      </a:moveTo>
                      <a:lnTo>
                        <a:pt x="48" y="61"/>
                      </a:lnTo>
                      <a:lnTo>
                        <a:pt x="48" y="48"/>
                      </a:lnTo>
                      <a:lnTo>
                        <a:pt x="47" y="36"/>
                      </a:lnTo>
                      <a:lnTo>
                        <a:pt x="46" y="26"/>
                      </a:lnTo>
                      <a:lnTo>
                        <a:pt x="44" y="18"/>
                      </a:lnTo>
                      <a:lnTo>
                        <a:pt x="42" y="12"/>
                      </a:lnTo>
                      <a:lnTo>
                        <a:pt x="40" y="7"/>
                      </a:lnTo>
                      <a:lnTo>
                        <a:pt x="37" y="3"/>
                      </a:lnTo>
                      <a:lnTo>
                        <a:pt x="34" y="1"/>
                      </a:lnTo>
                      <a:lnTo>
                        <a:pt x="31" y="0"/>
                      </a:lnTo>
                      <a:lnTo>
                        <a:pt x="28" y="0"/>
                      </a:lnTo>
                      <a:lnTo>
                        <a:pt x="25" y="1"/>
                      </a:lnTo>
                      <a:lnTo>
                        <a:pt x="22" y="3"/>
                      </a:lnTo>
                      <a:lnTo>
                        <a:pt x="19" y="6"/>
                      </a:lnTo>
                      <a:lnTo>
                        <a:pt x="14" y="9"/>
                      </a:lnTo>
                      <a:lnTo>
                        <a:pt x="12" y="13"/>
                      </a:lnTo>
                      <a:lnTo>
                        <a:pt x="9" y="18"/>
                      </a:lnTo>
                      <a:lnTo>
                        <a:pt x="4" y="28"/>
                      </a:lnTo>
                      <a:lnTo>
                        <a:pt x="1" y="41"/>
                      </a:lnTo>
                      <a:lnTo>
                        <a:pt x="0" y="46"/>
                      </a:lnTo>
                      <a:lnTo>
                        <a:pt x="0" y="52"/>
                      </a:lnTo>
                      <a:lnTo>
                        <a:pt x="0" y="58"/>
                      </a:lnTo>
                      <a:lnTo>
                        <a:pt x="1" y="63"/>
                      </a:lnTo>
                      <a:lnTo>
                        <a:pt x="2" y="69"/>
                      </a:lnTo>
                      <a:lnTo>
                        <a:pt x="5" y="74"/>
                      </a:lnTo>
                      <a:lnTo>
                        <a:pt x="8" y="79"/>
                      </a:lnTo>
                      <a:lnTo>
                        <a:pt x="11" y="82"/>
                      </a:lnTo>
                      <a:lnTo>
                        <a:pt x="17" y="86"/>
                      </a:lnTo>
                      <a:lnTo>
                        <a:pt x="23" y="88"/>
                      </a:lnTo>
                      <a:lnTo>
                        <a:pt x="29" y="89"/>
                      </a:lnTo>
                      <a:lnTo>
                        <a:pt x="37" y="9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1" name="Freeform 26"/>
                <p:cNvSpPr/>
                <p:nvPr/>
              </p:nvSpPr>
              <p:spPr bwMode="auto">
                <a:xfrm>
                  <a:off x="3596960" y="3916363"/>
                  <a:ext cx="7937" cy="9525"/>
                </a:xfrm>
                <a:custGeom>
                  <a:avLst/>
                  <a:gdLst>
                    <a:gd name="T0" fmla="*/ 46 w 48"/>
                    <a:gd name="T1" fmla="*/ 53 h 53"/>
                    <a:gd name="T2" fmla="*/ 48 w 48"/>
                    <a:gd name="T3" fmla="*/ 33 h 53"/>
                    <a:gd name="T4" fmla="*/ 40 w 48"/>
                    <a:gd name="T5" fmla="*/ 20 h 53"/>
                    <a:gd name="T6" fmla="*/ 33 w 48"/>
                    <a:gd name="T7" fmla="*/ 11 h 53"/>
                    <a:gd name="T8" fmla="*/ 30 w 48"/>
                    <a:gd name="T9" fmla="*/ 7 h 53"/>
                    <a:gd name="T10" fmla="*/ 26 w 48"/>
                    <a:gd name="T11" fmla="*/ 4 h 53"/>
                    <a:gd name="T12" fmla="*/ 23 w 48"/>
                    <a:gd name="T13" fmla="*/ 2 h 53"/>
                    <a:gd name="T14" fmla="*/ 20 w 48"/>
                    <a:gd name="T15" fmla="*/ 1 h 53"/>
                    <a:gd name="T16" fmla="*/ 17 w 48"/>
                    <a:gd name="T17" fmla="*/ 0 h 53"/>
                    <a:gd name="T18" fmla="*/ 14 w 48"/>
                    <a:gd name="T19" fmla="*/ 0 h 53"/>
                    <a:gd name="T20" fmla="*/ 11 w 48"/>
                    <a:gd name="T21" fmla="*/ 1 h 53"/>
                    <a:gd name="T22" fmla="*/ 9 w 48"/>
                    <a:gd name="T23" fmla="*/ 2 h 53"/>
                    <a:gd name="T24" fmla="*/ 4 w 48"/>
                    <a:gd name="T25" fmla="*/ 7 h 53"/>
                    <a:gd name="T26" fmla="*/ 2 w 48"/>
                    <a:gd name="T27" fmla="*/ 12 h 53"/>
                    <a:gd name="T28" fmla="*/ 0 w 48"/>
                    <a:gd name="T29" fmla="*/ 18 h 53"/>
                    <a:gd name="T30" fmla="*/ 0 w 48"/>
                    <a:gd name="T31" fmla="*/ 25 h 53"/>
                    <a:gd name="T32" fmla="*/ 2 w 48"/>
                    <a:gd name="T33" fmla="*/ 31 h 53"/>
                    <a:gd name="T34" fmla="*/ 7 w 48"/>
                    <a:gd name="T35" fmla="*/ 38 h 53"/>
                    <a:gd name="T36" fmla="*/ 10 w 48"/>
                    <a:gd name="T37" fmla="*/ 41 h 53"/>
                    <a:gd name="T38" fmla="*/ 13 w 48"/>
                    <a:gd name="T39" fmla="*/ 44 h 53"/>
                    <a:gd name="T40" fmla="*/ 17 w 48"/>
                    <a:gd name="T41" fmla="*/ 47 h 53"/>
                    <a:gd name="T42" fmla="*/ 21 w 48"/>
                    <a:gd name="T43" fmla="*/ 49 h 53"/>
                    <a:gd name="T44" fmla="*/ 26 w 48"/>
                    <a:gd name="T45" fmla="*/ 51 h 53"/>
                    <a:gd name="T46" fmla="*/ 32 w 48"/>
                    <a:gd name="T47" fmla="*/ 52 h 53"/>
                    <a:gd name="T48" fmla="*/ 38 w 48"/>
                    <a:gd name="T49" fmla="*/ 53 h 53"/>
                    <a:gd name="T50" fmla="*/ 46 w 48"/>
                    <a:gd name="T5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53">
                      <a:moveTo>
                        <a:pt x="46" y="53"/>
                      </a:moveTo>
                      <a:lnTo>
                        <a:pt x="48" y="33"/>
                      </a:lnTo>
                      <a:lnTo>
                        <a:pt x="40" y="20"/>
                      </a:lnTo>
                      <a:lnTo>
                        <a:pt x="33" y="11"/>
                      </a:lnTo>
                      <a:lnTo>
                        <a:pt x="30" y="7"/>
                      </a:lnTo>
                      <a:lnTo>
                        <a:pt x="26" y="4"/>
                      </a:lnTo>
                      <a:lnTo>
                        <a:pt x="23" y="2"/>
                      </a:lnTo>
                      <a:lnTo>
                        <a:pt x="20" y="1"/>
                      </a:lnTo>
                      <a:lnTo>
                        <a:pt x="17" y="0"/>
                      </a:lnTo>
                      <a:lnTo>
                        <a:pt x="14" y="0"/>
                      </a:lnTo>
                      <a:lnTo>
                        <a:pt x="11" y="1"/>
                      </a:lnTo>
                      <a:lnTo>
                        <a:pt x="9" y="2"/>
                      </a:lnTo>
                      <a:lnTo>
                        <a:pt x="4" y="7"/>
                      </a:lnTo>
                      <a:lnTo>
                        <a:pt x="2" y="12"/>
                      </a:lnTo>
                      <a:lnTo>
                        <a:pt x="0" y="18"/>
                      </a:lnTo>
                      <a:lnTo>
                        <a:pt x="0" y="25"/>
                      </a:lnTo>
                      <a:lnTo>
                        <a:pt x="2" y="31"/>
                      </a:lnTo>
                      <a:lnTo>
                        <a:pt x="7" y="38"/>
                      </a:lnTo>
                      <a:lnTo>
                        <a:pt x="10" y="41"/>
                      </a:lnTo>
                      <a:lnTo>
                        <a:pt x="13" y="44"/>
                      </a:lnTo>
                      <a:lnTo>
                        <a:pt x="17" y="47"/>
                      </a:lnTo>
                      <a:lnTo>
                        <a:pt x="21" y="49"/>
                      </a:lnTo>
                      <a:lnTo>
                        <a:pt x="26" y="51"/>
                      </a:lnTo>
                      <a:lnTo>
                        <a:pt x="32" y="52"/>
                      </a:lnTo>
                      <a:lnTo>
                        <a:pt x="38" y="53"/>
                      </a:lnTo>
                      <a:lnTo>
                        <a:pt x="46" y="5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2" name="Freeform 27"/>
                <p:cNvSpPr/>
                <p:nvPr/>
              </p:nvSpPr>
              <p:spPr bwMode="auto">
                <a:xfrm>
                  <a:off x="3720785" y="3884613"/>
                  <a:ext cx="9525" cy="12700"/>
                </a:xfrm>
                <a:custGeom>
                  <a:avLst/>
                  <a:gdLst>
                    <a:gd name="T0" fmla="*/ 38 w 56"/>
                    <a:gd name="T1" fmla="*/ 3 h 70"/>
                    <a:gd name="T2" fmla="*/ 55 w 56"/>
                    <a:gd name="T3" fmla="*/ 0 h 70"/>
                    <a:gd name="T4" fmla="*/ 56 w 56"/>
                    <a:gd name="T5" fmla="*/ 35 h 70"/>
                    <a:gd name="T6" fmla="*/ 55 w 56"/>
                    <a:gd name="T7" fmla="*/ 56 h 70"/>
                    <a:gd name="T8" fmla="*/ 54 w 56"/>
                    <a:gd name="T9" fmla="*/ 59 h 70"/>
                    <a:gd name="T10" fmla="*/ 51 w 56"/>
                    <a:gd name="T11" fmla="*/ 62 h 70"/>
                    <a:gd name="T12" fmla="*/ 48 w 56"/>
                    <a:gd name="T13" fmla="*/ 65 h 70"/>
                    <a:gd name="T14" fmla="*/ 45 w 56"/>
                    <a:gd name="T15" fmla="*/ 66 h 70"/>
                    <a:gd name="T16" fmla="*/ 35 w 56"/>
                    <a:gd name="T17" fmla="*/ 69 h 70"/>
                    <a:gd name="T18" fmla="*/ 22 w 56"/>
                    <a:gd name="T19" fmla="*/ 70 h 70"/>
                    <a:gd name="T20" fmla="*/ 15 w 56"/>
                    <a:gd name="T21" fmla="*/ 69 h 70"/>
                    <a:gd name="T22" fmla="*/ 9 w 56"/>
                    <a:gd name="T23" fmla="*/ 66 h 70"/>
                    <a:gd name="T24" fmla="*/ 5 w 56"/>
                    <a:gd name="T25" fmla="*/ 63 h 70"/>
                    <a:gd name="T26" fmla="*/ 2 w 56"/>
                    <a:gd name="T27" fmla="*/ 59 h 70"/>
                    <a:gd name="T28" fmla="*/ 1 w 56"/>
                    <a:gd name="T29" fmla="*/ 54 h 70"/>
                    <a:gd name="T30" fmla="*/ 0 w 56"/>
                    <a:gd name="T31" fmla="*/ 48 h 70"/>
                    <a:gd name="T32" fmla="*/ 0 w 56"/>
                    <a:gd name="T33" fmla="*/ 42 h 70"/>
                    <a:gd name="T34" fmla="*/ 1 w 56"/>
                    <a:gd name="T35" fmla="*/ 36 h 70"/>
                    <a:gd name="T36" fmla="*/ 3 w 56"/>
                    <a:gd name="T37" fmla="*/ 29 h 70"/>
                    <a:gd name="T38" fmla="*/ 6 w 56"/>
                    <a:gd name="T39" fmla="*/ 23 h 70"/>
                    <a:gd name="T40" fmla="*/ 9 w 56"/>
                    <a:gd name="T41" fmla="*/ 18 h 70"/>
                    <a:gd name="T42" fmla="*/ 13 w 56"/>
                    <a:gd name="T43" fmla="*/ 13 h 70"/>
                    <a:gd name="T44" fmla="*/ 19 w 56"/>
                    <a:gd name="T45" fmla="*/ 9 h 70"/>
                    <a:gd name="T46" fmla="*/ 25 w 56"/>
                    <a:gd name="T47" fmla="*/ 5 h 70"/>
                    <a:gd name="T48" fmla="*/ 31 w 56"/>
                    <a:gd name="T49" fmla="*/ 3 h 70"/>
                    <a:gd name="T50" fmla="*/ 38 w 56"/>
                    <a:gd name="T51"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 h="70">
                      <a:moveTo>
                        <a:pt x="38" y="3"/>
                      </a:moveTo>
                      <a:lnTo>
                        <a:pt x="55" y="0"/>
                      </a:lnTo>
                      <a:lnTo>
                        <a:pt x="56" y="35"/>
                      </a:lnTo>
                      <a:lnTo>
                        <a:pt x="55" y="56"/>
                      </a:lnTo>
                      <a:lnTo>
                        <a:pt x="54" y="59"/>
                      </a:lnTo>
                      <a:lnTo>
                        <a:pt x="51" y="62"/>
                      </a:lnTo>
                      <a:lnTo>
                        <a:pt x="48" y="65"/>
                      </a:lnTo>
                      <a:lnTo>
                        <a:pt x="45" y="66"/>
                      </a:lnTo>
                      <a:lnTo>
                        <a:pt x="35" y="69"/>
                      </a:lnTo>
                      <a:lnTo>
                        <a:pt x="22" y="70"/>
                      </a:lnTo>
                      <a:lnTo>
                        <a:pt x="15" y="69"/>
                      </a:lnTo>
                      <a:lnTo>
                        <a:pt x="9" y="66"/>
                      </a:lnTo>
                      <a:lnTo>
                        <a:pt x="5" y="63"/>
                      </a:lnTo>
                      <a:lnTo>
                        <a:pt x="2" y="59"/>
                      </a:lnTo>
                      <a:lnTo>
                        <a:pt x="1" y="54"/>
                      </a:lnTo>
                      <a:lnTo>
                        <a:pt x="0" y="48"/>
                      </a:lnTo>
                      <a:lnTo>
                        <a:pt x="0" y="42"/>
                      </a:lnTo>
                      <a:lnTo>
                        <a:pt x="1" y="36"/>
                      </a:lnTo>
                      <a:lnTo>
                        <a:pt x="3" y="29"/>
                      </a:lnTo>
                      <a:lnTo>
                        <a:pt x="6" y="23"/>
                      </a:lnTo>
                      <a:lnTo>
                        <a:pt x="9" y="18"/>
                      </a:lnTo>
                      <a:lnTo>
                        <a:pt x="13" y="13"/>
                      </a:lnTo>
                      <a:lnTo>
                        <a:pt x="19" y="9"/>
                      </a:lnTo>
                      <a:lnTo>
                        <a:pt x="25" y="5"/>
                      </a:lnTo>
                      <a:lnTo>
                        <a:pt x="31" y="3"/>
                      </a:lnTo>
                      <a:lnTo>
                        <a:pt x="38" y="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3" name="Freeform 28"/>
                <p:cNvSpPr/>
                <p:nvPr/>
              </p:nvSpPr>
              <p:spPr bwMode="auto">
                <a:xfrm>
                  <a:off x="3706497" y="3890963"/>
                  <a:ext cx="11112" cy="14288"/>
                </a:xfrm>
                <a:custGeom>
                  <a:avLst/>
                  <a:gdLst>
                    <a:gd name="T0" fmla="*/ 22 w 70"/>
                    <a:gd name="T1" fmla="*/ 85 h 85"/>
                    <a:gd name="T2" fmla="*/ 40 w 70"/>
                    <a:gd name="T3" fmla="*/ 80 h 85"/>
                    <a:gd name="T4" fmla="*/ 50 w 70"/>
                    <a:gd name="T5" fmla="*/ 76 h 85"/>
                    <a:gd name="T6" fmla="*/ 58 w 70"/>
                    <a:gd name="T7" fmla="*/ 71 h 85"/>
                    <a:gd name="T8" fmla="*/ 63 w 70"/>
                    <a:gd name="T9" fmla="*/ 67 h 85"/>
                    <a:gd name="T10" fmla="*/ 67 w 70"/>
                    <a:gd name="T11" fmla="*/ 62 h 85"/>
                    <a:gd name="T12" fmla="*/ 69 w 70"/>
                    <a:gd name="T13" fmla="*/ 57 h 85"/>
                    <a:gd name="T14" fmla="*/ 70 w 70"/>
                    <a:gd name="T15" fmla="*/ 51 h 85"/>
                    <a:gd name="T16" fmla="*/ 69 w 70"/>
                    <a:gd name="T17" fmla="*/ 46 h 85"/>
                    <a:gd name="T18" fmla="*/ 67 w 70"/>
                    <a:gd name="T19" fmla="*/ 40 h 85"/>
                    <a:gd name="T20" fmla="*/ 64 w 70"/>
                    <a:gd name="T21" fmla="*/ 34 h 85"/>
                    <a:gd name="T22" fmla="*/ 61 w 70"/>
                    <a:gd name="T23" fmla="*/ 29 h 85"/>
                    <a:gd name="T24" fmla="*/ 56 w 70"/>
                    <a:gd name="T25" fmla="*/ 23 h 85"/>
                    <a:gd name="T26" fmla="*/ 52 w 70"/>
                    <a:gd name="T27" fmla="*/ 18 h 85"/>
                    <a:gd name="T28" fmla="*/ 43 w 70"/>
                    <a:gd name="T29" fmla="*/ 9 h 85"/>
                    <a:gd name="T30" fmla="*/ 35 w 70"/>
                    <a:gd name="T31" fmla="*/ 1 h 85"/>
                    <a:gd name="T32" fmla="*/ 33 w 70"/>
                    <a:gd name="T33" fmla="*/ 0 h 85"/>
                    <a:gd name="T34" fmla="*/ 30 w 70"/>
                    <a:gd name="T35" fmla="*/ 0 h 85"/>
                    <a:gd name="T36" fmla="*/ 26 w 70"/>
                    <a:gd name="T37" fmla="*/ 2 h 85"/>
                    <a:gd name="T38" fmla="*/ 22 w 70"/>
                    <a:gd name="T39" fmla="*/ 5 h 85"/>
                    <a:gd name="T40" fmla="*/ 17 w 70"/>
                    <a:gd name="T41" fmla="*/ 10 h 85"/>
                    <a:gd name="T42" fmla="*/ 12 w 70"/>
                    <a:gd name="T43" fmla="*/ 15 h 85"/>
                    <a:gd name="T44" fmla="*/ 9 w 70"/>
                    <a:gd name="T45" fmla="*/ 22 h 85"/>
                    <a:gd name="T46" fmla="*/ 5 w 70"/>
                    <a:gd name="T47" fmla="*/ 29 h 85"/>
                    <a:gd name="T48" fmla="*/ 3 w 70"/>
                    <a:gd name="T49" fmla="*/ 37 h 85"/>
                    <a:gd name="T50" fmla="*/ 1 w 70"/>
                    <a:gd name="T51" fmla="*/ 44 h 85"/>
                    <a:gd name="T52" fmla="*/ 0 w 70"/>
                    <a:gd name="T53" fmla="*/ 52 h 85"/>
                    <a:gd name="T54" fmla="*/ 1 w 70"/>
                    <a:gd name="T55" fmla="*/ 59 h 85"/>
                    <a:gd name="T56" fmla="*/ 3 w 70"/>
                    <a:gd name="T57" fmla="*/ 66 h 85"/>
                    <a:gd name="T58" fmla="*/ 7 w 70"/>
                    <a:gd name="T59" fmla="*/ 74 h 85"/>
                    <a:gd name="T60" fmla="*/ 10 w 70"/>
                    <a:gd name="T61" fmla="*/ 77 h 85"/>
                    <a:gd name="T62" fmla="*/ 13 w 70"/>
                    <a:gd name="T63" fmla="*/ 80 h 85"/>
                    <a:gd name="T64" fmla="*/ 17 w 70"/>
                    <a:gd name="T65" fmla="*/ 82 h 85"/>
                    <a:gd name="T66" fmla="*/ 22 w 70"/>
                    <a:gd name="T6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85">
                      <a:moveTo>
                        <a:pt x="22" y="85"/>
                      </a:moveTo>
                      <a:lnTo>
                        <a:pt x="40" y="80"/>
                      </a:lnTo>
                      <a:lnTo>
                        <a:pt x="50" y="76"/>
                      </a:lnTo>
                      <a:lnTo>
                        <a:pt x="58" y="71"/>
                      </a:lnTo>
                      <a:lnTo>
                        <a:pt x="63" y="67"/>
                      </a:lnTo>
                      <a:lnTo>
                        <a:pt x="67" y="62"/>
                      </a:lnTo>
                      <a:lnTo>
                        <a:pt x="69" y="57"/>
                      </a:lnTo>
                      <a:lnTo>
                        <a:pt x="70" y="51"/>
                      </a:lnTo>
                      <a:lnTo>
                        <a:pt x="69" y="46"/>
                      </a:lnTo>
                      <a:lnTo>
                        <a:pt x="67" y="40"/>
                      </a:lnTo>
                      <a:lnTo>
                        <a:pt x="64" y="34"/>
                      </a:lnTo>
                      <a:lnTo>
                        <a:pt x="61" y="29"/>
                      </a:lnTo>
                      <a:lnTo>
                        <a:pt x="56" y="23"/>
                      </a:lnTo>
                      <a:lnTo>
                        <a:pt x="52" y="18"/>
                      </a:lnTo>
                      <a:lnTo>
                        <a:pt x="43" y="9"/>
                      </a:lnTo>
                      <a:lnTo>
                        <a:pt x="35" y="1"/>
                      </a:lnTo>
                      <a:lnTo>
                        <a:pt x="33" y="0"/>
                      </a:lnTo>
                      <a:lnTo>
                        <a:pt x="30" y="0"/>
                      </a:lnTo>
                      <a:lnTo>
                        <a:pt x="26" y="2"/>
                      </a:lnTo>
                      <a:lnTo>
                        <a:pt x="22" y="5"/>
                      </a:lnTo>
                      <a:lnTo>
                        <a:pt x="17" y="10"/>
                      </a:lnTo>
                      <a:lnTo>
                        <a:pt x="12" y="15"/>
                      </a:lnTo>
                      <a:lnTo>
                        <a:pt x="9" y="22"/>
                      </a:lnTo>
                      <a:lnTo>
                        <a:pt x="5" y="29"/>
                      </a:lnTo>
                      <a:lnTo>
                        <a:pt x="3" y="37"/>
                      </a:lnTo>
                      <a:lnTo>
                        <a:pt x="1" y="44"/>
                      </a:lnTo>
                      <a:lnTo>
                        <a:pt x="0" y="52"/>
                      </a:lnTo>
                      <a:lnTo>
                        <a:pt x="1" y="59"/>
                      </a:lnTo>
                      <a:lnTo>
                        <a:pt x="3" y="66"/>
                      </a:lnTo>
                      <a:lnTo>
                        <a:pt x="7" y="74"/>
                      </a:lnTo>
                      <a:lnTo>
                        <a:pt x="10" y="77"/>
                      </a:lnTo>
                      <a:lnTo>
                        <a:pt x="13" y="80"/>
                      </a:lnTo>
                      <a:lnTo>
                        <a:pt x="17" y="82"/>
                      </a:lnTo>
                      <a:lnTo>
                        <a:pt x="22" y="8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sp>
              <p:nvSpPr>
                <p:cNvPr id="34" name="Freeform 29"/>
                <p:cNvSpPr/>
                <p:nvPr/>
              </p:nvSpPr>
              <p:spPr bwMode="auto">
                <a:xfrm>
                  <a:off x="3623947" y="3889375"/>
                  <a:ext cx="6350" cy="12700"/>
                </a:xfrm>
                <a:custGeom>
                  <a:avLst/>
                  <a:gdLst>
                    <a:gd name="T0" fmla="*/ 25 w 32"/>
                    <a:gd name="T1" fmla="*/ 0 h 66"/>
                    <a:gd name="T2" fmla="*/ 32 w 32"/>
                    <a:gd name="T3" fmla="*/ 15 h 66"/>
                    <a:gd name="T4" fmla="*/ 31 w 32"/>
                    <a:gd name="T5" fmla="*/ 35 h 66"/>
                    <a:gd name="T6" fmla="*/ 29 w 32"/>
                    <a:gd name="T7" fmla="*/ 50 h 66"/>
                    <a:gd name="T8" fmla="*/ 28 w 32"/>
                    <a:gd name="T9" fmla="*/ 55 h 66"/>
                    <a:gd name="T10" fmla="*/ 26 w 32"/>
                    <a:gd name="T11" fmla="*/ 59 h 66"/>
                    <a:gd name="T12" fmla="*/ 25 w 32"/>
                    <a:gd name="T13" fmla="*/ 62 h 66"/>
                    <a:gd name="T14" fmla="*/ 23 w 32"/>
                    <a:gd name="T15" fmla="*/ 64 h 66"/>
                    <a:gd name="T16" fmla="*/ 21 w 32"/>
                    <a:gd name="T17" fmla="*/ 65 h 66"/>
                    <a:gd name="T18" fmla="*/ 19 w 32"/>
                    <a:gd name="T19" fmla="*/ 66 h 66"/>
                    <a:gd name="T20" fmla="*/ 16 w 32"/>
                    <a:gd name="T21" fmla="*/ 65 h 66"/>
                    <a:gd name="T22" fmla="*/ 14 w 32"/>
                    <a:gd name="T23" fmla="*/ 64 h 66"/>
                    <a:gd name="T24" fmla="*/ 10 w 32"/>
                    <a:gd name="T25" fmla="*/ 60 h 66"/>
                    <a:gd name="T26" fmla="*/ 6 w 32"/>
                    <a:gd name="T27" fmla="*/ 54 h 66"/>
                    <a:gd name="T28" fmla="*/ 3 w 32"/>
                    <a:gd name="T29" fmla="*/ 46 h 66"/>
                    <a:gd name="T30" fmla="*/ 0 w 32"/>
                    <a:gd name="T31" fmla="*/ 37 h 66"/>
                    <a:gd name="T32" fmla="*/ 0 w 32"/>
                    <a:gd name="T33" fmla="*/ 28 h 66"/>
                    <a:gd name="T34" fmla="*/ 0 w 32"/>
                    <a:gd name="T35" fmla="*/ 20 h 66"/>
                    <a:gd name="T36" fmla="*/ 1 w 32"/>
                    <a:gd name="T37" fmla="*/ 16 h 66"/>
                    <a:gd name="T38" fmla="*/ 4 w 32"/>
                    <a:gd name="T39" fmla="*/ 13 h 66"/>
                    <a:gd name="T40" fmla="*/ 6 w 32"/>
                    <a:gd name="T41" fmla="*/ 10 h 66"/>
                    <a:gd name="T42" fmla="*/ 9 w 32"/>
                    <a:gd name="T43" fmla="*/ 7 h 66"/>
                    <a:gd name="T44" fmla="*/ 12 w 32"/>
                    <a:gd name="T45" fmla="*/ 4 h 66"/>
                    <a:gd name="T46" fmla="*/ 16 w 32"/>
                    <a:gd name="T47" fmla="*/ 2 h 66"/>
                    <a:gd name="T48" fmla="*/ 20 w 32"/>
                    <a:gd name="T49" fmla="*/ 1 h 66"/>
                    <a:gd name="T50" fmla="*/ 25 w 32"/>
                    <a:gd name="T5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66">
                      <a:moveTo>
                        <a:pt x="25" y="0"/>
                      </a:moveTo>
                      <a:lnTo>
                        <a:pt x="32" y="15"/>
                      </a:lnTo>
                      <a:lnTo>
                        <a:pt x="31" y="35"/>
                      </a:lnTo>
                      <a:lnTo>
                        <a:pt x="29" y="50"/>
                      </a:lnTo>
                      <a:lnTo>
                        <a:pt x="28" y="55"/>
                      </a:lnTo>
                      <a:lnTo>
                        <a:pt x="26" y="59"/>
                      </a:lnTo>
                      <a:lnTo>
                        <a:pt x="25" y="62"/>
                      </a:lnTo>
                      <a:lnTo>
                        <a:pt x="23" y="64"/>
                      </a:lnTo>
                      <a:lnTo>
                        <a:pt x="21" y="65"/>
                      </a:lnTo>
                      <a:lnTo>
                        <a:pt x="19" y="66"/>
                      </a:lnTo>
                      <a:lnTo>
                        <a:pt x="16" y="65"/>
                      </a:lnTo>
                      <a:lnTo>
                        <a:pt x="14" y="64"/>
                      </a:lnTo>
                      <a:lnTo>
                        <a:pt x="10" y="60"/>
                      </a:lnTo>
                      <a:lnTo>
                        <a:pt x="6" y="54"/>
                      </a:lnTo>
                      <a:lnTo>
                        <a:pt x="3" y="46"/>
                      </a:lnTo>
                      <a:lnTo>
                        <a:pt x="0" y="37"/>
                      </a:lnTo>
                      <a:lnTo>
                        <a:pt x="0" y="28"/>
                      </a:lnTo>
                      <a:lnTo>
                        <a:pt x="0" y="20"/>
                      </a:lnTo>
                      <a:lnTo>
                        <a:pt x="1" y="16"/>
                      </a:lnTo>
                      <a:lnTo>
                        <a:pt x="4" y="13"/>
                      </a:lnTo>
                      <a:lnTo>
                        <a:pt x="6" y="10"/>
                      </a:lnTo>
                      <a:lnTo>
                        <a:pt x="9" y="7"/>
                      </a:lnTo>
                      <a:lnTo>
                        <a:pt x="12" y="4"/>
                      </a:lnTo>
                      <a:lnTo>
                        <a:pt x="16" y="2"/>
                      </a:lnTo>
                      <a:lnTo>
                        <a:pt x="20" y="1"/>
                      </a:lnTo>
                      <a:lnTo>
                        <a:pt x="25" y="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6403" tIns="48201" rIns="96403" bIns="48201" numCol="1" anchor="t" anchorCtr="0" compatLnSpc="1"/>
                <a:lstStyle/>
                <a:p>
                  <a:endParaRPr lang="zh-CN" altLang="en-US"/>
                </a:p>
              </p:txBody>
            </p:sp>
          </p:grpSp>
        </p:grpSp>
      </p:grpSp>
      <p:sp>
        <p:nvSpPr>
          <p:cNvPr id="35" name="TextBox 34"/>
          <p:cNvSpPr txBox="1"/>
          <p:nvPr/>
        </p:nvSpPr>
        <p:spPr>
          <a:xfrm>
            <a:off x="179512" y="1419622"/>
            <a:ext cx="9094156" cy="2677656"/>
          </a:xfrm>
          <a:prstGeom prst="rect">
            <a:avLst/>
          </a:prstGeom>
          <a:noFill/>
        </p:spPr>
        <p:txBody>
          <a:bodyPr wrap="none" rtlCol="0">
            <a:spAutoFit/>
          </a:bodyPr>
          <a:lstStyle/>
          <a:p>
            <a:pPr>
              <a:lnSpc>
                <a:spcPct val="150000"/>
              </a:lnSpc>
            </a:pPr>
            <a:r>
              <a:rPr lang="zh-CN" altLang="en-US" sz="2800" b="1" dirty="0" smtClean="0">
                <a:latin typeface="微软雅黑" pitchFamily="34" charset="-122"/>
                <a:ea typeface="微软雅黑" pitchFamily="34" charset="-122"/>
              </a:rPr>
              <a:t>毒品的来源</a:t>
            </a:r>
            <a:endParaRPr lang="en-US" altLang="zh-CN" sz="2800" b="1" dirty="0" smtClean="0">
              <a:latin typeface="微软雅黑" pitchFamily="34" charset="-122"/>
              <a:ea typeface="微软雅黑" pitchFamily="34" charset="-122"/>
            </a:endParaRPr>
          </a:p>
          <a:p>
            <a:pPr>
              <a:lnSpc>
                <a:spcPct val="150000"/>
              </a:lnSpc>
            </a:pPr>
            <a:r>
              <a:rPr lang="zh-CN" altLang="en-US" sz="2800" b="1" dirty="0" smtClean="0">
                <a:latin typeface="微软雅黑" pitchFamily="34" charset="-122"/>
                <a:ea typeface="微软雅黑" pitchFamily="34" charset="-122"/>
              </a:rPr>
              <a:t>第一类   天然毒品（鸦片、大麻）</a:t>
            </a:r>
            <a:endParaRPr lang="en-US" altLang="zh-CN" sz="2800" b="1" dirty="0" smtClean="0">
              <a:latin typeface="微软雅黑" pitchFamily="34" charset="-122"/>
              <a:ea typeface="微软雅黑" pitchFamily="34" charset="-122"/>
            </a:endParaRPr>
          </a:p>
          <a:p>
            <a:pPr>
              <a:lnSpc>
                <a:spcPct val="150000"/>
              </a:lnSpc>
            </a:pPr>
            <a:r>
              <a:rPr lang="zh-CN" altLang="en-US" sz="2800" b="1" dirty="0" smtClean="0">
                <a:latin typeface="微软雅黑" pitchFamily="34" charset="-122"/>
                <a:ea typeface="微软雅黑" pitchFamily="34" charset="-122"/>
              </a:rPr>
              <a:t>第二类    半合成毒品（海洛因）</a:t>
            </a:r>
            <a:endParaRPr lang="en-US" altLang="zh-CN" sz="2800" b="1" dirty="0" smtClean="0">
              <a:latin typeface="微软雅黑" pitchFamily="34" charset="-122"/>
              <a:ea typeface="微软雅黑" pitchFamily="34" charset="-122"/>
            </a:endParaRPr>
          </a:p>
          <a:p>
            <a:pPr>
              <a:lnSpc>
                <a:spcPct val="150000"/>
              </a:lnSpc>
            </a:pPr>
            <a:r>
              <a:rPr lang="zh-CN" altLang="en-US" sz="2800" b="1" dirty="0" smtClean="0">
                <a:latin typeface="微软雅黑" pitchFamily="34" charset="-122"/>
                <a:ea typeface="微软雅黑" pitchFamily="34" charset="-122"/>
              </a:rPr>
              <a:t>第三类    人工合成毒品（冰毒、摇头丸、氯胺酮或</a:t>
            </a:r>
            <a:r>
              <a:rPr lang="en-US" altLang="zh-CN" sz="2800" b="1" dirty="0" smtClean="0">
                <a:latin typeface="微软雅黑" pitchFamily="34" charset="-122"/>
                <a:ea typeface="微软雅黑" pitchFamily="34" charset="-122"/>
              </a:rPr>
              <a:t>K</a:t>
            </a:r>
            <a:r>
              <a:rPr lang="zh-CN" altLang="en-US" sz="2800" b="1" dirty="0" smtClean="0">
                <a:latin typeface="微软雅黑" pitchFamily="34" charset="-122"/>
                <a:ea typeface="微软雅黑" pitchFamily="34" charset="-122"/>
              </a:rPr>
              <a:t>粉）</a:t>
            </a:r>
            <a:endParaRPr lang="zh-CN" altLang="en-US" sz="2800" b="1"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pic>
        <p:nvPicPr>
          <p:cNvPr id="6" name="Picture 95" descr="吗啡">
            <a:extLst>
              <a:ext uri="{FF2B5EF4-FFF2-40B4-BE49-F238E27FC236}">
                <a16:creationId xmlns="" xmlns:a16="http://schemas.microsoft.com/office/drawing/2014/main" id="{B9489C44-F9D8-4D74-9E9B-A1AF6192C0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835695" cy="199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86" descr="鸦片">
            <a:extLst>
              <a:ext uri="{FF2B5EF4-FFF2-40B4-BE49-F238E27FC236}">
                <a16:creationId xmlns="" xmlns:a16="http://schemas.microsoft.com/office/drawing/2014/main" id="{F8EF0663-E9FD-45AF-9DF9-FD164855B8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2056" y="-8721"/>
            <a:ext cx="2016224" cy="19956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94" descr="可卡因">
            <a:extLst>
              <a:ext uri="{FF2B5EF4-FFF2-40B4-BE49-F238E27FC236}">
                <a16:creationId xmlns="" xmlns:a16="http://schemas.microsoft.com/office/drawing/2014/main" id="{035315CE-4116-4B27-A982-3CB697C3D5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2946" y="0"/>
            <a:ext cx="1809254" cy="199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88" descr="海洛因">
            <a:extLst>
              <a:ext uri="{FF2B5EF4-FFF2-40B4-BE49-F238E27FC236}">
                <a16:creationId xmlns="" xmlns:a16="http://schemas.microsoft.com/office/drawing/2014/main" id="{AF41E994-1735-4FF4-A72D-9976E545089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01662" y="0"/>
            <a:ext cx="1746801" cy="199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93" descr="大麻">
            <a:extLst>
              <a:ext uri="{FF2B5EF4-FFF2-40B4-BE49-F238E27FC236}">
                <a16:creationId xmlns="" xmlns:a16="http://schemas.microsoft.com/office/drawing/2014/main" id="{DDEA43D1-A4D3-438B-8003-56D4A59E33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38761" y="2914030"/>
            <a:ext cx="1590201" cy="1785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3" descr="冰毒">
            <a:extLst>
              <a:ext uri="{FF2B5EF4-FFF2-40B4-BE49-F238E27FC236}">
                <a16:creationId xmlns="" xmlns:a16="http://schemas.microsoft.com/office/drawing/2014/main" id="{1C6FF228-D333-48A4-A00F-9F7AEEF9242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75155" y="2885054"/>
            <a:ext cx="1461591" cy="180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9" descr="麻古">
            <a:extLst>
              <a:ext uri="{FF2B5EF4-FFF2-40B4-BE49-F238E27FC236}">
                <a16:creationId xmlns="" xmlns:a16="http://schemas.microsoft.com/office/drawing/2014/main" id="{86A66F1A-D672-49B6-BAFB-D17460A78AC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2914030"/>
            <a:ext cx="1643042" cy="180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4" descr="三唑仑">
            <a:extLst>
              <a:ext uri="{FF2B5EF4-FFF2-40B4-BE49-F238E27FC236}">
                <a16:creationId xmlns="" xmlns:a16="http://schemas.microsoft.com/office/drawing/2014/main" id="{A04024C7-8E63-4577-A236-828F96CB4ED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00928" y="2928943"/>
            <a:ext cx="1714512" cy="1785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3092030" y="2033141"/>
            <a:ext cx="2941832" cy="707886"/>
          </a:xfrm>
          <a:prstGeom prst="rect">
            <a:avLst/>
          </a:prstGeom>
        </p:spPr>
        <p:txBody>
          <a:bodyPr wrap="none">
            <a:spAutoFit/>
          </a:bodyPr>
          <a:lstStyle/>
          <a:p>
            <a:pPr algn="ctr"/>
            <a:r>
              <a:rPr kumimoji="1" lang="zh-CN" altLang="en-US" sz="4000" b="1" spc="300" dirty="0">
                <a:solidFill>
                  <a:srgbClr val="FF0000"/>
                </a:solidFill>
                <a:latin typeface="Microsoft YaHei" charset="-122"/>
                <a:ea typeface="Microsoft YaHei" charset="-122"/>
                <a:cs typeface="Microsoft YaHei" charset="-122"/>
              </a:rPr>
              <a:t>什么是毒品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750"/>
                                        <p:tgtEl>
                                          <p:spTgt spid="6"/>
                                        </p:tgtEl>
                                      </p:cBhvr>
                                    </p:animEffect>
                                  </p:childTnLst>
                                </p:cTn>
                              </p:par>
                            </p:childTnLst>
                          </p:cTn>
                        </p:par>
                        <p:par>
                          <p:cTn id="8" fill="hold">
                            <p:stCondLst>
                              <p:cond delay="750"/>
                            </p:stCondLst>
                            <p:childTnLst>
                              <p:par>
                                <p:cTn id="9" presetID="18" presetClass="entr" presetSubtype="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750"/>
                                        <p:tgtEl>
                                          <p:spTgt spid="13"/>
                                        </p:tgtEl>
                                      </p:cBhvr>
                                    </p:animEffect>
                                  </p:childTnLst>
                                </p:cTn>
                              </p:par>
                            </p:childTnLst>
                          </p:cTn>
                        </p:par>
                        <p:par>
                          <p:cTn id="12" fill="hold">
                            <p:stCondLst>
                              <p:cond delay="1500"/>
                            </p:stCondLst>
                            <p:childTnLst>
                              <p:par>
                                <p:cTn id="13" presetID="18" presetClass="entr" presetSubtype="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750"/>
                                        <p:tgtEl>
                                          <p:spTgt spid="14"/>
                                        </p:tgtEl>
                                      </p:cBhvr>
                                    </p:animEffect>
                                  </p:childTnLst>
                                </p:cTn>
                              </p:par>
                            </p:childTnLst>
                          </p:cTn>
                        </p:par>
                        <p:par>
                          <p:cTn id="16" fill="hold">
                            <p:stCondLst>
                              <p:cond delay="2250"/>
                            </p:stCondLst>
                            <p:childTnLst>
                              <p:par>
                                <p:cTn id="17" presetID="18" presetClass="entr" presetSubtype="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strips(downRight)">
                                      <p:cBhvr>
                                        <p:cTn id="19" dur="750"/>
                                        <p:tgtEl>
                                          <p:spTgt spid="15"/>
                                        </p:tgtEl>
                                      </p:cBhvr>
                                    </p:animEffect>
                                  </p:childTnLst>
                                </p:cTn>
                              </p:par>
                            </p:childTnLst>
                          </p:cTn>
                        </p:par>
                        <p:par>
                          <p:cTn id="20" fill="hold">
                            <p:stCondLst>
                              <p:cond delay="3000"/>
                            </p:stCondLst>
                            <p:childTnLst>
                              <p:par>
                                <p:cTn id="21" presetID="18" presetClass="entr" presetSubtype="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trips(downRight)">
                                      <p:cBhvr>
                                        <p:cTn id="23" dur="750"/>
                                        <p:tgtEl>
                                          <p:spTgt spid="16"/>
                                        </p:tgtEl>
                                      </p:cBhvr>
                                    </p:animEffect>
                                  </p:childTnLst>
                                </p:cTn>
                              </p:par>
                            </p:childTnLst>
                          </p:cTn>
                        </p:par>
                        <p:par>
                          <p:cTn id="24" fill="hold">
                            <p:stCondLst>
                              <p:cond delay="3750"/>
                            </p:stCondLst>
                            <p:childTnLst>
                              <p:par>
                                <p:cTn id="25" presetID="9" presetClass="entr" presetSubtype="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dissolve">
                                      <p:cBhvr>
                                        <p:cTn id="27" dur="500"/>
                                        <p:tgtEl>
                                          <p:spTgt spid="17"/>
                                        </p:tgtEl>
                                      </p:cBhvr>
                                    </p:animEffect>
                                  </p:childTnLst>
                                </p:cTn>
                              </p:par>
                            </p:childTnLst>
                          </p:cTn>
                        </p:par>
                        <p:par>
                          <p:cTn id="28" fill="hold">
                            <p:stCondLst>
                              <p:cond delay="4250"/>
                            </p:stCondLst>
                            <p:childTnLst>
                              <p:par>
                                <p:cTn id="29" presetID="9"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dissolve">
                                      <p:cBhvr>
                                        <p:cTn id="31" dur="500"/>
                                        <p:tgtEl>
                                          <p:spTgt spid="21"/>
                                        </p:tgtEl>
                                      </p:cBhvr>
                                    </p:animEffect>
                                  </p:childTnLst>
                                </p:cTn>
                              </p:par>
                            </p:childTnLst>
                          </p:cTn>
                        </p:par>
                        <p:par>
                          <p:cTn id="32" fill="hold">
                            <p:stCondLst>
                              <p:cond delay="4750"/>
                            </p:stCondLst>
                            <p:childTnLst>
                              <p:par>
                                <p:cTn id="33" presetID="9"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dissolv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pic>
        <p:nvPicPr>
          <p:cNvPr id="6" name="Picture 16" descr="摇头丸">
            <a:extLst>
              <a:ext uri="{FF2B5EF4-FFF2-40B4-BE49-F238E27FC236}">
                <a16:creationId xmlns="" xmlns:a16="http://schemas.microsoft.com/office/drawing/2014/main" id="{040552A3-9902-4480-9E43-721C928127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19" y="483518"/>
            <a:ext cx="1647625" cy="165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0" descr="止咳水">
            <a:extLst>
              <a:ext uri="{FF2B5EF4-FFF2-40B4-BE49-F238E27FC236}">
                <a16:creationId xmlns="" xmlns:a16="http://schemas.microsoft.com/office/drawing/2014/main" id="{7742EF6B-E827-4472-8E36-ACDE1D44C8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483518"/>
            <a:ext cx="1715652" cy="1656184"/>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descr="安眠酮">
            <a:extLst>
              <a:ext uri="{FF2B5EF4-FFF2-40B4-BE49-F238E27FC236}">
                <a16:creationId xmlns="" xmlns:a16="http://schemas.microsoft.com/office/drawing/2014/main" id="{45B1BF31-0357-4432-AFA8-55A1EF8E2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1056" y="483518"/>
            <a:ext cx="1729296" cy="1656184"/>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7" descr="浴盐">
            <a:extLst>
              <a:ext uri="{FF2B5EF4-FFF2-40B4-BE49-F238E27FC236}">
                <a16:creationId xmlns="" xmlns:a16="http://schemas.microsoft.com/office/drawing/2014/main" id="{21DED792-3986-40E9-8FDD-FA3CF8AA9F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2905109"/>
            <a:ext cx="1647625" cy="1809766"/>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descr="跳跳糖">
            <a:extLst>
              <a:ext uri="{FF2B5EF4-FFF2-40B4-BE49-F238E27FC236}">
                <a16:creationId xmlns="" xmlns:a16="http://schemas.microsoft.com/office/drawing/2014/main" id="{C5E3761D-CCB0-4A22-A5BE-467B2C2E7DC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1324" y="2905109"/>
            <a:ext cx="1651036" cy="1809766"/>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4" descr="K粉">
            <a:extLst>
              <a:ext uri="{FF2B5EF4-FFF2-40B4-BE49-F238E27FC236}">
                <a16:creationId xmlns="" xmlns:a16="http://schemas.microsoft.com/office/drawing/2014/main" id="{8CB68027-7CA3-47E3-B46E-1EEDDE63BAF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7864" y="2905109"/>
            <a:ext cx="1571636" cy="1809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3101084" y="2197223"/>
            <a:ext cx="2941832" cy="707886"/>
          </a:xfrm>
          <a:prstGeom prst="rect">
            <a:avLst/>
          </a:prstGeom>
        </p:spPr>
        <p:txBody>
          <a:bodyPr wrap="none">
            <a:spAutoFit/>
          </a:bodyPr>
          <a:lstStyle/>
          <a:p>
            <a:pPr algn="ctr"/>
            <a:r>
              <a:rPr kumimoji="1" lang="zh-CN" altLang="en-US" sz="4000" b="1" spc="300" dirty="0">
                <a:solidFill>
                  <a:srgbClr val="FF0000"/>
                </a:solidFill>
                <a:latin typeface="Microsoft YaHei" charset="-122"/>
                <a:ea typeface="Microsoft YaHei" charset="-122"/>
                <a:cs typeface="Microsoft YaHei" charset="-122"/>
              </a:rPr>
              <a:t>什么是毒品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ssolve">
                                      <p:cBhvr>
                                        <p:cTn id="19" dur="500"/>
                                        <p:tgtEl>
                                          <p:spTgt spid="9"/>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500"/>
                                        <p:tgtEl>
                                          <p:spTgt spid="10"/>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pic>
        <p:nvPicPr>
          <p:cNvPr id="6" name="Picture 13"/>
          <p:cNvPicPr preferRelativeResize="0">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00192" y="123478"/>
            <a:ext cx="2693346" cy="2736304"/>
          </a:xfrm>
          <a:prstGeom prst="ellipse">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文本框 11"/>
          <p:cNvSpPr txBox="1">
            <a:spLocks noChangeArrowheads="1"/>
          </p:cNvSpPr>
          <p:nvPr/>
        </p:nvSpPr>
        <p:spPr bwMode="auto">
          <a:xfrm>
            <a:off x="3831800" y="2209753"/>
            <a:ext cx="5088467" cy="742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3600" b="1" i="1" dirty="0">
                <a:ln w="18000">
                  <a:noFill/>
                  <a:prstDash val="solid"/>
                  <a:miter lim="800000"/>
                </a:ln>
                <a:effectLst>
                  <a:outerShdw blurRad="25500" dist="23000" dir="7020000" algn="tl">
                    <a:srgbClr val="000000">
                      <a:alpha val="50000"/>
                    </a:srgbClr>
                  </a:outerShdw>
                </a:effectLst>
                <a:latin typeface="微软雅黑" pitchFamily="34" charset="-122"/>
                <a:ea typeface="微软雅黑" pitchFamily="34" charset="-122"/>
              </a:rPr>
              <a:t>祸及</a:t>
            </a:r>
            <a:r>
              <a:rPr lang="zh-CN" altLang="en-US" sz="3600" b="1" i="1" dirty="0" smtClean="0">
                <a:ln w="18000">
                  <a:noFill/>
                  <a:prstDash val="solid"/>
                  <a:miter lim="800000"/>
                </a:ln>
                <a:effectLst>
                  <a:outerShdw blurRad="25500" dist="23000" dir="7020000" algn="tl">
                    <a:srgbClr val="000000">
                      <a:alpha val="50000"/>
                    </a:srgbClr>
                  </a:outerShdw>
                </a:effectLst>
                <a:latin typeface="微软雅黑" pitchFamily="34" charset="-122"/>
                <a:ea typeface="微软雅黑" pitchFamily="34" charset="-122"/>
              </a:rPr>
              <a:t>家</a:t>
            </a:r>
            <a:r>
              <a:rPr lang="zh-CN" altLang="en-US" sz="3600" b="1" i="1" dirty="0">
                <a:ln w="18000">
                  <a:noFill/>
                  <a:prstDash val="solid"/>
                  <a:miter lim="800000"/>
                </a:ln>
                <a:effectLst>
                  <a:outerShdw blurRad="25500" dist="23000" dir="7020000" algn="tl">
                    <a:srgbClr val="000000">
                      <a:alpha val="50000"/>
                    </a:srgbClr>
                  </a:outerShdw>
                </a:effectLst>
                <a:latin typeface="微软雅黑" pitchFamily="34" charset="-122"/>
                <a:ea typeface="微软雅黑" pitchFamily="34" charset="-122"/>
              </a:rPr>
              <a:t>庭</a:t>
            </a:r>
          </a:p>
        </p:txBody>
      </p:sp>
      <p:sp>
        <p:nvSpPr>
          <p:cNvPr id="9" name="文本框 10"/>
          <p:cNvSpPr txBox="1">
            <a:spLocks noChangeArrowheads="1"/>
          </p:cNvSpPr>
          <p:nvPr/>
        </p:nvSpPr>
        <p:spPr bwMode="auto">
          <a:xfrm>
            <a:off x="3840480" y="3363838"/>
            <a:ext cx="5088467" cy="742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3600" b="1" i="1" dirty="0">
                <a:ln w="18000">
                  <a:noFill/>
                  <a:prstDash val="solid"/>
                  <a:miter lim="800000"/>
                </a:ln>
                <a:effectLst>
                  <a:outerShdw blurRad="25500" dist="23000" dir="7020000" algn="tl">
                    <a:srgbClr val="000000">
                      <a:alpha val="50000"/>
                    </a:srgbClr>
                  </a:outerShdw>
                </a:effectLst>
                <a:latin typeface="微软雅黑" pitchFamily="34" charset="-122"/>
                <a:ea typeface="微软雅黑" pitchFamily="34" charset="-122"/>
              </a:rPr>
              <a:t>危害社会</a:t>
            </a:r>
          </a:p>
        </p:txBody>
      </p:sp>
      <p:sp>
        <p:nvSpPr>
          <p:cNvPr id="3" name="矩形 2"/>
          <p:cNvSpPr/>
          <p:nvPr/>
        </p:nvSpPr>
        <p:spPr>
          <a:xfrm>
            <a:off x="3851920" y="1350957"/>
            <a:ext cx="2031325" cy="646331"/>
          </a:xfrm>
          <a:prstGeom prst="rect">
            <a:avLst/>
          </a:prstGeom>
          <a:noFill/>
        </p:spPr>
        <p:txBody>
          <a:bodyPr wrap="none" lIns="91440" tIns="45720" rIns="91440" bIns="45720">
            <a:spAutoFit/>
          </a:bodyPr>
          <a:lstStyle/>
          <a:p>
            <a:pPr algn="ctr"/>
            <a:r>
              <a:rPr lang="zh-CN" altLang="en-US" sz="3600" b="1" i="1" dirty="0">
                <a:ln w="18000">
                  <a:noFill/>
                  <a:prstDash val="solid"/>
                  <a:miter lim="800000"/>
                </a:ln>
                <a:effectLst>
                  <a:outerShdw blurRad="25500" dist="23000" dir="7020000" algn="tl">
                    <a:srgbClr val="000000">
                      <a:alpha val="50000"/>
                    </a:srgbClr>
                  </a:outerShdw>
                </a:effectLst>
                <a:latin typeface="微软雅黑" pitchFamily="34" charset="-122"/>
                <a:ea typeface="微软雅黑" pitchFamily="34" charset="-122"/>
              </a:rPr>
              <a:t>毁灭自己</a:t>
            </a:r>
            <a:endParaRPr lang="zh-CN" altLang="en-US" sz="3600" b="1" i="1" dirty="0">
              <a:ln w="18000">
                <a:noFill/>
                <a:prstDash val="solid"/>
                <a:miter lim="800000"/>
              </a:ln>
              <a:effectLst>
                <a:outerShdw blurRad="25500" dist="23000" dir="7020000" algn="tl">
                  <a:srgbClr val="000000">
                    <a:alpha val="50000"/>
                  </a:srgbClr>
                </a:outerShdw>
              </a:effectLst>
            </a:endParaRPr>
          </a:p>
        </p:txBody>
      </p:sp>
      <p:pic>
        <p:nvPicPr>
          <p:cNvPr id="13" name="图片 1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09551" y="253294"/>
            <a:ext cx="3362329" cy="465523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
        <p:nvSpPr>
          <p:cNvPr id="2" name="TextBox 1"/>
          <p:cNvSpPr txBox="1"/>
          <p:nvPr/>
        </p:nvSpPr>
        <p:spPr>
          <a:xfrm>
            <a:off x="3253086" y="104682"/>
            <a:ext cx="2749471" cy="707886"/>
          </a:xfrm>
          <a:prstGeom prst="rect">
            <a:avLst/>
          </a:prstGeom>
          <a:noFill/>
        </p:spPr>
        <p:txBody>
          <a:bodyPr wrap="none" rtlCol="0">
            <a:spAutoFit/>
          </a:bodyPr>
          <a:lstStyle/>
          <a:p>
            <a:r>
              <a:rPr lang="zh-CN" altLang="en-US" sz="4000" b="1" dirty="0" smtClean="0">
                <a:solidFill>
                  <a:srgbClr val="FF0000"/>
                </a:solidFill>
                <a:latin typeface="微软雅黑" pitchFamily="34" charset="-122"/>
                <a:ea typeface="微软雅黑" pitchFamily="34" charset="-122"/>
              </a:rPr>
              <a:t>毒品的危害</a:t>
            </a:r>
            <a:endParaRPr lang="zh-CN" altLang="en-US" sz="4000" b="1" dirty="0">
              <a:solidFill>
                <a:srgbClr val="FF000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1"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1"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P spid="8" grpId="1"/>
      <p:bldP spid="9" grpId="0" bldLvl="0"/>
      <p:bldP spid="9" grpId="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http://www.zg2z.com/template/red/images/logo.png"/>
          <p:cNvPicPr/>
          <p:nvPr/>
        </p:nvPicPr>
        <p:blipFill>
          <a:blip r:embed="rId2">
            <a:clrChange>
              <a:clrFrom>
                <a:srgbClr val="FFFFFF"/>
              </a:clrFrom>
              <a:clrTo>
                <a:srgbClr val="FFFFFF">
                  <a:alpha val="0"/>
                </a:srgbClr>
              </a:clrTo>
            </a:clrChange>
          </a:blip>
          <a:srcRect r="77285"/>
          <a:stretch>
            <a:fillRect/>
          </a:stretch>
        </p:blipFill>
        <p:spPr bwMode="auto">
          <a:xfrm>
            <a:off x="8501090" y="4476727"/>
            <a:ext cx="642910" cy="666773"/>
          </a:xfrm>
          <a:prstGeom prst="rect">
            <a:avLst/>
          </a:prstGeom>
          <a:noFill/>
          <a:ln w="9525">
            <a:noFill/>
            <a:miter lim="800000"/>
            <a:headEnd/>
            <a:tailEnd/>
          </a:ln>
        </p:spPr>
      </p:pic>
      <p:pic>
        <p:nvPicPr>
          <p:cNvPr id="5" name="图片 4" descr="http://www.zg2z.com/template/red/images/logo.png"/>
          <p:cNvPicPr/>
          <p:nvPr/>
        </p:nvPicPr>
        <p:blipFill>
          <a:blip r:embed="rId2"/>
          <a:srcRect l="23385"/>
          <a:stretch>
            <a:fillRect/>
          </a:stretch>
        </p:blipFill>
        <p:spPr bwMode="auto">
          <a:xfrm>
            <a:off x="7246620" y="4714875"/>
            <a:ext cx="1897380" cy="428625"/>
          </a:xfrm>
          <a:prstGeom prst="rect">
            <a:avLst/>
          </a:prstGeom>
          <a:noFill/>
          <a:ln w="9525">
            <a:noFill/>
            <a:miter lim="800000"/>
            <a:headEnd/>
            <a:tailEnd/>
          </a:ln>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1672" y="-51897"/>
            <a:ext cx="2952328" cy="3127703"/>
          </a:xfrm>
          <a:prstGeom prst="ellipse">
            <a:avLst/>
          </a:prstGeom>
          <a:ln>
            <a:noFill/>
          </a:ln>
          <a:effectLst>
            <a:softEdge rad="112500"/>
          </a:effectLst>
        </p:spPr>
      </p:pic>
      <p:sp>
        <p:nvSpPr>
          <p:cNvPr id="7" name="TextBox 188"/>
          <p:cNvSpPr txBox="1"/>
          <p:nvPr/>
        </p:nvSpPr>
        <p:spPr>
          <a:xfrm>
            <a:off x="3663260" y="314708"/>
            <a:ext cx="3501028" cy="615553"/>
          </a:xfrm>
          <a:prstGeom prst="rect">
            <a:avLst/>
          </a:prstGeom>
          <a:noFill/>
        </p:spPr>
        <p:txBody>
          <a:bodyPr wrap="square" lIns="0" tIns="0" rIns="0" bIns="0" rtlCol="0">
            <a:spAutoFit/>
          </a:bodyPr>
          <a:lstStyle/>
          <a:p>
            <a:r>
              <a:rPr lang="zh-CN" altLang="en-US" sz="4000" b="1" dirty="0" smtClean="0">
                <a:solidFill>
                  <a:srgbClr val="C00000"/>
                </a:solidFill>
                <a:latin typeface="Arial" panose="020B0604020202020204" pitchFamily="34" charset="0"/>
                <a:ea typeface="微软雅黑" panose="020B0503020204020204" pitchFamily="34" charset="-122"/>
              </a:rPr>
              <a:t>毁灭</a:t>
            </a:r>
            <a:r>
              <a:rPr lang="zh-CN" altLang="en-US" sz="4000" b="1" dirty="0">
                <a:solidFill>
                  <a:srgbClr val="C00000"/>
                </a:solidFill>
                <a:latin typeface="Arial" panose="020B0604020202020204" pitchFamily="34" charset="0"/>
                <a:ea typeface="微软雅黑" panose="020B0503020204020204" pitchFamily="34" charset="-122"/>
              </a:rPr>
              <a:t>自己</a:t>
            </a:r>
          </a:p>
        </p:txBody>
      </p:sp>
      <p:sp>
        <p:nvSpPr>
          <p:cNvPr id="8" name="文本框 3"/>
          <p:cNvSpPr txBox="1"/>
          <p:nvPr/>
        </p:nvSpPr>
        <p:spPr>
          <a:xfrm>
            <a:off x="3880905" y="1059582"/>
            <a:ext cx="2275271" cy="1569660"/>
          </a:xfrm>
          <a:prstGeom prst="rect">
            <a:avLst/>
          </a:prstGeom>
          <a:noFill/>
        </p:spPr>
        <p:txBody>
          <a:bodyPr>
            <a:spAutoFit/>
          </a:bodyPr>
          <a:lstStyle/>
          <a:p>
            <a:pPr>
              <a:lnSpc>
                <a:spcPct val="150000"/>
              </a:lnSpc>
              <a:defRPr/>
            </a:pPr>
            <a:r>
              <a:rPr lang="zh-CN" altLang="en-US" sz="2800" b="1" dirty="0" smtClean="0">
                <a:latin typeface="微软雅黑" pitchFamily="34" charset="-122"/>
                <a:ea typeface="微软雅黑" pitchFamily="34" charset="-122"/>
              </a:rPr>
              <a:t>心脏病变</a:t>
            </a:r>
            <a:endParaRPr lang="en-US" altLang="zh-CN" sz="2800" b="1" dirty="0" smtClean="0">
              <a:latin typeface="微软雅黑" pitchFamily="34" charset="-122"/>
              <a:ea typeface="微软雅黑" pitchFamily="34" charset="-122"/>
            </a:endParaRPr>
          </a:p>
          <a:p>
            <a:pPr>
              <a:defRPr/>
            </a:pPr>
            <a:endParaRPr lang="zh-CN" altLang="en-US" dirty="0">
              <a:latin typeface="微软雅黑" pitchFamily="34" charset="-122"/>
              <a:ea typeface="微软雅黑" pitchFamily="34" charset="-122"/>
            </a:endParaRPr>
          </a:p>
          <a:p>
            <a:pPr>
              <a:defRPr/>
            </a:pPr>
            <a:endParaRPr lang="zh-CN" altLang="en-US" dirty="0">
              <a:latin typeface="微软雅黑" pitchFamily="34" charset="-122"/>
              <a:ea typeface="微软雅黑" pitchFamily="34" charset="-122"/>
            </a:endParaRPr>
          </a:p>
          <a:p>
            <a:pPr fontAlgn="auto">
              <a:spcBef>
                <a:spcPts val="0"/>
              </a:spcBef>
              <a:spcAft>
                <a:spcPts val="0"/>
              </a:spcAft>
              <a:defRPr/>
            </a:pPr>
            <a:endParaRPr lang="zh-CN" altLang="en-US" dirty="0">
              <a:latin typeface="微软雅黑" pitchFamily="34" charset="-122"/>
              <a:ea typeface="微软雅黑" pitchFamily="34" charset="-122"/>
            </a:endParaRPr>
          </a:p>
        </p:txBody>
      </p:sp>
      <p:sp>
        <p:nvSpPr>
          <p:cNvPr id="9" name="文本框 9"/>
          <p:cNvSpPr txBox="1"/>
          <p:nvPr/>
        </p:nvSpPr>
        <p:spPr>
          <a:xfrm>
            <a:off x="320726" y="2418442"/>
            <a:ext cx="2275271" cy="369332"/>
          </a:xfrm>
          <a:prstGeom prst="rect">
            <a:avLst/>
          </a:prstGeom>
          <a:noFill/>
        </p:spPr>
        <p:txBody>
          <a:bodyPr>
            <a:spAutoFit/>
          </a:bodyPr>
          <a:lstStyle/>
          <a:p>
            <a:pPr fontAlgn="auto">
              <a:spcBef>
                <a:spcPts val="0"/>
              </a:spcBef>
              <a:spcAft>
                <a:spcPts val="0"/>
              </a:spcAft>
              <a:defRPr/>
            </a:pPr>
            <a:endParaRPr lang="zh-CN" altLang="en-US" dirty="0">
              <a:latin typeface="微软雅黑" pitchFamily="34" charset="-122"/>
              <a:ea typeface="微软雅黑" pitchFamily="34" charset="-122"/>
            </a:endParaRPr>
          </a:p>
        </p:txBody>
      </p:sp>
      <p:sp>
        <p:nvSpPr>
          <p:cNvPr id="10" name="文本框 14"/>
          <p:cNvSpPr txBox="1"/>
          <p:nvPr/>
        </p:nvSpPr>
        <p:spPr>
          <a:xfrm>
            <a:off x="358152" y="2994506"/>
            <a:ext cx="2275271" cy="369332"/>
          </a:xfrm>
          <a:prstGeom prst="rect">
            <a:avLst/>
          </a:prstGeom>
          <a:noFill/>
        </p:spPr>
        <p:txBody>
          <a:bodyPr>
            <a:spAutoFit/>
          </a:bodyPr>
          <a:lstStyle/>
          <a:p>
            <a:pPr fontAlgn="auto">
              <a:spcBef>
                <a:spcPts val="0"/>
              </a:spcBef>
              <a:spcAft>
                <a:spcPts val="0"/>
              </a:spcAft>
              <a:defRPr/>
            </a:pPr>
            <a:endParaRPr lang="zh-CN" altLang="en-US" dirty="0">
              <a:latin typeface="微软雅黑" pitchFamily="34" charset="-122"/>
              <a:ea typeface="微软雅黑" pitchFamily="34" charset="-122"/>
            </a:endParaRPr>
          </a:p>
        </p:txBody>
      </p:sp>
      <p:sp>
        <p:nvSpPr>
          <p:cNvPr id="3" name="矩形 2"/>
          <p:cNvSpPr/>
          <p:nvPr/>
        </p:nvSpPr>
        <p:spPr>
          <a:xfrm>
            <a:off x="3848989" y="2966626"/>
            <a:ext cx="3057247" cy="662554"/>
          </a:xfrm>
          <a:prstGeom prst="rect">
            <a:avLst/>
          </a:prstGeom>
        </p:spPr>
        <p:txBody>
          <a:bodyPr wrap="none">
            <a:spAutoFit/>
          </a:bodyPr>
          <a:lstStyle/>
          <a:p>
            <a:pPr>
              <a:lnSpc>
                <a:spcPct val="150000"/>
              </a:lnSpc>
            </a:pPr>
            <a:r>
              <a:rPr lang="zh-CN" altLang="en-US" sz="2800" b="1" dirty="0" smtClean="0">
                <a:latin typeface="微软雅黑" pitchFamily="34" charset="-122"/>
                <a:ea typeface="微软雅黑" pitchFamily="34" charset="-122"/>
              </a:rPr>
              <a:t>自伤、自杀、自残</a:t>
            </a:r>
            <a:endParaRPr lang="zh-CN" altLang="en-US" sz="2800" b="1" dirty="0">
              <a:latin typeface="微软雅黑" pitchFamily="34" charset="-122"/>
              <a:ea typeface="微软雅黑" pitchFamily="34" charset="-122"/>
            </a:endParaRPr>
          </a:p>
        </p:txBody>
      </p:sp>
      <p:sp>
        <p:nvSpPr>
          <p:cNvPr id="12" name="矩形 11"/>
          <p:cNvSpPr/>
          <p:nvPr/>
        </p:nvSpPr>
        <p:spPr>
          <a:xfrm>
            <a:off x="3923928" y="3763383"/>
            <a:ext cx="1726755" cy="523220"/>
          </a:xfrm>
          <a:prstGeom prst="rect">
            <a:avLst/>
          </a:prstGeom>
        </p:spPr>
        <p:txBody>
          <a:bodyPr wrap="none">
            <a:spAutoFit/>
          </a:bodyPr>
          <a:lstStyle/>
          <a:p>
            <a:r>
              <a:rPr lang="zh-CN" altLang="en-US" sz="2800" b="1" dirty="0">
                <a:latin typeface="微软雅黑" pitchFamily="34" charset="-122"/>
                <a:ea typeface="微软雅黑" pitchFamily="34" charset="-122"/>
              </a:rPr>
              <a:t>加速死亡 </a:t>
            </a:r>
          </a:p>
        </p:txBody>
      </p:sp>
      <p:pic>
        <p:nvPicPr>
          <p:cNvPr id="15" name="图片 14" descr="图片包含 文字&#10;&#10;已生成高可信度的说明">
            <a:extLst>
              <a:ext uri="{FF2B5EF4-FFF2-40B4-BE49-F238E27FC236}">
                <a16:creationId xmlns:a16="http://schemas.microsoft.com/office/drawing/2014/main" xmlns="" id="{B1252A80-AEBF-414B-BE30-356675F334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903" y="448724"/>
            <a:ext cx="3673791" cy="4694775"/>
          </a:xfrm>
          <a:prstGeom prst="rect">
            <a:avLst/>
          </a:prstGeom>
        </p:spPr>
      </p:pic>
      <p:sp>
        <p:nvSpPr>
          <p:cNvPr id="11" name="矩形 10"/>
          <p:cNvSpPr/>
          <p:nvPr/>
        </p:nvSpPr>
        <p:spPr>
          <a:xfrm>
            <a:off x="3886374" y="1696248"/>
            <a:ext cx="1620957" cy="738664"/>
          </a:xfrm>
          <a:prstGeom prst="rect">
            <a:avLst/>
          </a:prstGeom>
        </p:spPr>
        <p:txBody>
          <a:bodyPr wrap="none">
            <a:spAutoFit/>
          </a:bodyPr>
          <a:lstStyle/>
          <a:p>
            <a:pPr fontAlgn="auto">
              <a:lnSpc>
                <a:spcPct val="150000"/>
              </a:lnSpc>
              <a:spcBef>
                <a:spcPts val="0"/>
              </a:spcBef>
              <a:spcAft>
                <a:spcPts val="0"/>
              </a:spcAft>
              <a:defRPr/>
            </a:pPr>
            <a:r>
              <a:rPr lang="zh-CN" altLang="en-US" sz="2800" b="1" dirty="0">
                <a:latin typeface="微软雅黑" pitchFamily="34" charset="-122"/>
                <a:ea typeface="微软雅黑" pitchFamily="34" charset="-122"/>
              </a:rPr>
              <a:t>大脑病变</a:t>
            </a:r>
            <a:endParaRPr lang="en-US" altLang="zh-CN" sz="2800" b="1" dirty="0">
              <a:latin typeface="微软雅黑" pitchFamily="34" charset="-122"/>
              <a:ea typeface="微软雅黑" pitchFamily="34" charset="-122"/>
            </a:endParaRPr>
          </a:p>
        </p:txBody>
      </p:sp>
      <p:sp>
        <p:nvSpPr>
          <p:cNvPr id="13" name="矩形 12"/>
          <p:cNvSpPr/>
          <p:nvPr/>
        </p:nvSpPr>
        <p:spPr>
          <a:xfrm>
            <a:off x="3848989" y="2385113"/>
            <a:ext cx="1620957" cy="738664"/>
          </a:xfrm>
          <a:prstGeom prst="rect">
            <a:avLst/>
          </a:prstGeom>
        </p:spPr>
        <p:txBody>
          <a:bodyPr wrap="none">
            <a:spAutoFit/>
          </a:bodyPr>
          <a:lstStyle/>
          <a:p>
            <a:pPr>
              <a:lnSpc>
                <a:spcPct val="150000"/>
              </a:lnSpc>
              <a:defRPr/>
            </a:pPr>
            <a:r>
              <a:rPr lang="zh-CN" altLang="en-US" sz="2800" b="1" dirty="0">
                <a:latin typeface="微软雅黑" pitchFamily="34" charset="-122"/>
                <a:ea typeface="微软雅黑" pitchFamily="34" charset="-122"/>
              </a:rPr>
              <a:t>瘦弱不堪</a:t>
            </a:r>
            <a:endParaRPr lang="en-US" altLang="zh-CN" sz="2800" b="1"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2" presetClass="entr" presetSubtype="1"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300" fill="hold"/>
                                        <p:tgtEl>
                                          <p:spTgt spid="7"/>
                                        </p:tgtEl>
                                        <p:attrNameLst>
                                          <p:attrName>ppt_x</p:attrName>
                                        </p:attrNameLst>
                                      </p:cBhvr>
                                      <p:tavLst>
                                        <p:tav tm="0">
                                          <p:val>
                                            <p:strVal val="#ppt_x"/>
                                          </p:val>
                                        </p:tav>
                                        <p:tav tm="100000">
                                          <p:val>
                                            <p:strVal val="#ppt_x"/>
                                          </p:val>
                                        </p:tav>
                                      </p:tavLst>
                                    </p:anim>
                                    <p:anim calcmode="lin" valueType="num">
                                      <p:cBhvr additive="base">
                                        <p:cTn id="15" dur="3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1000"/>
                                        <p:tgtEl>
                                          <p:spTgt spid="3"/>
                                        </p:tgtEl>
                                      </p:cBhvr>
                                    </p:animEffect>
                                    <p:anim calcmode="lin" valueType="num">
                                      <p:cBhvr>
                                        <p:cTn id="41" dur="1000" fill="hold"/>
                                        <p:tgtEl>
                                          <p:spTgt spid="3"/>
                                        </p:tgtEl>
                                        <p:attrNameLst>
                                          <p:attrName>ppt_x</p:attrName>
                                        </p:attrNameLst>
                                      </p:cBhvr>
                                      <p:tavLst>
                                        <p:tav tm="0">
                                          <p:val>
                                            <p:strVal val="#ppt_x"/>
                                          </p:val>
                                        </p:tav>
                                        <p:tav tm="100000">
                                          <p:val>
                                            <p:strVal val="#ppt_x"/>
                                          </p:val>
                                        </p:tav>
                                      </p:tavLst>
                                    </p:anim>
                                    <p:anim calcmode="lin" valueType="num">
                                      <p:cBhvr>
                                        <p:cTn id="4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1" fill="hold"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heel(1)">
                                      <p:cBhvr>
                                        <p:cTn id="54"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 grpId="0"/>
      <p:bldP spid="12" grpId="0"/>
      <p:bldP spid="11" grpId="0"/>
      <p:bldP spid="1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1501</TotalTime>
  <Words>573</Words>
  <Application>Microsoft Office PowerPoint</Application>
  <PresentationFormat>全屏显示(16:9)</PresentationFormat>
  <Paragraphs>91</Paragraphs>
  <Slides>24</Slides>
  <Notes>1</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administered-00</cp:lastModifiedBy>
  <cp:revision>165</cp:revision>
  <dcterms:created xsi:type="dcterms:W3CDTF">2017-12-18T08:04:14Z</dcterms:created>
  <dcterms:modified xsi:type="dcterms:W3CDTF">2019-09-18T06:49:37Z</dcterms:modified>
</cp:coreProperties>
</file>