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handoutMasterIdLst>
    <p:handoutMasterId r:id="rId15"/>
  </p:handoutMasterIdLst>
  <p:sldIdLst>
    <p:sldId id="329" r:id="rId3"/>
    <p:sldId id="330" r:id="rId4"/>
    <p:sldId id="331" r:id="rId5"/>
    <p:sldId id="332" r:id="rId6"/>
    <p:sldId id="333" r:id="rId7"/>
    <p:sldId id="334" r:id="rId8"/>
    <p:sldId id="335" r:id="rId9"/>
    <p:sldId id="339" r:id="rId10"/>
    <p:sldId id="336" r:id="rId11"/>
    <p:sldId id="319" r:id="rId12"/>
    <p:sldId id="323" r:id="rId13"/>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5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handoutMaster" Target="handoutMasters/handoutMaster1.xml"/><Relationship Id="rId14" Type="http://schemas.openxmlformats.org/officeDocument/2006/relationships/notesMaster" Target="notesMasters/notesMaster1.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8"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67.xml"/><Relationship Id="rId4" Type="http://schemas.openxmlformats.org/officeDocument/2006/relationships/tags" Target="../tags/tag66.xml"/><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75.xml"/><Relationship Id="rId8" Type="http://schemas.openxmlformats.org/officeDocument/2006/relationships/tags" Target="../tags/tag74.xml"/><Relationship Id="rId7" Type="http://schemas.openxmlformats.org/officeDocument/2006/relationships/tags" Target="../tags/tag73.xml"/><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0" Type="http://schemas.openxmlformats.org/officeDocument/2006/relationships/tags" Target="../tags/tag76.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84.xml"/><Relationship Id="rId8" Type="http://schemas.openxmlformats.org/officeDocument/2006/relationships/tags" Target="../tags/tag83.xml"/><Relationship Id="rId7" Type="http://schemas.openxmlformats.org/officeDocument/2006/relationships/tags" Target="../tags/tag82.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 Id="rId3" Type="http://schemas.openxmlformats.org/officeDocument/2006/relationships/tags" Target="../tags/tag78.xml"/><Relationship Id="rId2" Type="http://schemas.openxmlformats.org/officeDocument/2006/relationships/tags" Target="../tags/tag77.xml"/><Relationship Id="rId11" Type="http://schemas.openxmlformats.org/officeDocument/2006/relationships/tags" Target="../tags/tag86.xml"/><Relationship Id="rId10" Type="http://schemas.openxmlformats.org/officeDocument/2006/relationships/tags" Target="../tags/tag85.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94.xml"/><Relationship Id="rId8" Type="http://schemas.openxmlformats.org/officeDocument/2006/relationships/tags" Target="../tags/tag93.xml"/><Relationship Id="rId7" Type="http://schemas.openxmlformats.org/officeDocument/2006/relationships/tags" Target="../tags/tag92.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 Id="rId3" Type="http://schemas.openxmlformats.org/officeDocument/2006/relationships/tags" Target="../tags/tag88.xml"/><Relationship Id="rId2" Type="http://schemas.openxmlformats.org/officeDocument/2006/relationships/tags" Target="../tags/tag87.xml"/><Relationship Id="rId11" Type="http://schemas.openxmlformats.org/officeDocument/2006/relationships/tags" Target="../tags/tag96.xml"/><Relationship Id="rId10" Type="http://schemas.openxmlformats.org/officeDocument/2006/relationships/tags" Target="../tags/tag95.xm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104.xml"/><Relationship Id="rId8" Type="http://schemas.openxmlformats.org/officeDocument/2006/relationships/tags" Target="../tags/tag103.xml"/><Relationship Id="rId7" Type="http://schemas.openxmlformats.org/officeDocument/2006/relationships/tags" Target="../tags/tag102.xml"/><Relationship Id="rId6" Type="http://schemas.openxmlformats.org/officeDocument/2006/relationships/tags" Target="../tags/tag101.xml"/><Relationship Id="rId5" Type="http://schemas.openxmlformats.org/officeDocument/2006/relationships/tags" Target="../tags/tag100.xml"/><Relationship Id="rId4" Type="http://schemas.openxmlformats.org/officeDocument/2006/relationships/tags" Target="../tags/tag99.xml"/><Relationship Id="rId3" Type="http://schemas.openxmlformats.org/officeDocument/2006/relationships/tags" Target="../tags/tag98.xml"/><Relationship Id="rId2" Type="http://schemas.openxmlformats.org/officeDocument/2006/relationships/tags" Target="../tags/tag97.xml"/><Relationship Id="rId11" Type="http://schemas.openxmlformats.org/officeDocument/2006/relationships/tags" Target="../tags/tag106.xml"/><Relationship Id="rId10" Type="http://schemas.openxmlformats.org/officeDocument/2006/relationships/tags" Target="../tags/tag105.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4.xml"/><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1" Type="http://schemas.openxmlformats.org/officeDocument/2006/relationships/tags" Target="../tags/tag116.xml"/><Relationship Id="rId10" Type="http://schemas.openxmlformats.org/officeDocument/2006/relationships/tags" Target="../tags/tag115.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124.xml"/><Relationship Id="rId8" Type="http://schemas.openxmlformats.org/officeDocument/2006/relationships/tags" Target="../tags/tag123.xml"/><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5" Type="http://schemas.openxmlformats.org/officeDocument/2006/relationships/tags" Target="../tags/tag130.xml"/><Relationship Id="rId14" Type="http://schemas.openxmlformats.org/officeDocument/2006/relationships/tags" Target="../tags/tag129.xml"/><Relationship Id="rId13" Type="http://schemas.openxmlformats.org/officeDocument/2006/relationships/tags" Target="../tags/tag128.xml"/><Relationship Id="rId12" Type="http://schemas.openxmlformats.org/officeDocument/2006/relationships/tags" Target="../tags/tag127.xml"/><Relationship Id="rId11" Type="http://schemas.openxmlformats.org/officeDocument/2006/relationships/tags" Target="../tags/tag126.xml"/><Relationship Id="rId10" Type="http://schemas.openxmlformats.org/officeDocument/2006/relationships/tags" Target="../tags/tag125.xm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4" Type="http://schemas.openxmlformats.org/officeDocument/2006/relationships/tags" Target="../tags/tag143.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51.xml"/><Relationship Id="rId8" Type="http://schemas.openxmlformats.org/officeDocument/2006/relationships/tags" Target="../tags/tag150.xml"/><Relationship Id="rId7" Type="http://schemas.openxmlformats.org/officeDocument/2006/relationships/tags" Target="../tags/tag149.xml"/><Relationship Id="rId6" Type="http://schemas.openxmlformats.org/officeDocument/2006/relationships/tags" Target="../tags/tag148.xml"/><Relationship Id="rId5" Type="http://schemas.openxmlformats.org/officeDocument/2006/relationships/tags" Target="../tags/tag147.xml"/><Relationship Id="rId4" Type="http://schemas.openxmlformats.org/officeDocument/2006/relationships/tags" Target="../tags/tag146.xml"/><Relationship Id="rId3" Type="http://schemas.openxmlformats.org/officeDocument/2006/relationships/tags" Target="../tags/tag145.xml"/><Relationship Id="rId2" Type="http://schemas.openxmlformats.org/officeDocument/2006/relationships/tags" Target="../tags/tag144.xml"/><Relationship Id="rId12" Type="http://schemas.openxmlformats.org/officeDocument/2006/relationships/tags" Target="../tags/tag154.xml"/><Relationship Id="rId11" Type="http://schemas.openxmlformats.org/officeDocument/2006/relationships/tags" Target="../tags/tag153.xml"/><Relationship Id="rId10" Type="http://schemas.openxmlformats.org/officeDocument/2006/relationships/tags" Target="../tags/tag152.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32.xml"/><Relationship Id="rId8" Type="http://schemas.openxmlformats.org/officeDocument/2006/relationships/tags" Target="../tags/tag31.xml"/><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4" Type="http://schemas.openxmlformats.org/officeDocument/2006/relationships/tags" Target="../tags/tag37.xml"/><Relationship Id="rId13" Type="http://schemas.openxmlformats.org/officeDocument/2006/relationships/tags" Target="../tags/tag36.xml"/><Relationship Id="rId12" Type="http://schemas.openxmlformats.org/officeDocument/2006/relationships/tags" Target="../tags/tag35.xml"/><Relationship Id="rId11" Type="http://schemas.openxmlformats.org/officeDocument/2006/relationships/tags" Target="../tags/tag34.xml"/><Relationship Id="rId10" Type="http://schemas.openxmlformats.org/officeDocument/2006/relationships/tags" Target="../tags/tag33.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45.xml"/><Relationship Id="rId8" Type="http://schemas.openxmlformats.org/officeDocument/2006/relationships/tags" Target="../tags/tag44.xml"/><Relationship Id="rId7" Type="http://schemas.openxmlformats.org/officeDocument/2006/relationships/tags" Target="../tags/tag43.xml"/><Relationship Id="rId6" Type="http://schemas.openxmlformats.org/officeDocument/2006/relationships/tags" Target="../tags/tag42.xml"/><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63.xml"/><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4" name="组合 3"/>
          <p:cNvGrpSpPr/>
          <p:nvPr>
            <p:custDataLst>
              <p:tags r:id="rId2"/>
            </p:custDataLst>
          </p:nvPr>
        </p:nvGrpSpPr>
        <p:grpSpPr>
          <a:xfrm>
            <a:off x="1229360" y="1421130"/>
            <a:ext cx="5289550" cy="3656330"/>
            <a:chOff x="1936" y="2238"/>
            <a:chExt cx="8330" cy="5758"/>
          </a:xfrm>
        </p:grpSpPr>
        <p:sp>
          <p:nvSpPr>
            <p:cNvPr id="7" name="矩形 6"/>
            <p:cNvSpPr/>
            <p:nvPr userDrawn="1">
              <p:custDataLst>
                <p:tags r:id="rId3"/>
              </p:custDataLst>
            </p:nvPr>
          </p:nvSpPr>
          <p:spPr>
            <a:xfrm>
              <a:off x="2845" y="3723"/>
              <a:ext cx="3899" cy="3899"/>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8" name="矩形 7"/>
            <p:cNvSpPr/>
            <p:nvPr userDrawn="1">
              <p:custDataLst>
                <p:tags r:id="rId4"/>
              </p:custDataLst>
            </p:nvPr>
          </p:nvSpPr>
          <p:spPr>
            <a:xfrm>
              <a:off x="5317" y="2238"/>
              <a:ext cx="2791" cy="279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矩形 8"/>
            <p:cNvSpPr/>
            <p:nvPr userDrawn="1">
              <p:custDataLst>
                <p:tags r:id="rId5"/>
              </p:custDataLst>
            </p:nvPr>
          </p:nvSpPr>
          <p:spPr>
            <a:xfrm>
              <a:off x="1936" y="6458"/>
              <a:ext cx="1538" cy="153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矩形 9"/>
            <p:cNvSpPr/>
            <p:nvPr userDrawn="1">
              <p:custDataLst>
                <p:tags r:id="rId6"/>
              </p:custDataLst>
            </p:nvPr>
          </p:nvSpPr>
          <p:spPr>
            <a:xfrm>
              <a:off x="3473" y="2238"/>
              <a:ext cx="839" cy="839"/>
            </a:xfrm>
            <a:prstGeom prst="rect">
              <a:avLst/>
            </a:prstGeom>
            <a:solidFill>
              <a:schemeClr val="accent2">
                <a:alpha val="73725"/>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 name="圆角矩形 15"/>
            <p:cNvSpPr/>
            <p:nvPr userDrawn="1">
              <p:custDataLst>
                <p:tags r:id="rId7"/>
              </p:custDataLst>
            </p:nvPr>
          </p:nvSpPr>
          <p:spPr>
            <a:xfrm>
              <a:off x="8958" y="7822"/>
              <a:ext cx="1309" cy="135"/>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2" name="标题 1"/>
          <p:cNvSpPr>
            <a:spLocks noGrp="1"/>
          </p:cNvSpPr>
          <p:nvPr>
            <p:ph type="ctrTitle" hasCustomPrompt="1"/>
            <p:custDataLst>
              <p:tags r:id="rId8"/>
            </p:custDataLst>
          </p:nvPr>
        </p:nvSpPr>
        <p:spPr>
          <a:xfrm>
            <a:off x="5614009" y="1603080"/>
            <a:ext cx="5778064" cy="2132135"/>
          </a:xfrm>
        </p:spPr>
        <p:txBody>
          <a:bodyPr lIns="90170" tIns="46990" rIns="90170" bIns="46990" anchor="b" anchorCtr="0">
            <a:normAutofit/>
          </a:bodyPr>
          <a:lstStyle>
            <a:lvl1pPr algn="ctr">
              <a:defRPr sz="6600" u="none" strike="noStrike" kern="1200" cap="none" spc="600" normalizeH="0" baseline="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9"/>
            </p:custDataLst>
          </p:nvPr>
        </p:nvSpPr>
        <p:spPr>
          <a:xfrm>
            <a:off x="5614010" y="3799634"/>
            <a:ext cx="5778063" cy="950984"/>
          </a:xfrm>
        </p:spPr>
        <p:txBody>
          <a:bodyPr lIns="90170" tIns="46990" rIns="90170" bIns="46990">
            <a:normAutofit/>
          </a:bodyPr>
          <a:lstStyle>
            <a:lvl1pPr marL="0" indent="0" algn="ctr" eaLnBrk="1" fontAlgn="auto" latinLnBrk="0" hangingPunct="1">
              <a:lnSpc>
                <a:spcPct val="100000"/>
              </a:lnSpc>
              <a:buNone/>
              <a:defRPr sz="1800" u="none" strike="noStrike" kern="1200" cap="none" spc="200" normalizeH="0" baseline="0">
                <a:solidFill>
                  <a:schemeClr val="tx1">
                    <a:lumMod val="85000"/>
                    <a:lumOff val="1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1"/>
            </p:custDataLst>
          </p:nvPr>
        </p:nvSpPr>
        <p:spPr/>
        <p:txBody>
          <a:bodyPr/>
          <a:lstStyle/>
          <a:p>
            <a:endParaRPr lang="zh-CN" altLang="en-US" dirty="0"/>
          </a:p>
        </p:txBody>
      </p:sp>
      <p:sp>
        <p:nvSpPr>
          <p:cNvPr id="18" name="灯片编号占位符 1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6" name="文本占位符 5"/>
          <p:cNvSpPr>
            <a:spLocks noGrp="1"/>
          </p:cNvSpPr>
          <p:nvPr>
            <p:ph type="body" sz="quarter" idx="13" hasCustomPrompt="1"/>
            <p:custDataLst>
              <p:tags r:id="rId13"/>
            </p:custDataLst>
          </p:nvPr>
        </p:nvSpPr>
        <p:spPr>
          <a:xfrm>
            <a:off x="10136188" y="5313130"/>
            <a:ext cx="1457325" cy="460375"/>
          </a:xfrm>
        </p:spPr>
        <p:txBody>
          <a:bodyPr lIns="90000" tIns="46800" rIns="90000" bIns="46800" anchor="ctr"/>
          <a:lstStyle>
            <a:lvl1pPr marL="0" indent="0" algn="ctr">
              <a:buNone/>
              <a:defRPr u="none" strike="noStrike" kern="1200" cap="none" spc="150" normalizeH="0">
                <a:solidFill>
                  <a:schemeClr val="tx1"/>
                </a:solidFill>
                <a:uFillTx/>
                <a:latin typeface="Arial" panose="020B0604020202020204" pitchFamily="34" charset="0"/>
              </a:defRPr>
            </a:lvl1pPr>
          </a:lstStyle>
          <a:p>
            <a:pPr lvl="0"/>
            <a:r>
              <a:rPr lang="zh-CN" altLang="en-US" dirty="0"/>
              <a:t>编辑文本</a:t>
            </a:r>
            <a:endParaRPr lang="zh-CN" altLang="en-US" dirty="0"/>
          </a:p>
        </p:txBody>
      </p:sp>
      <p:sp>
        <p:nvSpPr>
          <p:cNvPr id="20" name="文本占位符 19"/>
          <p:cNvSpPr>
            <a:spLocks noGrp="1"/>
          </p:cNvSpPr>
          <p:nvPr>
            <p:ph type="body" sz="quarter" idx="14" hasCustomPrompt="1"/>
            <p:custDataLst>
              <p:tags r:id="rId14"/>
            </p:custDataLst>
          </p:nvPr>
        </p:nvSpPr>
        <p:spPr>
          <a:xfrm>
            <a:off x="10136188" y="5837924"/>
            <a:ext cx="1457325" cy="446087"/>
          </a:xfrm>
        </p:spPr>
        <p:txBody>
          <a:bodyPr lIns="90000" tIns="46800" rIns="90000" bIns="46800" anchor="ctr"/>
          <a:lstStyle>
            <a:lvl1pPr marL="0" indent="0" algn="ctr">
              <a:buNone/>
              <a:defRPr u="none" strike="noStrike" kern="1200" cap="none" spc="150" normalizeH="0">
                <a:solidFill>
                  <a:schemeClr val="tx1"/>
                </a:solidFill>
                <a:uFillTx/>
                <a:latin typeface="Arial" panose="020B0604020202020204" pitchFamily="34" charset="0"/>
              </a:defRPr>
            </a:lvl1pPr>
          </a:lstStyle>
          <a:p>
            <a:pPr lvl="0"/>
            <a:r>
              <a:rPr lang="zh-CN" altLang="en-US" dirty="0"/>
              <a:t>编辑文本</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85000"/>
                    <a:lumOff val="15000"/>
                  </a:schemeClr>
                </a:solidFill>
                <a:latin typeface="Arial" panose="020B0604020202020204" pitchFamily="34" charset="0"/>
              </a:defRPr>
            </a:lvl1pPr>
            <a:lvl2pPr>
              <a:defRPr baseline="0">
                <a:solidFill>
                  <a:schemeClr val="tx1">
                    <a:lumMod val="85000"/>
                    <a:lumOff val="15000"/>
                  </a:schemeClr>
                </a:solidFill>
                <a:latin typeface="Arial" panose="020B0604020202020204" pitchFamily="34" charset="0"/>
              </a:defRPr>
            </a:lvl2pPr>
            <a:lvl3pPr>
              <a:defRPr baseline="0">
                <a:solidFill>
                  <a:schemeClr val="tx1">
                    <a:lumMod val="85000"/>
                    <a:lumOff val="15000"/>
                  </a:schemeClr>
                </a:solidFill>
                <a:latin typeface="Arial" panose="020B0604020202020204" pitchFamily="34" charset="0"/>
              </a:defRPr>
            </a:lvl3pPr>
            <a:lvl4pPr>
              <a:defRPr baseline="0">
                <a:solidFill>
                  <a:schemeClr val="tx1">
                    <a:lumMod val="85000"/>
                    <a:lumOff val="15000"/>
                  </a:schemeClr>
                </a:solidFill>
                <a:latin typeface="Arial" panose="020B0604020202020204" pitchFamily="34" charset="0"/>
              </a:defRPr>
            </a:lvl4pPr>
            <a:lvl5pPr>
              <a:defRPr baseline="0">
                <a:solidFill>
                  <a:schemeClr val="tx1">
                    <a:lumMod val="85000"/>
                    <a:lumOff val="1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grpSp>
        <p:nvGrpSpPr>
          <p:cNvPr id="6" name="组合 5"/>
          <p:cNvGrpSpPr/>
          <p:nvPr>
            <p:custDataLst>
              <p:tags r:id="rId2"/>
            </p:custDataLst>
          </p:nvPr>
        </p:nvGrpSpPr>
        <p:grpSpPr>
          <a:xfrm>
            <a:off x="2703195" y="2040255"/>
            <a:ext cx="6758305" cy="2049145"/>
            <a:chOff x="4257" y="3213"/>
            <a:chExt cx="10643" cy="3227"/>
          </a:xfrm>
        </p:grpSpPr>
        <p:sp>
          <p:nvSpPr>
            <p:cNvPr id="11" name="矩形 10"/>
            <p:cNvSpPr/>
            <p:nvPr userDrawn="1">
              <p:custDataLst>
                <p:tags r:id="rId3"/>
              </p:custDataLst>
            </p:nvPr>
          </p:nvSpPr>
          <p:spPr>
            <a:xfrm>
              <a:off x="13816" y="3213"/>
              <a:ext cx="1084" cy="10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 name="矩形 11"/>
            <p:cNvSpPr/>
            <p:nvPr userDrawn="1">
              <p:custDataLst>
                <p:tags r:id="rId4"/>
              </p:custDataLst>
            </p:nvPr>
          </p:nvSpPr>
          <p:spPr>
            <a:xfrm>
              <a:off x="4257" y="4989"/>
              <a:ext cx="1128" cy="112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3" name="矩形 12"/>
            <p:cNvSpPr/>
            <p:nvPr userDrawn="1">
              <p:custDataLst>
                <p:tags r:id="rId5"/>
              </p:custDataLst>
            </p:nvPr>
          </p:nvSpPr>
          <p:spPr>
            <a:xfrm>
              <a:off x="13566" y="3946"/>
              <a:ext cx="573" cy="5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矩形 13"/>
            <p:cNvSpPr/>
            <p:nvPr userDrawn="1">
              <p:custDataLst>
                <p:tags r:id="rId6"/>
              </p:custDataLst>
            </p:nvPr>
          </p:nvSpPr>
          <p:spPr>
            <a:xfrm>
              <a:off x="5045" y="5762"/>
              <a:ext cx="678" cy="678"/>
            </a:xfrm>
            <a:prstGeom prst="rect">
              <a:avLst/>
            </a:prstGeom>
            <a:solidFill>
              <a:schemeClr val="accent2">
                <a:alpha val="73725"/>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2" name="标题 1"/>
          <p:cNvSpPr>
            <a:spLocks noGrp="1"/>
          </p:cNvSpPr>
          <p:nvPr>
            <p:ph type="title" hasCustomPrompt="1"/>
            <p:custDataLst>
              <p:tags r:id="rId7"/>
            </p:custDataLst>
          </p:nvPr>
        </p:nvSpPr>
        <p:spPr>
          <a:xfrm>
            <a:off x="3419475" y="2769866"/>
            <a:ext cx="5353551" cy="1196294"/>
          </a:xfrm>
        </p:spPr>
        <p:txBody>
          <a:bodyPr vert="horz" lIns="90170" tIns="46990" rIns="90170" bIns="46990" rtlCol="0" anchor="t" anchorCtr="0">
            <a:normAutofit/>
          </a:bodyPr>
          <a:lstStyle>
            <a:lvl1pPr marL="0" marR="0" algn="ctr" defTabSz="914400" rtl="0" eaLnBrk="1" fontAlgn="auto" latinLnBrk="0" hangingPunct="1">
              <a:lnSpc>
                <a:spcPct val="100000"/>
              </a:lnSpc>
              <a:buNone/>
              <a:defRPr kumimoji="0" lang="zh-CN" altLang="en-US" sz="66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p>
            <a:endParaRPr lang="zh-CN" altLang="en-US"/>
          </a:p>
        </p:txBody>
      </p:sp>
      <p:sp>
        <p:nvSpPr>
          <p:cNvPr id="5" name="灯片编号占位符 4"/>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838200" y="794326"/>
            <a:ext cx="10515600" cy="540484"/>
          </a:xfrm>
        </p:spPr>
        <p:txBody>
          <a:bodyPr>
            <a:normAutofit/>
          </a:bodyPr>
          <a:lstStyle>
            <a:lvl1pPr>
              <a:defRPr sz="22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单击此处添加标题</a:t>
            </a:r>
            <a:endParaRPr lang="zh-CN" altLang="en-US" dirty="0"/>
          </a:p>
        </p:txBody>
      </p:sp>
      <p:sp>
        <p:nvSpPr>
          <p:cNvPr id="3" name="日期占位符 2"/>
          <p:cNvSpPr>
            <a:spLocks noGrp="1"/>
          </p:cNvSpPr>
          <p:nvPr>
            <p:ph type="dt" sz="half" idx="10"/>
            <p:custDataLst>
              <p:tags r:id="rId3"/>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latin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latin typeface="微软雅黑" panose="020B0503020204020204" charset="-122"/>
              </a:defRPr>
            </a:lvl1pPr>
          </a:lstStyle>
          <a:p>
            <a:fld id="{49AE70B2-8BF9-45C0-BB95-33D1B9D3A854}" type="slidenum">
              <a:rPr lang="zh-CN" altLang="en-US" smtClean="0"/>
            </a:fld>
            <a:endParaRPr lang="zh-CN" altLang="en-US" dirty="0"/>
          </a:p>
        </p:txBody>
      </p:sp>
      <p:grpSp>
        <p:nvGrpSpPr>
          <p:cNvPr id="6" name="组合 5"/>
          <p:cNvGrpSpPr/>
          <p:nvPr>
            <p:custDataLst>
              <p:tags r:id="rId6"/>
            </p:custDataLst>
          </p:nvPr>
        </p:nvGrpSpPr>
        <p:grpSpPr>
          <a:xfrm>
            <a:off x="0" y="0"/>
            <a:ext cx="12191365" cy="6856730"/>
            <a:chOff x="0" y="0"/>
            <a:chExt cx="19199" cy="10798"/>
          </a:xfrm>
        </p:grpSpPr>
        <p:sp>
          <p:nvSpPr>
            <p:cNvPr id="24" name="任意多边形: 形状 23"/>
            <p:cNvSpPr/>
            <p:nvPr userDrawn="1">
              <p:custDataLst>
                <p:tags r:id="rId7"/>
              </p:custDataLst>
            </p:nvPr>
          </p:nvSpPr>
          <p:spPr>
            <a:xfrm rot="16200000">
              <a:off x="55" y="-55"/>
              <a:ext cx="482" cy="592"/>
            </a:xfrm>
            <a:custGeom>
              <a:avLst/>
              <a:gdLst>
                <a:gd name="connsiteX0" fmla="*/ 306062 w 306062"/>
                <a:gd name="connsiteY0" fmla="*/ 0 h 375921"/>
                <a:gd name="connsiteX1" fmla="*/ 306062 w 306062"/>
                <a:gd name="connsiteY1" fmla="*/ 375921 h 375921"/>
                <a:gd name="connsiteX2" fmla="*/ 0 w 306062"/>
                <a:gd name="connsiteY2" fmla="*/ 375921 h 375921"/>
                <a:gd name="connsiteX3" fmla="*/ 0 w 306062"/>
                <a:gd name="connsiteY3" fmla="*/ 0 h 375921"/>
              </a:gdLst>
              <a:ahLst/>
              <a:cxnLst>
                <a:cxn ang="0">
                  <a:pos x="connsiteX0" y="connsiteY0"/>
                </a:cxn>
                <a:cxn ang="0">
                  <a:pos x="connsiteX1" y="connsiteY1"/>
                </a:cxn>
                <a:cxn ang="0">
                  <a:pos x="connsiteX2" y="connsiteY2"/>
                </a:cxn>
                <a:cxn ang="0">
                  <a:pos x="connsiteX3" y="connsiteY3"/>
                </a:cxn>
              </a:cxnLst>
              <a:rect l="l" t="t" r="r" b="b"/>
              <a:pathLst>
                <a:path w="306062" h="375921">
                  <a:moveTo>
                    <a:pt x="306062" y="0"/>
                  </a:moveTo>
                  <a:lnTo>
                    <a:pt x="306062" y="375921"/>
                  </a:lnTo>
                  <a:lnTo>
                    <a:pt x="0" y="375921"/>
                  </a:lnTo>
                  <a:lnTo>
                    <a:pt x="0" y="0"/>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13" name="矩形 12"/>
            <p:cNvSpPr/>
            <p:nvPr userDrawn="1">
              <p:custDataLst>
                <p:tags r:id="rId8"/>
              </p:custDataLst>
            </p:nvPr>
          </p:nvSpPr>
          <p:spPr>
            <a:xfrm>
              <a:off x="247" y="109"/>
              <a:ext cx="678" cy="678"/>
            </a:xfrm>
            <a:prstGeom prst="rect">
              <a:avLst/>
            </a:prstGeom>
            <a:solidFill>
              <a:schemeClr val="accent2">
                <a:alpha val="73725"/>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2" name="任意多边形: 形状 21"/>
            <p:cNvSpPr/>
            <p:nvPr userDrawn="1">
              <p:custDataLst>
                <p:tags r:id="rId9"/>
              </p:custDataLst>
            </p:nvPr>
          </p:nvSpPr>
          <p:spPr>
            <a:xfrm rot="10800000" flipH="1">
              <a:off x="18027" y="9612"/>
              <a:ext cx="1173" cy="1187"/>
            </a:xfrm>
            <a:custGeom>
              <a:avLst/>
              <a:gdLst>
                <a:gd name="connsiteX0" fmla="*/ 0 w 744751"/>
                <a:gd name="connsiteY0" fmla="*/ 753445 h 753445"/>
                <a:gd name="connsiteX1" fmla="*/ 744751 w 744751"/>
                <a:gd name="connsiteY1" fmla="*/ 753445 h 753445"/>
                <a:gd name="connsiteX2" fmla="*/ 744751 w 744751"/>
                <a:gd name="connsiteY2" fmla="*/ 0 h 753445"/>
                <a:gd name="connsiteX3" fmla="*/ 0 w 744751"/>
                <a:gd name="connsiteY3" fmla="*/ 0 h 753445"/>
              </a:gdLst>
              <a:ahLst/>
              <a:cxnLst>
                <a:cxn ang="0">
                  <a:pos x="connsiteX0" y="connsiteY0"/>
                </a:cxn>
                <a:cxn ang="0">
                  <a:pos x="connsiteX1" y="connsiteY1"/>
                </a:cxn>
                <a:cxn ang="0">
                  <a:pos x="connsiteX2" y="connsiteY2"/>
                </a:cxn>
                <a:cxn ang="0">
                  <a:pos x="connsiteX3" y="connsiteY3"/>
                </a:cxn>
              </a:cxnLst>
              <a:rect l="l" t="t" r="r" b="b"/>
              <a:pathLst>
                <a:path w="744751" h="753445">
                  <a:moveTo>
                    <a:pt x="0" y="753445"/>
                  </a:moveTo>
                  <a:lnTo>
                    <a:pt x="744751" y="753445"/>
                  </a:lnTo>
                  <a:lnTo>
                    <a:pt x="744751" y="0"/>
                  </a:lnTo>
                  <a:lnTo>
                    <a:pt x="0" y="0"/>
                  </a:lnTo>
                  <a:close/>
                </a:path>
              </a:pathLst>
            </a:custGeom>
            <a:solidFill>
              <a:schemeClr val="accent2">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18" name="矩形 17"/>
            <p:cNvSpPr/>
            <p:nvPr userDrawn="1">
              <p:custDataLst>
                <p:tags r:id="rId10"/>
              </p:custDataLst>
            </p:nvPr>
          </p:nvSpPr>
          <p:spPr>
            <a:xfrm rot="10800000" flipH="1">
              <a:off x="17683" y="9307"/>
              <a:ext cx="788" cy="788"/>
            </a:xfrm>
            <a:prstGeom prst="rect">
              <a:avLst/>
            </a:prstGeom>
            <a:solidFill>
              <a:schemeClr val="accent2">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矩形 15"/>
            <p:cNvSpPr/>
            <p:nvPr userDrawn="1">
              <p:custDataLst>
                <p:tags r:id="rId11"/>
              </p:custDataLst>
            </p:nvPr>
          </p:nvSpPr>
          <p:spPr>
            <a:xfrm rot="10800000" flipH="1">
              <a:off x="18492" y="8753"/>
              <a:ext cx="397" cy="397"/>
            </a:xfrm>
            <a:prstGeom prst="rect">
              <a:avLst/>
            </a:prstGeom>
            <a:solidFill>
              <a:schemeClr val="accent2">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dirty="0"/>
          </a:p>
        </p:txBody>
      </p:sp>
      <p:sp>
        <p:nvSpPr>
          <p:cNvPr id="4" name="页脚占位符 3"/>
          <p:cNvSpPr>
            <a:spLocks noGrp="1"/>
          </p:cNvSpPr>
          <p:nvPr>
            <p:ph type="ftr" sz="quarter" idx="11"/>
            <p:custDataLst>
              <p:tags r:id="rId5"/>
            </p:custDataLst>
          </p:nvPr>
        </p:nvSpPr>
        <p:spPr/>
        <p:txBody>
          <a:bodyPr/>
          <a:lstStyle/>
          <a:p>
            <a:endParaRPr lang="zh-CN" altLang="en-US" dirty="0"/>
          </a:p>
        </p:txBody>
      </p:sp>
      <p:grpSp>
        <p:nvGrpSpPr>
          <p:cNvPr id="6" name="组合 5"/>
          <p:cNvGrpSpPr/>
          <p:nvPr>
            <p:custDataLst>
              <p:tags r:id="rId6"/>
            </p:custDataLst>
          </p:nvPr>
        </p:nvGrpSpPr>
        <p:grpSpPr>
          <a:xfrm>
            <a:off x="11228584" y="5558000"/>
            <a:ext cx="963416" cy="1298945"/>
            <a:chOff x="11228584" y="5558000"/>
            <a:chExt cx="963416" cy="1298945"/>
          </a:xfrm>
        </p:grpSpPr>
        <p:sp>
          <p:nvSpPr>
            <p:cNvPr id="14" name="任意多边形: 形状 13"/>
            <p:cNvSpPr/>
            <p:nvPr>
              <p:custDataLst>
                <p:tags r:id="rId7"/>
              </p:custDataLst>
            </p:nvPr>
          </p:nvSpPr>
          <p:spPr>
            <a:xfrm rot="10800000" flipH="1">
              <a:off x="11447249" y="6103500"/>
              <a:ext cx="744751" cy="753445"/>
            </a:xfrm>
            <a:custGeom>
              <a:avLst/>
              <a:gdLst>
                <a:gd name="connsiteX0" fmla="*/ 0 w 744751"/>
                <a:gd name="connsiteY0" fmla="*/ 753445 h 753445"/>
                <a:gd name="connsiteX1" fmla="*/ 744751 w 744751"/>
                <a:gd name="connsiteY1" fmla="*/ 753445 h 753445"/>
                <a:gd name="connsiteX2" fmla="*/ 744751 w 744751"/>
                <a:gd name="connsiteY2" fmla="*/ 0 h 753445"/>
                <a:gd name="connsiteX3" fmla="*/ 0 w 744751"/>
                <a:gd name="connsiteY3" fmla="*/ 0 h 753445"/>
              </a:gdLst>
              <a:ahLst/>
              <a:cxnLst>
                <a:cxn ang="0">
                  <a:pos x="connsiteX0" y="connsiteY0"/>
                </a:cxn>
                <a:cxn ang="0">
                  <a:pos x="connsiteX1" y="connsiteY1"/>
                </a:cxn>
                <a:cxn ang="0">
                  <a:pos x="connsiteX2" y="connsiteY2"/>
                </a:cxn>
                <a:cxn ang="0">
                  <a:pos x="connsiteX3" y="connsiteY3"/>
                </a:cxn>
              </a:cxnLst>
              <a:rect l="l" t="t" r="r" b="b"/>
              <a:pathLst>
                <a:path w="744751" h="753445">
                  <a:moveTo>
                    <a:pt x="0" y="753445"/>
                  </a:moveTo>
                  <a:lnTo>
                    <a:pt x="744751" y="753445"/>
                  </a:lnTo>
                  <a:lnTo>
                    <a:pt x="744751" y="0"/>
                  </a:lnTo>
                  <a:lnTo>
                    <a:pt x="0" y="0"/>
                  </a:lnTo>
                  <a:close/>
                </a:path>
              </a:pathLst>
            </a:custGeom>
            <a:solidFill>
              <a:schemeClr val="accent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27" name="矩形 26"/>
            <p:cNvSpPr/>
            <p:nvPr>
              <p:custDataLst>
                <p:tags r:id="rId8"/>
              </p:custDataLst>
            </p:nvPr>
          </p:nvSpPr>
          <p:spPr>
            <a:xfrm rot="10800000" flipH="1">
              <a:off x="11228584" y="5909892"/>
              <a:ext cx="500594" cy="500594"/>
            </a:xfrm>
            <a:prstGeom prst="rect">
              <a:avLst/>
            </a:prstGeom>
            <a:solidFill>
              <a:schemeClr val="accent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5" name="矩形 24"/>
            <p:cNvSpPr/>
            <p:nvPr>
              <p:custDataLst>
                <p:tags r:id="rId9"/>
              </p:custDataLst>
            </p:nvPr>
          </p:nvSpPr>
          <p:spPr>
            <a:xfrm rot="10800000" flipH="1">
              <a:off x="11742371" y="5558000"/>
              <a:ext cx="251787" cy="251787"/>
            </a:xfrm>
            <a:prstGeom prst="rect">
              <a:avLst/>
            </a:prstGeom>
            <a:solidFill>
              <a:schemeClr val="accent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2" name="标题 1"/>
          <p:cNvSpPr>
            <a:spLocks noGrp="1"/>
          </p:cNvSpPr>
          <p:nvPr>
            <p:ph type="title" hasCustomPrompt="1"/>
            <p:custDataLst>
              <p:tags r:id="rId10"/>
            </p:custDataLst>
          </p:nvPr>
        </p:nvSpPr>
        <p:spPr>
          <a:xfrm>
            <a:off x="1281600" y="1249200"/>
            <a:ext cx="9626400" cy="723600"/>
          </a:xfrm>
        </p:spPr>
        <p:txBody>
          <a:bodyPr anchor="ctr">
            <a:normAutofit/>
          </a:bodyPr>
          <a:lstStyle>
            <a:lvl1pPr>
              <a:defRPr sz="3200" b="1" u="none" strike="noStrike" kern="1200" cap="none" spc="200" normalizeH="0" baseline="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7" name="内容占位符 6"/>
          <p:cNvSpPr>
            <a:spLocks noGrp="1"/>
          </p:cNvSpPr>
          <p:nvPr>
            <p:ph sz="quarter" idx="13" hasCustomPrompt="1"/>
            <p:custDataLst>
              <p:tags r:id="rId11"/>
            </p:custDataLst>
          </p:nvPr>
        </p:nvSpPr>
        <p:spPr>
          <a:xfrm>
            <a:off x="1281113" y="2163600"/>
            <a:ext cx="9626600" cy="3445200"/>
          </a:xfrm>
        </p:spPr>
        <p:txBody>
          <a:bodyPr>
            <a:normAutofit/>
          </a:bodyPr>
          <a:lstStyle>
            <a:lvl1pPr>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a:defRPr baseline="0">
                <a:solidFill>
                  <a:schemeClr val="tx1"/>
                </a:solidFill>
                <a:latin typeface="微软雅黑" panose="020B0503020204020204" charset="-122"/>
                <a:ea typeface="微软雅黑" panose="020B0503020204020204" charset="-122"/>
              </a:defRPr>
            </a:lvl2pPr>
            <a:lvl3pPr>
              <a:defRPr baseline="0">
                <a:solidFill>
                  <a:schemeClr val="tx1"/>
                </a:solidFill>
                <a:latin typeface="微软雅黑" panose="020B0503020204020204" charset="-122"/>
                <a:ea typeface="微软雅黑" panose="020B0503020204020204" charset="-122"/>
              </a:defRPr>
            </a:lvl3pPr>
            <a:lvl4pPr>
              <a:defRPr baseline="0">
                <a:solidFill>
                  <a:schemeClr val="tx1"/>
                </a:solidFill>
                <a:latin typeface="微软雅黑" panose="020B0503020204020204" charset="-122"/>
                <a:ea typeface="微软雅黑" panose="020B0503020204020204" charset="-122"/>
              </a:defRPr>
            </a:lvl4pPr>
            <a:lvl5pPr>
              <a:defRPr baseline="0">
                <a:solidFill>
                  <a:schemeClr val="tx1"/>
                </a:solidFill>
                <a:latin typeface="微软雅黑" panose="020B0503020204020204" charset="-122"/>
                <a:ea typeface="微软雅黑" panose="020B0503020204020204" charset="-122"/>
              </a:defRPr>
            </a:lvl5pPr>
          </a:lstStyle>
          <a:p>
            <a:pPr lvl="0"/>
            <a:r>
              <a:rPr lang="zh-CN" altLang="en-US"/>
              <a:t>单击此处添加文本</a:t>
            </a:r>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13" name="矩形 12"/>
          <p:cNvSpPr/>
          <p:nvPr>
            <p:custDataLst>
              <p:tags r:id="rId2"/>
            </p:custDataLst>
          </p:nvPr>
        </p:nvSpPr>
        <p:spPr>
          <a:xfrm>
            <a:off x="0" y="0"/>
            <a:ext cx="4823460" cy="685863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dirty="0"/>
          </a:p>
        </p:txBody>
      </p:sp>
      <p:grpSp>
        <p:nvGrpSpPr>
          <p:cNvPr id="6" name="组合 5"/>
          <p:cNvGrpSpPr/>
          <p:nvPr>
            <p:custDataLst>
              <p:tags r:id="rId6"/>
            </p:custDataLst>
          </p:nvPr>
        </p:nvGrpSpPr>
        <p:grpSpPr>
          <a:xfrm>
            <a:off x="0" y="0"/>
            <a:ext cx="875665" cy="755015"/>
            <a:chOff x="0" y="0"/>
            <a:chExt cx="1379" cy="1189"/>
          </a:xfrm>
        </p:grpSpPr>
        <p:sp>
          <p:nvSpPr>
            <p:cNvPr id="17" name="任意多边形: 形状 16"/>
            <p:cNvSpPr/>
            <p:nvPr>
              <p:custDataLst>
                <p:tags r:id="rId7"/>
              </p:custDataLst>
            </p:nvPr>
          </p:nvSpPr>
          <p:spPr>
            <a:xfrm flipH="1">
              <a:off x="0" y="0"/>
              <a:ext cx="1035" cy="884"/>
            </a:xfrm>
            <a:custGeom>
              <a:avLst/>
              <a:gdLst>
                <a:gd name="connsiteX0" fmla="*/ 657338 w 657338"/>
                <a:gd name="connsiteY0" fmla="*/ 0 h 561337"/>
                <a:gd name="connsiteX1" fmla="*/ 0 w 657338"/>
                <a:gd name="connsiteY1" fmla="*/ 0 h 561337"/>
                <a:gd name="connsiteX2" fmla="*/ 0 w 657338"/>
                <a:gd name="connsiteY2" fmla="*/ 561337 h 561337"/>
                <a:gd name="connsiteX3" fmla="*/ 657338 w 657338"/>
                <a:gd name="connsiteY3" fmla="*/ 561337 h 561337"/>
              </a:gdLst>
              <a:ahLst/>
              <a:cxnLst>
                <a:cxn ang="0">
                  <a:pos x="connsiteX0" y="connsiteY0"/>
                </a:cxn>
                <a:cxn ang="0">
                  <a:pos x="connsiteX1" y="connsiteY1"/>
                </a:cxn>
                <a:cxn ang="0">
                  <a:pos x="connsiteX2" y="connsiteY2"/>
                </a:cxn>
                <a:cxn ang="0">
                  <a:pos x="connsiteX3" y="connsiteY3"/>
                </a:cxn>
              </a:cxnLst>
              <a:rect l="l" t="t" r="r" b="b"/>
              <a:pathLst>
                <a:path w="657338" h="561337">
                  <a:moveTo>
                    <a:pt x="657338" y="0"/>
                  </a:moveTo>
                  <a:lnTo>
                    <a:pt x="0" y="0"/>
                  </a:lnTo>
                  <a:lnTo>
                    <a:pt x="0" y="561337"/>
                  </a:lnTo>
                  <a:lnTo>
                    <a:pt x="657338" y="561337"/>
                  </a:lnTo>
                  <a:close/>
                </a:path>
              </a:pathLst>
            </a:custGeom>
            <a:solidFill>
              <a:schemeClr val="accent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16" name="矩形 15"/>
            <p:cNvSpPr/>
            <p:nvPr>
              <p:custDataLst>
                <p:tags r:id="rId8"/>
              </p:custDataLst>
            </p:nvPr>
          </p:nvSpPr>
          <p:spPr>
            <a:xfrm flipH="1">
              <a:off x="591" y="401"/>
              <a:ext cx="788" cy="788"/>
            </a:xfrm>
            <a:prstGeom prst="rect">
              <a:avLst/>
            </a:prstGeom>
            <a:solidFill>
              <a:schemeClr val="accent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2" name="标题 1"/>
          <p:cNvSpPr>
            <a:spLocks noGrp="1"/>
          </p:cNvSpPr>
          <p:nvPr>
            <p:ph type="title" hasCustomPrompt="1"/>
            <p:custDataLst>
              <p:tags r:id="rId9"/>
            </p:custDataLst>
          </p:nvPr>
        </p:nvSpPr>
        <p:spPr>
          <a:xfrm>
            <a:off x="583200" y="770400"/>
            <a:ext cx="3960000" cy="882000"/>
          </a:xfrm>
        </p:spPr>
        <p:txBody>
          <a:bodyPr anchor="ctr">
            <a:normAutofit/>
          </a:bodyPr>
          <a:lstStyle>
            <a:lvl1pPr>
              <a:defRPr sz="3200" b="1" u="none" strike="noStrike" kern="1200" cap="none" spc="200" normalizeH="0" baseline="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单击编辑标题</a:t>
            </a:r>
            <a:endParaRPr lang="zh-CN" altLang="en-US" dirty="0"/>
          </a:p>
        </p:txBody>
      </p:sp>
      <p:sp>
        <p:nvSpPr>
          <p:cNvPr id="7" name="文本占位符 6"/>
          <p:cNvSpPr>
            <a:spLocks noGrp="1"/>
          </p:cNvSpPr>
          <p:nvPr>
            <p:ph type="body" sz="quarter" idx="13"/>
            <p:custDataLst>
              <p:tags r:id="rId10"/>
            </p:custDataLst>
          </p:nvPr>
        </p:nvSpPr>
        <p:spPr>
          <a:xfrm>
            <a:off x="586800" y="1764000"/>
            <a:ext cx="3956400" cy="4093200"/>
          </a:xfrm>
        </p:spPr>
        <p:txBody>
          <a:bodyPr>
            <a:normAutofit/>
          </a:bodyPr>
          <a:lstStyle>
            <a:lvl1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2pPr>
            <a:lvl3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3pPr>
            <a:lvl4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4pPr>
            <a:lvl5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p:ph sz="quarter" idx="14"/>
            <p:custDataLst>
              <p:tags r:id="rId11"/>
            </p:custDataLst>
          </p:nvPr>
        </p:nvSpPr>
        <p:spPr>
          <a:xfrm>
            <a:off x="5101200" y="769938"/>
            <a:ext cx="6480000" cy="5087937"/>
          </a:xfrm>
        </p:spPr>
        <p:txBody>
          <a:bodyPr>
            <a:normAutofit/>
          </a:bodyPr>
          <a:lstStyle>
            <a:lvl1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2pPr>
            <a:lvl3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3pPr>
            <a:lvl4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4pPr>
            <a:lvl5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a:sym typeface="+mn-ea"/>
              </a:rPr>
              <a:t>第</a:t>
            </a:r>
            <a:r>
              <a:rPr lang="zh-CN" altLang="en-US"/>
              <a:t>二级</a:t>
            </a:r>
            <a:endParaRPr lang="zh-CN" altLang="en-US"/>
          </a:p>
          <a:p>
            <a:pPr lvl="2"/>
            <a:r>
              <a:rPr lang="zh-CN" altLang="en-US">
                <a:sym typeface="+mn-ea"/>
              </a:rPr>
              <a:t>第</a:t>
            </a:r>
            <a:r>
              <a:rPr lang="zh-CN" altLang="en-US"/>
              <a:t>三级</a:t>
            </a:r>
            <a:endParaRPr lang="zh-CN" altLang="en-US"/>
          </a:p>
          <a:p>
            <a:pPr lvl="3"/>
            <a:r>
              <a:rPr lang="zh-CN" altLang="en-US">
                <a:sym typeface="+mn-ea"/>
              </a:rPr>
              <a:t>第</a:t>
            </a:r>
            <a:r>
              <a:rPr lang="zh-CN" altLang="en-US"/>
              <a:t>四级</a:t>
            </a:r>
            <a:endParaRPr lang="zh-CN" altLang="en-US"/>
          </a:p>
          <a:p>
            <a:pPr lvl="4"/>
            <a:r>
              <a:rPr lang="zh-CN" altLang="en-US">
                <a:sym typeface="+mn-ea"/>
              </a:rPr>
              <a:t>第</a:t>
            </a:r>
            <a:r>
              <a:rPr lang="zh-CN" altLang="en-US"/>
              <a:t>五级</a:t>
            </a:r>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3" name="矩形 12"/>
          <p:cNvSpPr/>
          <p:nvPr>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612000" y="781200"/>
            <a:ext cx="10976400" cy="626400"/>
          </a:xfrm>
        </p:spPr>
        <p:txBody>
          <a:bodyPr anchor="ctr">
            <a:normAutofit/>
          </a:bodyPr>
          <a:lstStyle>
            <a:lvl1pPr algn="ctr">
              <a:defRPr sz="36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612000" y="1659600"/>
            <a:ext cx="10975975" cy="828000"/>
          </a:xfrm>
        </p:spPr>
        <p:txBody>
          <a:bodyPr>
            <a:normAutofit/>
          </a:bodyPr>
          <a:lstStyle>
            <a:lvl1pPr algn="ctr">
              <a:lnSpc>
                <a:spcPct val="130000"/>
              </a:lnSpc>
              <a:spcBef>
                <a:spcPts val="0"/>
              </a:spcBef>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612775" y="2808000"/>
            <a:ext cx="10965600" cy="3430800"/>
          </a:xfrm>
        </p:spPr>
        <p:txBody>
          <a:bodyPr>
            <a:normAutofit/>
          </a:bodyPr>
          <a:lstStyle>
            <a:lvl1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2pPr>
            <a:lvl3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3pPr>
            <a:lvl4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4pPr>
            <a:lvl5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grpSp>
        <p:nvGrpSpPr>
          <p:cNvPr id="6" name="组合 5"/>
          <p:cNvGrpSpPr/>
          <p:nvPr>
            <p:custDataLst>
              <p:tags r:id="rId9"/>
            </p:custDataLst>
          </p:nvPr>
        </p:nvGrpSpPr>
        <p:grpSpPr>
          <a:xfrm>
            <a:off x="11249834" y="0"/>
            <a:ext cx="942166" cy="902719"/>
            <a:chOff x="11249834" y="0"/>
            <a:chExt cx="942166" cy="902719"/>
          </a:xfrm>
        </p:grpSpPr>
        <p:sp>
          <p:nvSpPr>
            <p:cNvPr id="17" name="任意多边形: 形状 16"/>
            <p:cNvSpPr/>
            <p:nvPr>
              <p:custDataLst>
                <p:tags r:id="rId10"/>
              </p:custDataLst>
            </p:nvPr>
          </p:nvSpPr>
          <p:spPr>
            <a:xfrm>
              <a:off x="11468499" y="0"/>
              <a:ext cx="723501" cy="709111"/>
            </a:xfrm>
            <a:custGeom>
              <a:avLst/>
              <a:gdLst>
                <a:gd name="connsiteX0" fmla="*/ 0 w 723501"/>
                <a:gd name="connsiteY0" fmla="*/ 0 h 709111"/>
                <a:gd name="connsiteX1" fmla="*/ 723501 w 723501"/>
                <a:gd name="connsiteY1" fmla="*/ 0 h 709111"/>
                <a:gd name="connsiteX2" fmla="*/ 723501 w 723501"/>
                <a:gd name="connsiteY2" fmla="*/ 499422 h 709111"/>
                <a:gd name="connsiteX3" fmla="*/ 723501 w 723501"/>
                <a:gd name="connsiteY3" fmla="*/ 709111 h 709111"/>
                <a:gd name="connsiteX4" fmla="*/ 0 w 723501"/>
                <a:gd name="connsiteY4" fmla="*/ 709111 h 7091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3501" h="709111">
                  <a:moveTo>
                    <a:pt x="0" y="0"/>
                  </a:moveTo>
                  <a:lnTo>
                    <a:pt x="723501" y="0"/>
                  </a:lnTo>
                  <a:lnTo>
                    <a:pt x="723501" y="499422"/>
                  </a:lnTo>
                  <a:lnTo>
                    <a:pt x="723501" y="709111"/>
                  </a:lnTo>
                  <a:lnTo>
                    <a:pt x="0" y="709111"/>
                  </a:lnTo>
                  <a:close/>
                </a:path>
              </a:pathLst>
            </a:custGeom>
            <a:solidFill>
              <a:schemeClr val="accent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15" name="矩形 14"/>
            <p:cNvSpPr/>
            <p:nvPr>
              <p:custDataLst>
                <p:tags r:id="rId11"/>
              </p:custDataLst>
            </p:nvPr>
          </p:nvSpPr>
          <p:spPr>
            <a:xfrm>
              <a:off x="11249834" y="402125"/>
              <a:ext cx="500594" cy="500594"/>
            </a:xfrm>
            <a:prstGeom prst="rect">
              <a:avLst/>
            </a:prstGeom>
            <a:solidFill>
              <a:schemeClr val="accent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grpSp>
        <p:nvGrpSpPr>
          <p:cNvPr id="18" name="组合 17"/>
          <p:cNvGrpSpPr/>
          <p:nvPr>
            <p:custDataLst>
              <p:tags r:id="rId2"/>
            </p:custDataLst>
          </p:nvPr>
        </p:nvGrpSpPr>
        <p:grpSpPr>
          <a:xfrm>
            <a:off x="11249834" y="0"/>
            <a:ext cx="942166" cy="902719"/>
            <a:chOff x="11249834" y="0"/>
            <a:chExt cx="942166" cy="902719"/>
          </a:xfrm>
        </p:grpSpPr>
        <p:sp>
          <p:nvSpPr>
            <p:cNvPr id="19" name="任意多边形: 形状 18"/>
            <p:cNvSpPr/>
            <p:nvPr>
              <p:custDataLst>
                <p:tags r:id="rId3"/>
              </p:custDataLst>
            </p:nvPr>
          </p:nvSpPr>
          <p:spPr>
            <a:xfrm>
              <a:off x="11468499" y="0"/>
              <a:ext cx="723501" cy="709111"/>
            </a:xfrm>
            <a:custGeom>
              <a:avLst/>
              <a:gdLst>
                <a:gd name="connsiteX0" fmla="*/ 0 w 723501"/>
                <a:gd name="connsiteY0" fmla="*/ 0 h 709111"/>
                <a:gd name="connsiteX1" fmla="*/ 723501 w 723501"/>
                <a:gd name="connsiteY1" fmla="*/ 0 h 709111"/>
                <a:gd name="connsiteX2" fmla="*/ 723501 w 723501"/>
                <a:gd name="connsiteY2" fmla="*/ 499422 h 709111"/>
                <a:gd name="connsiteX3" fmla="*/ 723501 w 723501"/>
                <a:gd name="connsiteY3" fmla="*/ 709111 h 709111"/>
                <a:gd name="connsiteX4" fmla="*/ 0 w 723501"/>
                <a:gd name="connsiteY4" fmla="*/ 709111 h 7091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3501" h="709111">
                  <a:moveTo>
                    <a:pt x="0" y="0"/>
                  </a:moveTo>
                  <a:lnTo>
                    <a:pt x="723501" y="0"/>
                  </a:lnTo>
                  <a:lnTo>
                    <a:pt x="723501" y="499422"/>
                  </a:lnTo>
                  <a:lnTo>
                    <a:pt x="723501" y="709111"/>
                  </a:lnTo>
                  <a:lnTo>
                    <a:pt x="0" y="709111"/>
                  </a:lnTo>
                  <a:close/>
                </a:path>
              </a:pathLst>
            </a:custGeom>
            <a:solidFill>
              <a:schemeClr val="accent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p>
          </p:txBody>
        </p:sp>
        <p:sp>
          <p:nvSpPr>
            <p:cNvPr id="20" name="矩形 19"/>
            <p:cNvSpPr/>
            <p:nvPr>
              <p:custDataLst>
                <p:tags r:id="rId4"/>
              </p:custDataLst>
            </p:nvPr>
          </p:nvSpPr>
          <p:spPr>
            <a:xfrm>
              <a:off x="11249834" y="402125"/>
              <a:ext cx="500594" cy="500594"/>
            </a:xfrm>
            <a:prstGeom prst="rect">
              <a:avLst/>
            </a:prstGeom>
            <a:solidFill>
              <a:schemeClr val="accent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13" name="矩形 12"/>
          <p:cNvSpPr/>
          <p:nvPr>
            <p:custDataLst>
              <p:tags r:id="rId5"/>
            </p:custDataLst>
          </p:nvPr>
        </p:nvSpPr>
        <p:spPr>
          <a:xfrm>
            <a:off x="0" y="50419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grpSp>
        <p:nvGrpSpPr>
          <p:cNvPr id="14" name="组合 13"/>
          <p:cNvGrpSpPr/>
          <p:nvPr>
            <p:custDataLst>
              <p:tags r:id="rId6"/>
            </p:custDataLst>
          </p:nvPr>
        </p:nvGrpSpPr>
        <p:grpSpPr>
          <a:xfrm>
            <a:off x="10980464" y="5508400"/>
            <a:ext cx="1198692" cy="1350577"/>
            <a:chOff x="10885778" y="5386269"/>
            <a:chExt cx="1306221" cy="1471731"/>
          </a:xfrm>
          <a:solidFill>
            <a:schemeClr val="bg1">
              <a:alpha val="29000"/>
            </a:schemeClr>
          </a:solidFill>
        </p:grpSpPr>
        <p:sp>
          <p:nvSpPr>
            <p:cNvPr id="15" name="矩形 14"/>
            <p:cNvSpPr/>
            <p:nvPr>
              <p:custDataLst>
                <p:tags r:id="rId7"/>
              </p:custDataLst>
            </p:nvPr>
          </p:nvSpPr>
          <p:spPr>
            <a:xfrm rot="10800000" flipH="1">
              <a:off x="11132815" y="5798816"/>
              <a:ext cx="1059184" cy="10591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矩形 15"/>
            <p:cNvSpPr/>
            <p:nvPr>
              <p:custDataLst>
                <p:tags r:id="rId8"/>
              </p:custDataLst>
            </p:nvPr>
          </p:nvSpPr>
          <p:spPr>
            <a:xfrm rot="10800000" flipH="1">
              <a:off x="10885778" y="5697113"/>
              <a:ext cx="417739" cy="4177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7" name="矩形 16"/>
            <p:cNvSpPr/>
            <p:nvPr>
              <p:custDataLst>
                <p:tags r:id="rId9"/>
              </p:custDataLst>
            </p:nvPr>
          </p:nvSpPr>
          <p:spPr>
            <a:xfrm rot="10800000" flipH="1">
              <a:off x="11308190" y="5386269"/>
              <a:ext cx="227954" cy="22795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2" name="标题 1"/>
          <p:cNvSpPr>
            <a:spLocks noGrp="1"/>
          </p:cNvSpPr>
          <p:nvPr>
            <p:ph type="title"/>
            <p:custDataLst>
              <p:tags r:id="rId10"/>
            </p:custDataLst>
          </p:nvPr>
        </p:nvSpPr>
        <p:spPr>
          <a:xfrm>
            <a:off x="604800" y="669600"/>
            <a:ext cx="10976400" cy="565200"/>
          </a:xfrm>
        </p:spPr>
        <p:txBody>
          <a:bodyPr anchor="ctr">
            <a:normAutofit/>
          </a:bodyPr>
          <a:lstStyle>
            <a:lvl1pPr algn="ctr">
              <a:lnSpc>
                <a:spcPct val="100000"/>
              </a:lnSpc>
              <a:defRPr sz="3200" b="1" u="none" strike="noStrike" kern="1200" cap="none" spc="200" normalizeH="0" baseline="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a:lstStyle/>
          <a:p>
            <a:endParaRPr lang="zh-CN" altLang="en-US" dirty="0"/>
          </a:p>
        </p:txBody>
      </p:sp>
      <p:sp>
        <p:nvSpPr>
          <p:cNvPr id="5" name="灯片编号占位符 4"/>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4"/>
            </p:custDataLst>
          </p:nvPr>
        </p:nvSpPr>
        <p:spPr>
          <a:xfrm>
            <a:off x="604837" y="1681200"/>
            <a:ext cx="10990800" cy="3211200"/>
          </a:xfrm>
        </p:spPr>
        <p:txBody>
          <a:bodyPr>
            <a:normAutofit/>
          </a:bodyPr>
          <a:lstStyle>
            <a:lvl1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2pPr>
            <a:lvl3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3pPr>
            <a:lvl4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4pPr>
            <a:lvl5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p:ph type="body" sz="quarter" idx="14"/>
            <p:custDataLst>
              <p:tags r:id="rId15"/>
            </p:custDataLst>
          </p:nvPr>
        </p:nvSpPr>
        <p:spPr>
          <a:xfrm>
            <a:off x="594000" y="5180400"/>
            <a:ext cx="11001600" cy="1011600"/>
          </a:xfrm>
        </p:spPr>
        <p:txBody>
          <a:bodyPr>
            <a:normAutofit/>
          </a:bodyPr>
          <a:lstStyle>
            <a:lvl1pPr marL="0" indent="0">
              <a:lnSpc>
                <a:spcPct val="130000"/>
              </a:lnSpc>
              <a:spcBef>
                <a:spcPts val="0"/>
              </a:spcBef>
              <a:spcAft>
                <a:spcPts val="1000"/>
              </a:spcAft>
              <a:buNone/>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p:custDataLst>
              <p:tags r:id="rId2"/>
            </p:custDataLst>
          </p:nvPr>
        </p:nvGrpSpPr>
        <p:grpSpPr>
          <a:xfrm>
            <a:off x="11228584" y="5558000"/>
            <a:ext cx="963416" cy="1298945"/>
            <a:chOff x="11228584" y="5558000"/>
            <a:chExt cx="963416" cy="1298945"/>
          </a:xfrm>
        </p:grpSpPr>
        <p:sp>
          <p:nvSpPr>
            <p:cNvPr id="14" name="任意多边形: 形状 13"/>
            <p:cNvSpPr/>
            <p:nvPr>
              <p:custDataLst>
                <p:tags r:id="rId3"/>
              </p:custDataLst>
            </p:nvPr>
          </p:nvSpPr>
          <p:spPr>
            <a:xfrm rot="10800000" flipH="1">
              <a:off x="11447249" y="6103500"/>
              <a:ext cx="744751" cy="753445"/>
            </a:xfrm>
            <a:custGeom>
              <a:avLst/>
              <a:gdLst>
                <a:gd name="connsiteX0" fmla="*/ 0 w 744751"/>
                <a:gd name="connsiteY0" fmla="*/ 753445 h 753445"/>
                <a:gd name="connsiteX1" fmla="*/ 744751 w 744751"/>
                <a:gd name="connsiteY1" fmla="*/ 753445 h 753445"/>
                <a:gd name="connsiteX2" fmla="*/ 744751 w 744751"/>
                <a:gd name="connsiteY2" fmla="*/ 0 h 753445"/>
                <a:gd name="connsiteX3" fmla="*/ 0 w 744751"/>
                <a:gd name="connsiteY3" fmla="*/ 0 h 753445"/>
              </a:gdLst>
              <a:ahLst/>
              <a:cxnLst>
                <a:cxn ang="0">
                  <a:pos x="connsiteX0" y="connsiteY0"/>
                </a:cxn>
                <a:cxn ang="0">
                  <a:pos x="connsiteX1" y="connsiteY1"/>
                </a:cxn>
                <a:cxn ang="0">
                  <a:pos x="connsiteX2" y="connsiteY2"/>
                </a:cxn>
                <a:cxn ang="0">
                  <a:pos x="connsiteX3" y="connsiteY3"/>
                </a:cxn>
              </a:cxnLst>
              <a:rect l="l" t="t" r="r" b="b"/>
              <a:pathLst>
                <a:path w="744751" h="753445">
                  <a:moveTo>
                    <a:pt x="0" y="753445"/>
                  </a:moveTo>
                  <a:lnTo>
                    <a:pt x="744751" y="753445"/>
                  </a:lnTo>
                  <a:lnTo>
                    <a:pt x="744751" y="0"/>
                  </a:lnTo>
                  <a:lnTo>
                    <a:pt x="0" y="0"/>
                  </a:lnTo>
                  <a:close/>
                </a:path>
              </a:pathLst>
            </a:custGeom>
            <a:solidFill>
              <a:schemeClr val="accent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16" name="矩形 15"/>
            <p:cNvSpPr/>
            <p:nvPr>
              <p:custDataLst>
                <p:tags r:id="rId4"/>
              </p:custDataLst>
            </p:nvPr>
          </p:nvSpPr>
          <p:spPr>
            <a:xfrm rot="10800000" flipH="1">
              <a:off x="11228584" y="5909892"/>
              <a:ext cx="500594" cy="500594"/>
            </a:xfrm>
            <a:prstGeom prst="rect">
              <a:avLst/>
            </a:prstGeom>
            <a:solidFill>
              <a:schemeClr val="accent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7" name="矩形 16"/>
            <p:cNvSpPr/>
            <p:nvPr>
              <p:custDataLst>
                <p:tags r:id="rId5"/>
              </p:custDataLst>
            </p:nvPr>
          </p:nvSpPr>
          <p:spPr>
            <a:xfrm rot="10800000" flipH="1">
              <a:off x="11742371" y="5558000"/>
              <a:ext cx="251787" cy="251787"/>
            </a:xfrm>
            <a:prstGeom prst="rect">
              <a:avLst/>
            </a:prstGeom>
            <a:solidFill>
              <a:schemeClr val="accent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15" name="矩形 14"/>
          <p:cNvSpPr/>
          <p:nvPr>
            <p:custDataLst>
              <p:tags r:id="rId6"/>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latin typeface="Viner Hand ITC" panose="03070502030502020203" charset="0"/>
              <a:cs typeface="Viner Hand ITC" panose="03070502030502020203" charset="0"/>
              <a:sym typeface="+mn-ea"/>
            </a:endParaRPr>
          </a:p>
        </p:txBody>
      </p:sp>
      <p:sp>
        <p:nvSpPr>
          <p:cNvPr id="2" name="标题 1"/>
          <p:cNvSpPr>
            <a:spLocks noGrp="1"/>
          </p:cNvSpPr>
          <p:nvPr>
            <p:ph type="title"/>
            <p:custDataLst>
              <p:tags r:id="rId7"/>
            </p:custDataLst>
          </p:nvPr>
        </p:nvSpPr>
        <p:spPr>
          <a:xfrm>
            <a:off x="579600" y="237600"/>
            <a:ext cx="11037600" cy="441964"/>
          </a:xfrm>
        </p:spPr>
        <p:txBody>
          <a:bodyPr>
            <a:normAutofit/>
          </a:bodyPr>
          <a:lstStyle>
            <a:lvl1pPr>
              <a:lnSpc>
                <a:spcPct val="100000"/>
              </a:lnSpc>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8"/>
            </p:custDataLst>
          </p:nvPr>
        </p:nvSpPr>
        <p:spPr>
          <a:xfrm>
            <a:off x="579600" y="1663200"/>
            <a:ext cx="5342400" cy="2894400"/>
          </a:xfrm>
        </p:spPr>
        <p:txBody>
          <a:bodyPr>
            <a:normAutofit/>
          </a:bodyPr>
          <a:lstStyle>
            <a:lvl1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2pPr>
            <a:lvl3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3pPr>
            <a:lvl4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4pPr>
            <a:lvl5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3" name="日期占位符 2"/>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p>
            <a:endParaRPr lang="zh-CN" altLang="en-US" dirty="0"/>
          </a:p>
        </p:txBody>
      </p:sp>
      <p:sp>
        <p:nvSpPr>
          <p:cNvPr id="5" name="灯片编号占位符 4"/>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
        <p:nvSpPr>
          <p:cNvPr id="9" name="内容占位符 8"/>
          <p:cNvSpPr>
            <a:spLocks noGrp="1"/>
          </p:cNvSpPr>
          <p:nvPr>
            <p:ph sz="quarter" idx="14"/>
            <p:custDataLst>
              <p:tags r:id="rId12"/>
            </p:custDataLst>
          </p:nvPr>
        </p:nvSpPr>
        <p:spPr>
          <a:xfrm>
            <a:off x="6242400" y="1663200"/>
            <a:ext cx="5367600" cy="2894400"/>
          </a:xfrm>
        </p:spPr>
        <p:txBody>
          <a:bodyPr>
            <a:normAutofit/>
          </a:bodyPr>
          <a:lstStyle>
            <a:lvl1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2pPr>
            <a:lvl3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3pPr>
            <a:lvl4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4pPr>
            <a:lvl5pPr>
              <a:lnSpc>
                <a:spcPct val="130000"/>
              </a:lnSpc>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3"/>
            </p:custDataLst>
          </p:nvPr>
        </p:nvSpPr>
        <p:spPr>
          <a:xfrm>
            <a:off x="572400" y="4816800"/>
            <a:ext cx="5342400" cy="781200"/>
          </a:xfrm>
        </p:spPr>
        <p:txBody>
          <a:bodyPr>
            <a:normAutofit/>
          </a:bodyPr>
          <a:lstStyle>
            <a:lvl1pPr>
              <a:lnSpc>
                <a:spcPct val="130000"/>
              </a:lnSpc>
              <a:spcBef>
                <a:spcPts val="0"/>
              </a:spcBef>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4"/>
            </p:custDataLst>
          </p:nvPr>
        </p:nvSpPr>
        <p:spPr>
          <a:xfrm>
            <a:off x="6253200" y="4813200"/>
            <a:ext cx="5367600" cy="781200"/>
          </a:xfrm>
        </p:spPr>
        <p:txBody>
          <a:bodyPr>
            <a:normAutofit/>
          </a:bodyPr>
          <a:lstStyle>
            <a:lvl1pPr>
              <a:lnSpc>
                <a:spcPct val="130000"/>
              </a:lnSpc>
              <a:spcBef>
                <a:spcPts val="0"/>
              </a:spcBef>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2" name="矩形 11"/>
          <p:cNvSpPr/>
          <p:nvPr>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grpSp>
        <p:nvGrpSpPr>
          <p:cNvPr id="6" name="组合 5"/>
          <p:cNvGrpSpPr/>
          <p:nvPr>
            <p:custDataLst>
              <p:tags r:id="rId3"/>
            </p:custDataLst>
          </p:nvPr>
        </p:nvGrpSpPr>
        <p:grpSpPr>
          <a:xfrm>
            <a:off x="-598170" y="2927985"/>
            <a:ext cx="13393420" cy="1209675"/>
            <a:chOff x="-942" y="4611"/>
            <a:chExt cx="21092" cy="1905"/>
          </a:xfrm>
        </p:grpSpPr>
        <p:sp>
          <p:nvSpPr>
            <p:cNvPr id="23" name="任意多边形: 形状 22"/>
            <p:cNvSpPr/>
            <p:nvPr>
              <p:custDataLst>
                <p:tags r:id="rId4"/>
              </p:custDataLst>
            </p:nvPr>
          </p:nvSpPr>
          <p:spPr>
            <a:xfrm rot="18900000" flipH="1">
              <a:off x="-942" y="4611"/>
              <a:ext cx="1904" cy="1904"/>
            </a:xfrm>
            <a:custGeom>
              <a:avLst/>
              <a:gdLst>
                <a:gd name="connsiteX0" fmla="*/ 0 w 1208809"/>
                <a:gd name="connsiteY0" fmla="*/ 0 h 1208810"/>
                <a:gd name="connsiteX1" fmla="*/ 0 w 1208809"/>
                <a:gd name="connsiteY1" fmla="*/ 1208810 h 1208810"/>
                <a:gd name="connsiteX2" fmla="*/ 1208809 w 1208809"/>
                <a:gd name="connsiteY2" fmla="*/ 1208810 h 1208810"/>
                <a:gd name="connsiteX3" fmla="*/ 1208809 w 1208809"/>
                <a:gd name="connsiteY3" fmla="*/ 1200086 h 1208810"/>
                <a:gd name="connsiteX4" fmla="*/ 8723 w 1208809"/>
                <a:gd name="connsiteY4" fmla="*/ 0 h 1208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8809" h="1208810">
                  <a:moveTo>
                    <a:pt x="0" y="0"/>
                  </a:moveTo>
                  <a:lnTo>
                    <a:pt x="0" y="1208810"/>
                  </a:lnTo>
                  <a:lnTo>
                    <a:pt x="1208809" y="1208810"/>
                  </a:lnTo>
                  <a:lnTo>
                    <a:pt x="1208809" y="1200086"/>
                  </a:lnTo>
                  <a:lnTo>
                    <a:pt x="8723" y="0"/>
                  </a:lnTo>
                  <a:close/>
                </a:path>
              </a:pathLst>
            </a:custGeom>
            <a:solidFill>
              <a:schemeClr val="accent2">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15" name="矩形 14"/>
            <p:cNvSpPr/>
            <p:nvPr>
              <p:custDataLst>
                <p:tags r:id="rId5"/>
              </p:custDataLst>
            </p:nvPr>
          </p:nvSpPr>
          <p:spPr>
            <a:xfrm rot="18900000" flipH="1">
              <a:off x="301" y="4864"/>
              <a:ext cx="1232" cy="1232"/>
            </a:xfrm>
            <a:prstGeom prst="rect">
              <a:avLst/>
            </a:prstGeom>
            <a:solidFill>
              <a:schemeClr val="accent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5" name="任意多边形: 形状 24"/>
            <p:cNvSpPr/>
            <p:nvPr userDrawn="1">
              <p:custDataLst>
                <p:tags r:id="rId6"/>
              </p:custDataLst>
            </p:nvPr>
          </p:nvSpPr>
          <p:spPr>
            <a:xfrm rot="2700000">
              <a:off x="18250" y="4616"/>
              <a:ext cx="1900" cy="1900"/>
            </a:xfrm>
            <a:custGeom>
              <a:avLst/>
              <a:gdLst>
                <a:gd name="connsiteX0" fmla="*/ 0 w 1206453"/>
                <a:gd name="connsiteY0" fmla="*/ 0 h 1206453"/>
                <a:gd name="connsiteX1" fmla="*/ 1206453 w 1206453"/>
                <a:gd name="connsiteY1" fmla="*/ 1206453 h 1206453"/>
                <a:gd name="connsiteX2" fmla="*/ 0 w 1206453"/>
                <a:gd name="connsiteY2" fmla="*/ 1206453 h 1206453"/>
              </a:gdLst>
              <a:ahLst/>
              <a:cxnLst>
                <a:cxn ang="0">
                  <a:pos x="connsiteX0" y="connsiteY0"/>
                </a:cxn>
                <a:cxn ang="0">
                  <a:pos x="connsiteX1" y="connsiteY1"/>
                </a:cxn>
                <a:cxn ang="0">
                  <a:pos x="connsiteX2" y="connsiteY2"/>
                </a:cxn>
              </a:cxnLst>
              <a:rect l="l" t="t" r="r" b="b"/>
              <a:pathLst>
                <a:path w="1206453" h="1206453">
                  <a:moveTo>
                    <a:pt x="0" y="0"/>
                  </a:moveTo>
                  <a:lnTo>
                    <a:pt x="1206453" y="1206453"/>
                  </a:lnTo>
                  <a:lnTo>
                    <a:pt x="0" y="1206453"/>
                  </a:lnTo>
                  <a:close/>
                </a:path>
              </a:pathLst>
            </a:custGeom>
            <a:solidFill>
              <a:schemeClr val="accent2">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18" name="矩形 17"/>
            <p:cNvSpPr/>
            <p:nvPr>
              <p:custDataLst>
                <p:tags r:id="rId7"/>
              </p:custDataLst>
            </p:nvPr>
          </p:nvSpPr>
          <p:spPr>
            <a:xfrm rot="2700000">
              <a:off x="17679" y="4866"/>
              <a:ext cx="1232" cy="1232"/>
            </a:xfrm>
            <a:prstGeom prst="rect">
              <a:avLst/>
            </a:prstGeom>
            <a:solidFill>
              <a:schemeClr val="accent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2" name="标题 1"/>
          <p:cNvSpPr>
            <a:spLocks noGrp="1"/>
          </p:cNvSpPr>
          <p:nvPr>
            <p:ph type="title" hasCustomPrompt="1"/>
            <p:custDataLst>
              <p:tags r:id="rId8"/>
            </p:custDataLst>
          </p:nvPr>
        </p:nvSpPr>
        <p:spPr>
          <a:xfrm>
            <a:off x="1522800" y="1339200"/>
            <a:ext cx="9144000" cy="2386800"/>
          </a:xfrm>
        </p:spPr>
        <p:txBody>
          <a:bodyPr anchor="b">
            <a:normAutofit/>
          </a:bodyPr>
          <a:lstStyle>
            <a:lvl1pPr algn="ctr">
              <a:defRPr sz="6000" b="1" u="none" strike="noStrike" kern="1200" cap="none" spc="200" normalizeH="0" baseline="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p>
            <a:endParaRPr lang="zh-CN" altLang="en-US" dirty="0"/>
          </a:p>
        </p:txBody>
      </p:sp>
      <p:sp>
        <p:nvSpPr>
          <p:cNvPr id="5" name="灯片编号占位符 4"/>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2"/>
            </p:custDataLst>
          </p:nvPr>
        </p:nvSpPr>
        <p:spPr>
          <a:xfrm>
            <a:off x="1522413" y="3862800"/>
            <a:ext cx="9144000" cy="1656000"/>
          </a:xfrm>
        </p:spPr>
        <p:txBody>
          <a:bodyPr>
            <a:normAutofit/>
          </a:bodyPr>
          <a:lstStyle>
            <a:lvl1pPr algn="ctr">
              <a:lnSpc>
                <a:spcPct val="130000"/>
              </a:lnSpc>
              <a:spcBef>
                <a:spcPts val="0"/>
              </a:spcBef>
              <a:spcAft>
                <a:spcPts val="1000"/>
              </a:spcAft>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90170" tIns="46990" rIns="90170" bIns="46990" rtlCol="0" anchor="b"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3821430" y="3832225"/>
            <a:ext cx="4540250" cy="828040"/>
          </a:xfrm>
        </p:spPr>
        <p:txBody>
          <a:bodyPr lIns="90170" tIns="46990" rIns="90170" bIns="46990" anchor="b" anchorCtr="0">
            <a:normAutofit/>
          </a:bodyPr>
          <a:lstStyle>
            <a:lvl1pPr algn="ctr">
              <a:defRPr sz="4000" u="none" strike="noStrike" kern="1200" cap="none" spc="300" normalizeH="0" baseline="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
        <p:nvSpPr>
          <p:cNvPr id="7" name="矩形 6"/>
          <p:cNvSpPr/>
          <p:nvPr>
            <p:custDataLst>
              <p:tags r:id="rId3"/>
            </p:custDataLst>
          </p:nvPr>
        </p:nvSpPr>
        <p:spPr>
          <a:xfrm>
            <a:off x="5385243" y="3652538"/>
            <a:ext cx="1421513" cy="12343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文本占位符 2"/>
          <p:cNvSpPr>
            <a:spLocks noGrp="1"/>
          </p:cNvSpPr>
          <p:nvPr>
            <p:ph type="body" idx="1" hasCustomPrompt="1"/>
            <p:custDataLst>
              <p:tags r:id="rId4"/>
            </p:custDataLst>
          </p:nvPr>
        </p:nvSpPr>
        <p:spPr>
          <a:xfrm>
            <a:off x="3813810" y="4716780"/>
            <a:ext cx="4547870" cy="435610"/>
          </a:xfrm>
        </p:spPr>
        <p:txBody>
          <a:bodyPr lIns="90170" tIns="46990" rIns="90170" bIns="46990">
            <a:normAutofit/>
          </a:bodyPr>
          <a:lstStyle>
            <a:lvl1pPr marL="0" indent="0" algn="ctr" eaLnBrk="1" fontAlgn="auto" latinLnBrk="0" hangingPunct="1">
              <a:buNone/>
              <a:defRPr kumimoji="0" lang="zh-CN" altLang="en-US" sz="18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编辑文本</a:t>
            </a:r>
            <a:endParaRPr lang="zh-CN" altLang="en-US" dirty="0"/>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grpSp>
        <p:nvGrpSpPr>
          <p:cNvPr id="14" name="组合 13"/>
          <p:cNvGrpSpPr/>
          <p:nvPr>
            <p:custDataLst>
              <p:tags r:id="rId2"/>
            </p:custDataLst>
          </p:nvPr>
        </p:nvGrpSpPr>
        <p:grpSpPr>
          <a:xfrm>
            <a:off x="0" y="0"/>
            <a:ext cx="12192000" cy="6864350"/>
            <a:chOff x="0" y="0"/>
            <a:chExt cx="19200" cy="10810"/>
          </a:xfrm>
        </p:grpSpPr>
        <p:sp>
          <p:nvSpPr>
            <p:cNvPr id="8" name="任意多边形: 形状 7"/>
            <p:cNvSpPr/>
            <p:nvPr userDrawn="1">
              <p:custDataLst>
                <p:tags r:id="rId3"/>
              </p:custDataLst>
            </p:nvPr>
          </p:nvSpPr>
          <p:spPr>
            <a:xfrm>
              <a:off x="18151" y="0"/>
              <a:ext cx="1049" cy="1003"/>
            </a:xfrm>
            <a:custGeom>
              <a:avLst/>
              <a:gdLst>
                <a:gd name="connsiteX0" fmla="*/ 0 w 666351"/>
                <a:gd name="connsiteY0" fmla="*/ 0 h 636721"/>
                <a:gd name="connsiteX1" fmla="*/ 666351 w 666351"/>
                <a:gd name="connsiteY1" fmla="*/ 0 h 636721"/>
                <a:gd name="connsiteX2" fmla="*/ 666351 w 666351"/>
                <a:gd name="connsiteY2" fmla="*/ 636721 h 636721"/>
                <a:gd name="connsiteX3" fmla="*/ 0 w 666351"/>
                <a:gd name="connsiteY3" fmla="*/ 636721 h 636721"/>
              </a:gdLst>
              <a:ahLst/>
              <a:cxnLst>
                <a:cxn ang="0">
                  <a:pos x="connsiteX0" y="connsiteY0"/>
                </a:cxn>
                <a:cxn ang="0">
                  <a:pos x="connsiteX1" y="connsiteY1"/>
                </a:cxn>
                <a:cxn ang="0">
                  <a:pos x="connsiteX2" y="connsiteY2"/>
                </a:cxn>
                <a:cxn ang="0">
                  <a:pos x="connsiteX3" y="connsiteY3"/>
                </a:cxn>
              </a:cxnLst>
              <a:rect l="l" t="t" r="r" b="b"/>
              <a:pathLst>
                <a:path w="666351" h="636721">
                  <a:moveTo>
                    <a:pt x="0" y="0"/>
                  </a:moveTo>
                  <a:lnTo>
                    <a:pt x="666351" y="0"/>
                  </a:lnTo>
                  <a:lnTo>
                    <a:pt x="666351" y="636721"/>
                  </a:lnTo>
                  <a:lnTo>
                    <a:pt x="0" y="636721"/>
                  </a:lnTo>
                  <a:close/>
                </a:path>
              </a:pathLst>
            </a:custGeom>
            <a:solidFill>
              <a:schemeClr val="accent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p>
          </p:txBody>
        </p:sp>
        <p:sp>
          <p:nvSpPr>
            <p:cNvPr id="9" name="矩形 8"/>
            <p:cNvSpPr/>
            <p:nvPr userDrawn="1">
              <p:custDataLst>
                <p:tags r:id="rId4"/>
              </p:custDataLst>
            </p:nvPr>
          </p:nvSpPr>
          <p:spPr>
            <a:xfrm>
              <a:off x="17806" y="519"/>
              <a:ext cx="788" cy="788"/>
            </a:xfrm>
            <a:prstGeom prst="rect">
              <a:avLst/>
            </a:prstGeom>
            <a:solidFill>
              <a:schemeClr val="accent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10" name="组合 9"/>
            <p:cNvGrpSpPr/>
            <p:nvPr userDrawn="1">
              <p:custDataLst>
                <p:tags r:id="rId5"/>
              </p:custDataLst>
            </p:nvPr>
          </p:nvGrpSpPr>
          <p:grpSpPr>
            <a:xfrm>
              <a:off x="0" y="10644"/>
              <a:ext cx="19200" cy="166"/>
              <a:chOff x="0" y="6620400"/>
              <a:chExt cx="12192000" cy="124350"/>
            </a:xfrm>
          </p:grpSpPr>
          <p:sp>
            <p:nvSpPr>
              <p:cNvPr id="11" name="矩形 10"/>
              <p:cNvSpPr/>
              <p:nvPr>
                <p:custDataLst>
                  <p:tags r:id="rId6"/>
                </p:custDataLst>
              </p:nvPr>
            </p:nvSpPr>
            <p:spPr>
              <a:xfrm>
                <a:off x="0" y="6620400"/>
                <a:ext cx="4057738" cy="12435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custDataLst>
                  <p:tags r:id="rId7"/>
                </p:custDataLst>
              </p:nvPr>
            </p:nvSpPr>
            <p:spPr>
              <a:xfrm>
                <a:off x="4057738" y="6620400"/>
                <a:ext cx="4067131" cy="12435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custDataLst>
                  <p:tags r:id="rId8"/>
                </p:custDataLst>
              </p:nvPr>
            </p:nvSpPr>
            <p:spPr>
              <a:xfrm>
                <a:off x="8124869" y="6620400"/>
                <a:ext cx="4067131" cy="124350"/>
              </a:xfrm>
              <a:prstGeom prst="rect">
                <a:avLst/>
              </a:prstGeom>
              <a:solidFill>
                <a:schemeClr val="accent1">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 name="标题 1"/>
          <p:cNvSpPr>
            <a:spLocks noGrp="1"/>
          </p:cNvSpPr>
          <p:nvPr>
            <p:ph type="title"/>
            <p:custDataLst>
              <p:tags r:id="rId9"/>
            </p:custDataLst>
          </p:nvPr>
        </p:nvSpPr>
        <p:spPr>
          <a:xfrm>
            <a:off x="669882" y="443234"/>
            <a:ext cx="10852237" cy="441964"/>
          </a:xfrm>
        </p:spPr>
        <p:txBody>
          <a:bodyPr vert="horz" lIns="90170" tIns="46990" rIns="90170" bIns="46990" rtlCol="0" anchor="b"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10"/>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11"/>
            </p:custDataLst>
          </p:nvPr>
        </p:nvSpPr>
        <p:spPr>
          <a:xfrm>
            <a:off x="6238877" y="952508"/>
            <a:ext cx="5283242" cy="5388907"/>
          </a:xfrm>
        </p:spPr>
        <p:txBody>
          <a:bodyPr lIns="90170" tIns="46990" rIns="90170" bIns="4699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2"/>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3"/>
            </p:custDataLst>
          </p:nvPr>
        </p:nvSpPr>
        <p:spPr/>
        <p:txBody>
          <a:bodyPr/>
          <a:lstStyle/>
          <a:p>
            <a:endParaRPr lang="zh-CN" altLang="en-US"/>
          </a:p>
        </p:txBody>
      </p:sp>
      <p:sp>
        <p:nvSpPr>
          <p:cNvPr id="7" name="灯片编号占位符 6"/>
          <p:cNvSpPr>
            <a:spLocks noGrp="1"/>
          </p:cNvSpPr>
          <p:nvPr>
            <p:ph type="sldNum" sz="quarter" idx="12"/>
            <p:custDataLst>
              <p:tags r:id="rId1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90170" tIns="46990" rIns="90170" bIns="46990" rtlCol="0" anchor="b"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90170" tIns="46990" rIns="90170" bIns="46990" anchor="t"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90170" tIns="46990" rIns="90170" bIns="4699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90170" tIns="46990" rIns="90170" bIns="46990" rtlCol="0" anchor="b"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90170" tIns="46990" rIns="90170" bIns="4699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7" Type="http://schemas.openxmlformats.org/officeDocument/2006/relationships/theme" Target="../theme/theme1.xml"/><Relationship Id="rId26" Type="http://schemas.openxmlformats.org/officeDocument/2006/relationships/tags" Target="../tags/tag160.xml"/><Relationship Id="rId25" Type="http://schemas.openxmlformats.org/officeDocument/2006/relationships/tags" Target="../tags/tag159.xml"/><Relationship Id="rId24" Type="http://schemas.openxmlformats.org/officeDocument/2006/relationships/tags" Target="../tags/tag158.xml"/><Relationship Id="rId23" Type="http://schemas.openxmlformats.org/officeDocument/2006/relationships/tags" Target="../tags/tag157.xml"/><Relationship Id="rId22" Type="http://schemas.openxmlformats.org/officeDocument/2006/relationships/tags" Target="../tags/tag156.xml"/><Relationship Id="rId21" Type="http://schemas.openxmlformats.org/officeDocument/2006/relationships/tags" Target="../tags/tag155.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1"/>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2"/>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3"/>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4"/>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5"/>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p:custDataLst>
              <p:tags r:id="rId2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charset="-122"/>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hemeOverride" Target="../theme/themeOverride1.xml"/><Relationship Id="rId1" Type="http://schemas.openxmlformats.org/officeDocument/2006/relationships/tags" Target="../tags/tag16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70.xml"/><Relationship Id="rId2" Type="http://schemas.openxmlformats.org/officeDocument/2006/relationships/image" Target="../media/image12.jpeg"/><Relationship Id="rId1" Type="http://schemas.openxmlformats.org/officeDocument/2006/relationships/hyperlink" Target="http://news.lnd.com.cn/htm/2009-03/02/content_568685.htm" TargetMode="Externa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themeOverride" Target="../theme/themeOverride9.xml"/><Relationship Id="rId2" Type="http://schemas.openxmlformats.org/officeDocument/2006/relationships/tags" Target="../tags/tag172.xml"/><Relationship Id="rId1" Type="http://schemas.openxmlformats.org/officeDocument/2006/relationships/tags" Target="../tags/tag17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2.xml"/></Relationships>
</file>

<file path=ppt/slides/_rels/slide3.xml.rels><?xml version="1.0" encoding="UTF-8" standalone="yes"?>
<Relationships xmlns="http://schemas.openxmlformats.org/package/2006/relationships"><Relationship Id="rId9" Type="http://schemas.openxmlformats.org/officeDocument/2006/relationships/hyperlink" Target="http://www.ynjd.gov.cn/pubnews/doc/read/dpzl/365828013.110295316/365828013.110295316.max.0.gif" TargetMode="External"/><Relationship Id="rId8" Type="http://schemas.openxmlformats.org/officeDocument/2006/relationships/image" Target="../media/image8.jpeg"/><Relationship Id="rId7" Type="http://schemas.openxmlformats.org/officeDocument/2006/relationships/image" Target="../media/image7.jpeg"/><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3" Type="http://schemas.openxmlformats.org/officeDocument/2006/relationships/image" Target="../media/image3.jpeg"/><Relationship Id="rId2" Type="http://schemas.openxmlformats.org/officeDocument/2006/relationships/image" Target="../media/image2.jpeg"/><Relationship Id="rId14" Type="http://schemas.openxmlformats.org/officeDocument/2006/relationships/slideLayout" Target="../slideLayouts/slideLayout12.xml"/><Relationship Id="rId13" Type="http://schemas.openxmlformats.org/officeDocument/2006/relationships/themeOverride" Target="../theme/themeOverride2.xml"/><Relationship Id="rId12" Type="http://schemas.openxmlformats.org/officeDocument/2006/relationships/tags" Target="../tags/tag163.xml"/><Relationship Id="rId11" Type="http://schemas.openxmlformats.org/officeDocument/2006/relationships/image" Target="../media/image10.jpeg"/><Relationship Id="rId10" Type="http://schemas.openxmlformats.org/officeDocument/2006/relationships/image" Target="../media/image9.jpeg"/><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hemeOverride" Target="../theme/themeOverride3.xml"/><Relationship Id="rId1" Type="http://schemas.openxmlformats.org/officeDocument/2006/relationships/tags" Target="../tags/tag16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hemeOverride" Target="../theme/themeOverride4.xml"/><Relationship Id="rId1" Type="http://schemas.openxmlformats.org/officeDocument/2006/relationships/tags" Target="../tags/tag16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hemeOverride" Target="../theme/themeOverride5.xml"/><Relationship Id="rId1" Type="http://schemas.openxmlformats.org/officeDocument/2006/relationships/tags" Target="../tags/tag166.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hemeOverride" Target="../theme/themeOverride6.xml"/><Relationship Id="rId2" Type="http://schemas.openxmlformats.org/officeDocument/2006/relationships/tags" Target="../tags/tag167.xml"/><Relationship Id="rId1"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hemeOverride" Target="../theme/themeOverride7.xml"/><Relationship Id="rId1" Type="http://schemas.openxmlformats.org/officeDocument/2006/relationships/tags" Target="../tags/tag16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hemeOverride" Target="../theme/themeOverride8.xml"/><Relationship Id="rId1" Type="http://schemas.openxmlformats.org/officeDocument/2006/relationships/tags" Target="../tags/tag16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5328920" y="2687955"/>
            <a:ext cx="1585595" cy="1249680"/>
          </a:xfrm>
          <a:prstGeom prst="rect">
            <a:avLst/>
          </a:prstGeom>
          <a:solidFill>
            <a:srgbClr val="F6F5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矩形 20"/>
          <p:cNvSpPr/>
          <p:nvPr/>
        </p:nvSpPr>
        <p:spPr>
          <a:xfrm>
            <a:off x="3846195" y="5325745"/>
            <a:ext cx="4551045" cy="241300"/>
          </a:xfrm>
          <a:prstGeom prst="rect">
            <a:avLst/>
          </a:prstGeom>
          <a:solidFill>
            <a:srgbClr val="F6F5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矩形 21"/>
          <p:cNvSpPr/>
          <p:nvPr/>
        </p:nvSpPr>
        <p:spPr>
          <a:xfrm>
            <a:off x="5031105" y="2117725"/>
            <a:ext cx="7072630" cy="1014730"/>
          </a:xfrm>
          <a:prstGeom prst="rect">
            <a:avLst/>
          </a:prstGeom>
          <a:noFill/>
          <a:ln>
            <a:noFill/>
          </a:ln>
        </p:spPr>
        <p:txBody>
          <a:bodyPr wrap="none" rtlCol="0" anchor="t">
            <a:spAutoFit/>
            <a:scene3d>
              <a:camera prst="orthographicFront"/>
              <a:lightRig rig="threePt" dir="t">
                <a:rot lat="0" lon="0" rev="0"/>
              </a:lightRig>
            </a:scene3d>
            <a:sp3d extrusionH="120650" prstMaterial="matte"/>
          </a:bodyPr>
          <a:p>
            <a:pPr algn="ctr"/>
            <a:r>
              <a:rPr lang="zh-CN" altLang="en-US" sz="6000" b="1" dirty="0">
                <a:solidFill>
                  <a:srgbClr val="FF0000"/>
                </a:solidFill>
                <a:effectLst>
                  <a:outerShdw blurRad="38100" dist="38100" dir="2700000" algn="tl">
                    <a:srgbClr val="000000">
                      <a:alpha val="43137"/>
                    </a:srgbClr>
                  </a:outerShdw>
                </a:effectLst>
                <a:latin typeface="迷你简娃娃篆" pitchFamily="2" charset="-122"/>
                <a:ea typeface="迷你简娃娃篆" pitchFamily="2" charset="-122"/>
                <a:sym typeface="+mn-ea"/>
              </a:rPr>
              <a:t>珍爱生命  远离毒品</a:t>
            </a:r>
            <a:endParaRPr lang="zh-CN" altLang="en-US" sz="6000" b="1" dirty="0">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a:gradFill>
              </a:ln>
              <a:solidFill>
                <a:srgbClr val="FF0000"/>
              </a:solidFill>
              <a:effectLst>
                <a:outerShdw blurRad="38100" dist="38100" dir="2700000" algn="tl">
                  <a:srgbClr val="000000">
                    <a:alpha val="43137"/>
                  </a:srgbClr>
                </a:outerShdw>
              </a:effectLst>
              <a:latin typeface="迷你简娃娃篆" pitchFamily="2" charset="-122"/>
              <a:ea typeface="迷你简娃娃篆" pitchFamily="2" charset="-122"/>
              <a:sym typeface="+mn-ea"/>
            </a:endParaRPr>
          </a:p>
        </p:txBody>
      </p:sp>
      <p:sp>
        <p:nvSpPr>
          <p:cNvPr id="23" name="矩形 22"/>
          <p:cNvSpPr/>
          <p:nvPr/>
        </p:nvSpPr>
        <p:spPr>
          <a:xfrm>
            <a:off x="7366000" y="3538220"/>
            <a:ext cx="2402205" cy="768350"/>
          </a:xfrm>
          <a:prstGeom prst="rect">
            <a:avLst/>
          </a:prstGeom>
          <a:noFill/>
          <a:ln>
            <a:noFill/>
          </a:ln>
        </p:spPr>
        <p:txBody>
          <a:bodyPr wrap="square" rtlCol="0" anchor="t">
            <a:spAutoFit/>
            <a:scene3d>
              <a:camera prst="orthographicFront"/>
              <a:lightRig rig="threePt" dir="t">
                <a:rot lat="0" lon="0" rev="0"/>
              </a:lightRig>
            </a:scene3d>
            <a:sp3d extrusionH="120650" prstMaterial="matte"/>
          </a:bodyPr>
          <a:p>
            <a:pPr algn="ctr"/>
            <a:r>
              <a:rPr lang="zh-CN" altLang="en-US" sz="44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a:gradFill>
                </a:ln>
                <a:solidFill>
                  <a:schemeClr val="accent4">
                    <a:lumMod val="50000"/>
                  </a:schemeClr>
                </a:solidFill>
                <a:effectLst>
                  <a:outerShdw blurRad="50800" dist="38100" algn="l" rotWithShape="0">
                    <a:srgbClr val="CC00CC">
                      <a:alpha val="40000"/>
                    </a:srgbClr>
                  </a:outerShdw>
                </a:effectLst>
              </a:rPr>
              <a:t>一课时</a:t>
            </a:r>
            <a:endParaRPr lang="zh-CN" altLang="en-US" sz="44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a:gradFill>
              </a:ln>
              <a:solidFill>
                <a:schemeClr val="accent4">
                  <a:lumMod val="50000"/>
                </a:schemeClr>
              </a:solidFill>
              <a:effectLst>
                <a:outerShdw blurRad="50800" dist="38100" algn="l" rotWithShape="0">
                  <a:srgbClr val="CC00CC">
                    <a:alpha val="40000"/>
                  </a:srgbClr>
                </a:outerShdw>
              </a:effectLst>
            </a:endParaRPr>
          </a:p>
        </p:txBody>
      </p:sp>
      <p:sp>
        <p:nvSpPr>
          <p:cNvPr id="24" name="矩形 23"/>
          <p:cNvSpPr/>
          <p:nvPr/>
        </p:nvSpPr>
        <p:spPr>
          <a:xfrm>
            <a:off x="5163820" y="5325745"/>
            <a:ext cx="6924040" cy="645160"/>
          </a:xfrm>
          <a:prstGeom prst="rect">
            <a:avLst/>
          </a:prstGeom>
          <a:noFill/>
          <a:ln>
            <a:noFill/>
          </a:ln>
        </p:spPr>
        <p:txBody>
          <a:bodyPr wrap="square" rtlCol="0" anchor="t">
            <a:spAutoFit/>
            <a:scene3d>
              <a:camera prst="orthographicFront"/>
              <a:lightRig rig="threePt" dir="t">
                <a:rot lat="0" lon="0" rev="0"/>
              </a:lightRig>
            </a:scene3d>
            <a:sp3d extrusionH="120650" prstMaterial="matte"/>
          </a:bodyPr>
          <a:p>
            <a:pPr algn="ctr"/>
            <a:r>
              <a:rPr lang="zh-CN" altLang="en-US" sz="36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a:gradFill>
                </a:ln>
                <a:solidFill>
                  <a:schemeClr val="tx1"/>
                </a:solidFill>
                <a:effectLst>
                  <a:outerShdw blurRad="50800" dist="38100" algn="l" rotWithShape="0">
                    <a:srgbClr val="CC00CC">
                      <a:alpha val="40000"/>
                    </a:srgbClr>
                  </a:outerShdw>
                </a:effectLst>
              </a:rPr>
              <a:t>利川市民族实验中学      向玉</a:t>
            </a:r>
            <a:endParaRPr lang="zh-CN" altLang="en-US" sz="36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a:gradFill>
              </a:ln>
              <a:solidFill>
                <a:schemeClr val="tx1"/>
              </a:solidFill>
              <a:effectLst>
                <a:outerShdw blurRad="50800" dist="38100" algn="l" rotWithShape="0">
                  <a:srgbClr val="CC00CC">
                    <a:alpha val="40000"/>
                  </a:srgbClr>
                </a:outerShdw>
              </a:effectLst>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heel(1)">
                                      <p:cBhvr>
                                        <p:cTn id="7" dur="2000"/>
                                        <p:tgtEl>
                                          <p:spTgt spid="22"/>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wheel(1)">
                                      <p:cBhvr>
                                        <p:cTn id="10" dur="2000"/>
                                        <p:tgtEl>
                                          <p:spTgt spid="23"/>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heel(1)">
                                      <p:cBhvr>
                                        <p:cTn id="13"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2" name="Picture 10" descr="6efd25c6d092a01a1098fd33">
            <a:hlinkClick r:id="rId1"/>
          </p:cNvPr>
          <p:cNvPicPr>
            <a:picLocks noChangeAspect="1"/>
          </p:cNvPicPr>
          <p:nvPr/>
        </p:nvPicPr>
        <p:blipFill>
          <a:blip r:embed="rId2"/>
          <a:stretch>
            <a:fillRect/>
          </a:stretch>
        </p:blipFill>
        <p:spPr>
          <a:xfrm>
            <a:off x="2351088" y="965200"/>
            <a:ext cx="7561262" cy="4991100"/>
          </a:xfrm>
          <a:prstGeom prst="rect">
            <a:avLst/>
          </a:prstGeom>
          <a:noFill/>
          <a:ln w="9525">
            <a:noFill/>
          </a:ln>
        </p:spPr>
      </p:pic>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custDataLst>
              <p:tags r:id="rId1"/>
            </p:custDataLst>
          </p:nvPr>
        </p:nvSpPr>
        <p:spPr>
          <a:xfrm>
            <a:off x="3418840" y="2668266"/>
            <a:ext cx="5353551" cy="1196294"/>
          </a:xfrm>
        </p:spPr>
        <p:txBody>
          <a:bodyPr>
            <a:noAutofit/>
          </a:bodyPr>
          <a:lstStyle/>
          <a:p>
            <a:r>
              <a:rPr sz="8000" b="0" spc="200" noProof="0" dirty="0">
                <a:ea typeface="汉仪旗黑-85S" panose="00020600040101010101" pitchFamily="18" charset="-122"/>
                <a:cs typeface="微软雅黑" panose="020B0503020204020204" charset="-122"/>
                <a:sym typeface="+mn-lt"/>
              </a:rPr>
              <a:t>谢谢</a:t>
            </a:r>
            <a:endParaRPr sz="8000" b="0" spc="200" noProof="0" dirty="0">
              <a:ea typeface="汉仪旗黑-85S" panose="00020600040101010101" pitchFamily="18" charset="-122"/>
              <a:cs typeface="微软雅黑" panose="020B0503020204020204" charset="-122"/>
              <a:sym typeface="+mn-lt"/>
            </a:endParaRPr>
          </a:p>
        </p:txBody>
      </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Rectangle 3"/>
          <p:cNvSpPr>
            <a:spLocks noGrp="1"/>
          </p:cNvSpPr>
          <p:nvPr>
            <p:ph idx="1"/>
          </p:nvPr>
        </p:nvSpPr>
        <p:spPr>
          <a:xfrm>
            <a:off x="822960" y="922655"/>
            <a:ext cx="10791190" cy="4912360"/>
          </a:xfrm>
        </p:spPr>
        <p:txBody>
          <a:bodyPr vert="horz" wrap="square" lIns="91440" tIns="45720" rIns="91440" bIns="45720" anchor="t">
            <a:noAutofit/>
          </a:bodyPr>
          <a:p>
            <a:pPr marL="0" indent="0" eaLnBrk="1" hangingPunct="1">
              <a:lnSpc>
                <a:spcPct val="160000"/>
              </a:lnSpc>
              <a:buNone/>
            </a:pPr>
            <a:r>
              <a:rPr lang="en-US" altLang="zh-CN" sz="4400" b="1" dirty="0">
                <a:latin typeface="新宋体" panose="02010609030101010101" charset="-122"/>
                <a:ea typeface="新宋体" panose="02010609030101010101" charset="-122"/>
                <a:cs typeface="新宋体" panose="02010609030101010101" charset="-122"/>
              </a:rPr>
              <a:t>    </a:t>
            </a:r>
            <a:r>
              <a:rPr lang="zh-CN" altLang="en-US" sz="4400" b="1" dirty="0">
                <a:latin typeface="新宋体" panose="02010609030101010101" charset="-122"/>
                <a:ea typeface="新宋体" panose="02010609030101010101" charset="-122"/>
                <a:cs typeface="新宋体" panose="02010609030101010101" charset="-122"/>
              </a:rPr>
              <a:t>所谓</a:t>
            </a:r>
            <a:r>
              <a:rPr lang="zh-CN" altLang="en-US" sz="5400" b="1" dirty="0">
                <a:solidFill>
                  <a:srgbClr val="FF0000"/>
                </a:solidFill>
                <a:latin typeface="新宋体" panose="02010609030101010101" charset="-122"/>
                <a:ea typeface="新宋体" panose="02010609030101010101" charset="-122"/>
                <a:cs typeface="新宋体" panose="02010609030101010101" charset="-122"/>
              </a:rPr>
              <a:t>毒品</a:t>
            </a:r>
            <a:r>
              <a:rPr lang="zh-CN" altLang="en-US" sz="4400" b="1" dirty="0">
                <a:latin typeface="新宋体" panose="02010609030101010101" charset="-122"/>
                <a:ea typeface="新宋体" panose="02010609030101010101" charset="-122"/>
                <a:cs typeface="新宋体" panose="02010609030101010101" charset="-122"/>
              </a:rPr>
              <a:t>，是指鸦片、海洛因、甲基苯丙胺（“冰”毒）、吗啡、大麻、可卡因以及国家规定管制的其他能够使人形成瘾癖的麻醉药品和精神药品。</a:t>
            </a:r>
            <a:endParaRPr lang="zh-CN" altLang="en-US" sz="4400" b="1" dirty="0">
              <a:latin typeface="新宋体" panose="02010609030101010101" charset="-122"/>
              <a:ea typeface="新宋体" panose="02010609030101010101" charset="-122"/>
              <a:cs typeface="新宋体" panose="02010609030101010101" charset="-122"/>
            </a:endParaRP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601595" y="482403"/>
            <a:ext cx="1776412" cy="2032832"/>
            <a:chOff x="10907" y="1499"/>
            <a:chExt cx="2992" cy="3469"/>
          </a:xfrm>
        </p:grpSpPr>
        <p:sp>
          <p:nvSpPr>
            <p:cNvPr id="6146" name="Rectangle 4"/>
            <p:cNvSpPr>
              <a:spLocks noGrp="1"/>
            </p:cNvSpPr>
            <p:nvPr/>
          </p:nvSpPr>
          <p:spPr>
            <a:xfrm>
              <a:off x="11471" y="1499"/>
              <a:ext cx="2135" cy="1228"/>
            </a:xfrm>
            <a:prstGeom prst="rect">
              <a:avLst/>
            </a:prstGeom>
          </p:spPr>
          <p:txBody>
            <a:bodyPr vert="horz" wrap="square" lIns="91440" tIns="45720" rIns="91440" bIns="45720" rtlCol="0" anchor="ct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eaLnBrk="1" hangingPunct="1"/>
              <a:r>
                <a:rPr lang="zh-CN" altLang="en-US" sz="3500" b="1" dirty="0">
                  <a:solidFill>
                    <a:srgbClr val="FF0000"/>
                  </a:solidFill>
                  <a:latin typeface="黑体" panose="02010609060101010101" charset="-122"/>
                  <a:ea typeface="黑体" panose="02010609060101010101" charset="-122"/>
                </a:rPr>
                <a:t>鸦片</a:t>
              </a:r>
              <a:endParaRPr lang="zh-CN" altLang="en-US" sz="3500" b="1" dirty="0">
                <a:solidFill>
                  <a:srgbClr val="FF0000"/>
                </a:solidFill>
                <a:latin typeface="黑体" panose="02010609060101010101" charset="-122"/>
                <a:ea typeface="黑体" panose="02010609060101010101" charset="-122"/>
              </a:endParaRPr>
            </a:p>
          </p:txBody>
        </p:sp>
        <p:pic>
          <p:nvPicPr>
            <p:cNvPr id="6148" name="Picture 6" descr="6_006_0"/>
            <p:cNvPicPr>
              <a:picLocks noChangeAspect="1"/>
            </p:cNvPicPr>
            <p:nvPr/>
          </p:nvPicPr>
          <p:blipFill>
            <a:blip r:embed="rId1"/>
            <a:stretch>
              <a:fillRect/>
            </a:stretch>
          </p:blipFill>
          <p:spPr>
            <a:xfrm>
              <a:off x="10907" y="2916"/>
              <a:ext cx="2992" cy="2052"/>
            </a:xfrm>
            <a:prstGeom prst="rect">
              <a:avLst/>
            </a:prstGeom>
            <a:noFill/>
            <a:ln w="9525">
              <a:noFill/>
            </a:ln>
          </p:spPr>
        </p:pic>
      </p:grpSp>
      <p:grpSp>
        <p:nvGrpSpPr>
          <p:cNvPr id="9" name="组合 8"/>
          <p:cNvGrpSpPr/>
          <p:nvPr/>
        </p:nvGrpSpPr>
        <p:grpSpPr>
          <a:xfrm>
            <a:off x="4954905" y="688318"/>
            <a:ext cx="1843405" cy="1816757"/>
            <a:chOff x="9587" y="-167"/>
            <a:chExt cx="7010" cy="9372"/>
          </a:xfrm>
        </p:grpSpPr>
        <p:sp>
          <p:nvSpPr>
            <p:cNvPr id="8194" name="Rectangle 4"/>
            <p:cNvSpPr>
              <a:spLocks noGrp="1"/>
            </p:cNvSpPr>
            <p:nvPr/>
          </p:nvSpPr>
          <p:spPr>
            <a:xfrm>
              <a:off x="10850" y="-167"/>
              <a:ext cx="4503" cy="1631"/>
            </a:xfrm>
            <a:prstGeom prst="rect">
              <a:avLst/>
            </a:prstGeom>
          </p:spPr>
          <p:txBody>
            <a:bodyPr vert="horz" wrap="square" lIns="91440" tIns="45720" rIns="91440" bIns="45720" rtlCol="0" anchor="ct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eaLnBrk="1" hangingPunct="1"/>
              <a:r>
                <a:rPr lang="zh-CN" altLang="en-US" sz="3500" b="1" dirty="0">
                  <a:solidFill>
                    <a:srgbClr val="FF0000"/>
                  </a:solidFill>
                  <a:latin typeface="黑体" panose="02010609060101010101" charset="-122"/>
                  <a:ea typeface="黑体" panose="02010609060101010101" charset="-122"/>
                </a:rPr>
                <a:t>吗啡</a:t>
              </a:r>
              <a:endParaRPr lang="zh-CN" altLang="en-US" sz="3500" b="1" dirty="0">
                <a:solidFill>
                  <a:srgbClr val="FF0000"/>
                </a:solidFill>
                <a:latin typeface="黑体" panose="02010609060101010101" charset="-122"/>
                <a:ea typeface="黑体" panose="02010609060101010101" charset="-122"/>
              </a:endParaRPr>
            </a:p>
          </p:txBody>
        </p:sp>
        <p:pic>
          <p:nvPicPr>
            <p:cNvPr id="8196" name="Picture 6" descr="002"/>
            <p:cNvPicPr>
              <a:picLocks noChangeAspect="1"/>
            </p:cNvPicPr>
            <p:nvPr/>
          </p:nvPicPr>
          <p:blipFill>
            <a:blip r:embed="rId2"/>
            <a:stretch>
              <a:fillRect/>
            </a:stretch>
          </p:blipFill>
          <p:spPr>
            <a:xfrm>
              <a:off x="9587" y="3001"/>
              <a:ext cx="7010" cy="6204"/>
            </a:xfrm>
            <a:prstGeom prst="rect">
              <a:avLst/>
            </a:prstGeom>
            <a:noFill/>
            <a:ln w="9525">
              <a:noFill/>
            </a:ln>
          </p:spPr>
        </p:pic>
      </p:grpSp>
      <p:grpSp>
        <p:nvGrpSpPr>
          <p:cNvPr id="7" name="组合 6"/>
          <p:cNvGrpSpPr/>
          <p:nvPr/>
        </p:nvGrpSpPr>
        <p:grpSpPr>
          <a:xfrm>
            <a:off x="9611995" y="4722495"/>
            <a:ext cx="2484755" cy="1794327"/>
            <a:chOff x="4451" y="9071"/>
            <a:chExt cx="8832" cy="8541"/>
          </a:xfrm>
        </p:grpSpPr>
        <p:sp>
          <p:nvSpPr>
            <p:cNvPr id="9218" name="Rectangle 2"/>
            <p:cNvSpPr>
              <a:spLocks noGrp="1"/>
            </p:cNvSpPr>
            <p:nvPr/>
          </p:nvSpPr>
          <p:spPr>
            <a:xfrm>
              <a:off x="4944" y="9071"/>
              <a:ext cx="8339" cy="1585"/>
            </a:xfrm>
            <a:prstGeom prst="rect">
              <a:avLst/>
            </a:prstGeom>
          </p:spPr>
          <p:txBody>
            <a:bodyPr vert="horz" wrap="square" lIns="91440" tIns="45720" rIns="91440" bIns="45720" rtlCol="0" anchor="ct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eaLnBrk="1" hangingPunct="1"/>
              <a:r>
                <a:rPr lang="zh-CN" altLang="en-US" sz="3500" b="1" dirty="0">
                  <a:solidFill>
                    <a:srgbClr val="FF0000"/>
                  </a:solidFill>
                  <a:latin typeface="黑体" panose="02010609060101010101" charset="-122"/>
                  <a:ea typeface="黑体" panose="02010609060101010101" charset="-122"/>
                </a:rPr>
                <a:t>海洛因</a:t>
              </a:r>
              <a:endParaRPr lang="zh-CN" altLang="en-US" sz="3500" b="1" dirty="0">
                <a:solidFill>
                  <a:srgbClr val="FF0000"/>
                </a:solidFill>
                <a:latin typeface="黑体" panose="02010609060101010101" charset="-122"/>
                <a:ea typeface="黑体" panose="02010609060101010101" charset="-122"/>
              </a:endParaRPr>
            </a:p>
          </p:txBody>
        </p:sp>
        <p:pic>
          <p:nvPicPr>
            <p:cNvPr id="10243" name="Picture 5" descr="003"/>
            <p:cNvPicPr>
              <a:picLocks noChangeAspect="1"/>
            </p:cNvPicPr>
            <p:nvPr/>
          </p:nvPicPr>
          <p:blipFill>
            <a:blip r:embed="rId3"/>
            <a:stretch>
              <a:fillRect/>
            </a:stretch>
          </p:blipFill>
          <p:spPr>
            <a:xfrm>
              <a:off x="4451" y="11410"/>
              <a:ext cx="6349" cy="6202"/>
            </a:xfrm>
            <a:prstGeom prst="rect">
              <a:avLst/>
            </a:prstGeom>
            <a:noFill/>
            <a:ln w="9525">
              <a:noFill/>
            </a:ln>
          </p:spPr>
        </p:pic>
      </p:grpSp>
      <p:grpSp>
        <p:nvGrpSpPr>
          <p:cNvPr id="8" name="组合 7"/>
          <p:cNvGrpSpPr/>
          <p:nvPr/>
        </p:nvGrpSpPr>
        <p:grpSpPr>
          <a:xfrm>
            <a:off x="7342599" y="4585865"/>
            <a:ext cx="1673326" cy="1948954"/>
            <a:chOff x="34371" y="2130"/>
            <a:chExt cx="5949" cy="9280"/>
          </a:xfrm>
        </p:grpSpPr>
        <p:sp>
          <p:nvSpPr>
            <p:cNvPr id="11266" name="Rectangle 2"/>
            <p:cNvSpPr>
              <a:spLocks noGrp="1"/>
            </p:cNvSpPr>
            <p:nvPr/>
          </p:nvSpPr>
          <p:spPr>
            <a:xfrm>
              <a:off x="35327" y="2130"/>
              <a:ext cx="4357" cy="2086"/>
            </a:xfrm>
            <a:prstGeom prst="rect">
              <a:avLst/>
            </a:prstGeom>
          </p:spPr>
          <p:txBody>
            <a:bodyPr vert="horz" wrap="square" lIns="91440" tIns="45720" rIns="91440" bIns="45720" rtlCol="0" anchor="ct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eaLnBrk="1" hangingPunct="1"/>
              <a:r>
                <a:rPr lang="zh-CN" altLang="en-US" sz="3500" b="1" dirty="0">
                  <a:solidFill>
                    <a:srgbClr val="FF0000"/>
                  </a:solidFill>
                  <a:latin typeface="黑体" panose="02010609060101010101" charset="-122"/>
                  <a:ea typeface="黑体" panose="02010609060101010101" charset="-122"/>
                </a:rPr>
                <a:t>古柯</a:t>
              </a:r>
              <a:endParaRPr lang="zh-CN" altLang="en-US" sz="3500" b="1" dirty="0">
                <a:solidFill>
                  <a:srgbClr val="FF0000"/>
                </a:solidFill>
                <a:latin typeface="黑体" panose="02010609060101010101" charset="-122"/>
                <a:ea typeface="黑体" panose="02010609060101010101" charset="-122"/>
              </a:endParaRPr>
            </a:p>
          </p:txBody>
        </p:sp>
        <p:pic>
          <p:nvPicPr>
            <p:cNvPr id="12290" name="Picture 4" descr="tid_drug5.jpg (35540 bytes)"/>
            <p:cNvPicPr>
              <a:picLocks noChangeAspect="1"/>
            </p:cNvPicPr>
            <p:nvPr/>
          </p:nvPicPr>
          <p:blipFill>
            <a:blip r:embed="rId4"/>
            <a:stretch>
              <a:fillRect/>
            </a:stretch>
          </p:blipFill>
          <p:spPr>
            <a:xfrm>
              <a:off x="34371" y="5429"/>
              <a:ext cx="5949" cy="5981"/>
            </a:xfrm>
            <a:prstGeom prst="rect">
              <a:avLst/>
            </a:prstGeom>
            <a:noFill/>
            <a:ln w="9525">
              <a:noFill/>
            </a:ln>
          </p:spPr>
        </p:pic>
      </p:grpSp>
      <p:grpSp>
        <p:nvGrpSpPr>
          <p:cNvPr id="10" name="组合 9"/>
          <p:cNvGrpSpPr/>
          <p:nvPr/>
        </p:nvGrpSpPr>
        <p:grpSpPr>
          <a:xfrm>
            <a:off x="2785110" y="4472305"/>
            <a:ext cx="3149600" cy="2062480"/>
            <a:chOff x="23045" y="912"/>
            <a:chExt cx="4960" cy="3248"/>
          </a:xfrm>
        </p:grpSpPr>
        <p:sp>
          <p:nvSpPr>
            <p:cNvPr id="13314" name="Rectangle 4"/>
            <p:cNvSpPr>
              <a:spLocks noGrp="1"/>
            </p:cNvSpPr>
            <p:nvPr/>
          </p:nvSpPr>
          <p:spPr>
            <a:xfrm>
              <a:off x="23045" y="912"/>
              <a:ext cx="4960" cy="1225"/>
            </a:xfrm>
            <a:prstGeom prst="rect">
              <a:avLst/>
            </a:prstGeom>
          </p:spPr>
          <p:txBody>
            <a:bodyPr vert="horz" wrap="square" lIns="91440" tIns="45720" rIns="91440" bIns="45720" rtlCol="0" anchor="ct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eaLnBrk="1" hangingPunct="1"/>
              <a:r>
                <a:rPr lang="zh-CN" altLang="en-US" sz="3500" b="1" dirty="0">
                  <a:solidFill>
                    <a:srgbClr val="FF0000"/>
                  </a:solidFill>
                  <a:latin typeface="黑体" panose="02010609060101010101" charset="-122"/>
                  <a:ea typeface="黑体" panose="02010609060101010101" charset="-122"/>
                </a:rPr>
                <a:t>可卡因</a:t>
              </a:r>
              <a:endParaRPr lang="zh-CN" altLang="en-US" sz="3500" b="1" dirty="0">
                <a:solidFill>
                  <a:srgbClr val="FF0000"/>
                </a:solidFill>
                <a:latin typeface="黑体" panose="02010609060101010101" charset="-122"/>
                <a:ea typeface="黑体" panose="02010609060101010101" charset="-122"/>
              </a:endParaRPr>
            </a:p>
          </p:txBody>
        </p:sp>
        <p:pic>
          <p:nvPicPr>
            <p:cNvPr id="13316" name="Picture 6" descr="tid_drug8.jpg (13786 bytes)"/>
            <p:cNvPicPr>
              <a:picLocks noChangeAspect="1"/>
            </p:cNvPicPr>
            <p:nvPr/>
          </p:nvPicPr>
          <p:blipFill>
            <a:blip r:embed="rId5"/>
            <a:stretch>
              <a:fillRect/>
            </a:stretch>
          </p:blipFill>
          <p:spPr>
            <a:xfrm>
              <a:off x="23207" y="2265"/>
              <a:ext cx="2743" cy="1895"/>
            </a:xfrm>
            <a:prstGeom prst="rect">
              <a:avLst/>
            </a:prstGeom>
            <a:noFill/>
            <a:ln w="9525">
              <a:noFill/>
            </a:ln>
          </p:spPr>
        </p:pic>
      </p:grpSp>
      <p:grpSp>
        <p:nvGrpSpPr>
          <p:cNvPr id="5" name="组合 4"/>
          <p:cNvGrpSpPr/>
          <p:nvPr/>
        </p:nvGrpSpPr>
        <p:grpSpPr>
          <a:xfrm>
            <a:off x="4954905" y="4513580"/>
            <a:ext cx="2150110" cy="1962150"/>
            <a:chOff x="26334" y="-1366"/>
            <a:chExt cx="3386" cy="3090"/>
          </a:xfrm>
        </p:grpSpPr>
        <p:pic>
          <p:nvPicPr>
            <p:cNvPr id="16387" name="Picture 5"/>
            <p:cNvPicPr>
              <a:picLocks noChangeAspect="1"/>
            </p:cNvPicPr>
            <p:nvPr/>
          </p:nvPicPr>
          <p:blipFill>
            <a:blip r:embed="rId6"/>
            <a:stretch>
              <a:fillRect/>
            </a:stretch>
          </p:blipFill>
          <p:spPr>
            <a:xfrm>
              <a:off x="26334" y="-123"/>
              <a:ext cx="2754" cy="1847"/>
            </a:xfrm>
            <a:prstGeom prst="rect">
              <a:avLst/>
            </a:prstGeom>
            <a:noFill/>
            <a:ln w="9525">
              <a:noFill/>
            </a:ln>
          </p:spPr>
        </p:pic>
        <p:sp>
          <p:nvSpPr>
            <p:cNvPr id="16389" name="Rectangle 7"/>
            <p:cNvSpPr/>
            <p:nvPr/>
          </p:nvSpPr>
          <p:spPr>
            <a:xfrm>
              <a:off x="26659" y="-1366"/>
              <a:ext cx="3061" cy="992"/>
            </a:xfrm>
            <a:prstGeom prst="rect">
              <a:avLst/>
            </a:prstGeom>
            <a:noFill/>
            <a:ln w="9525">
              <a:noFill/>
            </a:ln>
          </p:spPr>
          <p:txBody>
            <a:bodyPr wrap="square">
              <a:spAutoFit/>
            </a:bodyPr>
            <a:p>
              <a:r>
                <a:rPr lang="zh-CN" altLang="en-US" sz="3500" b="1" dirty="0">
                  <a:solidFill>
                    <a:srgbClr val="FF0000"/>
                  </a:solidFill>
                  <a:latin typeface="黑体" panose="02010609060101010101" charset="-122"/>
                  <a:ea typeface="黑体" panose="02010609060101010101" charset="-122"/>
                </a:rPr>
                <a:t>大麻</a:t>
              </a:r>
              <a:endParaRPr lang="zh-CN" altLang="en-US" sz="3500" b="1" dirty="0">
                <a:solidFill>
                  <a:srgbClr val="FF0000"/>
                </a:solidFill>
                <a:latin typeface="黑体" panose="02010609060101010101" charset="-122"/>
                <a:ea typeface="黑体" panose="02010609060101010101" charset="-122"/>
              </a:endParaRPr>
            </a:p>
          </p:txBody>
        </p:sp>
      </p:grpSp>
      <p:grpSp>
        <p:nvGrpSpPr>
          <p:cNvPr id="6" name="组合 5"/>
          <p:cNvGrpSpPr/>
          <p:nvPr/>
        </p:nvGrpSpPr>
        <p:grpSpPr>
          <a:xfrm>
            <a:off x="497184" y="4663227"/>
            <a:ext cx="1575853" cy="1793453"/>
            <a:chOff x="11446" y="-15946"/>
            <a:chExt cx="5602" cy="8537"/>
          </a:xfrm>
        </p:grpSpPr>
        <p:sp>
          <p:nvSpPr>
            <p:cNvPr id="20482" name="Rectangle 2"/>
            <p:cNvSpPr>
              <a:spLocks noGrp="1"/>
            </p:cNvSpPr>
            <p:nvPr/>
          </p:nvSpPr>
          <p:spPr>
            <a:xfrm>
              <a:off x="12136" y="-15946"/>
              <a:ext cx="4912" cy="2089"/>
            </a:xfrm>
            <a:prstGeom prst="rect">
              <a:avLst/>
            </a:prstGeom>
          </p:spPr>
          <p:txBody>
            <a:bodyPr vert="horz" wrap="square" lIns="91440" tIns="45720" rIns="91440" bIns="45720" rtlCol="0" anchor="ct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eaLnBrk="1" hangingPunct="1"/>
              <a:r>
                <a:rPr lang="zh-CN" altLang="en-US" sz="3500" b="1" dirty="0">
                  <a:solidFill>
                    <a:srgbClr val="FF0000"/>
                  </a:solidFill>
                  <a:latin typeface="黑体" panose="02010609060101010101" charset="-122"/>
                  <a:ea typeface="黑体" panose="02010609060101010101" charset="-122"/>
                </a:rPr>
                <a:t>冰毒</a:t>
              </a:r>
              <a:endParaRPr lang="zh-CN" altLang="en-US" sz="3500" b="1" dirty="0">
                <a:solidFill>
                  <a:srgbClr val="FF0000"/>
                </a:solidFill>
                <a:latin typeface="黑体" panose="02010609060101010101" charset="-122"/>
                <a:ea typeface="黑体" panose="02010609060101010101" charset="-122"/>
              </a:endParaRPr>
            </a:p>
          </p:txBody>
        </p:sp>
        <p:pic>
          <p:nvPicPr>
            <p:cNvPr id="21508" name="Picture 6" descr="dupin-2-02"/>
            <p:cNvPicPr>
              <a:picLocks noChangeAspect="1"/>
            </p:cNvPicPr>
            <p:nvPr/>
          </p:nvPicPr>
          <p:blipFill>
            <a:blip r:embed="rId7"/>
            <a:stretch>
              <a:fillRect/>
            </a:stretch>
          </p:blipFill>
          <p:spPr>
            <a:xfrm>
              <a:off x="11446" y="-12810"/>
              <a:ext cx="5573" cy="5401"/>
            </a:xfrm>
            <a:prstGeom prst="rect">
              <a:avLst/>
            </a:prstGeom>
            <a:noFill/>
            <a:ln w="9525">
              <a:noFill/>
            </a:ln>
          </p:spPr>
        </p:pic>
      </p:grpSp>
      <p:grpSp>
        <p:nvGrpSpPr>
          <p:cNvPr id="3" name="组合 2"/>
          <p:cNvGrpSpPr/>
          <p:nvPr/>
        </p:nvGrpSpPr>
        <p:grpSpPr>
          <a:xfrm>
            <a:off x="7078980" y="652178"/>
            <a:ext cx="1936770" cy="1852262"/>
            <a:chOff x="1520" y="-12560"/>
            <a:chExt cx="7363" cy="9552"/>
          </a:xfrm>
        </p:grpSpPr>
        <p:sp>
          <p:nvSpPr>
            <p:cNvPr id="23554" name="Rectangle 4"/>
            <p:cNvSpPr>
              <a:spLocks noGrp="1"/>
            </p:cNvSpPr>
            <p:nvPr/>
          </p:nvSpPr>
          <p:spPr>
            <a:xfrm>
              <a:off x="1752" y="-12560"/>
              <a:ext cx="7131" cy="1817"/>
            </a:xfrm>
            <a:prstGeom prst="rect">
              <a:avLst/>
            </a:prstGeom>
          </p:spPr>
          <p:txBody>
            <a:bodyPr vert="horz" wrap="square" lIns="91440" tIns="45720" rIns="91440" bIns="45720" rtlCol="0" anchor="ct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eaLnBrk="1" hangingPunct="1"/>
              <a:r>
                <a:rPr lang="zh-CN" altLang="en-US" sz="3500" b="1" dirty="0">
                  <a:solidFill>
                    <a:srgbClr val="FF0000"/>
                  </a:solidFill>
                  <a:latin typeface="黑体" panose="02010609060101010101" charset="-122"/>
                  <a:ea typeface="黑体" panose="02010609060101010101" charset="-122"/>
                </a:rPr>
                <a:t>摇头丸</a:t>
              </a:r>
              <a:endParaRPr lang="zh-CN" altLang="en-US" sz="3500" b="1" dirty="0">
                <a:solidFill>
                  <a:srgbClr val="FF0000"/>
                </a:solidFill>
                <a:latin typeface="黑体" panose="02010609060101010101" charset="-122"/>
                <a:ea typeface="黑体" panose="02010609060101010101" charset="-122"/>
              </a:endParaRPr>
            </a:p>
          </p:txBody>
        </p:sp>
        <p:pic>
          <p:nvPicPr>
            <p:cNvPr id="23556" name="Picture 8" descr="ytw"/>
            <p:cNvPicPr>
              <a:picLocks noChangeAspect="1"/>
            </p:cNvPicPr>
            <p:nvPr/>
          </p:nvPicPr>
          <p:blipFill>
            <a:blip r:embed="rId8"/>
            <a:stretch>
              <a:fillRect/>
            </a:stretch>
          </p:blipFill>
          <p:spPr>
            <a:xfrm>
              <a:off x="1520" y="-9208"/>
              <a:ext cx="6827" cy="6200"/>
            </a:xfrm>
            <a:prstGeom prst="rect">
              <a:avLst/>
            </a:prstGeom>
            <a:noFill/>
            <a:ln w="9525">
              <a:noFill/>
            </a:ln>
          </p:spPr>
        </p:pic>
      </p:grpSp>
      <p:grpSp>
        <p:nvGrpSpPr>
          <p:cNvPr id="4" name="组合 3"/>
          <p:cNvGrpSpPr/>
          <p:nvPr/>
        </p:nvGrpSpPr>
        <p:grpSpPr>
          <a:xfrm>
            <a:off x="9140208" y="626647"/>
            <a:ext cx="2993347" cy="1807967"/>
            <a:chOff x="23531" y="-6724"/>
            <a:chExt cx="10642" cy="8609"/>
          </a:xfrm>
        </p:grpSpPr>
        <p:sp>
          <p:nvSpPr>
            <p:cNvPr id="26626" name="Rectangle 4"/>
            <p:cNvSpPr>
              <a:spLocks noGrp="1"/>
            </p:cNvSpPr>
            <p:nvPr/>
          </p:nvSpPr>
          <p:spPr>
            <a:xfrm>
              <a:off x="23531" y="-6724"/>
              <a:ext cx="10642" cy="1799"/>
            </a:xfrm>
            <a:prstGeom prst="rect">
              <a:avLst/>
            </a:prstGeom>
          </p:spPr>
          <p:txBody>
            <a:bodyPr vert="horz" wrap="square" lIns="91440" tIns="45720" rIns="91440" bIns="45720" rtlCol="0" anchor="ct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eaLnBrk="1" hangingPunct="1"/>
              <a:r>
                <a:rPr lang="zh-CN" altLang="en-US" sz="3500" b="1" dirty="0">
                  <a:solidFill>
                    <a:srgbClr val="FF0000"/>
                  </a:solidFill>
                  <a:latin typeface="黑体" panose="02010609060101010101" charset="-122"/>
                  <a:ea typeface="黑体" panose="02010609060101010101" charset="-122"/>
                  <a:cs typeface="黑体" panose="02010609060101010101" charset="-122"/>
                </a:rPr>
                <a:t>氯胺酮（</a:t>
              </a:r>
              <a:r>
                <a:rPr lang="en-US" altLang="zh-CN" sz="3500" b="1" dirty="0">
                  <a:solidFill>
                    <a:srgbClr val="FF0000"/>
                  </a:solidFill>
                  <a:latin typeface="黑体" panose="02010609060101010101" charset="-122"/>
                  <a:ea typeface="黑体" panose="02010609060101010101" charset="-122"/>
                  <a:cs typeface="黑体" panose="02010609060101010101" charset="-122"/>
                </a:rPr>
                <a:t>K</a:t>
              </a:r>
              <a:r>
                <a:rPr lang="zh-CN" altLang="en-US" sz="3500" b="1" dirty="0">
                  <a:solidFill>
                    <a:srgbClr val="FF0000"/>
                  </a:solidFill>
                  <a:latin typeface="黑体" panose="02010609060101010101" charset="-122"/>
                  <a:ea typeface="黑体" panose="02010609060101010101" charset="-122"/>
                  <a:cs typeface="黑体" panose="02010609060101010101" charset="-122"/>
                </a:rPr>
                <a:t>粉） </a:t>
              </a:r>
              <a:endParaRPr lang="zh-CN" altLang="en-US" sz="3500" b="1" dirty="0">
                <a:solidFill>
                  <a:srgbClr val="FF0000"/>
                </a:solidFill>
                <a:latin typeface="黑体" panose="02010609060101010101" charset="-122"/>
                <a:ea typeface="黑体" panose="02010609060101010101" charset="-122"/>
                <a:cs typeface="黑体" panose="02010609060101010101" charset="-122"/>
              </a:endParaRPr>
            </a:p>
          </p:txBody>
        </p:sp>
        <p:pic>
          <p:nvPicPr>
            <p:cNvPr id="26628" name="Picture 6" descr="365828013">
              <a:hlinkClick r:id="rId9"/>
            </p:cNvPr>
            <p:cNvPicPr>
              <a:picLocks noChangeAspect="1"/>
            </p:cNvPicPr>
            <p:nvPr/>
          </p:nvPicPr>
          <p:blipFill>
            <a:blip r:embed="rId10"/>
            <a:stretch>
              <a:fillRect/>
            </a:stretch>
          </p:blipFill>
          <p:spPr>
            <a:xfrm>
              <a:off x="25208" y="-4320"/>
              <a:ext cx="6335" cy="6205"/>
            </a:xfrm>
            <a:prstGeom prst="rect">
              <a:avLst/>
            </a:prstGeom>
            <a:noFill/>
            <a:ln w="9525">
              <a:noFill/>
            </a:ln>
          </p:spPr>
        </p:pic>
      </p:grpSp>
      <p:grpSp>
        <p:nvGrpSpPr>
          <p:cNvPr id="17" name="组合 16"/>
          <p:cNvGrpSpPr/>
          <p:nvPr/>
        </p:nvGrpSpPr>
        <p:grpSpPr>
          <a:xfrm>
            <a:off x="387985" y="491710"/>
            <a:ext cx="1630680" cy="2023525"/>
            <a:chOff x="3974" y="5195"/>
            <a:chExt cx="2746" cy="3453"/>
          </a:xfrm>
        </p:grpSpPr>
        <p:sp>
          <p:nvSpPr>
            <p:cNvPr id="18" name="Rectangle 6"/>
            <p:cNvSpPr/>
            <p:nvPr/>
          </p:nvSpPr>
          <p:spPr>
            <a:xfrm>
              <a:off x="4252" y="5195"/>
              <a:ext cx="2191" cy="1213"/>
            </a:xfrm>
            <a:prstGeom prst="rect">
              <a:avLst/>
            </a:prstGeom>
            <a:noFill/>
            <a:ln w="9525" cap="flat" cmpd="sng">
              <a:noFill/>
              <a:prstDash val="solid"/>
              <a:miter/>
              <a:headEnd type="none" w="med" len="med"/>
              <a:tailEnd type="none" w="med" len="med"/>
            </a:ln>
          </p:spPr>
          <p:txBody>
            <a:bodyPr wrap="none" anchor="ctr"/>
            <a:p>
              <a:pPr algn="l">
                <a:lnSpc>
                  <a:spcPct val="90000"/>
                </a:lnSpc>
              </a:pPr>
              <a:r>
                <a:rPr lang="zh-CN" altLang="en-US" sz="3500" b="1" dirty="0">
                  <a:solidFill>
                    <a:srgbClr val="FF0000"/>
                  </a:solidFill>
                  <a:latin typeface="黑体" panose="02010609060101010101" charset="-122"/>
                  <a:ea typeface="黑体" panose="02010609060101010101" charset="-122"/>
                  <a:cs typeface="+mj-cs"/>
                </a:rPr>
                <a:t>罂粟</a:t>
              </a:r>
              <a:endParaRPr lang="zh-CN" altLang="en-US" sz="3500" b="1" dirty="0">
                <a:solidFill>
                  <a:srgbClr val="FF0000"/>
                </a:solidFill>
                <a:latin typeface="黑体" panose="02010609060101010101" charset="-122"/>
                <a:ea typeface="黑体" panose="02010609060101010101" charset="-122"/>
                <a:cs typeface="+mj-cs"/>
              </a:endParaRPr>
            </a:p>
          </p:txBody>
        </p:sp>
        <p:pic>
          <p:nvPicPr>
            <p:cNvPr id="5122" name="Picture 4" descr="6_004"/>
            <p:cNvPicPr>
              <a:picLocks noChangeAspect="1"/>
            </p:cNvPicPr>
            <p:nvPr/>
          </p:nvPicPr>
          <p:blipFill>
            <a:blip r:embed="rId11"/>
            <a:srcRect t="16356" b="18728"/>
            <a:stretch>
              <a:fillRect/>
            </a:stretch>
          </p:blipFill>
          <p:spPr>
            <a:xfrm>
              <a:off x="3974" y="6596"/>
              <a:ext cx="2746" cy="2052"/>
            </a:xfrm>
            <a:prstGeom prst="rect">
              <a:avLst/>
            </a:prstGeom>
            <a:noFill/>
            <a:ln w="9525">
              <a:noFill/>
            </a:ln>
          </p:spPr>
        </p:pic>
      </p:grpSp>
      <p:sp>
        <p:nvSpPr>
          <p:cNvPr id="21" name="爆炸形 1 20"/>
          <p:cNvSpPr/>
          <p:nvPr/>
        </p:nvSpPr>
        <p:spPr>
          <a:xfrm>
            <a:off x="3219450" y="2525395"/>
            <a:ext cx="5219700" cy="2197100"/>
          </a:xfrm>
          <a:prstGeom prst="irregularSeal1">
            <a:avLst/>
          </a:prstGeom>
          <a:gradFill>
            <a:gsLst>
              <a:gs pos="0">
                <a:srgbClr val="FE4444"/>
              </a:gs>
              <a:gs pos="100000">
                <a:srgbClr val="832B2B"/>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eaLnBrk="1" hangingPunct="1"/>
            <a:r>
              <a:rPr lang="zh-CN" altLang="en-US" sz="4800" b="1" dirty="0">
                <a:solidFill>
                  <a:schemeClr val="bg2">
                    <a:lumMod val="10000"/>
                  </a:schemeClr>
                </a:solidFill>
                <a:latin typeface="黑体" panose="02010609060101010101" charset="-122"/>
                <a:ea typeface="黑体" panose="02010609060101010101" charset="-122"/>
                <a:sym typeface="+mn-ea"/>
              </a:rPr>
              <a:t>常见毒品</a:t>
            </a:r>
            <a:endParaRPr lang="zh-CN" altLang="en-US" sz="4800" b="1" dirty="0">
              <a:solidFill>
                <a:schemeClr val="bg2">
                  <a:lumMod val="10000"/>
                </a:schemeClr>
              </a:solidFill>
              <a:latin typeface="黑体" panose="02010609060101010101" charset="-122"/>
              <a:ea typeface="黑体" panose="02010609060101010101" charset="-122"/>
              <a:sym typeface="+mn-ea"/>
            </a:endParaRPr>
          </a:p>
        </p:txBody>
      </p:sp>
    </p:spTree>
    <p:custDataLst>
      <p:tags r:id="rId1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Grp="1"/>
          </p:cNvSpPr>
          <p:nvPr>
            <p:ph idx="1"/>
          </p:nvPr>
        </p:nvSpPr>
        <p:spPr>
          <a:xfrm>
            <a:off x="483235" y="107950"/>
            <a:ext cx="11415395" cy="6597650"/>
          </a:xfrm>
        </p:spPr>
        <p:txBody>
          <a:bodyPr vert="horz" wrap="square" lIns="91440" tIns="45720" rIns="91440" bIns="45720" anchor="t">
            <a:noAutofit/>
          </a:bodyPr>
          <a:p>
            <a:pPr marL="0" indent="0" eaLnBrk="1" hangingPunct="1">
              <a:buNone/>
            </a:pPr>
            <a:r>
              <a:rPr lang="zh-CN" altLang="en-US" sz="3600" b="1" dirty="0">
                <a:solidFill>
                  <a:srgbClr val="FF0000"/>
                </a:solidFill>
              </a:rPr>
              <a:t>世界四大毒品产区</a:t>
            </a:r>
            <a:br>
              <a:rPr lang="zh-CN" altLang="en-US" sz="2800" b="1" dirty="0"/>
            </a:br>
            <a:r>
              <a:rPr lang="zh-CN" altLang="en-US" sz="2800" b="1" dirty="0"/>
              <a:t>    （</a:t>
            </a:r>
            <a:r>
              <a:rPr lang="en-US" altLang="zh-CN" sz="2800" b="1" dirty="0"/>
              <a:t>1</a:t>
            </a:r>
            <a:r>
              <a:rPr lang="zh-CN" altLang="en-US" sz="2800" b="1" dirty="0"/>
              <a:t>）</a:t>
            </a:r>
            <a:r>
              <a:rPr lang="zh-CN" altLang="en-US" sz="2800" b="1" dirty="0">
                <a:solidFill>
                  <a:srgbClr val="FF0000"/>
                </a:solidFill>
              </a:rPr>
              <a:t>“金三角”地区</a:t>
            </a:r>
            <a:r>
              <a:rPr lang="zh-CN" altLang="en-US" sz="2800" b="1" dirty="0"/>
              <a:t>：包括缅甸、泰国、老挝以及印度等一些邻近地区，面积大约为</a:t>
            </a:r>
            <a:r>
              <a:rPr lang="en-US" altLang="zh-CN" sz="2800" b="1" dirty="0"/>
              <a:t>20</a:t>
            </a:r>
            <a:r>
              <a:rPr lang="zh-CN" altLang="en-US" sz="2800" b="1" dirty="0"/>
              <a:t>万平方公里。</a:t>
            </a:r>
            <a:br>
              <a:rPr lang="zh-CN" altLang="en-US" sz="2800" b="1" dirty="0"/>
            </a:br>
            <a:r>
              <a:rPr lang="zh-CN" altLang="en-US" sz="2800" b="1" dirty="0"/>
              <a:t>    （</a:t>
            </a:r>
            <a:r>
              <a:rPr lang="en-US" altLang="zh-CN" sz="2800" b="1" dirty="0"/>
              <a:t>2</a:t>
            </a:r>
            <a:r>
              <a:rPr lang="zh-CN" altLang="en-US" sz="2800" b="1" dirty="0"/>
              <a:t>）</a:t>
            </a:r>
            <a:r>
              <a:rPr lang="zh-CN" altLang="en-US" sz="2800" b="1" dirty="0">
                <a:solidFill>
                  <a:srgbClr val="FF0000"/>
                </a:solidFill>
              </a:rPr>
              <a:t>“金新月”地区</a:t>
            </a:r>
            <a:r>
              <a:rPr lang="zh-CN" altLang="en-US" sz="2800" b="1" dirty="0"/>
              <a:t>：主要由阿富汗、巴基斯坦、伊朗等国的交汇地区组成，同时还包括塔吉克斯坦、吉尔吉斯斯坦、土库曼斯坦、乌兹别克斯坦、哈萨克斯坦等国的部分地区。</a:t>
            </a:r>
            <a:br>
              <a:rPr lang="zh-CN" altLang="en-US" sz="2800" b="1" dirty="0"/>
            </a:br>
            <a:r>
              <a:rPr lang="zh-CN" altLang="en-US" sz="2800" b="1" dirty="0"/>
              <a:t>    （</a:t>
            </a:r>
            <a:r>
              <a:rPr lang="en-US" altLang="zh-CN" sz="2800" b="1" dirty="0"/>
              <a:t>3</a:t>
            </a:r>
            <a:r>
              <a:rPr lang="zh-CN" altLang="en-US" sz="2800" b="1" dirty="0"/>
              <a:t>）</a:t>
            </a:r>
            <a:r>
              <a:rPr lang="zh-CN" altLang="en-US" sz="2800" b="1" dirty="0">
                <a:solidFill>
                  <a:srgbClr val="FF0000"/>
                </a:solidFill>
              </a:rPr>
              <a:t>“银三角”地区</a:t>
            </a:r>
            <a:r>
              <a:rPr lang="zh-CN" altLang="en-US" sz="2800" b="1" dirty="0"/>
              <a:t>：即拉丁美洲地区。其中心为哥伦比亚、厄瓜多尔、玻利维亚和秘鲁。</a:t>
            </a:r>
            <a:br>
              <a:rPr lang="zh-CN" altLang="en-US" sz="2800" b="1" dirty="0"/>
            </a:br>
            <a:r>
              <a:rPr lang="zh-CN" altLang="en-US" sz="2800" b="1" dirty="0"/>
              <a:t>    （</a:t>
            </a:r>
            <a:r>
              <a:rPr lang="en-US" altLang="zh-CN" sz="2800" b="1" dirty="0"/>
              <a:t>4</a:t>
            </a:r>
            <a:r>
              <a:rPr lang="zh-CN" altLang="en-US" sz="2800" b="1" dirty="0"/>
              <a:t>）</a:t>
            </a:r>
            <a:r>
              <a:rPr lang="zh-CN" altLang="en-US" sz="2800" b="1" dirty="0">
                <a:solidFill>
                  <a:srgbClr val="FF0000"/>
                </a:solidFill>
              </a:rPr>
              <a:t>“黑三角”地区</a:t>
            </a:r>
            <a:r>
              <a:rPr lang="zh-CN" altLang="en-US" sz="2800" b="1" dirty="0"/>
              <a:t>：即非洲西部几内亚湾沿岸地带。</a:t>
            </a:r>
            <a:endParaRPr lang="zh-CN" altLang="en-US" sz="2800" b="1" dirty="0"/>
          </a:p>
          <a:p>
            <a:pPr marL="0" indent="0" eaLnBrk="1" hangingPunct="1">
              <a:buNone/>
            </a:pPr>
            <a:r>
              <a:rPr lang="zh-CN" altLang="en-US" sz="2800" b="1" dirty="0"/>
              <a:t>      和中国西北地区接壤的“金新月”地区已成为全球最大的毒品产地，传统“毒源”“金三角”地区产量趋于萎缩 。</a:t>
            </a:r>
            <a:endParaRPr lang="zh-CN" altLang="en-US" sz="2800" b="1" dirty="0"/>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p:cNvSpPr>
          <p:nvPr>
            <p:ph type="title"/>
          </p:nvPr>
        </p:nvSpPr>
        <p:spPr>
          <a:xfrm>
            <a:off x="659765" y="540385"/>
            <a:ext cx="11111865" cy="540385"/>
          </a:xfrm>
        </p:spPr>
        <p:txBody>
          <a:bodyPr vert="horz" wrap="square" lIns="91440" tIns="45720" rIns="91440" bIns="45720" anchor="ctr">
            <a:normAutofit fontScale="90000"/>
          </a:bodyPr>
          <a:p>
            <a:pPr eaLnBrk="1" hangingPunct="1"/>
            <a:r>
              <a:rPr lang="zh-CN" altLang="en-US" sz="4000" b="1" dirty="0">
                <a:solidFill>
                  <a:srgbClr val="FF0000"/>
                </a:solidFill>
              </a:rPr>
              <a:t>吸毒毁掉幸福家庭夫妻     </a:t>
            </a:r>
            <a:r>
              <a:rPr lang="en-US" altLang="zh-CN" sz="4000" b="1" dirty="0">
                <a:solidFill>
                  <a:srgbClr val="FF0000"/>
                </a:solidFill>
              </a:rPr>
              <a:t>300</a:t>
            </a:r>
            <a:r>
              <a:rPr lang="zh-CN" altLang="en-US" sz="4000" b="1" dirty="0">
                <a:solidFill>
                  <a:srgbClr val="FF0000"/>
                </a:solidFill>
              </a:rPr>
              <a:t>万家产耗尽跳楼身亡</a:t>
            </a:r>
            <a:r>
              <a:rPr lang="zh-CN" altLang="en-US" sz="4000" dirty="0">
                <a:solidFill>
                  <a:srgbClr val="FF0000"/>
                </a:solidFill>
              </a:rPr>
              <a:t> </a:t>
            </a:r>
            <a:endParaRPr lang="zh-CN" altLang="en-US" sz="4000" dirty="0">
              <a:solidFill>
                <a:srgbClr val="FF0000"/>
              </a:solidFill>
            </a:endParaRPr>
          </a:p>
        </p:txBody>
      </p:sp>
      <p:sp>
        <p:nvSpPr>
          <p:cNvPr id="86019" name="Rectangle 3"/>
          <p:cNvSpPr>
            <a:spLocks noGrp="1"/>
          </p:cNvSpPr>
          <p:nvPr>
            <p:ph idx="1"/>
          </p:nvPr>
        </p:nvSpPr>
        <p:spPr>
          <a:xfrm>
            <a:off x="419735" y="1332230"/>
            <a:ext cx="11351895" cy="4815205"/>
          </a:xfrm>
        </p:spPr>
        <p:txBody>
          <a:bodyPr vert="horz" wrap="square" lIns="91440" tIns="45720" rIns="91440" bIns="45720" anchor="t">
            <a:noAutofit/>
          </a:bodyPr>
          <a:p>
            <a:pPr eaLnBrk="1" hangingPunct="1">
              <a:lnSpc>
                <a:spcPct val="140000"/>
              </a:lnSpc>
              <a:buNone/>
            </a:pPr>
            <a:r>
              <a:rPr lang="en-US" altLang="zh-CN" sz="2800" b="1" dirty="0">
                <a:solidFill>
                  <a:schemeClr val="accent3">
                    <a:lumMod val="50000"/>
                  </a:schemeClr>
                </a:solidFill>
                <a:latin typeface="+mn-ea"/>
                <a:ea typeface="+mn-ea"/>
                <a:cs typeface="+mn-ea"/>
              </a:rPr>
              <a:t>        2003</a:t>
            </a:r>
            <a:r>
              <a:rPr lang="zh-CN" altLang="en-US" sz="2800" b="1" dirty="0">
                <a:solidFill>
                  <a:schemeClr val="accent3">
                    <a:lumMod val="50000"/>
                  </a:schemeClr>
                </a:solidFill>
                <a:latin typeface="+mn-ea"/>
                <a:ea typeface="+mn-ea"/>
                <a:cs typeface="+mn-ea"/>
              </a:rPr>
              <a:t>年</a:t>
            </a:r>
            <a:r>
              <a:rPr lang="en-US" sz="2800" b="1" dirty="0">
                <a:solidFill>
                  <a:schemeClr val="accent3">
                    <a:lumMod val="50000"/>
                  </a:schemeClr>
                </a:solidFill>
                <a:latin typeface="+mn-ea"/>
                <a:ea typeface="+mn-ea"/>
                <a:cs typeface="+mn-ea"/>
              </a:rPr>
              <a:t>8</a:t>
            </a:r>
            <a:r>
              <a:rPr lang="zh-CN" altLang="en-US" sz="2800" b="1" dirty="0">
                <a:solidFill>
                  <a:schemeClr val="accent3">
                    <a:lumMod val="50000"/>
                  </a:schemeClr>
                </a:solidFill>
                <a:latin typeface="+mn-ea"/>
                <a:ea typeface="+mn-ea"/>
                <a:cs typeface="+mn-ea"/>
              </a:rPr>
              <a:t>月，成都一曾经吸毒的男子留下遗书，纵身从</a:t>
            </a:r>
            <a:r>
              <a:rPr lang="en-US" altLang="zh-CN" sz="2800" b="1" dirty="0">
                <a:solidFill>
                  <a:schemeClr val="accent3">
                    <a:lumMod val="50000"/>
                  </a:schemeClr>
                </a:solidFill>
                <a:latin typeface="+mn-ea"/>
                <a:ea typeface="+mn-ea"/>
                <a:cs typeface="+mn-ea"/>
              </a:rPr>
              <a:t>4</a:t>
            </a:r>
            <a:r>
              <a:rPr lang="zh-CN" altLang="en-US" sz="2800" b="1" dirty="0">
                <a:solidFill>
                  <a:schemeClr val="accent3">
                    <a:lumMod val="50000"/>
                  </a:schemeClr>
                </a:solidFill>
                <a:latin typeface="+mn-ea"/>
                <a:ea typeface="+mn-ea"/>
                <a:cs typeface="+mn-ea"/>
              </a:rPr>
              <a:t>楼跳下，血溅一地，在送往医院后因抢救无效死亡。然而，在这幕惨剧的背后，我们了解到，该男子在上世纪</a:t>
            </a:r>
            <a:r>
              <a:rPr lang="en-US" altLang="zh-CN" sz="2800" b="1" dirty="0">
                <a:solidFill>
                  <a:schemeClr val="accent3">
                    <a:lumMod val="50000"/>
                  </a:schemeClr>
                </a:solidFill>
                <a:latin typeface="+mn-ea"/>
                <a:ea typeface="+mn-ea"/>
                <a:cs typeface="+mn-ea"/>
              </a:rPr>
              <a:t>80</a:t>
            </a:r>
            <a:r>
              <a:rPr lang="zh-CN" altLang="en-US" sz="2800" b="1" dirty="0">
                <a:solidFill>
                  <a:schemeClr val="accent3">
                    <a:lumMod val="50000"/>
                  </a:schemeClr>
                </a:solidFill>
                <a:latin typeface="+mn-ea"/>
                <a:ea typeface="+mn-ea"/>
                <a:cs typeface="+mn-ea"/>
              </a:rPr>
              <a:t>年代，就因做茶叶生意而挣下数百万元的家财，但是沾上毒品之后，百万家财不但分文不剩，而且其妻在</a:t>
            </a:r>
            <a:r>
              <a:rPr lang="en-US" altLang="zh-CN" sz="2800" b="1" dirty="0">
                <a:solidFill>
                  <a:schemeClr val="accent3">
                    <a:lumMod val="50000"/>
                  </a:schemeClr>
                </a:solidFill>
                <a:latin typeface="+mn-ea"/>
                <a:ea typeface="+mn-ea"/>
                <a:cs typeface="+mn-ea"/>
              </a:rPr>
              <a:t>8</a:t>
            </a:r>
            <a:r>
              <a:rPr lang="zh-CN" altLang="en-US" sz="2800" b="1" dirty="0">
                <a:solidFill>
                  <a:schemeClr val="accent3">
                    <a:lumMod val="50000"/>
                  </a:schemeClr>
                </a:solidFill>
                <a:latin typeface="+mn-ea"/>
                <a:ea typeface="+mn-ea"/>
                <a:cs typeface="+mn-ea"/>
              </a:rPr>
              <a:t>年前也因不堪吸毒之苦而跳楼身亡。</a:t>
            </a:r>
            <a:endParaRPr lang="zh-CN" altLang="en-US" sz="2800" b="1" dirty="0">
              <a:solidFill>
                <a:schemeClr val="accent3">
                  <a:lumMod val="50000"/>
                </a:schemeClr>
              </a:solidFill>
              <a:latin typeface="+mn-ea"/>
              <a:ea typeface="+mn-ea"/>
              <a:cs typeface="+mn-ea"/>
            </a:endParaRPr>
          </a:p>
          <a:p>
            <a:pPr eaLnBrk="1" hangingPunct="1">
              <a:lnSpc>
                <a:spcPct val="140000"/>
              </a:lnSpc>
              <a:buNone/>
            </a:pPr>
            <a:r>
              <a:rPr lang="zh-CN" altLang="en-US" sz="2800" b="1" dirty="0">
                <a:solidFill>
                  <a:schemeClr val="accent3">
                    <a:lumMod val="50000"/>
                  </a:schemeClr>
                </a:solidFill>
                <a:latin typeface="+mn-ea"/>
                <a:ea typeface="+mn-ea"/>
                <a:cs typeface="+mn-ea"/>
              </a:rPr>
              <a:t>       “这都是毒品害的呀！”死者的父亲廖某某说，还在上世纪</a:t>
            </a:r>
            <a:r>
              <a:rPr lang="en-US" altLang="zh-CN" sz="2800" b="1" dirty="0">
                <a:solidFill>
                  <a:schemeClr val="accent3">
                    <a:lumMod val="50000"/>
                  </a:schemeClr>
                </a:solidFill>
                <a:latin typeface="+mn-ea"/>
                <a:ea typeface="+mn-ea"/>
                <a:cs typeface="+mn-ea"/>
              </a:rPr>
              <a:t>80</a:t>
            </a:r>
            <a:r>
              <a:rPr lang="zh-CN" altLang="en-US" sz="2800" b="1" dirty="0">
                <a:solidFill>
                  <a:schemeClr val="accent3">
                    <a:lumMod val="50000"/>
                  </a:schemeClr>
                </a:solidFill>
                <a:latin typeface="+mn-ea"/>
                <a:ea typeface="+mn-ea"/>
                <a:cs typeface="+mn-ea"/>
              </a:rPr>
              <a:t>年代初，廖某在外做生意发了大财，家中光存款都有整整</a:t>
            </a:r>
            <a:r>
              <a:rPr lang="en-US" altLang="zh-CN" sz="2800" b="1" dirty="0">
                <a:solidFill>
                  <a:schemeClr val="accent3">
                    <a:lumMod val="50000"/>
                  </a:schemeClr>
                </a:solidFill>
                <a:latin typeface="+mn-ea"/>
                <a:ea typeface="+mn-ea"/>
                <a:cs typeface="+mn-ea"/>
              </a:rPr>
              <a:t>300</a:t>
            </a:r>
            <a:r>
              <a:rPr lang="zh-CN" altLang="en-US" sz="2800" b="1" dirty="0">
                <a:solidFill>
                  <a:schemeClr val="accent3">
                    <a:lumMod val="50000"/>
                  </a:schemeClr>
                </a:solidFill>
                <a:latin typeface="+mn-ea"/>
                <a:ea typeface="+mn-ea"/>
                <a:cs typeface="+mn-ea"/>
              </a:rPr>
              <a:t>多万元。</a:t>
            </a:r>
            <a:r>
              <a:rPr lang="zh-CN" altLang="en-US" sz="2800" dirty="0">
                <a:solidFill>
                  <a:schemeClr val="accent3">
                    <a:lumMod val="50000"/>
                  </a:schemeClr>
                </a:solidFill>
                <a:latin typeface="+mn-ea"/>
                <a:ea typeface="+mn-ea"/>
                <a:cs typeface="+mn-ea"/>
              </a:rPr>
              <a:t> </a:t>
            </a:r>
            <a:endParaRPr lang="zh-CN" altLang="en-US" sz="2800" dirty="0">
              <a:solidFill>
                <a:schemeClr val="accent3">
                  <a:lumMod val="50000"/>
                </a:schemeClr>
              </a:solidFill>
              <a:latin typeface="+mn-ea"/>
              <a:ea typeface="+mn-ea"/>
              <a:cs typeface="+mn-ea"/>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86019">
                                            <p:txEl>
                                              <p:charRg st="0" end="171"/>
                                            </p:txEl>
                                          </p:spTgt>
                                        </p:tgtEl>
                                        <p:attrNameLst>
                                          <p:attrName>style.visibility</p:attrName>
                                        </p:attrNameLst>
                                      </p:cBhvr>
                                      <p:to>
                                        <p:strVal val="visible"/>
                                      </p:to>
                                    </p:set>
                                    <p:anim calcmode="discrete" valueType="clr">
                                      <p:cBhvr override="childStyle">
                                        <p:cTn id="7" dur="200"/>
                                        <p:tgtEl>
                                          <p:spTgt spid="86019">
                                            <p:txEl>
                                              <p:charRg st="0" end="17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200"/>
                                        <p:tgtEl>
                                          <p:spTgt spid="86019">
                                            <p:txEl>
                                              <p:charRg st="0" end="171"/>
                                            </p:txEl>
                                          </p:spTgt>
                                        </p:tgtEl>
                                        <p:attrNameLst>
                                          <p:attrName>fillcolor</p:attrName>
                                        </p:attrNameLst>
                                      </p:cBhvr>
                                      <p:tavLst>
                                        <p:tav tm="0">
                                          <p:val>
                                            <p:clrVal>
                                              <a:schemeClr val="accent2"/>
                                            </p:clrVal>
                                          </p:val>
                                        </p:tav>
                                        <p:tav tm="50000">
                                          <p:val>
                                            <p:clrVal>
                                              <a:schemeClr val="hlink"/>
                                            </p:clrVal>
                                          </p:val>
                                        </p:tav>
                                      </p:tavLst>
                                    </p:anim>
                                    <p:set>
                                      <p:cBhvr>
                                        <p:cTn id="9" dur="200"/>
                                        <p:tgtEl>
                                          <p:spTgt spid="86019">
                                            <p:txEl>
                                              <p:charRg st="0" end="171"/>
                                            </p:txEl>
                                          </p:spTgt>
                                        </p:tgtEl>
                                        <p:attrNameLst>
                                          <p:attrName>fill.type</p:attrName>
                                        </p:attrNameLst>
                                      </p:cBhvr>
                                      <p:to>
                                        <p:strVal val="solid"/>
                                      </p:to>
                                    </p:set>
                                  </p:childTnLst>
                                </p:cTn>
                              </p:par>
                            </p:childTnLst>
                          </p:cTn>
                        </p:par>
                        <p:par>
                          <p:cTn id="10" fill="hold">
                            <p:stCondLst>
                              <p:cond delay="14900"/>
                            </p:stCondLst>
                            <p:childTnLst>
                              <p:par>
                                <p:cTn id="11" presetID="27" presetClass="entr" presetSubtype="0" fill="hold" grpId="0" nodeType="afterEffect">
                                  <p:stCondLst>
                                    <p:cond delay="0"/>
                                  </p:stCondLst>
                                  <p:iterate type="lt">
                                    <p:tmPct val="50000"/>
                                  </p:iterate>
                                  <p:childTnLst>
                                    <p:set>
                                      <p:cBhvr>
                                        <p:cTn id="12" dur="1" fill="hold">
                                          <p:stCondLst>
                                            <p:cond delay="0"/>
                                          </p:stCondLst>
                                        </p:cTn>
                                        <p:tgtEl>
                                          <p:spTgt spid="86019">
                                            <p:txEl>
                                              <p:charRg st="171" end="235"/>
                                            </p:txEl>
                                          </p:spTgt>
                                        </p:tgtEl>
                                        <p:attrNameLst>
                                          <p:attrName>style.visibility</p:attrName>
                                        </p:attrNameLst>
                                      </p:cBhvr>
                                      <p:to>
                                        <p:strVal val="visible"/>
                                      </p:to>
                                    </p:set>
                                    <p:anim calcmode="discrete" valueType="clr">
                                      <p:cBhvr override="childStyle">
                                        <p:cTn id="13" dur="200"/>
                                        <p:tgtEl>
                                          <p:spTgt spid="86019">
                                            <p:txEl>
                                              <p:charRg st="171" end="23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200"/>
                                        <p:tgtEl>
                                          <p:spTgt spid="86019">
                                            <p:txEl>
                                              <p:charRg st="171" end="235"/>
                                            </p:txEl>
                                          </p:spTgt>
                                        </p:tgtEl>
                                        <p:attrNameLst>
                                          <p:attrName>fillcolor</p:attrName>
                                        </p:attrNameLst>
                                      </p:cBhvr>
                                      <p:tavLst>
                                        <p:tav tm="0">
                                          <p:val>
                                            <p:clrVal>
                                              <a:schemeClr val="accent2"/>
                                            </p:clrVal>
                                          </p:val>
                                        </p:tav>
                                        <p:tav tm="50000">
                                          <p:val>
                                            <p:clrVal>
                                              <a:schemeClr val="hlink"/>
                                            </p:clrVal>
                                          </p:val>
                                        </p:tav>
                                      </p:tavLst>
                                    </p:anim>
                                    <p:set>
                                      <p:cBhvr>
                                        <p:cTn id="15" dur="200"/>
                                        <p:tgtEl>
                                          <p:spTgt spid="86019">
                                            <p:txEl>
                                              <p:charRg st="171" end="235"/>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p:cNvSpPr>
          <p:nvPr>
            <p:ph type="title"/>
          </p:nvPr>
        </p:nvSpPr>
        <p:spPr>
          <a:xfrm>
            <a:off x="1981200" y="44450"/>
            <a:ext cx="8229600" cy="1143000"/>
          </a:xfrm>
        </p:spPr>
        <p:txBody>
          <a:bodyPr vert="horz" wrap="square" lIns="91440" tIns="45720" rIns="91440" bIns="45720" anchor="ctr"/>
          <a:p>
            <a:pPr eaLnBrk="1" hangingPunct="1"/>
            <a:r>
              <a:rPr lang="zh-CN" altLang="en-US" sz="3600" b="1" dirty="0">
                <a:solidFill>
                  <a:srgbClr val="FF0000"/>
                </a:solidFill>
              </a:rPr>
              <a:t>模仿恶习步入“毒”途</a:t>
            </a:r>
            <a:endParaRPr lang="zh-CN" altLang="en-US" sz="3600" b="1" dirty="0">
              <a:solidFill>
                <a:srgbClr val="FF0000"/>
              </a:solidFill>
            </a:endParaRPr>
          </a:p>
        </p:txBody>
      </p:sp>
      <p:sp>
        <p:nvSpPr>
          <p:cNvPr id="49155" name="Rectangle 3"/>
          <p:cNvSpPr>
            <a:spLocks noGrp="1"/>
          </p:cNvSpPr>
          <p:nvPr>
            <p:ph idx="1"/>
          </p:nvPr>
        </p:nvSpPr>
        <p:spPr>
          <a:xfrm>
            <a:off x="325120" y="981075"/>
            <a:ext cx="11262995" cy="5705475"/>
          </a:xfrm>
        </p:spPr>
        <p:txBody>
          <a:bodyPr vert="horz" wrap="square" lIns="91440" tIns="45720" rIns="91440" bIns="45720" anchor="t">
            <a:noAutofit/>
          </a:bodyPr>
          <a:p>
            <a:pPr eaLnBrk="1" hangingPunct="1">
              <a:lnSpc>
                <a:spcPct val="150000"/>
              </a:lnSpc>
              <a:buNone/>
            </a:pPr>
            <a:r>
              <a:rPr lang="en-US" altLang="zh-CN" sz="2400" dirty="0"/>
              <a:t>        </a:t>
            </a:r>
            <a:r>
              <a:rPr lang="en-US" altLang="zh-CN" sz="2400" b="1" dirty="0"/>
              <a:t>15</a:t>
            </a:r>
            <a:r>
              <a:rPr lang="zh-CN" altLang="en-US" sz="2400" b="1" dirty="0"/>
              <a:t>岁的阿兵（化名）是某市强制戒毒所里年龄最小的一个。阿兵是澄海外砂人，因年幼其母病亡，其父忙于生计无暇照管他，自</a:t>
            </a:r>
            <a:r>
              <a:rPr lang="en-US" altLang="zh-CN" sz="2400" b="1" dirty="0"/>
              <a:t>7</a:t>
            </a:r>
            <a:r>
              <a:rPr lang="zh-CN" altLang="en-US" sz="2400" b="1" dirty="0"/>
              <a:t>岁起，阿兵模仿大人们抽烟，并以之为荣。他说，每天放学后燃起一根香烟吞云吐雾，走在同学们中间感觉特有面子。</a:t>
            </a:r>
            <a:r>
              <a:rPr lang="en-US" altLang="zh-CN" sz="2400" b="1" dirty="0"/>
              <a:t>14</a:t>
            </a:r>
            <a:r>
              <a:rPr lang="zh-CN" altLang="en-US" sz="2400" b="1" dirty="0"/>
              <a:t>岁那年，勉勉强强读至初一的阿兵干脆辍学了，终日跟在乡里几位“大哥”身前身后当起了小兄弟。去年初，他结识了乡里一做餐饮生意的“大哥”，几番来往后，阿兵很得大哥喜欢。慢慢地，阿兵也发现了大哥原来是“白药仔”，但他也不以之为忤，相反还认为这是“酷”的表现。去年中，趁大哥不在家，小兵偷了一点“白粉”终于“开禁”尝了新，并从此成了一名“小道友”。今年</a:t>
            </a:r>
            <a:r>
              <a:rPr lang="en-US" altLang="zh-CN" sz="2400" b="1" dirty="0"/>
              <a:t>2</a:t>
            </a:r>
            <a:r>
              <a:rPr lang="zh-CN" altLang="en-US" sz="2400" b="1" dirty="0"/>
              <a:t>月</a:t>
            </a:r>
            <a:r>
              <a:rPr lang="en-US" altLang="zh-CN" sz="2400" b="1" dirty="0"/>
              <a:t>19</a:t>
            </a:r>
            <a:r>
              <a:rPr lang="zh-CN" altLang="en-US" sz="2400" b="1" dirty="0"/>
              <a:t>日，小兵被警方抓获，在审讯时因药瘾发作口吐白沫，结果被送强制戒毒。</a:t>
            </a:r>
            <a:endParaRPr lang="zh-CN" altLang="en-US" sz="2400" b="1" dirty="0"/>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Grp="1"/>
          </p:cNvSpPr>
          <p:nvPr>
            <p:ph idx="1"/>
          </p:nvPr>
        </p:nvSpPr>
        <p:spPr>
          <a:xfrm>
            <a:off x="850265" y="4846955"/>
            <a:ext cx="10490835" cy="1447800"/>
          </a:xfrm>
        </p:spPr>
        <p:txBody>
          <a:bodyPr vert="horz" wrap="square" lIns="91440" tIns="45720" rIns="91440" bIns="45720" anchor="t">
            <a:normAutofit lnSpcReduction="20000"/>
          </a:bodyPr>
          <a:p>
            <a:pPr eaLnBrk="1" hangingPunct="1">
              <a:buNone/>
            </a:pPr>
            <a:r>
              <a:rPr lang="en-US" altLang="zh-CN" sz="4000" dirty="0"/>
              <a:t>       </a:t>
            </a:r>
            <a:r>
              <a:rPr lang="zh-CN" altLang="en-US" sz="4000" b="1" dirty="0"/>
              <a:t>说起毒品的危害，可以概括为</a:t>
            </a:r>
            <a:r>
              <a:rPr lang="zh-CN" altLang="en-US" sz="4000" b="1" dirty="0">
                <a:solidFill>
                  <a:srgbClr val="FF0000"/>
                </a:solidFill>
              </a:rPr>
              <a:t>“毁灭自己，祸及家庭，危害社会”</a:t>
            </a:r>
            <a:r>
              <a:rPr lang="zh-CN" altLang="en-US" sz="4000" b="1" dirty="0"/>
              <a:t>十二个字</a:t>
            </a:r>
            <a:endParaRPr lang="zh-CN" altLang="en-US" sz="4000" b="1" dirty="0"/>
          </a:p>
        </p:txBody>
      </p:sp>
      <p:sp>
        <p:nvSpPr>
          <p:cNvPr id="43011" name="Text Box 5"/>
          <p:cNvSpPr txBox="1"/>
          <p:nvPr/>
        </p:nvSpPr>
        <p:spPr>
          <a:xfrm>
            <a:off x="9901555" y="304800"/>
            <a:ext cx="1106170" cy="4250055"/>
          </a:xfrm>
          <a:prstGeom prst="rect">
            <a:avLst/>
          </a:prstGeom>
          <a:noFill/>
          <a:ln w="9525">
            <a:noFill/>
          </a:ln>
        </p:spPr>
        <p:txBody>
          <a:bodyPr vert="eaVert" wrap="square">
            <a:spAutoFit/>
          </a:bodyPr>
          <a:p>
            <a:pPr algn="ctr">
              <a:spcBef>
                <a:spcPct val="50000"/>
              </a:spcBef>
            </a:pPr>
            <a:r>
              <a:rPr lang="zh-CN" altLang="en-US" sz="6000" dirty="0">
                <a:solidFill>
                  <a:srgbClr val="0000FF"/>
                </a:solidFill>
                <a:latin typeface="Arial" panose="020B0604020202020204" pitchFamily="34" charset="0"/>
                <a:ea typeface="隶书" pitchFamily="49" charset="-122"/>
              </a:rPr>
              <a:t>吸毒的危害</a:t>
            </a:r>
            <a:endParaRPr lang="zh-CN" altLang="en-US" sz="6000" dirty="0">
              <a:solidFill>
                <a:srgbClr val="0000FF"/>
              </a:solidFill>
              <a:latin typeface="Arial" panose="020B0604020202020204" pitchFamily="34" charset="0"/>
              <a:ea typeface="隶书" pitchFamily="49" charset="-122"/>
            </a:endParaRPr>
          </a:p>
        </p:txBody>
      </p:sp>
      <p:pic>
        <p:nvPicPr>
          <p:cNvPr id="43012" name="Picture 6" descr="48c0e9f0020004n5"/>
          <p:cNvPicPr>
            <a:picLocks noChangeAspect="1"/>
          </p:cNvPicPr>
          <p:nvPr/>
        </p:nvPicPr>
        <p:blipFill>
          <a:blip r:embed="rId1"/>
          <a:stretch>
            <a:fillRect/>
          </a:stretch>
        </p:blipFill>
        <p:spPr>
          <a:xfrm>
            <a:off x="1767205" y="932180"/>
            <a:ext cx="7162800" cy="2995613"/>
          </a:xfrm>
          <a:prstGeom prst="rect">
            <a:avLst/>
          </a:prstGeom>
          <a:noFill/>
          <a:ln w="9525">
            <a:noFill/>
          </a:ln>
        </p:spPr>
      </p:pic>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p:cNvSpPr>
          <p:nvPr>
            <p:ph idx="1"/>
          </p:nvPr>
        </p:nvSpPr>
        <p:spPr>
          <a:xfrm>
            <a:off x="457835" y="367030"/>
            <a:ext cx="11276330" cy="4613910"/>
          </a:xfrm>
        </p:spPr>
        <p:txBody>
          <a:bodyPr vert="horz" wrap="square" lIns="91440" tIns="45720" rIns="91440" bIns="45720" anchor="t">
            <a:noAutofit/>
          </a:bodyPr>
          <a:p>
            <a:pPr eaLnBrk="1" hangingPunct="1">
              <a:lnSpc>
                <a:spcPct val="100000"/>
              </a:lnSpc>
              <a:spcBef>
                <a:spcPct val="0"/>
              </a:spcBef>
              <a:buNone/>
            </a:pPr>
            <a:r>
              <a:rPr lang="en-US" altLang="zh-CN" sz="2800" b="1" dirty="0">
                <a:latin typeface="黑体" panose="02010609060101010101" charset="-122"/>
                <a:ea typeface="黑体" panose="02010609060101010101" charset="-122"/>
                <a:cs typeface="黑体" panose="02010609060101010101" charset="-122"/>
              </a:rPr>
              <a:t>    </a:t>
            </a:r>
            <a:r>
              <a:rPr lang="en-US" altLang="zh-CN" sz="4000" b="1" dirty="0">
                <a:latin typeface="黑体" panose="02010609060101010101" charset="-122"/>
                <a:ea typeface="黑体" panose="02010609060101010101" charset="-122"/>
                <a:cs typeface="黑体" panose="02010609060101010101" charset="-122"/>
              </a:rPr>
              <a:t> </a:t>
            </a:r>
            <a:r>
              <a:rPr lang="en-US" altLang="zh-CN" sz="4000" b="1" dirty="0">
                <a:solidFill>
                  <a:srgbClr val="FF0000"/>
                </a:solidFill>
                <a:latin typeface="黑体" panose="02010609060101010101" charset="-122"/>
                <a:ea typeface="黑体" panose="02010609060101010101" charset="-122"/>
                <a:cs typeface="黑体" panose="02010609060101010101" charset="-122"/>
              </a:rPr>
              <a:t>⑴</a:t>
            </a:r>
            <a:r>
              <a:rPr lang="zh-CN" altLang="en-US" sz="4000" b="1" dirty="0">
                <a:solidFill>
                  <a:srgbClr val="FF0000"/>
                </a:solidFill>
                <a:latin typeface="黑体" panose="02010609060101010101" charset="-122"/>
                <a:ea typeface="黑体" panose="02010609060101010101" charset="-122"/>
                <a:cs typeface="黑体" panose="02010609060101010101" charset="-122"/>
              </a:rPr>
              <a:t>毁灭自己</a:t>
            </a:r>
            <a:endParaRPr lang="zh-CN" altLang="en-US" sz="2800" b="1" dirty="0">
              <a:solidFill>
                <a:srgbClr val="FF0000"/>
              </a:solidFill>
              <a:latin typeface="黑体" panose="02010609060101010101" charset="-122"/>
              <a:ea typeface="黑体" panose="02010609060101010101" charset="-122"/>
              <a:cs typeface="黑体" panose="02010609060101010101" charset="-122"/>
            </a:endParaRPr>
          </a:p>
          <a:p>
            <a:pPr eaLnBrk="1" hangingPunct="1">
              <a:lnSpc>
                <a:spcPct val="100000"/>
              </a:lnSpc>
              <a:spcBef>
                <a:spcPct val="0"/>
              </a:spcBef>
              <a:buNone/>
            </a:pPr>
            <a:r>
              <a:rPr lang="zh-CN" altLang="en-US" sz="2800" b="1" dirty="0">
                <a:latin typeface="黑体" panose="02010609060101010101" charset="-122"/>
                <a:ea typeface="黑体" panose="02010609060101010101" charset="-122"/>
                <a:cs typeface="黑体" panose="02010609060101010101" charset="-122"/>
              </a:rPr>
              <a:t>     ①不同的毒品摄入体内，都有各自的</a:t>
            </a:r>
            <a:r>
              <a:rPr lang="zh-CN" altLang="en-US" sz="2800" b="1" dirty="0">
                <a:solidFill>
                  <a:srgbClr val="FF0000"/>
                </a:solidFill>
                <a:latin typeface="黑体" panose="02010609060101010101" charset="-122"/>
                <a:ea typeface="黑体" panose="02010609060101010101" charset="-122"/>
                <a:cs typeface="黑体" panose="02010609060101010101" charset="-122"/>
              </a:rPr>
              <a:t>毒副反应及产生戒断症状</a:t>
            </a:r>
            <a:r>
              <a:rPr lang="zh-CN" altLang="en-US" sz="2800" b="1" dirty="0">
                <a:latin typeface="黑体" panose="02010609060101010101" charset="-122"/>
                <a:ea typeface="黑体" panose="02010609060101010101" charset="-122"/>
                <a:cs typeface="黑体" panose="02010609060101010101" charset="-122"/>
              </a:rPr>
              <a:t>，对健康形成直接而严重的损害，甚至吸毒过量以至死亡。此外，由于毒品对消化系统、呼吸系统、心血管系统、免疫系统的影响，滥用毒品可导致多种并发症的发生。如急慢性肝炎、肺炎、败血症、心内膜炎、肾功能衰竭、心律失常、血栓性静脉炎、动脉炎、支气管炎、肺气肿、各种皮肤病、慢性器质性脑损害、中毒性精神病、性病及爱滋病。</a:t>
            </a:r>
            <a:endParaRPr lang="zh-CN" altLang="en-US" sz="2800" b="1" dirty="0">
              <a:latin typeface="黑体" panose="02010609060101010101" charset="-122"/>
              <a:ea typeface="黑体" panose="02010609060101010101" charset="-122"/>
              <a:cs typeface="黑体" panose="02010609060101010101" charset="-122"/>
            </a:endParaRPr>
          </a:p>
          <a:p>
            <a:pPr eaLnBrk="1" hangingPunct="1">
              <a:lnSpc>
                <a:spcPct val="100000"/>
              </a:lnSpc>
              <a:spcBef>
                <a:spcPct val="0"/>
              </a:spcBef>
              <a:buNone/>
            </a:pPr>
            <a:r>
              <a:rPr lang="zh-CN" altLang="en-US" sz="2800" b="1" dirty="0">
                <a:latin typeface="黑体" panose="02010609060101010101" charset="-122"/>
                <a:ea typeface="黑体" panose="02010609060101010101" charset="-122"/>
                <a:cs typeface="黑体" panose="02010609060101010101" charset="-122"/>
              </a:rPr>
              <a:t>     ②毒品不仅对躯体造成巨大的损害，由于毒品的生理依赖性与</a:t>
            </a:r>
            <a:r>
              <a:rPr lang="zh-CN" altLang="en-US" sz="2800" b="1" dirty="0">
                <a:solidFill>
                  <a:srgbClr val="FF0000"/>
                </a:solidFill>
                <a:latin typeface="黑体" panose="02010609060101010101" charset="-122"/>
                <a:ea typeface="黑体" panose="02010609060101010101" charset="-122"/>
                <a:cs typeface="黑体" panose="02010609060101010101" charset="-122"/>
              </a:rPr>
              <a:t>心理依赖性</a:t>
            </a:r>
            <a:r>
              <a:rPr lang="zh-CN" altLang="en-US" sz="2800" b="1" dirty="0">
                <a:latin typeface="黑体" panose="02010609060101010101" charset="-122"/>
                <a:ea typeface="黑体" panose="02010609060101010101" charset="-122"/>
                <a:cs typeface="黑体" panose="02010609060101010101" charset="-122"/>
              </a:rPr>
              <a:t>，使得吸毒者成为毒品的奴隶，他们生活的唯一目标就是设法获得毒品，为此失去工作、生活的兴趣与能力。因此，有人告诫吸毒者：“吸进是白色粉末，吐出来的却是自己的生命。”   </a:t>
            </a:r>
            <a:endParaRPr lang="zh-CN" altLang="en-US" sz="2800" b="1" dirty="0">
              <a:latin typeface="黑体" panose="02010609060101010101" charset="-122"/>
              <a:ea typeface="黑体" panose="02010609060101010101" charset="-122"/>
              <a:cs typeface="黑体" panose="02010609060101010101" charset="-122"/>
            </a:endParaRPr>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5058" name="Rectangle 3"/>
          <p:cNvSpPr>
            <a:spLocks noGrp="1"/>
          </p:cNvSpPr>
          <p:nvPr/>
        </p:nvSpPr>
        <p:spPr>
          <a:xfrm>
            <a:off x="875030" y="341630"/>
            <a:ext cx="10683875" cy="2760980"/>
          </a:xfrm>
          <a:prstGeom prst="rect">
            <a:avLst/>
          </a:prstGeom>
        </p:spPr>
        <p:txBody>
          <a:bodyPr vert="horz" wrap="square" lIns="91440" tIns="45720" rIns="91440" bIns="45720" rtlCol="0" anchor="t">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40000"/>
              </a:lnSpc>
              <a:buNone/>
            </a:pPr>
            <a:r>
              <a:rPr lang="en-US" altLang="zh-CN" sz="2800" dirty="0">
                <a:latin typeface="黑体" panose="02010609060101010101" charset="-122"/>
                <a:ea typeface="黑体" panose="02010609060101010101" charset="-122"/>
                <a:cs typeface="黑体" panose="02010609060101010101" charset="-122"/>
              </a:rPr>
              <a:t>    </a:t>
            </a:r>
            <a:r>
              <a:rPr lang="en-US" altLang="zh-CN" sz="2800" b="1" dirty="0">
                <a:solidFill>
                  <a:srgbClr val="FF0000"/>
                </a:solidFill>
                <a:latin typeface="黑体" panose="02010609060101010101" charset="-122"/>
                <a:ea typeface="黑体" panose="02010609060101010101" charset="-122"/>
                <a:cs typeface="黑体" panose="02010609060101010101" charset="-122"/>
              </a:rPr>
              <a:t>⑵</a:t>
            </a:r>
            <a:r>
              <a:rPr lang="zh-CN" altLang="en-US" sz="2800" b="1" dirty="0">
                <a:solidFill>
                  <a:srgbClr val="FF0000"/>
                </a:solidFill>
                <a:latin typeface="黑体" panose="02010609060101010101" charset="-122"/>
                <a:ea typeface="黑体" panose="02010609060101010101" charset="-122"/>
                <a:cs typeface="黑体" panose="02010609060101010101" charset="-122"/>
              </a:rPr>
              <a:t>祸及家庭</a:t>
            </a:r>
            <a:r>
              <a:rPr lang="zh-CN" altLang="en-US" sz="2800" b="1" dirty="0">
                <a:latin typeface="黑体" panose="02010609060101010101" charset="-122"/>
                <a:ea typeface="黑体" panose="02010609060101010101" charset="-122"/>
                <a:cs typeface="黑体" panose="02010609060101010101" charset="-122"/>
              </a:rPr>
              <a:t> 　</a:t>
            </a:r>
            <a:r>
              <a:rPr lang="zh-CN" altLang="en-US" sz="1800" b="1" dirty="0">
                <a:latin typeface="黑体" panose="02010609060101010101" charset="-122"/>
                <a:ea typeface="黑体" panose="02010609060101010101" charset="-122"/>
                <a:cs typeface="黑体" panose="02010609060101010101" charset="-122"/>
              </a:rPr>
              <a:t>　</a:t>
            </a:r>
            <a:endParaRPr lang="zh-CN" altLang="en-US" sz="1800" b="1" dirty="0">
              <a:latin typeface="黑体" panose="02010609060101010101" charset="-122"/>
              <a:ea typeface="黑体" panose="02010609060101010101" charset="-122"/>
              <a:cs typeface="黑体" panose="02010609060101010101" charset="-122"/>
            </a:endParaRPr>
          </a:p>
          <a:p>
            <a:pPr eaLnBrk="1" hangingPunct="1">
              <a:lnSpc>
                <a:spcPct val="140000"/>
              </a:lnSpc>
              <a:buNone/>
            </a:pPr>
            <a:r>
              <a:rPr lang="zh-CN" altLang="en-US" sz="1800" b="1" dirty="0">
                <a:latin typeface="黑体" panose="02010609060101010101" charset="-122"/>
                <a:ea typeface="黑体" panose="02010609060101010101" charset="-122"/>
                <a:cs typeface="黑体" panose="02010609060101010101" charset="-122"/>
              </a:rPr>
              <a:t>      一个人一旦吸毒成瘾，就会人格丧失，道德沦落，为购买毒品耗尽正当收入后，就会变卖家产，四处举债，倾家荡产，六亲不认，“烟瘾一来人似狼，卖儿买女不认娘：。家中只要有了一个吸毒者，从此全家就会永无宁日，就意味着这个家庭贫穷和充满矛盾的开始。妻离子散，家破人亡往往就是吸毒者家庭的结局。</a:t>
            </a:r>
            <a:endParaRPr lang="zh-CN" altLang="en-US" sz="1800" b="1" dirty="0">
              <a:latin typeface="黑体" panose="02010609060101010101" charset="-122"/>
              <a:ea typeface="黑体" panose="02010609060101010101" charset="-122"/>
              <a:cs typeface="黑体" panose="02010609060101010101" charset="-122"/>
            </a:endParaRPr>
          </a:p>
        </p:txBody>
      </p:sp>
      <p:sp>
        <p:nvSpPr>
          <p:cNvPr id="46082" name="Rectangle 3"/>
          <p:cNvSpPr>
            <a:spLocks noGrp="1"/>
          </p:cNvSpPr>
          <p:nvPr/>
        </p:nvSpPr>
        <p:spPr>
          <a:xfrm>
            <a:off x="876300" y="3102610"/>
            <a:ext cx="10682605" cy="2590165"/>
          </a:xfrm>
          <a:prstGeom prst="rect">
            <a:avLst/>
          </a:prstGeom>
        </p:spPr>
        <p:txBody>
          <a:bodyPr vert="horz" wrap="square" lIns="91440" tIns="45720" rIns="91440" bIns="45720" rtlCol="0" anchor="t">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eaLnBrk="1" hangingPunct="1">
              <a:lnSpc>
                <a:spcPct val="140000"/>
              </a:lnSpc>
              <a:buNone/>
            </a:pPr>
            <a:r>
              <a:rPr lang="en-US" altLang="zh-CN" sz="1800" dirty="0">
                <a:latin typeface="黑体" panose="02010609060101010101" charset="-122"/>
                <a:ea typeface="黑体" panose="02010609060101010101" charset="-122"/>
                <a:cs typeface="黑体" panose="02010609060101010101" charset="-122"/>
              </a:rPr>
              <a:t>  </a:t>
            </a:r>
            <a:r>
              <a:rPr lang="en-US" altLang="zh-CN" sz="2800" dirty="0">
                <a:latin typeface="黑体" panose="02010609060101010101" charset="-122"/>
                <a:ea typeface="黑体" panose="02010609060101010101" charset="-122"/>
                <a:cs typeface="黑体" panose="02010609060101010101" charset="-122"/>
              </a:rPr>
              <a:t>     </a:t>
            </a:r>
            <a:r>
              <a:rPr lang="en-US" altLang="zh-CN" sz="2800" b="1" dirty="0">
                <a:solidFill>
                  <a:srgbClr val="FF0000"/>
                </a:solidFill>
                <a:latin typeface="黑体" panose="02010609060101010101" charset="-122"/>
                <a:ea typeface="黑体" panose="02010609060101010101" charset="-122"/>
                <a:cs typeface="黑体" panose="02010609060101010101" charset="-122"/>
              </a:rPr>
              <a:t>⑶</a:t>
            </a:r>
            <a:r>
              <a:rPr lang="zh-CN" altLang="en-US" sz="2800" b="1" dirty="0">
                <a:solidFill>
                  <a:srgbClr val="FF0000"/>
                </a:solidFill>
                <a:latin typeface="黑体" panose="02010609060101010101" charset="-122"/>
                <a:ea typeface="黑体" panose="02010609060101010101" charset="-122"/>
                <a:cs typeface="黑体" panose="02010609060101010101" charset="-122"/>
              </a:rPr>
              <a:t>危害社会</a:t>
            </a:r>
            <a:endParaRPr lang="zh-CN" altLang="en-US" sz="1800" b="1" dirty="0">
              <a:solidFill>
                <a:srgbClr val="FF0000"/>
              </a:solidFill>
              <a:latin typeface="黑体" panose="02010609060101010101" charset="-122"/>
              <a:ea typeface="黑体" panose="02010609060101010101" charset="-122"/>
              <a:cs typeface="黑体" panose="02010609060101010101" charset="-122"/>
            </a:endParaRPr>
          </a:p>
          <a:p>
            <a:pPr algn="l" eaLnBrk="1" hangingPunct="1">
              <a:lnSpc>
                <a:spcPct val="140000"/>
              </a:lnSpc>
              <a:buNone/>
            </a:pPr>
            <a:r>
              <a:rPr lang="zh-CN" altLang="en-US" sz="1800" b="1" dirty="0">
                <a:latin typeface="黑体" panose="02010609060101010101" charset="-122"/>
                <a:ea typeface="黑体" panose="02010609060101010101" charset="-122"/>
                <a:cs typeface="黑体" panose="02010609060101010101" charset="-122"/>
              </a:rPr>
              <a:t>     毒品给吸毒者及其家庭、社会都造成了严重的危害。据了解，我国</a:t>
            </a:r>
            <a:r>
              <a:rPr lang="en-US" altLang="zh-CN" sz="1800" b="1" dirty="0">
                <a:latin typeface="黑体" panose="02010609060101010101" charset="-122"/>
                <a:ea typeface="黑体" panose="02010609060101010101" charset="-122"/>
                <a:cs typeface="黑体" panose="02010609060101010101" charset="-122"/>
              </a:rPr>
              <a:t>80%</a:t>
            </a:r>
            <a:r>
              <a:rPr lang="zh-CN" altLang="en-US" sz="1800" b="1" dirty="0">
                <a:latin typeface="黑体" panose="02010609060101010101" charset="-122"/>
                <a:ea typeface="黑体" panose="02010609060101010101" charset="-122"/>
                <a:cs typeface="黑体" panose="02010609060101010101" charset="-122"/>
              </a:rPr>
              <a:t>的吸毒者有过盗窃、抢劫和诈骗等行为。</a:t>
            </a:r>
            <a:endParaRPr lang="zh-CN" altLang="en-US" sz="1800" b="1" dirty="0">
              <a:latin typeface="黑体" panose="02010609060101010101" charset="-122"/>
              <a:ea typeface="黑体" panose="02010609060101010101" charset="-122"/>
              <a:cs typeface="黑体" panose="02010609060101010101" charset="-122"/>
            </a:endParaRPr>
          </a:p>
          <a:p>
            <a:pPr algn="l" eaLnBrk="1" hangingPunct="1">
              <a:lnSpc>
                <a:spcPct val="140000"/>
              </a:lnSpc>
              <a:spcBef>
                <a:spcPct val="0"/>
              </a:spcBef>
              <a:buNone/>
            </a:pPr>
            <a:r>
              <a:rPr lang="zh-CN" altLang="en-US" sz="1800" b="1" dirty="0">
                <a:latin typeface="黑体" panose="02010609060101010101" charset="-122"/>
                <a:ea typeface="黑体" panose="02010609060101010101" charset="-122"/>
                <a:cs typeface="黑体" panose="02010609060101010101" charset="-122"/>
              </a:rPr>
              <a:t>     同时，</a:t>
            </a:r>
            <a:r>
              <a:rPr lang="en-US" altLang="zh-CN" sz="1800" b="1" dirty="0">
                <a:latin typeface="黑体" panose="02010609060101010101" charset="-122"/>
                <a:ea typeface="黑体" panose="02010609060101010101" charset="-122"/>
                <a:cs typeface="黑体" panose="02010609060101010101" charset="-122"/>
              </a:rPr>
              <a:t>80%</a:t>
            </a:r>
            <a:r>
              <a:rPr lang="zh-CN" altLang="en-US" sz="1800" b="1" dirty="0">
                <a:latin typeface="黑体" panose="02010609060101010101" charset="-122"/>
                <a:ea typeface="黑体" panose="02010609060101010101" charset="-122"/>
                <a:cs typeface="黑体" panose="02010609060101010101" charset="-122"/>
              </a:rPr>
              <a:t>的女性吸毒者从事过卖淫活动。据统计，</a:t>
            </a:r>
            <a:r>
              <a:rPr lang="en-US" altLang="zh-CN" sz="1800" b="1" dirty="0">
                <a:latin typeface="黑体" panose="02010609060101010101" charset="-122"/>
                <a:ea typeface="黑体" panose="02010609060101010101" charset="-122"/>
                <a:cs typeface="黑体" panose="02010609060101010101" charset="-122"/>
              </a:rPr>
              <a:t>1985</a:t>
            </a:r>
            <a:r>
              <a:rPr lang="zh-CN" altLang="en-US" sz="1800" b="1" dirty="0">
                <a:latin typeface="黑体" panose="02010609060101010101" charset="-122"/>
                <a:ea typeface="黑体" panose="02010609060101010101" charset="-122"/>
                <a:cs typeface="黑体" panose="02010609060101010101" charset="-122"/>
              </a:rPr>
              <a:t>年至</a:t>
            </a:r>
            <a:r>
              <a:rPr lang="en-US" altLang="zh-CN" sz="1800" b="1" dirty="0">
                <a:latin typeface="黑体" panose="02010609060101010101" charset="-122"/>
                <a:ea typeface="黑体" panose="02010609060101010101" charset="-122"/>
                <a:cs typeface="黑体" panose="02010609060101010101" charset="-122"/>
              </a:rPr>
              <a:t>2004</a:t>
            </a:r>
            <a:r>
              <a:rPr lang="zh-CN" altLang="en-US" sz="1800" b="1" dirty="0">
                <a:latin typeface="黑体" panose="02010609060101010101" charset="-122"/>
                <a:ea typeface="黑体" panose="02010609060101010101" charset="-122"/>
                <a:cs typeface="黑体" panose="02010609060101010101" charset="-122"/>
              </a:rPr>
              <a:t>年</a:t>
            </a:r>
            <a:r>
              <a:rPr lang="en-US" altLang="zh-CN" sz="1800" b="1" dirty="0">
                <a:latin typeface="黑体" panose="02010609060101010101" charset="-122"/>
                <a:ea typeface="黑体" panose="02010609060101010101" charset="-122"/>
                <a:cs typeface="黑体" panose="02010609060101010101" charset="-122"/>
              </a:rPr>
              <a:t>9</a:t>
            </a:r>
            <a:r>
              <a:rPr lang="zh-CN" altLang="en-US" sz="1800" b="1" dirty="0">
                <a:latin typeface="黑体" panose="02010609060101010101" charset="-122"/>
                <a:ea typeface="黑体" panose="02010609060101010101" charset="-122"/>
                <a:cs typeface="黑体" panose="02010609060101010101" charset="-122"/>
              </a:rPr>
              <a:t>月，全国累计报告的</a:t>
            </a:r>
            <a:r>
              <a:rPr lang="en-US" altLang="zh-CN" sz="1800" b="1" dirty="0">
                <a:latin typeface="黑体" panose="02010609060101010101" charset="-122"/>
                <a:ea typeface="黑体" panose="02010609060101010101" charset="-122"/>
                <a:cs typeface="黑体" panose="02010609060101010101" charset="-122"/>
              </a:rPr>
              <a:t>89067</a:t>
            </a:r>
            <a:r>
              <a:rPr lang="zh-CN" altLang="en-US" sz="1800" b="1" dirty="0">
                <a:latin typeface="黑体" panose="02010609060101010101" charset="-122"/>
                <a:ea typeface="黑体" panose="02010609060101010101" charset="-122"/>
                <a:cs typeface="黑体" panose="02010609060101010101" charset="-122"/>
              </a:rPr>
              <a:t>例艾滋病毒感染者中，吸毒人员就占了</a:t>
            </a:r>
            <a:r>
              <a:rPr lang="en-US" altLang="zh-CN" sz="1800" b="1" dirty="0">
                <a:latin typeface="黑体" panose="02010609060101010101" charset="-122"/>
                <a:ea typeface="黑体" panose="02010609060101010101" charset="-122"/>
                <a:cs typeface="黑体" panose="02010609060101010101" charset="-122"/>
              </a:rPr>
              <a:t>41%</a:t>
            </a:r>
            <a:r>
              <a:rPr lang="zh-CN" altLang="en-US" sz="1800" b="1" dirty="0">
                <a:latin typeface="黑体" panose="02010609060101010101" charset="-122"/>
                <a:ea typeface="黑体" panose="02010609060101010101" charset="-122"/>
                <a:cs typeface="黑体" panose="02010609060101010101" charset="-122"/>
              </a:rPr>
              <a:t>。</a:t>
            </a:r>
            <a:endParaRPr lang="zh-CN" altLang="en-US" sz="1800" b="1" dirty="0">
              <a:latin typeface="黑体" panose="02010609060101010101" charset="-122"/>
              <a:ea typeface="黑体" panose="02010609060101010101" charset="-122"/>
              <a:cs typeface="黑体" panose="02010609060101010101" charset="-122"/>
            </a:endParaRPr>
          </a:p>
        </p:txBody>
      </p:sp>
    </p:spTree>
    <p:custDataLst>
      <p:tags r:id="rId1"/>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2"/>
  <p:tag name="KSO_WM_UNIT_LAYERLEVEL" val="1"/>
  <p:tag name="KSO_WM_TAG_VERSION" val="1.0"/>
  <p:tag name="KSO_WM_BEAUTIFY_FLAG" val="#wm#"/>
  <p:tag name="KSO_WM_SLIDE_BACKGROUND_TYPE" val="leftRight"/>
  <p:tag name="KSO_WM_SLIDE_BK_DARK_LIGHT" val="2"/>
  <p:tag name="KSO_WM_UNIT_TYPE" val="i"/>
  <p:tag name="KSO_WM_UNIT_INDEX"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SLIDE_BACKGROUND_TYPE" val="leftRight"/>
  <p:tag name="KSO_WM_SLIDE_BK_DARK_LIGHT" val="2"/>
  <p:tag name="KSO_WM_UNIT_TYPE" val="i"/>
  <p:tag name="KSO_WM_UNIT_INDEX" val="1"/>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topBottom"/>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3"/>
  <p:tag name="KSO_WM_UNIT_LAYERLEVEL" val="1"/>
  <p:tag name="KSO_WM_TAG_VERSION" val="1.0"/>
  <p:tag name="KSO_WM_BEAUTIFY_FLAG" val="#wm#"/>
  <p:tag name="KSO_WM_SLIDE_BACKGROUND_TYPE" val="topBottom"/>
  <p:tag name="KSO_WM_SLIDE_BK_DARK_LIGHT" val="2"/>
  <p:tag name="KSO_WM_UNIT_TYPE" val="i"/>
  <p:tag name="KSO_WM_UNIT_INDEX" val="3"/>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2"/>
  <p:tag name="KSO_WM_UNIT_LAYERLEVEL" val="1"/>
  <p:tag name="KSO_WM_TAG_VERSION" val="1.0"/>
  <p:tag name="KSO_WM_BEAUTIFY_FLAG" val="#wm#"/>
  <p:tag name="KSO_WM_SLIDE_BACKGROUND_TYPE" val="topBottom"/>
  <p:tag name="KSO_WM_SLIDE_BK_DARK_LIGHT" val="2"/>
  <p:tag name="KSO_WM_UNIT_TYPE" val="i"/>
  <p:tag name="KSO_WM_UNIT_INDEX"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SLIDE_BACKGROUND_TYPE" val="topBottom"/>
  <p:tag name="KSO_WM_SLIDE_BK_DARK_LIGHT" val="2"/>
  <p:tag name="KSO_WM_UNIT_TYPE" val="i"/>
  <p:tag name="KSO_WM_UNIT_INDEX"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SLIDE_BACKGROUND_TYPE" val="bottomTop"/>
  <p:tag name="KSO_WM_SLIDE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2"/>
  <p:tag name="KSO_WM_UNIT_LAYERLEVEL" val="1"/>
  <p:tag name="KSO_WM_TAG_VERSION" val="1.0"/>
  <p:tag name="KSO_WM_BEAUTIFY_FLAG" val="#wm#"/>
  <p:tag name="KSO_WM_UNIT_TYPE" val="i"/>
  <p:tag name="KSO_WM_UNIT_INDEX" val="2"/>
  <p:tag name="KSO_WM_SLIDE_BACKGROUND_TYPE" val="bottomTop"/>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3"/>
  <p:tag name="KSO_WM_UNIT_LAYERLEVEL" val="1"/>
  <p:tag name="KSO_WM_TAG_VERSION" val="1.0"/>
  <p:tag name="KSO_WM_BEAUTIFY_FLAG" val="#wm#"/>
  <p:tag name="KSO_WM_UNIT_TYPE" val="i"/>
  <p:tag name="KSO_WM_UNIT_INDEX" val="3"/>
  <p:tag name="KSO_WM_SLIDE_BACKGROUND_TYPE" val="bottomTop"/>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bottomTop"/>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4"/>
  <p:tag name="KSO_WM_UNIT_LAYERLEVEL" val="1"/>
  <p:tag name="KSO_WM_TAG_VERSION" val="1.0"/>
  <p:tag name="KSO_WM_BEAUTIFY_FLAG" val="#wm#"/>
  <p:tag name="KSO_WM_UNIT_TYPE" val="i"/>
  <p:tag name="KSO_WM_UNIT_INDEX" val="4"/>
  <p:tag name="KSO_WM_SLIDE_BACKGROUND_TYPE" val="bottomTop"/>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7"/>
  <p:tag name="KSO_WM_UNIT_LAYERLEVEL" val="1"/>
  <p:tag name="KSO_WM_TAG_VERSION" val="1.0"/>
  <p:tag name="KSO_WM_BEAUTIFY_FLAG" val="#wm#"/>
  <p:tag name="KSO_WM_SLIDE_BACKGROUND_TYPE" val="bottomTop"/>
  <p:tag name="KSO_WM_SLIDE_BK_DARK_LIGHT" val="2"/>
  <p:tag name="KSO_WM_UNIT_TYPE" val="i"/>
  <p:tag name="KSO_WM_UNIT_INDEX" val="7"/>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6"/>
  <p:tag name="KSO_WM_UNIT_LAYERLEVEL" val="1"/>
  <p:tag name="KSO_WM_TAG_VERSION" val="1.0"/>
  <p:tag name="KSO_WM_BEAUTIFY_FLAG" val="#wm#"/>
  <p:tag name="KSO_WM_SLIDE_BACKGROUND_TYPE" val="bottomTop"/>
  <p:tag name="KSO_WM_SLIDE_BK_DARK_LIGHT" val="2"/>
  <p:tag name="KSO_WM_UNIT_TYPE" val="i"/>
  <p:tag name="KSO_WM_UNIT_INDEX" val="6"/>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5"/>
  <p:tag name="KSO_WM_UNIT_LAYERLEVEL" val="1"/>
  <p:tag name="KSO_WM_TAG_VERSION" val="1.0"/>
  <p:tag name="KSO_WM_BEAUTIFY_FLAG" val="#wm#"/>
  <p:tag name="KSO_WM_SLIDE_BACKGROUND_TYPE" val="bottomTop"/>
  <p:tag name="KSO_WM_SLIDE_BK_DARK_LIGHT" val="2"/>
  <p:tag name="KSO_WM_UNIT_TYPE" val="i"/>
  <p:tag name="KSO_WM_UNIT_INDEX" val="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SLIDE_BACKGROUND_TYPE" val="navigation"/>
  <p:tag name="KSO_WM_SLIDE_BK_DARK_LIGHT" val="2"/>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3"/>
  <p:tag name="KSO_WM_UNIT_LAYERLEVEL" val="1"/>
  <p:tag name="KSO_WM_TAG_VERSION" val="1.0"/>
  <p:tag name="KSO_WM_BEAUTIFY_FLAG" val="#wm#"/>
  <p:tag name="KSO_WM_UNIT_TYPE" val="i"/>
  <p:tag name="KSO_WM_UNIT_INDEX" val="3"/>
  <p:tag name="KSO_WM_SLIDE_BACKGROUND_TYPE" val="navigation"/>
  <p:tag name="KSO_WM_SLIDE_BK_DARK_LIGHT" val="2"/>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2"/>
  <p:tag name="KSO_WM_UNIT_LAYERLEVEL" val="1"/>
  <p:tag name="KSO_WM_TAG_VERSION" val="1.0"/>
  <p:tag name="KSO_WM_BEAUTIFY_FLAG" val="#wm#"/>
  <p:tag name="KSO_WM_UNIT_TYPE" val="i"/>
  <p:tag name="KSO_WM_UNIT_INDEX" val="2"/>
  <p:tag name="KSO_WM_SLIDE_BACKGROUND_TYPE" val="navigation"/>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4"/>
  <p:tag name="KSO_WM_UNIT_LAYERLEVEL" val="1"/>
  <p:tag name="KSO_WM_TAG_VERSION" val="1.0"/>
  <p:tag name="KSO_WM_BEAUTIFY_FLAG" val="#wm#"/>
  <p:tag name="KSO_WM_UNIT_TYPE" val="i"/>
  <p:tag name="KSO_WM_UNIT_INDEX" val="4"/>
  <p:tag name="KSO_WM_SLIDE_BACKGROUND_TYPE" val="navigation"/>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navigation"/>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belt"/>
  <p:tag name="KSO_WM_SLIDE_BK_DARK_LIGHT" val="2"/>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8*i*1"/>
  <p:tag name="KSO_WM_UNIT_LAYERLEVEL" val="1"/>
  <p:tag name="KSO_WM_TAG_VERSION" val="1.0"/>
  <p:tag name="KSO_WM_BEAUTIFY_FLAG" val="#wm#"/>
  <p:tag name="KSO_WM_SLIDE_BACKGROUND_TYPE" val="belt"/>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2"/>
  <p:tag name="KSO_WM_UNIT_TYPE" val="i"/>
  <p:tag name="KSO_WM_UNIT_INDEX" val="2"/>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3"/>
  <p:tag name="KSO_WM_UNIT_LAYERLEVEL" val="1"/>
  <p:tag name="KSO_WM_TAG_VERSION" val="1.0"/>
  <p:tag name="KSO_WM_BEAUTIFY_FLAG" val="#wm#"/>
  <p:tag name="KSO_WM_SLIDE_BACKGROUND_TYPE" val="belt"/>
  <p:tag name="KSO_WM_SLIDE_BK_DARK_LIGHT" val="2"/>
  <p:tag name="KSO_WM_UNIT_TYPE" val="i"/>
  <p:tag name="KSO_WM_UNIT_INDEX" val="3"/>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4"/>
  <p:tag name="KSO_WM_UNIT_LAYERLEVEL" val="1"/>
  <p:tag name="KSO_WM_TAG_VERSION" val="1.0"/>
  <p:tag name="KSO_WM_BEAUTIFY_FLAG" val="#wm#"/>
  <p:tag name="KSO_WM_SLIDE_BACKGROUND_TYPE" val="belt"/>
  <p:tag name="KSO_WM_SLIDE_BK_DARK_LIGHT" val="2"/>
  <p:tag name="KSO_WM_UNIT_TYPE" val="i"/>
  <p:tag name="KSO_WM_UNIT_INDEX" val="4"/>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5"/>
  <p:tag name="KSO_WM_UNIT_LAYERLEVEL" val="1"/>
  <p:tag name="KSO_WM_TAG_VERSION" val="1.0"/>
  <p:tag name="KSO_WM_BEAUTIFY_FLAG" val="#wm#"/>
  <p:tag name="KSO_WM_SLIDE_BACKGROUND_TYPE" val="belt"/>
  <p:tag name="KSO_WM_SLIDE_BK_DARK_LIGHT" val="2"/>
  <p:tag name="KSO_WM_UNIT_TYPE" val="i"/>
  <p:tag name="KSO_WM_UNIT_INDEX" val="5"/>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55.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202536"/>
</p:tagLst>
</file>

<file path=ppt/tags/tag156.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202536"/>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SUBCATEGORY" val="0"/>
  <p:tag name="KSO_WM_TEMPLATE_MASTER_TYPE" val="1"/>
  <p:tag name="KSO_WM_TEMPLATE_COLOR_TYPE" val="0"/>
  <p:tag name="KSO_WM_TAG_VERSION" val="1.0"/>
  <p:tag name="KSO_WM_BEAUTIFY_FLAG" val="#wm#"/>
  <p:tag name="KSO_WM_TEMPLATE_CATEGORY" val="custom"/>
  <p:tag name="KSO_WM_TEMPLATE_INDEX" val="20202536"/>
  <p:tag name="KSO_WM_TEMPLATE_MASTER_THUMB_INDEX" val="0"/>
  <p:tag name="KSO_WM_UNIT_SHOW_EDIT_AREA_INDICATION" val="0"/>
  <p:tag name="KSO_WM_TEMPLATE_THUMBS_INDEX" val="1、5、6、7、8、9、10、12、13、14、15"/>
</p:tagLst>
</file>

<file path=ppt/tags/tag161.xml><?xml version="1.0" encoding="utf-8"?>
<p:tagLst xmlns:p="http://schemas.openxmlformats.org/presentationml/2006/main">
  <p:tag name="KSO_WM_SLIDE_ID" val="custom20202536_1"/>
  <p:tag name="KSO_WM_TEMPLATE_SUBCATEGORY" val="0"/>
  <p:tag name="KSO_WM_TEMPLATE_MASTER_TYPE" val="1"/>
  <p:tag name="KSO_WM_TEMPLATE_COLOR_TYPE" val="1"/>
  <p:tag name="KSO_WM_SLIDE_ITEM_CNT" val="0"/>
  <p:tag name="KSO_WM_SLIDE_INDEX" val="1"/>
  <p:tag name="KSO_WM_TAG_VERSION" val="1.0"/>
  <p:tag name="KSO_WM_BEAUTIFY_FLAG" val="#wm#"/>
  <p:tag name="KSO_WM_TEMPLATE_CATEGORY" val="custom"/>
  <p:tag name="KSO_WM_TEMPLATE_INDEX" val="20202536"/>
  <p:tag name="KSO_WM_SLIDE_TYPE" val="title"/>
  <p:tag name="KSO_WM_SLIDE_SUBTYPE" val="pureTxt"/>
  <p:tag name="KSO_WM_SLIDE_LAYOUT" val="a_b"/>
  <p:tag name="KSO_WM_SLIDE_LAYOUT_CNT" val="1_3"/>
  <p:tag name="KSO_WM_TEMPLATE_THUMBS_INDEX" val="1、5、6、7、8、9、10、12、13、14、15"/>
  <p:tag name="KSO_WM_TEMPLATE_MASTER_THUMB_INDEX" val="12"/>
</p:tagLst>
</file>

<file path=ppt/tags/tag162.xml><?xml version="1.0" encoding="utf-8"?>
<p:tagLst xmlns:p="http://schemas.openxmlformats.org/presentationml/2006/main">
  <p:tag name="KSO_WM_TEMPLATE_CATEGORY" val="custom"/>
  <p:tag name="KSO_WM_TEMPLATE_INDEX" val="20202536"/>
</p:tagLst>
</file>

<file path=ppt/tags/tag163.xml><?xml version="1.0" encoding="utf-8"?>
<p:tagLst xmlns:p="http://schemas.openxmlformats.org/presentationml/2006/main">
  <p:tag name="KSO_WM_SLIDE_ID" val="custom20202536_8"/>
  <p:tag name="KSO_WM_TEMPLATE_SUBCATEGORY" val="0"/>
  <p:tag name="KSO_WM_TEMPLATE_MASTER_TYPE" val="1"/>
  <p:tag name="KSO_WM_TEMPLATE_COLOR_TYPE" val="1"/>
  <p:tag name="KSO_WM_SLIDE_ITEM_CNT" val="0"/>
  <p:tag name="KSO_WM_SLIDE_INDEX" val="8"/>
  <p:tag name="KSO_WM_TAG_VERSION" val="1.0"/>
  <p:tag name="KSO_WM_BEAUTIFY_FLAG" val="#wm#"/>
  <p:tag name="KSO_WM_TEMPLATE_CATEGORY" val="custom"/>
  <p:tag name="KSO_WM_TEMPLATE_INDEX" val="20202536"/>
  <p:tag name="KSO_WM_SLIDE_LAYOUT" val="a_d_f"/>
  <p:tag name="KSO_WM_SLIDE_LAYOUT_CNT" val="1_1_1"/>
  <p:tag name="KSO_WM_SLIDE_TYPE" val="text"/>
  <p:tag name="KSO_WM_SLIDE_SUBTYPE" val="picTxt"/>
  <p:tag name="KSO_WM_SLIDE_SIZE" val="864*443"/>
  <p:tag name="KSO_WM_SLIDE_POSITION" val="47*48"/>
</p:tagLst>
</file>

<file path=ppt/tags/tag164.xml><?xml version="1.0" encoding="utf-8"?>
<p:tagLst xmlns:p="http://schemas.openxmlformats.org/presentationml/2006/main">
  <p:tag name="KSO_WM_SLIDE_ID" val="custom20202536_8"/>
  <p:tag name="KSO_WM_TEMPLATE_SUBCATEGORY" val="0"/>
  <p:tag name="KSO_WM_TEMPLATE_MASTER_TYPE" val="1"/>
  <p:tag name="KSO_WM_TEMPLATE_COLOR_TYPE" val="1"/>
  <p:tag name="KSO_WM_SLIDE_ITEM_CNT" val="0"/>
  <p:tag name="KSO_WM_SLIDE_INDEX" val="8"/>
  <p:tag name="KSO_WM_TAG_VERSION" val="1.0"/>
  <p:tag name="KSO_WM_BEAUTIFY_FLAG" val="#wm#"/>
  <p:tag name="KSO_WM_TEMPLATE_CATEGORY" val="custom"/>
  <p:tag name="KSO_WM_TEMPLATE_INDEX" val="20202536"/>
  <p:tag name="KSO_WM_SLIDE_LAYOUT" val="a_d_f"/>
  <p:tag name="KSO_WM_SLIDE_LAYOUT_CNT" val="1_1_1"/>
  <p:tag name="KSO_WM_SLIDE_TYPE" val="text"/>
  <p:tag name="KSO_WM_SLIDE_SUBTYPE" val="picTxt"/>
  <p:tag name="KSO_WM_SLIDE_SIZE" val="864*443"/>
  <p:tag name="KSO_WM_SLIDE_POSITION" val="47*48"/>
</p:tagLst>
</file>

<file path=ppt/tags/tag165.xml><?xml version="1.0" encoding="utf-8"?>
<p:tagLst xmlns:p="http://schemas.openxmlformats.org/presentationml/2006/main">
  <p:tag name="KSO_WM_SLIDE_ID" val="custom20202536_8"/>
  <p:tag name="KSO_WM_TEMPLATE_SUBCATEGORY" val="0"/>
  <p:tag name="KSO_WM_TEMPLATE_MASTER_TYPE" val="1"/>
  <p:tag name="KSO_WM_TEMPLATE_COLOR_TYPE" val="1"/>
  <p:tag name="KSO_WM_SLIDE_ITEM_CNT" val="0"/>
  <p:tag name="KSO_WM_SLIDE_INDEX" val="8"/>
  <p:tag name="KSO_WM_TAG_VERSION" val="1.0"/>
  <p:tag name="KSO_WM_BEAUTIFY_FLAG" val="#wm#"/>
  <p:tag name="KSO_WM_TEMPLATE_CATEGORY" val="custom"/>
  <p:tag name="KSO_WM_TEMPLATE_INDEX" val="20202536"/>
  <p:tag name="KSO_WM_SLIDE_LAYOUT" val="a_d_f"/>
  <p:tag name="KSO_WM_SLIDE_LAYOUT_CNT" val="1_1_1"/>
  <p:tag name="KSO_WM_SLIDE_TYPE" val="text"/>
  <p:tag name="KSO_WM_SLIDE_SUBTYPE" val="picTxt"/>
  <p:tag name="KSO_WM_SLIDE_SIZE" val="864*443"/>
  <p:tag name="KSO_WM_SLIDE_POSITION" val="47*48"/>
</p:tagLst>
</file>

<file path=ppt/tags/tag166.xml><?xml version="1.0" encoding="utf-8"?>
<p:tagLst xmlns:p="http://schemas.openxmlformats.org/presentationml/2006/main">
  <p:tag name="KSO_WM_SLIDE_ID" val="custom20202536_8"/>
  <p:tag name="KSO_WM_TEMPLATE_SUBCATEGORY" val="0"/>
  <p:tag name="KSO_WM_TEMPLATE_MASTER_TYPE" val="1"/>
  <p:tag name="KSO_WM_TEMPLATE_COLOR_TYPE" val="1"/>
  <p:tag name="KSO_WM_SLIDE_ITEM_CNT" val="0"/>
  <p:tag name="KSO_WM_SLIDE_INDEX" val="8"/>
  <p:tag name="KSO_WM_TAG_VERSION" val="1.0"/>
  <p:tag name="KSO_WM_BEAUTIFY_FLAG" val="#wm#"/>
  <p:tag name="KSO_WM_TEMPLATE_CATEGORY" val="custom"/>
  <p:tag name="KSO_WM_TEMPLATE_INDEX" val="20202536"/>
  <p:tag name="KSO_WM_SLIDE_LAYOUT" val="a_d_f"/>
  <p:tag name="KSO_WM_SLIDE_LAYOUT_CNT" val="1_1_1"/>
  <p:tag name="KSO_WM_SLIDE_TYPE" val="text"/>
  <p:tag name="KSO_WM_SLIDE_SUBTYPE" val="picTxt"/>
  <p:tag name="KSO_WM_SLIDE_SIZE" val="864*443"/>
  <p:tag name="KSO_WM_SLIDE_POSITION" val="47*48"/>
</p:tagLst>
</file>

<file path=ppt/tags/tag167.xml><?xml version="1.0" encoding="utf-8"?>
<p:tagLst xmlns:p="http://schemas.openxmlformats.org/presentationml/2006/main">
  <p:tag name="KSO_WM_SLIDE_ID" val="custom20202536_8"/>
  <p:tag name="KSO_WM_TEMPLATE_SUBCATEGORY" val="0"/>
  <p:tag name="KSO_WM_TEMPLATE_MASTER_TYPE" val="1"/>
  <p:tag name="KSO_WM_TEMPLATE_COLOR_TYPE" val="1"/>
  <p:tag name="KSO_WM_SLIDE_ITEM_CNT" val="0"/>
  <p:tag name="KSO_WM_SLIDE_INDEX" val="8"/>
  <p:tag name="KSO_WM_TAG_VERSION" val="1.0"/>
  <p:tag name="KSO_WM_BEAUTIFY_FLAG" val="#wm#"/>
  <p:tag name="KSO_WM_TEMPLATE_CATEGORY" val="custom"/>
  <p:tag name="KSO_WM_TEMPLATE_INDEX" val="20202536"/>
  <p:tag name="KSO_WM_SLIDE_LAYOUT" val="a_d_f"/>
  <p:tag name="KSO_WM_SLIDE_LAYOUT_CNT" val="1_1_1"/>
  <p:tag name="KSO_WM_SLIDE_TYPE" val="text"/>
  <p:tag name="KSO_WM_SLIDE_SUBTYPE" val="picTxt"/>
  <p:tag name="KSO_WM_SLIDE_SIZE" val="864*443"/>
  <p:tag name="KSO_WM_SLIDE_POSITION" val="47*48"/>
</p:tagLst>
</file>

<file path=ppt/tags/tag168.xml><?xml version="1.0" encoding="utf-8"?>
<p:tagLst xmlns:p="http://schemas.openxmlformats.org/presentationml/2006/main">
  <p:tag name="KSO_WM_SLIDE_ID" val="custom20202536_8"/>
  <p:tag name="KSO_WM_TEMPLATE_SUBCATEGORY" val="0"/>
  <p:tag name="KSO_WM_TEMPLATE_MASTER_TYPE" val="1"/>
  <p:tag name="KSO_WM_TEMPLATE_COLOR_TYPE" val="1"/>
  <p:tag name="KSO_WM_SLIDE_ITEM_CNT" val="0"/>
  <p:tag name="KSO_WM_SLIDE_INDEX" val="8"/>
  <p:tag name="KSO_WM_TAG_VERSION" val="1.0"/>
  <p:tag name="KSO_WM_BEAUTIFY_FLAG" val="#wm#"/>
  <p:tag name="KSO_WM_TEMPLATE_CATEGORY" val="custom"/>
  <p:tag name="KSO_WM_TEMPLATE_INDEX" val="20202536"/>
  <p:tag name="KSO_WM_SLIDE_LAYOUT" val="a_d_f"/>
  <p:tag name="KSO_WM_SLIDE_LAYOUT_CNT" val="1_1_1"/>
  <p:tag name="KSO_WM_SLIDE_TYPE" val="text"/>
  <p:tag name="KSO_WM_SLIDE_SUBTYPE" val="picTxt"/>
  <p:tag name="KSO_WM_SLIDE_SIZE" val="864*443"/>
  <p:tag name="KSO_WM_SLIDE_POSITION" val="47*48"/>
</p:tagLst>
</file>

<file path=ppt/tags/tag169.xml><?xml version="1.0" encoding="utf-8"?>
<p:tagLst xmlns:p="http://schemas.openxmlformats.org/presentationml/2006/main">
  <p:tag name="KSO_WM_SLIDE_ID" val="custom20202536_14"/>
  <p:tag name="KSO_WM_TEMPLATE_SUBCATEGORY" val="0"/>
  <p:tag name="KSO_WM_TEMPLATE_MASTER_TYPE" val="1"/>
  <p:tag name="KSO_WM_TEMPLATE_COLOR_TYPE" val="1"/>
  <p:tag name="KSO_WM_SLIDE_ITEM_CNT" val="0"/>
  <p:tag name="KSO_WM_SLIDE_INDEX" val="14"/>
  <p:tag name="KSO_WM_TAG_VERSION" val="1.0"/>
  <p:tag name="KSO_WM_BEAUTIFY_FLAG" val="#wm#"/>
  <p:tag name="KSO_WM_TEMPLATE_CATEGORY" val="custom"/>
  <p:tag name="KSO_WM_TEMPLATE_INDEX" val="20202536"/>
  <p:tag name="KSO_WM_SLIDE_LAYOUT" val="a_b"/>
  <p:tag name="KSO_WM_SLIDE_LAYOUT_CNT" val="1_1"/>
  <p:tag name="KSO_WM_SLIDE_TYPE" val="endPage"/>
  <p:tag name="KSO_WM_SLIDE_SUBTYPE" val="pureTxt"/>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TEMPLATE_CATEGORY" val="custom"/>
  <p:tag name="KSO_WM_TEMPLATE_INDEX" val="20202536"/>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36_15*a*1"/>
  <p:tag name="KSO_WM_TEMPLATE_CATEGORY" val="custom"/>
  <p:tag name="KSO_WM_TEMPLATE_INDEX" val="20202536"/>
  <p:tag name="KSO_WM_UNIT_LAYERLEVEL" val="1"/>
  <p:tag name="KSO_WM_TAG_VERSION" val="1.0"/>
  <p:tag name="KSO_WM_BEAUTIFY_FLAG" val="#wm#"/>
  <p:tag name="KSO_WM_UNIT_ISCONTENTSTITLE" val="0"/>
  <p:tag name="KSO_WM_UNIT_NOCLEAR" val="1"/>
  <p:tag name="KSO_WM_UNIT_VALUE" val="6"/>
  <p:tag name="KSO_WM_UNIT_TYPE" val="a"/>
  <p:tag name="KSO_WM_UNIT_INDEX" val="1"/>
  <p:tag name="KSO_WM_UNIT_PRESET_TEXT" val="THANKS"/>
</p:tagLst>
</file>

<file path=ppt/tags/tag172.xml><?xml version="1.0" encoding="utf-8"?>
<p:tagLst xmlns:p="http://schemas.openxmlformats.org/presentationml/2006/main">
  <p:tag name="KSO_WM_SLIDE_ID" val="custom20202536_15"/>
  <p:tag name="KSO_WM_TEMPLATE_SUBCATEGORY" val="0"/>
  <p:tag name="KSO_WM_TEMPLATE_MASTER_TYPE" val="1"/>
  <p:tag name="KSO_WM_TEMPLATE_COLOR_TYPE" val="1"/>
  <p:tag name="KSO_WM_SLIDE_ITEM_CNT" val="0"/>
  <p:tag name="KSO_WM_SLIDE_INDEX" val="15"/>
  <p:tag name="KSO_WM_TAG_VERSION" val="1.0"/>
  <p:tag name="KSO_WM_BEAUTIFY_FLAG" val="#wm#"/>
  <p:tag name="KSO_WM_TEMPLATE_CATEGORY" val="custom"/>
  <p:tag name="KSO_WM_TEMPLATE_INDEX" val="20202536"/>
  <p:tag name="KSO_WM_SLIDE_TYPE" val="endPage"/>
  <p:tag name="KSO_WM_SLIDE_SUBTYPE" val="pureTxt"/>
  <p:tag name="KSO_WM_SLIDE_LAYOUT" val="a"/>
  <p:tag name="KSO_WM_SLIDE_LAYOUT_CNT"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
  <p:tag name="KSO_WM_UNIT_LAYERLEVEL" val="1"/>
  <p:tag name="KSO_WM_TAG_VERSION" val="1.0"/>
  <p:tag name="KSO_WM_BEAUTIFY_FLAG" val="#wm#"/>
  <p:tag name="KSO_WM_UNIT_TYPE" val="i"/>
  <p:tag name="KSO_WM_UNIT_INDEX"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
  <p:tag name="KSO_WM_UNIT_LAYERLEVEL" val="1"/>
  <p:tag name="KSO_WM_TAG_VERSION" val="1.0"/>
  <p:tag name="KSO_WM_BEAUTIFY_FLAG" val="#wm#"/>
  <p:tag name="KSO_WM_UNIT_TYPE" val="i"/>
  <p:tag name="KSO_WM_UNIT_INDEX"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3"/>
  <p:tag name="KSO_WM_UNIT_LAYERLEVEL" val="1"/>
  <p:tag name="KSO_WM_TAG_VERSION" val="1.0"/>
  <p:tag name="KSO_WM_BEAUTIFY_FLAG" val="#wm#"/>
  <p:tag name="KSO_WM_UNIT_TYPE" val="i"/>
  <p:tag name="KSO_WM_UNIT_INDEX" val="3"/>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2"/>
  <p:tag name="KSO_WM_UNIT_LAYERLEVEL" val="1"/>
  <p:tag name="KSO_WM_TAG_VERSION" val="1.0"/>
  <p:tag name="KSO_WM_BEAUTIFY_FLAG" val="#wm#"/>
  <p:tag name="KSO_WM_UNIT_TYPE" val="i"/>
  <p:tag name="KSO_WM_UNIT_INDEX"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4"/>
  <p:tag name="KSO_WM_UNIT_LAYERLEVEL" val="1"/>
  <p:tag name="KSO_WM_TAG_VERSION" val="1.0"/>
  <p:tag name="KSO_WM_BEAUTIFY_FLAG" val="#wm#"/>
  <p:tag name="KSO_WM_UNIT_TYPE" val="i"/>
  <p:tag name="KSO_WM_UNIT_INDEX" val="4"/>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4"/>
  <p:tag name="KSO_WM_UNIT_LAYERLEVEL" val="1"/>
  <p:tag name="KSO_WM_TAG_VERSION" val="1.0"/>
  <p:tag name="KSO_WM_BEAUTIFY_FLAG" val="#wm#"/>
  <p:tag name="KSO_WM_SLIDE_BACKGROUND_TYPE" val="general"/>
  <p:tag name="KSO_WM_SLIDE_BK_DARK_LIGHT" val="2"/>
  <p:tag name="KSO_WM_UNIT_TYPE" val="i"/>
  <p:tag name="KSO_WM_UNIT_INDEX" val="4"/>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1"/>
  <p:tag name="KSO_WM_UNIT_LAYERLEVEL" val="1"/>
  <p:tag name="KSO_WM_TAG_VERSION" val="1.0"/>
  <p:tag name="KSO_WM_BEAUTIFY_FLAG" val="#wm#"/>
  <p:tag name="KSO_WM_SLIDE_BACKGROUND_TYPE" val="general"/>
  <p:tag name="KSO_WM_SLIDE_BK_DARK_LIGHT" val="2"/>
  <p:tag name="KSO_WM_UNIT_TYPE" val="i"/>
  <p:tag name="KSO_WM_UNIT_INDEX" val="1"/>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2"/>
  <p:tag name="KSO_WM_UNIT_LAYERLEVEL" val="1"/>
  <p:tag name="KSO_WM_TAG_VERSION" val="1.0"/>
  <p:tag name="KSO_WM_BEAUTIFY_FLAG" val="#wm#"/>
  <p:tag name="KSO_WM_SLIDE_BACKGROUND_TYPE" val="general"/>
  <p:tag name="KSO_WM_SLIDE_BK_DARK_LIGHT" val="2"/>
  <p:tag name="KSO_WM_UNIT_TYPE" val="i"/>
  <p:tag name="KSO_WM_UNIT_INDEX"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3"/>
  <p:tag name="KSO_WM_UNIT_LAYERLEVEL" val="1"/>
  <p:tag name="KSO_WM_TAG_VERSION" val="1.0"/>
  <p:tag name="KSO_WM_BEAUTIFY_FLAG" val="#wm#"/>
  <p:tag name="KSO_WM_SLIDE_BACKGROUND_TYPE" val="general"/>
  <p:tag name="KSO_WM_SLIDE_BK_DARK_LIGHT" val="2"/>
  <p:tag name="KSO_WM_UNIT_TYPE" val="i"/>
  <p:tag name="KSO_WM_UNIT_INDEX" val="3"/>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UNIT_BK_DARK_LIGHT" val="2"/>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i*4"/>
  <p:tag name="KSO_WM_UNIT_LAYERLEVEL" val="1"/>
  <p:tag name="KSO_WM_TAG_VERSION" val="1.0"/>
  <p:tag name="KSO_WM_BEAUTIFY_FLAG" val="#wm#"/>
  <p:tag name="KSO_WM_SLIDE_BACKGROUND_TYPE" val="frame"/>
  <p:tag name="KSO_WM_SLIDE_BK_DARK_LIGHT" val="2"/>
  <p:tag name="KSO_WM_UNIT_TYPE" val="i"/>
  <p:tag name="KSO_WM_UNIT_INDEX" val="4"/>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i*3"/>
  <p:tag name="KSO_WM_UNIT_LAYERLEVEL" val="1"/>
  <p:tag name="KSO_WM_TAG_VERSION" val="1.0"/>
  <p:tag name="KSO_WM_BEAUTIFY_FLAG" val="#wm#"/>
  <p:tag name="KSO_WM_SLIDE_BACKGROUND_TYPE" val="frame"/>
  <p:tag name="KSO_WM_SLIDE_BK_DARK_LIGHT" val="2"/>
  <p:tag name="KSO_WM_UNIT_TYPE" val="i"/>
  <p:tag name="KSO_WM_UNIT_INDEX" val="3"/>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i*2"/>
  <p:tag name="KSO_WM_UNIT_LAYERLEVEL" val="1"/>
  <p:tag name="KSO_WM_TAG_VERSION" val="1.0"/>
  <p:tag name="KSO_WM_BEAUTIFY_FLAG" val="#wm#"/>
  <p:tag name="KSO_WM_SLIDE_BACKGROUND_TYPE" val="frame"/>
  <p:tag name="KSO_WM_SLIDE_BK_DARK_LIGHT" val="2"/>
  <p:tag name="KSO_WM_UNIT_TYPE" val="i"/>
  <p:tag name="KSO_WM_UNIT_INDEX"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SLIDE_BACKGROUND_TYPE" val="frame"/>
  <p:tag name="KSO_WM_SLIDE_BK_DARK_LIGHT" val="2"/>
  <p:tag name="KSO_WM_UNIT_TYPE" val="i"/>
  <p:tag name="KSO_WM_UNIT_INDEX" val="1"/>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leftRight"/>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heme/theme1.xml><?xml version="1.0" encoding="utf-8"?>
<a:theme xmlns:a="http://schemas.openxmlformats.org/drawingml/2006/main" name="Office 主题​​">
  <a:themeElements>
    <a:clrScheme name="自定义 40">
      <a:dk1>
        <a:srgbClr val="000000"/>
      </a:dk1>
      <a:lt1>
        <a:srgbClr val="FFFFFF"/>
      </a:lt1>
      <a:dk2>
        <a:srgbClr val="F2F2F2"/>
      </a:dk2>
      <a:lt2>
        <a:srgbClr val="FFFFFF"/>
      </a:lt2>
      <a:accent1>
        <a:srgbClr val="FF8400"/>
      </a:accent1>
      <a:accent2>
        <a:srgbClr val="E59C28"/>
      </a:accent2>
      <a:accent3>
        <a:srgbClr val="CEBC2D"/>
      </a:accent3>
      <a:accent4>
        <a:srgbClr val="B1D632"/>
      </a:accent4>
      <a:accent5>
        <a:srgbClr val="8AED5B"/>
      </a:accent5>
      <a:accent6>
        <a:srgbClr val="4DFF8B"/>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40">
    <a:dk1>
      <a:srgbClr val="000000"/>
    </a:dk1>
    <a:lt1>
      <a:srgbClr val="FFFFFF"/>
    </a:lt1>
    <a:dk2>
      <a:srgbClr val="F2F2F2"/>
    </a:dk2>
    <a:lt2>
      <a:srgbClr val="FFFFFF"/>
    </a:lt2>
    <a:accent1>
      <a:srgbClr val="FF8400"/>
    </a:accent1>
    <a:accent2>
      <a:srgbClr val="E59C28"/>
    </a:accent2>
    <a:accent3>
      <a:srgbClr val="CEBC2D"/>
    </a:accent3>
    <a:accent4>
      <a:srgbClr val="B1D632"/>
    </a:accent4>
    <a:accent5>
      <a:srgbClr val="8AED5B"/>
    </a:accent5>
    <a:accent6>
      <a:srgbClr val="4DFF8B"/>
    </a:accent6>
    <a:hlink>
      <a:srgbClr val="658BD5"/>
    </a:hlink>
    <a:folHlink>
      <a:srgbClr val="9F69A3"/>
    </a:folHlink>
  </a:clrScheme>
</a:themeOverride>
</file>

<file path=ppt/theme/themeOverride2.xml><?xml version="1.0" encoding="utf-8"?>
<a:themeOverride xmlns:a="http://schemas.openxmlformats.org/drawingml/2006/main">
  <a:clrScheme name="自定义 40">
    <a:dk1>
      <a:srgbClr val="000000"/>
    </a:dk1>
    <a:lt1>
      <a:srgbClr val="FFFFFF"/>
    </a:lt1>
    <a:dk2>
      <a:srgbClr val="F2F2F2"/>
    </a:dk2>
    <a:lt2>
      <a:srgbClr val="FFFFFF"/>
    </a:lt2>
    <a:accent1>
      <a:srgbClr val="FF8400"/>
    </a:accent1>
    <a:accent2>
      <a:srgbClr val="E59C28"/>
    </a:accent2>
    <a:accent3>
      <a:srgbClr val="CEBC2D"/>
    </a:accent3>
    <a:accent4>
      <a:srgbClr val="B1D632"/>
    </a:accent4>
    <a:accent5>
      <a:srgbClr val="8AED5B"/>
    </a:accent5>
    <a:accent6>
      <a:srgbClr val="4DFF8B"/>
    </a:accent6>
    <a:hlink>
      <a:srgbClr val="658BD5"/>
    </a:hlink>
    <a:folHlink>
      <a:srgbClr val="9F69A3"/>
    </a:folHlink>
  </a:clrScheme>
</a:themeOverride>
</file>

<file path=ppt/theme/themeOverride3.xml><?xml version="1.0" encoding="utf-8"?>
<a:themeOverride xmlns:a="http://schemas.openxmlformats.org/drawingml/2006/main">
  <a:clrScheme name="自定义 40">
    <a:dk1>
      <a:srgbClr val="000000"/>
    </a:dk1>
    <a:lt1>
      <a:srgbClr val="FFFFFF"/>
    </a:lt1>
    <a:dk2>
      <a:srgbClr val="F2F2F2"/>
    </a:dk2>
    <a:lt2>
      <a:srgbClr val="FFFFFF"/>
    </a:lt2>
    <a:accent1>
      <a:srgbClr val="FF8400"/>
    </a:accent1>
    <a:accent2>
      <a:srgbClr val="E59C28"/>
    </a:accent2>
    <a:accent3>
      <a:srgbClr val="CEBC2D"/>
    </a:accent3>
    <a:accent4>
      <a:srgbClr val="B1D632"/>
    </a:accent4>
    <a:accent5>
      <a:srgbClr val="8AED5B"/>
    </a:accent5>
    <a:accent6>
      <a:srgbClr val="4DFF8B"/>
    </a:accent6>
    <a:hlink>
      <a:srgbClr val="658BD5"/>
    </a:hlink>
    <a:folHlink>
      <a:srgbClr val="9F69A3"/>
    </a:folHlink>
  </a:clrScheme>
</a:themeOverride>
</file>

<file path=ppt/theme/themeOverride4.xml><?xml version="1.0" encoding="utf-8"?>
<a:themeOverride xmlns:a="http://schemas.openxmlformats.org/drawingml/2006/main">
  <a:clrScheme name="自定义 40">
    <a:dk1>
      <a:srgbClr val="000000"/>
    </a:dk1>
    <a:lt1>
      <a:srgbClr val="FFFFFF"/>
    </a:lt1>
    <a:dk2>
      <a:srgbClr val="F2F2F2"/>
    </a:dk2>
    <a:lt2>
      <a:srgbClr val="FFFFFF"/>
    </a:lt2>
    <a:accent1>
      <a:srgbClr val="FF8400"/>
    </a:accent1>
    <a:accent2>
      <a:srgbClr val="E59C28"/>
    </a:accent2>
    <a:accent3>
      <a:srgbClr val="CEBC2D"/>
    </a:accent3>
    <a:accent4>
      <a:srgbClr val="B1D632"/>
    </a:accent4>
    <a:accent5>
      <a:srgbClr val="8AED5B"/>
    </a:accent5>
    <a:accent6>
      <a:srgbClr val="4DFF8B"/>
    </a:accent6>
    <a:hlink>
      <a:srgbClr val="658BD5"/>
    </a:hlink>
    <a:folHlink>
      <a:srgbClr val="9F69A3"/>
    </a:folHlink>
  </a:clrScheme>
</a:themeOverride>
</file>

<file path=ppt/theme/themeOverride5.xml><?xml version="1.0" encoding="utf-8"?>
<a:themeOverride xmlns:a="http://schemas.openxmlformats.org/drawingml/2006/main">
  <a:clrScheme name="自定义 40">
    <a:dk1>
      <a:srgbClr val="000000"/>
    </a:dk1>
    <a:lt1>
      <a:srgbClr val="FFFFFF"/>
    </a:lt1>
    <a:dk2>
      <a:srgbClr val="F2F2F2"/>
    </a:dk2>
    <a:lt2>
      <a:srgbClr val="FFFFFF"/>
    </a:lt2>
    <a:accent1>
      <a:srgbClr val="FF8400"/>
    </a:accent1>
    <a:accent2>
      <a:srgbClr val="E59C28"/>
    </a:accent2>
    <a:accent3>
      <a:srgbClr val="CEBC2D"/>
    </a:accent3>
    <a:accent4>
      <a:srgbClr val="B1D632"/>
    </a:accent4>
    <a:accent5>
      <a:srgbClr val="8AED5B"/>
    </a:accent5>
    <a:accent6>
      <a:srgbClr val="4DFF8B"/>
    </a:accent6>
    <a:hlink>
      <a:srgbClr val="658BD5"/>
    </a:hlink>
    <a:folHlink>
      <a:srgbClr val="9F69A3"/>
    </a:folHlink>
  </a:clrScheme>
</a:themeOverride>
</file>

<file path=ppt/theme/themeOverride6.xml><?xml version="1.0" encoding="utf-8"?>
<a:themeOverride xmlns:a="http://schemas.openxmlformats.org/drawingml/2006/main">
  <a:clrScheme name="自定义 40">
    <a:dk1>
      <a:srgbClr val="000000"/>
    </a:dk1>
    <a:lt1>
      <a:srgbClr val="FFFFFF"/>
    </a:lt1>
    <a:dk2>
      <a:srgbClr val="F2F2F2"/>
    </a:dk2>
    <a:lt2>
      <a:srgbClr val="FFFFFF"/>
    </a:lt2>
    <a:accent1>
      <a:srgbClr val="FF8400"/>
    </a:accent1>
    <a:accent2>
      <a:srgbClr val="E59C28"/>
    </a:accent2>
    <a:accent3>
      <a:srgbClr val="CEBC2D"/>
    </a:accent3>
    <a:accent4>
      <a:srgbClr val="B1D632"/>
    </a:accent4>
    <a:accent5>
      <a:srgbClr val="8AED5B"/>
    </a:accent5>
    <a:accent6>
      <a:srgbClr val="4DFF8B"/>
    </a:accent6>
    <a:hlink>
      <a:srgbClr val="658BD5"/>
    </a:hlink>
    <a:folHlink>
      <a:srgbClr val="9F69A3"/>
    </a:folHlink>
  </a:clrScheme>
</a:themeOverride>
</file>

<file path=ppt/theme/themeOverride7.xml><?xml version="1.0" encoding="utf-8"?>
<a:themeOverride xmlns:a="http://schemas.openxmlformats.org/drawingml/2006/main">
  <a:clrScheme name="自定义 40">
    <a:dk1>
      <a:srgbClr val="000000"/>
    </a:dk1>
    <a:lt1>
      <a:srgbClr val="FFFFFF"/>
    </a:lt1>
    <a:dk2>
      <a:srgbClr val="F2F2F2"/>
    </a:dk2>
    <a:lt2>
      <a:srgbClr val="FFFFFF"/>
    </a:lt2>
    <a:accent1>
      <a:srgbClr val="FF8400"/>
    </a:accent1>
    <a:accent2>
      <a:srgbClr val="E59C28"/>
    </a:accent2>
    <a:accent3>
      <a:srgbClr val="CEBC2D"/>
    </a:accent3>
    <a:accent4>
      <a:srgbClr val="B1D632"/>
    </a:accent4>
    <a:accent5>
      <a:srgbClr val="8AED5B"/>
    </a:accent5>
    <a:accent6>
      <a:srgbClr val="4DFF8B"/>
    </a:accent6>
    <a:hlink>
      <a:srgbClr val="658BD5"/>
    </a:hlink>
    <a:folHlink>
      <a:srgbClr val="9F69A3"/>
    </a:folHlink>
  </a:clrScheme>
</a:themeOverride>
</file>

<file path=ppt/theme/themeOverride8.xml><?xml version="1.0" encoding="utf-8"?>
<a:themeOverride xmlns:a="http://schemas.openxmlformats.org/drawingml/2006/main">
  <a:clrScheme name="自定义 40">
    <a:dk1>
      <a:srgbClr val="000000"/>
    </a:dk1>
    <a:lt1>
      <a:srgbClr val="FFFFFF"/>
    </a:lt1>
    <a:dk2>
      <a:srgbClr val="F2F2F2"/>
    </a:dk2>
    <a:lt2>
      <a:srgbClr val="FFFFFF"/>
    </a:lt2>
    <a:accent1>
      <a:srgbClr val="FF8400"/>
    </a:accent1>
    <a:accent2>
      <a:srgbClr val="E59C28"/>
    </a:accent2>
    <a:accent3>
      <a:srgbClr val="CEBC2D"/>
    </a:accent3>
    <a:accent4>
      <a:srgbClr val="B1D632"/>
    </a:accent4>
    <a:accent5>
      <a:srgbClr val="8AED5B"/>
    </a:accent5>
    <a:accent6>
      <a:srgbClr val="4DFF8B"/>
    </a:accent6>
    <a:hlink>
      <a:srgbClr val="658BD5"/>
    </a:hlink>
    <a:folHlink>
      <a:srgbClr val="9F69A3"/>
    </a:folHlink>
  </a:clrScheme>
</a:themeOverride>
</file>

<file path=ppt/theme/themeOverride9.xml><?xml version="1.0" encoding="utf-8"?>
<a:themeOverride xmlns:a="http://schemas.openxmlformats.org/drawingml/2006/main">
  <a:clrScheme name="自定义 40">
    <a:dk1>
      <a:srgbClr val="000000"/>
    </a:dk1>
    <a:lt1>
      <a:srgbClr val="FFFFFF"/>
    </a:lt1>
    <a:dk2>
      <a:srgbClr val="F2F2F2"/>
    </a:dk2>
    <a:lt2>
      <a:srgbClr val="FFFFFF"/>
    </a:lt2>
    <a:accent1>
      <a:srgbClr val="FF8400"/>
    </a:accent1>
    <a:accent2>
      <a:srgbClr val="E59C28"/>
    </a:accent2>
    <a:accent3>
      <a:srgbClr val="CEBC2D"/>
    </a:accent3>
    <a:accent4>
      <a:srgbClr val="B1D632"/>
    </a:accent4>
    <a:accent5>
      <a:srgbClr val="8AED5B"/>
    </a:accent5>
    <a:accent6>
      <a:srgbClr val="4DFF8B"/>
    </a:accent6>
    <a:hlink>
      <a:srgbClr val="658BD5"/>
    </a:hlink>
    <a:folHlink>
      <a:srgbClr val="9F69A3"/>
    </a:folHlink>
  </a:clrScheme>
</a:themeOverride>
</file>

<file path=docProps/app.xml><?xml version="1.0" encoding="utf-8"?>
<Properties xmlns="http://schemas.openxmlformats.org/officeDocument/2006/extended-properties" xmlns:vt="http://schemas.openxmlformats.org/officeDocument/2006/docPropsVTypes">
  <TotalTime>0</TotalTime>
  <Words>1653</Words>
  <Application>WPS 演示</Application>
  <PresentationFormat>宽屏</PresentationFormat>
  <Paragraphs>59</Paragraphs>
  <Slides>11</Slides>
  <Notes>0</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11</vt:i4>
      </vt:variant>
    </vt:vector>
  </HeadingPairs>
  <TitlesOfParts>
    <vt:vector size="32" baseType="lpstr">
      <vt:lpstr>Arial</vt:lpstr>
      <vt:lpstr>宋体</vt:lpstr>
      <vt:lpstr>Wingdings</vt:lpstr>
      <vt:lpstr>黑体</vt:lpstr>
      <vt:lpstr>楷体</vt:lpstr>
      <vt:lpstr>微软雅黑 Light</vt:lpstr>
      <vt:lpstr>微软雅黑</vt:lpstr>
      <vt:lpstr>Arial Unicode MS</vt:lpstr>
      <vt:lpstr>Calibri</vt:lpstr>
      <vt:lpstr>迷你简娃娃篆</vt:lpstr>
      <vt:lpstr>Verdana</vt:lpstr>
      <vt:lpstr>隶书</vt:lpstr>
      <vt:lpstr>新宋体</vt:lpstr>
      <vt:lpstr>Segoe UI Symbol</vt:lpstr>
      <vt:lpstr>汉仪旗黑-85S</vt:lpstr>
      <vt:lpstr>Viner Hand ITC</vt:lpstr>
      <vt:lpstr>Segoe UI</vt:lpstr>
      <vt:lpstr>Mongolian Baiti</vt:lpstr>
      <vt:lpstr>方正粗黑宋简体</vt:lpstr>
      <vt:lpstr>等线</vt:lpstr>
      <vt:lpstr>Office 主题​​</vt:lpstr>
      <vt:lpstr>PowerPoint 演示文稿</vt:lpstr>
      <vt:lpstr>PowerPoint 演示文稿</vt:lpstr>
      <vt:lpstr>PowerPoint 演示文稿</vt:lpstr>
      <vt:lpstr>PowerPoint 演示文稿</vt:lpstr>
      <vt:lpstr>吸毒毁掉幸福家庭夫妻  300万家产耗尽跳楼身亡 </vt:lpstr>
      <vt:lpstr>模仿恶习步入“毒”途</vt:lpstr>
      <vt:lpstr>PowerPoint 演示文稿</vt:lpstr>
      <vt:lpstr>PowerPoint 演示文稿</vt:lpstr>
      <vt:lpstr>单击此处添加标题</vt:lpstr>
      <vt:lpstr>PowerPoint 演示文稿</vt:lpstr>
      <vt:lpstr>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asd</dc:creator>
  <cp:lastModifiedBy>…偶然--~</cp:lastModifiedBy>
  <cp:revision>14</cp:revision>
  <dcterms:created xsi:type="dcterms:W3CDTF">2019-09-09T06:30:00Z</dcterms:created>
  <dcterms:modified xsi:type="dcterms:W3CDTF">2019-11-11T03:10:49Z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2052-10.1.0.7698</vt:lpwstr>
  </property>
</Properties>
</file>