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ags/tag4.xml" ContentType="application/vnd.openxmlformats-officedocument.presentationml.tag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tags/tag3.xml" ContentType="application/vnd.openxmlformats-officedocument.presentationml.tags+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tags/tag2.xml" ContentType="application/vnd.openxmlformats-officedocument.presentationml.tags+xml"/>
  <Override PartName="/ppt/notesSlides/notesSlide18.xml" ContentType="application/vnd.openxmlformats-officedocument.presentationml.notesSlide+xml"/>
  <Default Extension="m4a" ContentType="audio/unknown"/>
  <Default Extension="rels" ContentType="application/vnd.openxmlformats-package.relationship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2"/>
  </p:notesMasterIdLst>
  <p:handoutMasterIdLst>
    <p:handoutMasterId r:id="rId33"/>
  </p:handoutMasterIdLst>
  <p:sldIdLst>
    <p:sldId id="398" r:id="rId2"/>
    <p:sldId id="401" r:id="rId3"/>
    <p:sldId id="360" r:id="rId4"/>
    <p:sldId id="361" r:id="rId5"/>
    <p:sldId id="396" r:id="rId6"/>
    <p:sldId id="403" r:id="rId7"/>
    <p:sldId id="402" r:id="rId8"/>
    <p:sldId id="366" r:id="rId9"/>
    <p:sldId id="364" r:id="rId10"/>
    <p:sldId id="370" r:id="rId11"/>
    <p:sldId id="365" r:id="rId12"/>
    <p:sldId id="367" r:id="rId13"/>
    <p:sldId id="369" r:id="rId14"/>
    <p:sldId id="368" r:id="rId15"/>
    <p:sldId id="374" r:id="rId16"/>
    <p:sldId id="372" r:id="rId17"/>
    <p:sldId id="373" r:id="rId18"/>
    <p:sldId id="375" r:id="rId19"/>
    <p:sldId id="381" r:id="rId20"/>
    <p:sldId id="376" r:id="rId21"/>
    <p:sldId id="377" r:id="rId22"/>
    <p:sldId id="378" r:id="rId23"/>
    <p:sldId id="379" r:id="rId24"/>
    <p:sldId id="380" r:id="rId25"/>
    <p:sldId id="404" r:id="rId26"/>
    <p:sldId id="382" r:id="rId27"/>
    <p:sldId id="383" r:id="rId28"/>
    <p:sldId id="393" r:id="rId29"/>
    <p:sldId id="394" r:id="rId30"/>
    <p:sldId id="399" r:id="rId31"/>
  </p:sldIdLst>
  <p:sldSz cx="9144000" cy="5143500" type="screen16x9"/>
  <p:notesSz cx="6858000" cy="9144000"/>
  <p:custDataLst>
    <p:tags r:id="rId3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99"/>
    <a:srgbClr val="66FFCC"/>
    <a:srgbClr val="99FFCC"/>
    <a:srgbClr val="00FFCC"/>
    <a:srgbClr val="339933"/>
    <a:srgbClr val="003300"/>
    <a:srgbClr val="E040C2"/>
    <a:srgbClr val="99CCFF"/>
    <a:srgbClr val="CC6838"/>
    <a:srgbClr val="0000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7173" autoAdjust="0"/>
    <p:restoredTop sz="92428" autoAdjust="0"/>
  </p:normalViewPr>
  <p:slideViewPr>
    <p:cSldViewPr>
      <p:cViewPr>
        <p:scale>
          <a:sx n="90" d="100"/>
          <a:sy n="90" d="100"/>
        </p:scale>
        <p:origin x="-624" y="-702"/>
      </p:cViewPr>
      <p:guideLst>
        <p:guide orient="horz" pos="1620"/>
        <p:guide pos="2880"/>
      </p:guideLst>
    </p:cSldViewPr>
  </p:slideViewPr>
  <p:outlineViewPr>
    <p:cViewPr>
      <p:scale>
        <a:sx n="33" d="100"/>
        <a:sy n="33" d="100"/>
      </p:scale>
      <p:origin x="0" y="96"/>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88" d="100"/>
          <a:sy n="88" d="100"/>
        </p:scale>
        <p:origin x="2976"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C2ADF1F-EF28-4D07-8F18-C7ACF6681B06}" type="datetimeFigureOut">
              <a:rPr lang="en-US" smtClean="0"/>
              <a:pPr/>
              <a:t>10/31/2019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6F98EE1-923D-4464-88BA-C5386AA61CA2}" type="slidenum">
              <a:rPr lang="en-US" smtClean="0"/>
              <a:pPr/>
              <a:t>‹#›</a:t>
            </a:fld>
            <a:endParaRPr lang="en-US"/>
          </a:p>
        </p:txBody>
      </p:sp>
    </p:spTree>
    <p:extLst>
      <p:ext uri="{BB962C8B-B14F-4D97-AF65-F5344CB8AC3E}">
        <p14:creationId xmlns:p14="http://schemas.microsoft.com/office/powerpoint/2010/main" xmlns="" val="1941421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D91DA1-3F6B-44B3-A08F-D6B4B01C6F6F}" type="datetimeFigureOut">
              <a:rPr lang="en-US" smtClean="0"/>
              <a:pPr/>
              <a:t>10/31/2019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65E0FF-CA41-4D23-AD8B-E38B8E6B995E}" type="slidenum">
              <a:rPr lang="en-US" smtClean="0"/>
              <a:pPr/>
              <a:t>‹#›</a:t>
            </a:fld>
            <a:endParaRPr lang="en-US"/>
          </a:p>
        </p:txBody>
      </p:sp>
    </p:spTree>
    <p:extLst>
      <p:ext uri="{BB962C8B-B14F-4D97-AF65-F5344CB8AC3E}">
        <p14:creationId xmlns:p14="http://schemas.microsoft.com/office/powerpoint/2010/main" xmlns="" val="9760552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r>
              <a:rPr lang="en-US"/>
              <a:t>1</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t>10</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t>11</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t>13</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t>14</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t>15</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t>17</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t>18</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t>19</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t>20</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r>
              <a:rPr lang="en-US"/>
              <a:t>21</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t>2</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t>22</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t>23</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t>24</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t>25</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t>16</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t>26</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t>27</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a:xfrm>
            <a:off x="379413" y="684213"/>
            <a:ext cx="6096000" cy="3429000"/>
          </a:xfrm>
          <a:ln>
            <a:solidFill>
              <a:srgbClr val="000000"/>
            </a:solidFill>
            <a:miter lim="800000"/>
          </a:ln>
          <a:extLst>
            <a:ext uri="{909E8E84-426E-40DD-AFC4-6F175D3DCCD1}">
              <a14:hiddenFill xmlns:a14="http://schemas.microsoft.com/office/drawing/2010/main" xmlns="">
                <a:solidFill>
                  <a:srgbClr val="FFFFFF"/>
                </a:solidFill>
              </a14:hiddenFill>
            </a:ext>
          </a:extLst>
        </p:spPr>
      </p:sp>
      <p:sp>
        <p:nvSpPr>
          <p:cNvPr id="29699" name="备注占位符 2"/>
          <p:cNvSpPr>
            <a:spLocks noGrp="1" noChangeArrowheads="1"/>
          </p:cNvSpPr>
          <p:nvPr>
            <p:ph type="body" idx="1"/>
          </p:nvPr>
        </p:nvSpPr>
        <p:spPr>
          <a:xfrm>
            <a:off x="684213" y="4341813"/>
            <a:ext cx="5486400" cy="4114800"/>
          </a:xfrm>
          <a:noFill/>
          <a:extLst>
            <a:ext uri="{909E8E84-426E-40DD-AFC4-6F175D3DCCD1}">
              <a14:hiddenFill xmlns:a14="http://schemas.microsoft.com/office/drawing/2010/main" xmlns="">
                <a:solidFill>
                  <a:srgbClr val="FFFFFF"/>
                </a:solidFill>
              </a14:hiddenFill>
            </a:ext>
          </a:extLst>
        </p:spPr>
        <p:txBody>
          <a:bodyPr/>
          <a:lstStyle/>
          <a:p>
            <a:pPr eaLnBrk="1" hangingPunct="1">
              <a:spcBef>
                <a:spcPct val="0"/>
              </a:spcBef>
            </a:pPr>
            <a:endParaRPr lang="zh-CN" altLang="en-US"/>
          </a:p>
        </p:txBody>
      </p:sp>
      <p:sp>
        <p:nvSpPr>
          <p:cNvPr id="29700" name="灯片编号占位符 3"/>
          <p:cNvSpPr txBox="1">
            <a:spLocks noGrp="1" noChangeArrowheads="1"/>
          </p:cNvSpPr>
          <p:nvPr/>
        </p:nvSpPr>
        <p:spPr bwMode="auto">
          <a:xfrm>
            <a:off x="3883025" y="8683625"/>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r>
              <a:rPr lang="en-US" altLang="zh-CN"/>
              <a:t>31</a:t>
            </a:r>
            <a:endParaRPr lang="zh-CN" altLang="en-US"/>
          </a:p>
        </p:txBody>
      </p:sp>
    </p:spTree>
  </p:cSld>
  <p:clrMapOvr>
    <a:overrideClrMapping bg1="lt1" tx1="dk1" bg2="lt2" tx2="dk2" accent1="accent1" accent2="accent2" accent3="accent3" accent4="accent4" accent5="accent5" accent6="accent6" hlink="hlink" folHlink="folHlink"/>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ltLang="zh-CN"/>
              <a:t>32</a:t>
            </a:r>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r>
              <a:rPr lang="en-US"/>
              <a:t>33</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ltLang="zh-CN"/>
              <a:t>4</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t>5</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t>6</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t>12</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t>7</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t>8</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t>9</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1752600" y="267471"/>
            <a:ext cx="5638800" cy="353524"/>
          </a:xfrm>
          <a:prstGeom prst="rect">
            <a:avLst/>
          </a:prstGeom>
        </p:spPr>
        <p:txBody>
          <a:bodyPr wrap="none" lIns="0" tIns="0" rIns="0" bIns="0" anchor="ctr">
            <a:noAutofit/>
          </a:bodyPr>
          <a:lstStyle>
            <a:lvl1pPr algn="ctr">
              <a:defRPr sz="2400" b="1" baseline="0">
                <a:solidFill>
                  <a:schemeClr val="tx1">
                    <a:lumMod val="50000"/>
                    <a:lumOff val="50000"/>
                  </a:schemeClr>
                </a:solidFill>
              </a:defRPr>
            </a:lvl1pPr>
          </a:lstStyle>
          <a:p>
            <a:r>
              <a:rPr lang="en-US" dirty="0"/>
              <a:t>Click To Edit Master Title Style</a:t>
            </a:r>
          </a:p>
        </p:txBody>
      </p:sp>
      <p:sp>
        <p:nvSpPr>
          <p:cNvPr id="10" name="Text Placeholder 3"/>
          <p:cNvSpPr>
            <a:spLocks noGrp="1"/>
          </p:cNvSpPr>
          <p:nvPr>
            <p:ph type="body" sz="half" idx="2" hasCustomPrompt="1"/>
          </p:nvPr>
        </p:nvSpPr>
        <p:spPr>
          <a:xfrm>
            <a:off x="2514600" y="691292"/>
            <a:ext cx="4114800" cy="200746"/>
          </a:xfrm>
          <a:prstGeom prst="rect">
            <a:avLst/>
          </a:prstGeom>
        </p:spPr>
        <p:txBody>
          <a:bodyPr wrap="square" lIns="0" tIns="0" rIns="0" bIns="0" anchor="ctr">
            <a:noAutofit/>
          </a:bodyPr>
          <a:lstStyle>
            <a:lvl1pPr marL="0" indent="0" algn="ctr">
              <a:buNone/>
              <a:defRPr sz="1200" b="1" i="0" baseline="0">
                <a:solidFill>
                  <a:schemeClr val="tx1">
                    <a:lumMod val="50000"/>
                    <a:lumOff val="50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dirty="0"/>
              <a:t>Type the subtitle of your great here</a:t>
            </a:r>
          </a:p>
        </p:txBody>
      </p:sp>
      <p:sp>
        <p:nvSpPr>
          <p:cNvPr id="11" name="Flowchart: Off-page Connector 10"/>
          <p:cNvSpPr/>
          <p:nvPr userDrawn="1"/>
        </p:nvSpPr>
        <p:spPr>
          <a:xfrm>
            <a:off x="8534400" y="0"/>
            <a:ext cx="341768" cy="448115"/>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lide Number Placeholder 4"/>
          <p:cNvSpPr>
            <a:spLocks noGrp="1"/>
          </p:cNvSpPr>
          <p:nvPr>
            <p:ph type="sldNum" sz="quarter" idx="12"/>
          </p:nvPr>
        </p:nvSpPr>
        <p:spPr>
          <a:xfrm>
            <a:off x="8476444" y="86739"/>
            <a:ext cx="457681" cy="274637"/>
          </a:xfrm>
          <a:prstGeom prst="rect">
            <a:avLst/>
          </a:prstGeom>
        </p:spPr>
        <p:txBody>
          <a:bodyPr anchor="ctr"/>
          <a:lstStyle>
            <a:lvl1pPr algn="ctr">
              <a:defRPr sz="1000" b="1">
                <a:solidFill>
                  <a:schemeClr val="tx1">
                    <a:lumMod val="75000"/>
                    <a:lumOff val="25000"/>
                  </a:schemeClr>
                </a:solidFill>
              </a:defRPr>
            </a:lvl1pPr>
          </a:lstStyle>
          <a:p>
            <a:fld id="{C136B7D2-B98C-44FD-8D04-7EC62A564975}" type="slidenum">
              <a:rPr lang="en-US" smtClean="0"/>
              <a:pPr/>
              <a:t>‹#›</a:t>
            </a:fld>
            <a:endParaRPr lang="en-US" dirty="0"/>
          </a:p>
        </p:txBody>
      </p:sp>
      <p:sp>
        <p:nvSpPr>
          <p:cNvPr id="14" name="Rectangle 13"/>
          <p:cNvSpPr/>
          <p:nvPr userDrawn="1"/>
        </p:nvSpPr>
        <p:spPr>
          <a:xfrm>
            <a:off x="-1" y="5067300"/>
            <a:ext cx="1838326"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1826418" y="5067300"/>
            <a:ext cx="1838326"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3652837" y="5067300"/>
            <a:ext cx="1838326"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5479256" y="5067300"/>
            <a:ext cx="1838326"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305674" y="5067300"/>
            <a:ext cx="1838326"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p:cNvGrpSpPr/>
          <p:nvPr userDrawn="1"/>
        </p:nvGrpSpPr>
        <p:grpSpPr>
          <a:xfrm>
            <a:off x="3886200" y="623345"/>
            <a:ext cx="1371600" cy="45719"/>
            <a:chOff x="3717234" y="921855"/>
            <a:chExt cx="1371600" cy="76200"/>
          </a:xfrm>
        </p:grpSpPr>
        <p:sp>
          <p:nvSpPr>
            <p:cNvPr id="13" name="Rectangle 12"/>
            <p:cNvSpPr/>
            <p:nvPr userDrawn="1"/>
          </p:nvSpPr>
          <p:spPr>
            <a:xfrm>
              <a:off x="3717234" y="921855"/>
              <a:ext cx="228600"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4002984" y="921855"/>
              <a:ext cx="228600"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4288734" y="921855"/>
              <a:ext cx="228600"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a:off x="4574484" y="921855"/>
              <a:ext cx="228600"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a:off x="4860234" y="921855"/>
              <a:ext cx="228600"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gr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lide(fromTop)">
                                      <p:cBhvr>
                                        <p:cTn id="7" dur="500"/>
                                        <p:tgtEl>
                                          <p:spTgt spid="11"/>
                                        </p:tgtEl>
                                      </p:cBhvr>
                                    </p:animEffect>
                                  </p:childTnLst>
                                </p:cTn>
                              </p:par>
                              <p:par>
                                <p:cTn id="8" presetID="12" presetClass="entr" presetSubtype="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slide(fromTop)">
                                      <p:cBhvr>
                                        <p:cTn id="10" dur="500"/>
                                        <p:tgtEl>
                                          <p:spTgt spid="12"/>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anim calcmode="lin" valueType="num">
                                      <p:cBhvr>
                                        <p:cTn id="14" dur="500" fill="hold"/>
                                        <p:tgtEl>
                                          <p:spTgt spid="9"/>
                                        </p:tgtEl>
                                        <p:attrNameLst>
                                          <p:attrName>ppt_x</p:attrName>
                                        </p:attrNameLst>
                                      </p:cBhvr>
                                      <p:tavLst>
                                        <p:tav tm="0">
                                          <p:val>
                                            <p:strVal val="#ppt_x"/>
                                          </p:val>
                                        </p:tav>
                                        <p:tav tm="100000">
                                          <p:val>
                                            <p:strVal val="#ppt_x"/>
                                          </p:val>
                                        </p:tav>
                                      </p:tavLst>
                                    </p:anim>
                                    <p:anim calcmode="lin" valueType="num">
                                      <p:cBhvr>
                                        <p:cTn id="15" dur="5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1000"/>
                                        <p:tgtEl>
                                          <p:spTgt spid="23"/>
                                        </p:tgtEl>
                                      </p:cBhvr>
                                    </p:animEffect>
                                    <p:anim calcmode="lin" valueType="num">
                                      <p:cBhvr>
                                        <p:cTn id="19" dur="1000" fill="hold"/>
                                        <p:tgtEl>
                                          <p:spTgt spid="23"/>
                                        </p:tgtEl>
                                        <p:attrNameLst>
                                          <p:attrName>ppt_x</p:attrName>
                                        </p:attrNameLst>
                                      </p:cBhvr>
                                      <p:tavLst>
                                        <p:tav tm="0">
                                          <p:val>
                                            <p:strVal val="#ppt_x"/>
                                          </p:val>
                                        </p:tav>
                                        <p:tav tm="100000">
                                          <p:val>
                                            <p:strVal val="#ppt_x"/>
                                          </p:val>
                                        </p:tav>
                                      </p:tavLst>
                                    </p:anim>
                                    <p:anim calcmode="lin" valueType="num">
                                      <p:cBhvr>
                                        <p:cTn id="20" dur="1000" fill="hold"/>
                                        <p:tgtEl>
                                          <p:spTgt spid="23"/>
                                        </p:tgtEl>
                                        <p:attrNameLst>
                                          <p:attrName>ppt_y</p:attrName>
                                        </p:attrNameLst>
                                      </p:cBhvr>
                                      <p:tavLst>
                                        <p:tav tm="0">
                                          <p:val>
                                            <p:strVal val="#ppt_y+.1"/>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fade">
                                      <p:cBhvr>
                                        <p:cTn id="24"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animBg="1"/>
      <p:bldP spid="12"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1752600" y="267471"/>
            <a:ext cx="5638800" cy="353524"/>
          </a:xfrm>
          <a:prstGeom prst="rect">
            <a:avLst/>
          </a:prstGeom>
        </p:spPr>
        <p:txBody>
          <a:bodyPr wrap="none" lIns="0" tIns="0" rIns="0" bIns="0" anchor="ctr">
            <a:noAutofit/>
          </a:bodyPr>
          <a:lstStyle>
            <a:lvl1pPr algn="ctr">
              <a:defRPr sz="2400" b="1" baseline="0">
                <a:solidFill>
                  <a:schemeClr val="tx1">
                    <a:lumMod val="50000"/>
                    <a:lumOff val="50000"/>
                  </a:schemeClr>
                </a:solidFill>
              </a:defRPr>
            </a:lvl1pPr>
          </a:lstStyle>
          <a:p>
            <a:r>
              <a:rPr lang="en-US" dirty="0"/>
              <a:t>Click To Edit Master Title Style</a:t>
            </a:r>
          </a:p>
        </p:txBody>
      </p:sp>
      <p:sp>
        <p:nvSpPr>
          <p:cNvPr id="10" name="Text Placeholder 3"/>
          <p:cNvSpPr>
            <a:spLocks noGrp="1"/>
          </p:cNvSpPr>
          <p:nvPr>
            <p:ph type="body" sz="half" idx="2" hasCustomPrompt="1"/>
          </p:nvPr>
        </p:nvSpPr>
        <p:spPr>
          <a:xfrm>
            <a:off x="2514600" y="691292"/>
            <a:ext cx="4114800" cy="200746"/>
          </a:xfrm>
          <a:prstGeom prst="rect">
            <a:avLst/>
          </a:prstGeom>
        </p:spPr>
        <p:txBody>
          <a:bodyPr wrap="square" lIns="0" tIns="0" rIns="0" bIns="0" anchor="ctr">
            <a:noAutofit/>
          </a:bodyPr>
          <a:lstStyle>
            <a:lvl1pPr marL="0" indent="0" algn="ctr">
              <a:buNone/>
              <a:defRPr sz="1200" b="1" i="0" baseline="0">
                <a:solidFill>
                  <a:schemeClr val="tx1">
                    <a:lumMod val="50000"/>
                    <a:lumOff val="50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dirty="0"/>
              <a:t>Type the subtitle of your great here</a:t>
            </a:r>
          </a:p>
        </p:txBody>
      </p:sp>
      <p:sp>
        <p:nvSpPr>
          <p:cNvPr id="11" name="Flowchart: Off-page Connector 10"/>
          <p:cNvSpPr/>
          <p:nvPr userDrawn="1"/>
        </p:nvSpPr>
        <p:spPr>
          <a:xfrm>
            <a:off x="8534400" y="0"/>
            <a:ext cx="341768" cy="448115"/>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lide Number Placeholder 4"/>
          <p:cNvSpPr>
            <a:spLocks noGrp="1"/>
          </p:cNvSpPr>
          <p:nvPr>
            <p:ph type="sldNum" sz="quarter" idx="12"/>
          </p:nvPr>
        </p:nvSpPr>
        <p:spPr>
          <a:xfrm>
            <a:off x="8476444" y="86739"/>
            <a:ext cx="457681" cy="274637"/>
          </a:xfrm>
          <a:prstGeom prst="rect">
            <a:avLst/>
          </a:prstGeom>
        </p:spPr>
        <p:txBody>
          <a:bodyPr anchor="ctr"/>
          <a:lstStyle>
            <a:lvl1pPr algn="ctr">
              <a:defRPr sz="1000" b="1">
                <a:solidFill>
                  <a:schemeClr val="tx1">
                    <a:lumMod val="75000"/>
                    <a:lumOff val="25000"/>
                  </a:schemeClr>
                </a:solidFill>
              </a:defRPr>
            </a:lvl1pPr>
          </a:lstStyle>
          <a:p>
            <a:fld id="{C136B7D2-B98C-44FD-8D04-7EC62A564975}" type="slidenum">
              <a:rPr lang="en-US" smtClean="0"/>
              <a:pPr/>
              <a:t>‹#›</a:t>
            </a:fld>
            <a:endParaRPr lang="en-US" dirty="0"/>
          </a:p>
        </p:txBody>
      </p:sp>
      <p:sp>
        <p:nvSpPr>
          <p:cNvPr id="14" name="Rectangle 13"/>
          <p:cNvSpPr/>
          <p:nvPr userDrawn="1"/>
        </p:nvSpPr>
        <p:spPr>
          <a:xfrm>
            <a:off x="-1" y="5067300"/>
            <a:ext cx="1838326"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1826418" y="5067300"/>
            <a:ext cx="1838326"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3652837" y="5067300"/>
            <a:ext cx="1838326"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5479256" y="5067300"/>
            <a:ext cx="1838326"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305674" y="5067300"/>
            <a:ext cx="1838326"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22"/>
          <p:cNvGrpSpPr/>
          <p:nvPr userDrawn="1"/>
        </p:nvGrpSpPr>
        <p:grpSpPr>
          <a:xfrm>
            <a:off x="3886200" y="623345"/>
            <a:ext cx="1371600" cy="45719"/>
            <a:chOff x="3717234" y="921855"/>
            <a:chExt cx="1371600" cy="76200"/>
          </a:xfrm>
        </p:grpSpPr>
        <p:sp>
          <p:nvSpPr>
            <p:cNvPr id="13" name="Rectangle 12"/>
            <p:cNvSpPr/>
            <p:nvPr userDrawn="1"/>
          </p:nvSpPr>
          <p:spPr>
            <a:xfrm>
              <a:off x="3717234" y="921855"/>
              <a:ext cx="228600"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4002984" y="921855"/>
              <a:ext cx="228600"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4288734" y="921855"/>
              <a:ext cx="228600"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a:off x="4574484" y="921855"/>
              <a:ext cx="228600"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a:off x="4860234" y="921855"/>
              <a:ext cx="228600"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grpSp>
      <p:sp>
        <p:nvSpPr>
          <p:cNvPr id="23" name="Picture Placeholder 12"/>
          <p:cNvSpPr>
            <a:spLocks noGrp="1"/>
          </p:cNvSpPr>
          <p:nvPr>
            <p:ph type="pic" sz="quarter" idx="16" hasCustomPrompt="1"/>
          </p:nvPr>
        </p:nvSpPr>
        <p:spPr>
          <a:xfrm>
            <a:off x="1209261" y="1200150"/>
            <a:ext cx="1219200" cy="1225046"/>
          </a:xfrm>
          <a:prstGeom prst="ellipse">
            <a:avLst/>
          </a:prstGeom>
          <a:ln w="6350">
            <a:solidFill>
              <a:schemeClr val="bg1">
                <a:lumMod val="85000"/>
              </a:schemeClr>
            </a:solidFill>
          </a:ln>
          <a:effectLst>
            <a:outerShdw blurRad="63500" sx="102000" sy="102000" algn="ctr" rotWithShape="0">
              <a:prstClr val="black">
                <a:alpha val="40000"/>
              </a:prstClr>
            </a:outerShdw>
          </a:effectLst>
        </p:spPr>
        <p:txBody>
          <a:bodyPr anchor="b" anchorCtr="1"/>
          <a:lstStyle>
            <a:lvl1pPr algn="ctr" rtl="0">
              <a:buNone/>
              <a:defRPr sz="900" baseline="0"/>
            </a:lvl1pPr>
          </a:lstStyle>
          <a:p>
            <a:r>
              <a:rPr lang="en-US" dirty="0"/>
              <a:t>Image holder</a:t>
            </a:r>
          </a:p>
        </p:txBody>
      </p:sp>
      <p:sp>
        <p:nvSpPr>
          <p:cNvPr id="24" name="Picture Placeholder 12"/>
          <p:cNvSpPr>
            <a:spLocks noGrp="1"/>
          </p:cNvSpPr>
          <p:nvPr>
            <p:ph type="pic" sz="quarter" idx="17" hasCustomPrompt="1"/>
          </p:nvPr>
        </p:nvSpPr>
        <p:spPr>
          <a:xfrm>
            <a:off x="3048000" y="1200150"/>
            <a:ext cx="1219200" cy="1225046"/>
          </a:xfrm>
          <a:prstGeom prst="ellipse">
            <a:avLst/>
          </a:prstGeom>
          <a:ln w="6350">
            <a:solidFill>
              <a:schemeClr val="bg1">
                <a:lumMod val="85000"/>
              </a:schemeClr>
            </a:solidFill>
          </a:ln>
          <a:effectLst>
            <a:outerShdw blurRad="63500" sx="102000" sy="102000" algn="ctr" rotWithShape="0">
              <a:prstClr val="black">
                <a:alpha val="40000"/>
              </a:prstClr>
            </a:outerShdw>
          </a:effectLst>
        </p:spPr>
        <p:txBody>
          <a:bodyPr anchor="b" anchorCtr="1"/>
          <a:lstStyle>
            <a:lvl1pPr algn="ctr" rtl="0">
              <a:buNone/>
              <a:defRPr sz="900" baseline="0"/>
            </a:lvl1pPr>
          </a:lstStyle>
          <a:p>
            <a:r>
              <a:rPr lang="en-US" dirty="0"/>
              <a:t>Image holder</a:t>
            </a:r>
          </a:p>
        </p:txBody>
      </p:sp>
      <p:sp>
        <p:nvSpPr>
          <p:cNvPr id="25" name="Picture Placeholder 12"/>
          <p:cNvSpPr>
            <a:spLocks noGrp="1"/>
          </p:cNvSpPr>
          <p:nvPr>
            <p:ph type="pic" sz="quarter" idx="18" hasCustomPrompt="1"/>
          </p:nvPr>
        </p:nvSpPr>
        <p:spPr>
          <a:xfrm>
            <a:off x="4876800" y="1200150"/>
            <a:ext cx="1219200" cy="1225046"/>
          </a:xfrm>
          <a:prstGeom prst="ellipse">
            <a:avLst/>
          </a:prstGeom>
          <a:ln w="6350">
            <a:solidFill>
              <a:schemeClr val="bg1">
                <a:lumMod val="85000"/>
              </a:schemeClr>
            </a:solidFill>
          </a:ln>
          <a:effectLst>
            <a:outerShdw blurRad="63500" sx="102000" sy="102000" algn="ctr" rotWithShape="0">
              <a:prstClr val="black">
                <a:alpha val="40000"/>
              </a:prstClr>
            </a:outerShdw>
          </a:effectLst>
        </p:spPr>
        <p:txBody>
          <a:bodyPr anchor="b" anchorCtr="1"/>
          <a:lstStyle>
            <a:lvl1pPr algn="ctr" rtl="0">
              <a:buNone/>
              <a:defRPr sz="900" baseline="0"/>
            </a:lvl1pPr>
          </a:lstStyle>
          <a:p>
            <a:r>
              <a:rPr lang="en-US" dirty="0"/>
              <a:t>Image holder</a:t>
            </a:r>
          </a:p>
        </p:txBody>
      </p:sp>
      <p:sp>
        <p:nvSpPr>
          <p:cNvPr id="26" name="Picture Placeholder 12"/>
          <p:cNvSpPr>
            <a:spLocks noGrp="1"/>
          </p:cNvSpPr>
          <p:nvPr>
            <p:ph type="pic" sz="quarter" idx="19" hasCustomPrompt="1"/>
          </p:nvPr>
        </p:nvSpPr>
        <p:spPr>
          <a:xfrm>
            <a:off x="6705600" y="1200150"/>
            <a:ext cx="1219200" cy="1225046"/>
          </a:xfrm>
          <a:prstGeom prst="ellipse">
            <a:avLst/>
          </a:prstGeom>
          <a:ln w="6350">
            <a:solidFill>
              <a:schemeClr val="bg1">
                <a:lumMod val="85000"/>
              </a:schemeClr>
            </a:solidFill>
          </a:ln>
          <a:effectLst>
            <a:outerShdw blurRad="63500" sx="102000" sy="102000" algn="ctr" rotWithShape="0">
              <a:prstClr val="black">
                <a:alpha val="40000"/>
              </a:prstClr>
            </a:outerShdw>
          </a:effectLst>
        </p:spPr>
        <p:txBody>
          <a:bodyPr anchor="b" anchorCtr="1"/>
          <a:lstStyle>
            <a:lvl1pPr algn="ctr" rtl="0">
              <a:buNone/>
              <a:defRPr sz="900" baseline="0"/>
            </a:lvl1pPr>
          </a:lstStyle>
          <a:p>
            <a:r>
              <a:rPr lang="en-US" dirty="0"/>
              <a:t>Image holder</a:t>
            </a:r>
          </a:p>
        </p:txBody>
      </p:sp>
      <p:sp>
        <p:nvSpPr>
          <p:cNvPr id="27" name="Picture Placeholder 12"/>
          <p:cNvSpPr>
            <a:spLocks noGrp="1"/>
          </p:cNvSpPr>
          <p:nvPr>
            <p:ph type="pic" sz="quarter" idx="20" hasCustomPrompt="1"/>
          </p:nvPr>
        </p:nvSpPr>
        <p:spPr>
          <a:xfrm>
            <a:off x="1209261" y="3105150"/>
            <a:ext cx="1219200" cy="1225046"/>
          </a:xfrm>
          <a:prstGeom prst="ellipse">
            <a:avLst/>
          </a:prstGeom>
          <a:ln w="6350">
            <a:solidFill>
              <a:schemeClr val="bg1">
                <a:lumMod val="85000"/>
              </a:schemeClr>
            </a:solidFill>
          </a:ln>
          <a:effectLst>
            <a:outerShdw blurRad="63500" sx="102000" sy="102000" algn="ctr" rotWithShape="0">
              <a:prstClr val="black">
                <a:alpha val="40000"/>
              </a:prstClr>
            </a:outerShdw>
          </a:effectLst>
        </p:spPr>
        <p:txBody>
          <a:bodyPr anchor="b" anchorCtr="1"/>
          <a:lstStyle>
            <a:lvl1pPr algn="ctr" rtl="0">
              <a:buNone/>
              <a:defRPr sz="900" baseline="0"/>
            </a:lvl1pPr>
          </a:lstStyle>
          <a:p>
            <a:r>
              <a:rPr lang="en-US" dirty="0"/>
              <a:t>Image holder</a:t>
            </a:r>
          </a:p>
        </p:txBody>
      </p:sp>
      <p:sp>
        <p:nvSpPr>
          <p:cNvPr id="28" name="Picture Placeholder 12"/>
          <p:cNvSpPr>
            <a:spLocks noGrp="1"/>
          </p:cNvSpPr>
          <p:nvPr>
            <p:ph type="pic" sz="quarter" idx="21" hasCustomPrompt="1"/>
          </p:nvPr>
        </p:nvSpPr>
        <p:spPr>
          <a:xfrm>
            <a:off x="3048000" y="3105150"/>
            <a:ext cx="1219200" cy="1225046"/>
          </a:xfrm>
          <a:prstGeom prst="ellipse">
            <a:avLst/>
          </a:prstGeom>
          <a:ln w="6350">
            <a:solidFill>
              <a:schemeClr val="bg1">
                <a:lumMod val="85000"/>
              </a:schemeClr>
            </a:solidFill>
          </a:ln>
          <a:effectLst>
            <a:outerShdw blurRad="63500" sx="102000" sy="102000" algn="ctr" rotWithShape="0">
              <a:prstClr val="black">
                <a:alpha val="40000"/>
              </a:prstClr>
            </a:outerShdw>
          </a:effectLst>
        </p:spPr>
        <p:txBody>
          <a:bodyPr anchor="b" anchorCtr="1"/>
          <a:lstStyle>
            <a:lvl1pPr algn="ctr" rtl="0">
              <a:buNone/>
              <a:defRPr sz="900" baseline="0"/>
            </a:lvl1pPr>
          </a:lstStyle>
          <a:p>
            <a:r>
              <a:rPr lang="en-US" dirty="0"/>
              <a:t>Image holder</a:t>
            </a:r>
          </a:p>
        </p:txBody>
      </p:sp>
      <p:sp>
        <p:nvSpPr>
          <p:cNvPr id="29" name="Picture Placeholder 12"/>
          <p:cNvSpPr>
            <a:spLocks noGrp="1"/>
          </p:cNvSpPr>
          <p:nvPr>
            <p:ph type="pic" sz="quarter" idx="22" hasCustomPrompt="1"/>
          </p:nvPr>
        </p:nvSpPr>
        <p:spPr>
          <a:xfrm>
            <a:off x="4876800" y="3105150"/>
            <a:ext cx="1219200" cy="1225046"/>
          </a:xfrm>
          <a:prstGeom prst="ellipse">
            <a:avLst/>
          </a:prstGeom>
          <a:ln w="6350">
            <a:solidFill>
              <a:schemeClr val="bg1">
                <a:lumMod val="85000"/>
              </a:schemeClr>
            </a:solidFill>
          </a:ln>
          <a:effectLst>
            <a:outerShdw blurRad="63500" sx="102000" sy="102000" algn="ctr" rotWithShape="0">
              <a:prstClr val="black">
                <a:alpha val="40000"/>
              </a:prstClr>
            </a:outerShdw>
          </a:effectLst>
        </p:spPr>
        <p:txBody>
          <a:bodyPr anchor="b" anchorCtr="1"/>
          <a:lstStyle>
            <a:lvl1pPr algn="ctr" rtl="0">
              <a:buNone/>
              <a:defRPr sz="900" baseline="0"/>
            </a:lvl1pPr>
          </a:lstStyle>
          <a:p>
            <a:r>
              <a:rPr lang="en-US" dirty="0"/>
              <a:t>Image holder</a:t>
            </a:r>
          </a:p>
        </p:txBody>
      </p:sp>
      <p:sp>
        <p:nvSpPr>
          <p:cNvPr id="30" name="Picture Placeholder 12"/>
          <p:cNvSpPr>
            <a:spLocks noGrp="1"/>
          </p:cNvSpPr>
          <p:nvPr>
            <p:ph type="pic" sz="quarter" idx="23" hasCustomPrompt="1"/>
          </p:nvPr>
        </p:nvSpPr>
        <p:spPr>
          <a:xfrm>
            <a:off x="6705600" y="3105150"/>
            <a:ext cx="1219200" cy="1225046"/>
          </a:xfrm>
          <a:prstGeom prst="ellipse">
            <a:avLst/>
          </a:prstGeom>
          <a:ln w="6350">
            <a:solidFill>
              <a:schemeClr val="bg1">
                <a:lumMod val="85000"/>
              </a:schemeClr>
            </a:solidFill>
          </a:ln>
          <a:effectLst>
            <a:outerShdw blurRad="63500" sx="102000" sy="102000" algn="ctr" rotWithShape="0">
              <a:prstClr val="black">
                <a:alpha val="40000"/>
              </a:prstClr>
            </a:outerShdw>
          </a:effectLst>
        </p:spPr>
        <p:txBody>
          <a:bodyPr anchor="b" anchorCtr="1"/>
          <a:lstStyle>
            <a:lvl1pPr algn="ctr" rtl="0">
              <a:buNone/>
              <a:defRPr sz="900" baseline="0"/>
            </a:lvl1pPr>
          </a:lstStyle>
          <a:p>
            <a:r>
              <a:rPr lang="en-US" dirty="0"/>
              <a:t>Image holder</a:t>
            </a:r>
          </a:p>
        </p:txBody>
      </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lide(fromTop)">
                                      <p:cBhvr>
                                        <p:cTn id="7" dur="500"/>
                                        <p:tgtEl>
                                          <p:spTgt spid="11"/>
                                        </p:tgtEl>
                                      </p:cBhvr>
                                    </p:animEffect>
                                  </p:childTnLst>
                                </p:cTn>
                              </p:par>
                              <p:par>
                                <p:cTn id="8" presetID="12" presetClass="entr" presetSubtype="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slide(fromTop)">
                                      <p:cBhvr>
                                        <p:cTn id="10" dur="500"/>
                                        <p:tgtEl>
                                          <p:spTgt spid="12"/>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anim calcmode="lin" valueType="num">
                                      <p:cBhvr>
                                        <p:cTn id="14" dur="500" fill="hold"/>
                                        <p:tgtEl>
                                          <p:spTgt spid="9"/>
                                        </p:tgtEl>
                                        <p:attrNameLst>
                                          <p:attrName>ppt_x</p:attrName>
                                        </p:attrNameLst>
                                      </p:cBhvr>
                                      <p:tavLst>
                                        <p:tav tm="0">
                                          <p:val>
                                            <p:strVal val="#ppt_x"/>
                                          </p:val>
                                        </p:tav>
                                        <p:tav tm="100000">
                                          <p:val>
                                            <p:strVal val="#ppt_x"/>
                                          </p:val>
                                        </p:tav>
                                      </p:tavLst>
                                    </p:anim>
                                    <p:anim calcmode="lin" valueType="num">
                                      <p:cBhvr>
                                        <p:cTn id="15" dur="5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fade">
                                      <p:cBhvr>
                                        <p:cTn id="24" dur="500"/>
                                        <p:tgtEl>
                                          <p:spTgt spid="10">
                                            <p:txEl>
                                              <p:pRg st="0" end="0"/>
                                            </p:txEl>
                                          </p:spTgt>
                                        </p:tgtEl>
                                      </p:cBhvr>
                                    </p:animEffect>
                                  </p:childTnLst>
                                </p:cTn>
                              </p:par>
                            </p:childTnLst>
                          </p:cTn>
                        </p:par>
                        <p:par>
                          <p:cTn id="25" fill="hold">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500"/>
                                        <p:tgtEl>
                                          <p:spTgt spid="23"/>
                                        </p:tgtEl>
                                      </p:cBhvr>
                                    </p:animEffect>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childTnLst>
                          </p:cTn>
                        </p:par>
                        <p:par>
                          <p:cTn id="33" fill="hold">
                            <p:stCondLst>
                              <p:cond delay="2000"/>
                            </p:stCondLst>
                            <p:childTnLst>
                              <p:par>
                                <p:cTn id="34" presetID="10" presetClass="entr" presetSubtype="0" fill="hold" grpId="0"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500"/>
                                        <p:tgtEl>
                                          <p:spTgt spid="25"/>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childTnLst>
                          </p:cTn>
                        </p:par>
                        <p:par>
                          <p:cTn id="41" fill="hold">
                            <p:stCondLst>
                              <p:cond delay="3000"/>
                            </p:stCondLst>
                            <p:childTnLst>
                              <p:par>
                                <p:cTn id="42" presetID="10" presetClass="entr" presetSubtype="0"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childTnLst>
                          </p:cTn>
                        </p:par>
                        <p:par>
                          <p:cTn id="45" fill="hold">
                            <p:stCondLst>
                              <p:cond delay="3500"/>
                            </p:stCondLst>
                            <p:childTnLst>
                              <p:par>
                                <p:cTn id="46" presetID="10" presetClass="entr" presetSubtype="0" fill="hold" grpId="0" nodeType="after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childTnLst>
                                </p:cTn>
                              </p:par>
                            </p:childTnLst>
                          </p:cTn>
                        </p:par>
                        <p:par>
                          <p:cTn id="49" fill="hold">
                            <p:stCondLst>
                              <p:cond delay="4000"/>
                            </p:stCondLst>
                            <p:childTnLst>
                              <p:par>
                                <p:cTn id="50" presetID="10" presetClass="entr" presetSubtype="0" fill="hold" grpId="0" nodeType="after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500"/>
                                        <p:tgtEl>
                                          <p:spTgt spid="29"/>
                                        </p:tgtEl>
                                      </p:cBhvr>
                                    </p:animEffect>
                                  </p:childTnLst>
                                </p:cTn>
                              </p:par>
                            </p:childTnLst>
                          </p:cTn>
                        </p:par>
                        <p:par>
                          <p:cTn id="53" fill="hold">
                            <p:stCondLst>
                              <p:cond delay="4500"/>
                            </p:stCondLst>
                            <p:childTnLst>
                              <p:par>
                                <p:cTn id="54" presetID="10"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animBg="1"/>
      <p:bldP spid="12" grpId="0"/>
      <p:bldP spid="23" grpId="0" animBg="1"/>
      <p:bldP spid="24" grpId="0" animBg="1"/>
      <p:bldP spid="25" grpId="0" animBg="1"/>
      <p:bldP spid="26" grpId="0" animBg="1"/>
      <p:bldP spid="27" grpId="0" animBg="1"/>
      <p:bldP spid="28" grpId="0" animBg="1"/>
      <p:bldP spid="29" grpId="0" animBg="1"/>
      <p:bldP spid="30" grpId="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1752600" y="267471"/>
            <a:ext cx="5638800" cy="353524"/>
          </a:xfrm>
          <a:prstGeom prst="rect">
            <a:avLst/>
          </a:prstGeom>
        </p:spPr>
        <p:txBody>
          <a:bodyPr wrap="none" lIns="0" tIns="0" rIns="0" bIns="0" anchor="ctr">
            <a:noAutofit/>
          </a:bodyPr>
          <a:lstStyle>
            <a:lvl1pPr algn="ctr">
              <a:defRPr sz="2400" b="1" baseline="0">
                <a:solidFill>
                  <a:schemeClr val="tx1">
                    <a:lumMod val="50000"/>
                    <a:lumOff val="50000"/>
                  </a:schemeClr>
                </a:solidFill>
              </a:defRPr>
            </a:lvl1pPr>
          </a:lstStyle>
          <a:p>
            <a:r>
              <a:rPr lang="en-US" dirty="0"/>
              <a:t>Click To Edit Master Title Style</a:t>
            </a:r>
          </a:p>
        </p:txBody>
      </p:sp>
      <p:sp>
        <p:nvSpPr>
          <p:cNvPr id="10" name="Text Placeholder 3"/>
          <p:cNvSpPr>
            <a:spLocks noGrp="1"/>
          </p:cNvSpPr>
          <p:nvPr>
            <p:ph type="body" sz="half" idx="2" hasCustomPrompt="1"/>
          </p:nvPr>
        </p:nvSpPr>
        <p:spPr>
          <a:xfrm>
            <a:off x="2514600" y="691292"/>
            <a:ext cx="4114800" cy="200746"/>
          </a:xfrm>
          <a:prstGeom prst="rect">
            <a:avLst/>
          </a:prstGeom>
        </p:spPr>
        <p:txBody>
          <a:bodyPr wrap="square" lIns="0" tIns="0" rIns="0" bIns="0" anchor="ctr">
            <a:noAutofit/>
          </a:bodyPr>
          <a:lstStyle>
            <a:lvl1pPr marL="0" indent="0" algn="ctr">
              <a:buNone/>
              <a:defRPr sz="1200" b="1" i="0" baseline="0">
                <a:solidFill>
                  <a:schemeClr val="tx1">
                    <a:lumMod val="50000"/>
                    <a:lumOff val="50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dirty="0"/>
              <a:t>Type the subtitle of your great here</a:t>
            </a:r>
          </a:p>
        </p:txBody>
      </p:sp>
      <p:sp>
        <p:nvSpPr>
          <p:cNvPr id="11" name="Flowchart: Off-page Connector 10"/>
          <p:cNvSpPr/>
          <p:nvPr userDrawn="1"/>
        </p:nvSpPr>
        <p:spPr>
          <a:xfrm>
            <a:off x="8534400" y="0"/>
            <a:ext cx="341768" cy="448115"/>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lide Number Placeholder 4"/>
          <p:cNvSpPr>
            <a:spLocks noGrp="1"/>
          </p:cNvSpPr>
          <p:nvPr>
            <p:ph type="sldNum" sz="quarter" idx="12"/>
          </p:nvPr>
        </p:nvSpPr>
        <p:spPr>
          <a:xfrm>
            <a:off x="8476444" y="86739"/>
            <a:ext cx="457681" cy="274637"/>
          </a:xfrm>
          <a:prstGeom prst="rect">
            <a:avLst/>
          </a:prstGeom>
        </p:spPr>
        <p:txBody>
          <a:bodyPr anchor="ctr"/>
          <a:lstStyle>
            <a:lvl1pPr algn="ctr">
              <a:defRPr sz="1000" b="1">
                <a:solidFill>
                  <a:schemeClr val="tx1">
                    <a:lumMod val="75000"/>
                    <a:lumOff val="25000"/>
                  </a:schemeClr>
                </a:solidFill>
              </a:defRPr>
            </a:lvl1pPr>
          </a:lstStyle>
          <a:p>
            <a:fld id="{C136B7D2-B98C-44FD-8D04-7EC62A564975}" type="slidenum">
              <a:rPr lang="en-US" smtClean="0"/>
              <a:pPr/>
              <a:t>‹#›</a:t>
            </a:fld>
            <a:endParaRPr lang="en-US" dirty="0"/>
          </a:p>
        </p:txBody>
      </p:sp>
      <p:sp>
        <p:nvSpPr>
          <p:cNvPr id="14" name="Rectangle 13"/>
          <p:cNvSpPr/>
          <p:nvPr userDrawn="1"/>
        </p:nvSpPr>
        <p:spPr>
          <a:xfrm>
            <a:off x="-1" y="5067300"/>
            <a:ext cx="1838326"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1826418" y="5067300"/>
            <a:ext cx="1838326"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3652837" y="5067300"/>
            <a:ext cx="1838326"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5479256" y="5067300"/>
            <a:ext cx="1838326"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305674" y="5067300"/>
            <a:ext cx="1838326"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22"/>
          <p:cNvGrpSpPr/>
          <p:nvPr userDrawn="1"/>
        </p:nvGrpSpPr>
        <p:grpSpPr>
          <a:xfrm>
            <a:off x="3886200" y="623345"/>
            <a:ext cx="1371600" cy="45719"/>
            <a:chOff x="3717234" y="921855"/>
            <a:chExt cx="1371600" cy="76200"/>
          </a:xfrm>
        </p:grpSpPr>
        <p:sp>
          <p:nvSpPr>
            <p:cNvPr id="13" name="Rectangle 12"/>
            <p:cNvSpPr/>
            <p:nvPr userDrawn="1"/>
          </p:nvSpPr>
          <p:spPr>
            <a:xfrm>
              <a:off x="3717234" y="921855"/>
              <a:ext cx="228600"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4002984" y="921855"/>
              <a:ext cx="228600"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4288734" y="921855"/>
              <a:ext cx="228600"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a:off x="4574484" y="921855"/>
              <a:ext cx="228600"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a:off x="4860234" y="921855"/>
              <a:ext cx="228600"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grpSp>
      <p:sp>
        <p:nvSpPr>
          <p:cNvPr id="27" name="Picture Placeholder 12"/>
          <p:cNvSpPr>
            <a:spLocks noGrp="1"/>
          </p:cNvSpPr>
          <p:nvPr>
            <p:ph type="pic" sz="quarter" idx="16" hasCustomPrompt="1"/>
          </p:nvPr>
        </p:nvSpPr>
        <p:spPr>
          <a:xfrm>
            <a:off x="990600" y="1454764"/>
            <a:ext cx="1371600" cy="1508760"/>
          </a:xfrm>
          <a:prstGeom prst="rect">
            <a:avLst/>
          </a:prstGeom>
          <a:ln w="25400">
            <a:solidFill>
              <a:schemeClr val="accent1"/>
            </a:solidFill>
          </a:ln>
          <a:effectLst>
            <a:outerShdw blurRad="63500" sx="102000" sy="102000" algn="ctr" rotWithShape="0">
              <a:prstClr val="black">
                <a:alpha val="40000"/>
              </a:prstClr>
            </a:outerShdw>
          </a:effectLst>
        </p:spPr>
        <p:txBody>
          <a:bodyPr anchor="b" anchorCtr="1"/>
          <a:lstStyle>
            <a:lvl1pPr algn="ctr" rtl="0">
              <a:buNone/>
              <a:defRPr sz="900" baseline="0"/>
            </a:lvl1pPr>
          </a:lstStyle>
          <a:p>
            <a:r>
              <a:rPr lang="en-US" dirty="0"/>
              <a:t>Image holder</a:t>
            </a:r>
          </a:p>
        </p:txBody>
      </p:sp>
      <p:sp>
        <p:nvSpPr>
          <p:cNvPr id="28" name="Picture Placeholder 12"/>
          <p:cNvSpPr>
            <a:spLocks noGrp="1"/>
          </p:cNvSpPr>
          <p:nvPr>
            <p:ph type="pic" sz="quarter" idx="17" hasCustomPrompt="1"/>
          </p:nvPr>
        </p:nvSpPr>
        <p:spPr>
          <a:xfrm>
            <a:off x="2921000" y="1454764"/>
            <a:ext cx="1371600" cy="1508760"/>
          </a:xfrm>
          <a:prstGeom prst="rect">
            <a:avLst/>
          </a:prstGeom>
          <a:ln w="25400">
            <a:solidFill>
              <a:schemeClr val="accent2"/>
            </a:solidFill>
          </a:ln>
          <a:effectLst>
            <a:outerShdw blurRad="63500" sx="102000" sy="102000" algn="ctr" rotWithShape="0">
              <a:prstClr val="black">
                <a:alpha val="40000"/>
              </a:prstClr>
            </a:outerShdw>
          </a:effectLst>
        </p:spPr>
        <p:txBody>
          <a:bodyPr anchor="b" anchorCtr="1"/>
          <a:lstStyle>
            <a:lvl1pPr algn="ctr" rtl="0">
              <a:buNone/>
              <a:defRPr sz="900" baseline="0"/>
            </a:lvl1pPr>
          </a:lstStyle>
          <a:p>
            <a:r>
              <a:rPr lang="en-US" dirty="0"/>
              <a:t>Image holder</a:t>
            </a:r>
          </a:p>
        </p:txBody>
      </p:sp>
      <p:sp>
        <p:nvSpPr>
          <p:cNvPr id="29" name="Picture Placeholder 12"/>
          <p:cNvSpPr>
            <a:spLocks noGrp="1"/>
          </p:cNvSpPr>
          <p:nvPr>
            <p:ph type="pic" sz="quarter" idx="18" hasCustomPrompt="1"/>
          </p:nvPr>
        </p:nvSpPr>
        <p:spPr>
          <a:xfrm>
            <a:off x="4851400" y="1454764"/>
            <a:ext cx="1371600" cy="1508760"/>
          </a:xfrm>
          <a:prstGeom prst="rect">
            <a:avLst/>
          </a:prstGeom>
          <a:ln w="25400">
            <a:solidFill>
              <a:schemeClr val="accent3"/>
            </a:solidFill>
          </a:ln>
          <a:effectLst>
            <a:outerShdw blurRad="63500" sx="102000" sy="102000" algn="ctr" rotWithShape="0">
              <a:prstClr val="black">
                <a:alpha val="40000"/>
              </a:prstClr>
            </a:outerShdw>
          </a:effectLst>
        </p:spPr>
        <p:txBody>
          <a:bodyPr anchor="b" anchorCtr="1"/>
          <a:lstStyle>
            <a:lvl1pPr algn="ctr" rtl="0">
              <a:buNone/>
              <a:defRPr sz="900" baseline="0"/>
            </a:lvl1pPr>
          </a:lstStyle>
          <a:p>
            <a:r>
              <a:rPr lang="en-US" dirty="0"/>
              <a:t>Image holder</a:t>
            </a:r>
          </a:p>
        </p:txBody>
      </p:sp>
      <p:sp>
        <p:nvSpPr>
          <p:cNvPr id="30" name="Picture Placeholder 12"/>
          <p:cNvSpPr>
            <a:spLocks noGrp="1"/>
          </p:cNvSpPr>
          <p:nvPr>
            <p:ph type="pic" sz="quarter" idx="19" hasCustomPrompt="1"/>
          </p:nvPr>
        </p:nvSpPr>
        <p:spPr>
          <a:xfrm>
            <a:off x="6781800" y="1454764"/>
            <a:ext cx="1371600" cy="1508760"/>
          </a:xfrm>
          <a:prstGeom prst="rect">
            <a:avLst/>
          </a:prstGeom>
          <a:ln w="25400">
            <a:solidFill>
              <a:schemeClr val="accent4"/>
            </a:solidFill>
          </a:ln>
          <a:effectLst>
            <a:outerShdw blurRad="63500" sx="102000" sy="102000" algn="ctr" rotWithShape="0">
              <a:prstClr val="black">
                <a:alpha val="40000"/>
              </a:prstClr>
            </a:outerShdw>
          </a:effectLst>
        </p:spPr>
        <p:txBody>
          <a:bodyPr anchor="b" anchorCtr="1"/>
          <a:lstStyle>
            <a:lvl1pPr algn="ctr" rtl="0">
              <a:buNone/>
              <a:defRPr sz="900" baseline="0"/>
            </a:lvl1pPr>
          </a:lstStyle>
          <a:p>
            <a:r>
              <a:rPr lang="en-US" dirty="0"/>
              <a:t>Image holder</a:t>
            </a:r>
          </a:p>
        </p:txBody>
      </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lide(fromTop)">
                                      <p:cBhvr>
                                        <p:cTn id="7" dur="500"/>
                                        <p:tgtEl>
                                          <p:spTgt spid="11"/>
                                        </p:tgtEl>
                                      </p:cBhvr>
                                    </p:animEffect>
                                  </p:childTnLst>
                                </p:cTn>
                              </p:par>
                              <p:par>
                                <p:cTn id="8" presetID="12" presetClass="entr" presetSubtype="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slide(fromTop)">
                                      <p:cBhvr>
                                        <p:cTn id="10" dur="500"/>
                                        <p:tgtEl>
                                          <p:spTgt spid="12"/>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anim calcmode="lin" valueType="num">
                                      <p:cBhvr>
                                        <p:cTn id="14" dur="500" fill="hold"/>
                                        <p:tgtEl>
                                          <p:spTgt spid="9"/>
                                        </p:tgtEl>
                                        <p:attrNameLst>
                                          <p:attrName>ppt_x</p:attrName>
                                        </p:attrNameLst>
                                      </p:cBhvr>
                                      <p:tavLst>
                                        <p:tav tm="0">
                                          <p:val>
                                            <p:strVal val="#ppt_x"/>
                                          </p:val>
                                        </p:tav>
                                        <p:tav tm="100000">
                                          <p:val>
                                            <p:strVal val="#ppt_x"/>
                                          </p:val>
                                        </p:tav>
                                      </p:tavLst>
                                    </p:anim>
                                    <p:anim calcmode="lin" valueType="num">
                                      <p:cBhvr>
                                        <p:cTn id="15" dur="5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fade">
                                      <p:cBhvr>
                                        <p:cTn id="24" dur="500"/>
                                        <p:tgtEl>
                                          <p:spTgt spid="10">
                                            <p:txEl>
                                              <p:pRg st="0" end="0"/>
                                            </p:txEl>
                                          </p:spTgt>
                                        </p:tgtEl>
                                      </p:cBhvr>
                                    </p:animEffect>
                                  </p:childTnLst>
                                </p:cTn>
                              </p:par>
                            </p:childTnLst>
                          </p:cTn>
                        </p:par>
                        <p:par>
                          <p:cTn id="25" fill="hold">
                            <p:stCondLst>
                              <p:cond delay="1000"/>
                            </p:stCondLst>
                            <p:childTnLst>
                              <p:par>
                                <p:cTn id="26" presetID="12" presetClass="entr" presetSubtype="4"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slide(fromBottom)">
                                      <p:cBhvr>
                                        <p:cTn id="28" dur="500"/>
                                        <p:tgtEl>
                                          <p:spTgt spid="27"/>
                                        </p:tgtEl>
                                      </p:cBhvr>
                                    </p:animEffect>
                                  </p:childTnLst>
                                </p:cTn>
                              </p:par>
                            </p:childTnLst>
                          </p:cTn>
                        </p:par>
                        <p:par>
                          <p:cTn id="29" fill="hold">
                            <p:stCondLst>
                              <p:cond delay="1500"/>
                            </p:stCondLst>
                            <p:childTnLst>
                              <p:par>
                                <p:cTn id="30" presetID="12" presetClass="entr" presetSubtype="4"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slide(fromBottom)">
                                      <p:cBhvr>
                                        <p:cTn id="32" dur="500"/>
                                        <p:tgtEl>
                                          <p:spTgt spid="28"/>
                                        </p:tgtEl>
                                      </p:cBhvr>
                                    </p:animEffect>
                                  </p:childTnLst>
                                </p:cTn>
                              </p:par>
                            </p:childTnLst>
                          </p:cTn>
                        </p:par>
                        <p:par>
                          <p:cTn id="33" fill="hold">
                            <p:stCondLst>
                              <p:cond delay="2000"/>
                            </p:stCondLst>
                            <p:childTnLst>
                              <p:par>
                                <p:cTn id="34" presetID="12" presetClass="entr" presetSubtype="4"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slide(fromBottom)">
                                      <p:cBhvr>
                                        <p:cTn id="36" dur="500"/>
                                        <p:tgtEl>
                                          <p:spTgt spid="29"/>
                                        </p:tgtEl>
                                      </p:cBhvr>
                                    </p:animEffect>
                                  </p:childTnLst>
                                </p:cTn>
                              </p:par>
                            </p:childTnLst>
                          </p:cTn>
                        </p:par>
                        <p:par>
                          <p:cTn id="37" fill="hold">
                            <p:stCondLst>
                              <p:cond delay="2500"/>
                            </p:stCondLst>
                            <p:childTnLst>
                              <p:par>
                                <p:cTn id="38" presetID="12" presetClass="entr" presetSubtype="4" fill="hold" grpId="0" nodeType="after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slide(fromBottom)">
                                      <p:cBhvr>
                                        <p:cTn id="4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animBg="1"/>
      <p:bldP spid="12" grpId="0"/>
      <p:bldP spid="27" grpId="0" animBg="1"/>
      <p:bldP spid="28" grpId="0" animBg="1"/>
      <p:bldP spid="29" grpId="0" animBg="1"/>
      <p:bldP spid="30" grpId="0" animBg="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1752600" y="267471"/>
            <a:ext cx="5638800" cy="353524"/>
          </a:xfrm>
          <a:prstGeom prst="rect">
            <a:avLst/>
          </a:prstGeom>
        </p:spPr>
        <p:txBody>
          <a:bodyPr wrap="none" lIns="0" tIns="0" rIns="0" bIns="0" anchor="ctr">
            <a:noAutofit/>
          </a:bodyPr>
          <a:lstStyle>
            <a:lvl1pPr algn="ctr">
              <a:defRPr sz="2400" b="1" baseline="0">
                <a:solidFill>
                  <a:schemeClr val="tx1">
                    <a:lumMod val="50000"/>
                    <a:lumOff val="50000"/>
                  </a:schemeClr>
                </a:solidFill>
              </a:defRPr>
            </a:lvl1pPr>
          </a:lstStyle>
          <a:p>
            <a:r>
              <a:rPr lang="en-US" dirty="0"/>
              <a:t>Click To Edit Master Title Style</a:t>
            </a:r>
          </a:p>
        </p:txBody>
      </p:sp>
      <p:sp>
        <p:nvSpPr>
          <p:cNvPr id="10" name="Text Placeholder 3"/>
          <p:cNvSpPr>
            <a:spLocks noGrp="1"/>
          </p:cNvSpPr>
          <p:nvPr>
            <p:ph type="body" sz="half" idx="2" hasCustomPrompt="1"/>
          </p:nvPr>
        </p:nvSpPr>
        <p:spPr>
          <a:xfrm>
            <a:off x="2514600" y="691292"/>
            <a:ext cx="4114800" cy="200746"/>
          </a:xfrm>
          <a:prstGeom prst="rect">
            <a:avLst/>
          </a:prstGeom>
        </p:spPr>
        <p:txBody>
          <a:bodyPr wrap="square" lIns="0" tIns="0" rIns="0" bIns="0" anchor="ctr">
            <a:noAutofit/>
          </a:bodyPr>
          <a:lstStyle>
            <a:lvl1pPr marL="0" indent="0" algn="ctr">
              <a:buNone/>
              <a:defRPr sz="1200" b="1" i="0" baseline="0">
                <a:solidFill>
                  <a:schemeClr val="tx1">
                    <a:lumMod val="50000"/>
                    <a:lumOff val="50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dirty="0"/>
              <a:t>Type the subtitle of your great here</a:t>
            </a:r>
          </a:p>
        </p:txBody>
      </p:sp>
      <p:sp>
        <p:nvSpPr>
          <p:cNvPr id="11" name="Flowchart: Off-page Connector 10"/>
          <p:cNvSpPr/>
          <p:nvPr userDrawn="1"/>
        </p:nvSpPr>
        <p:spPr>
          <a:xfrm>
            <a:off x="8534400" y="0"/>
            <a:ext cx="341768" cy="448115"/>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lide Number Placeholder 4"/>
          <p:cNvSpPr>
            <a:spLocks noGrp="1"/>
          </p:cNvSpPr>
          <p:nvPr>
            <p:ph type="sldNum" sz="quarter" idx="12"/>
          </p:nvPr>
        </p:nvSpPr>
        <p:spPr>
          <a:xfrm>
            <a:off x="8476444" y="86739"/>
            <a:ext cx="457681" cy="274637"/>
          </a:xfrm>
          <a:prstGeom prst="rect">
            <a:avLst/>
          </a:prstGeom>
        </p:spPr>
        <p:txBody>
          <a:bodyPr anchor="ctr"/>
          <a:lstStyle>
            <a:lvl1pPr algn="ctr">
              <a:defRPr sz="1000" b="1">
                <a:solidFill>
                  <a:schemeClr val="tx1">
                    <a:lumMod val="75000"/>
                    <a:lumOff val="25000"/>
                  </a:schemeClr>
                </a:solidFill>
              </a:defRPr>
            </a:lvl1pPr>
          </a:lstStyle>
          <a:p>
            <a:fld id="{C136B7D2-B98C-44FD-8D04-7EC62A564975}" type="slidenum">
              <a:rPr lang="en-US" smtClean="0"/>
              <a:pPr/>
              <a:t>‹#›</a:t>
            </a:fld>
            <a:endParaRPr lang="en-US" dirty="0"/>
          </a:p>
        </p:txBody>
      </p:sp>
      <p:sp>
        <p:nvSpPr>
          <p:cNvPr id="14" name="Rectangle 13"/>
          <p:cNvSpPr/>
          <p:nvPr userDrawn="1"/>
        </p:nvSpPr>
        <p:spPr>
          <a:xfrm>
            <a:off x="-1" y="5067300"/>
            <a:ext cx="1838326"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1826418" y="5067300"/>
            <a:ext cx="1838326"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3652837" y="5067300"/>
            <a:ext cx="1838326"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5479256" y="5067300"/>
            <a:ext cx="1838326"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305674" y="5067300"/>
            <a:ext cx="1838326"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22"/>
          <p:cNvGrpSpPr/>
          <p:nvPr userDrawn="1"/>
        </p:nvGrpSpPr>
        <p:grpSpPr>
          <a:xfrm>
            <a:off x="3886200" y="623345"/>
            <a:ext cx="1371600" cy="45719"/>
            <a:chOff x="3717234" y="921855"/>
            <a:chExt cx="1371600" cy="76200"/>
          </a:xfrm>
        </p:grpSpPr>
        <p:sp>
          <p:nvSpPr>
            <p:cNvPr id="13" name="Rectangle 12"/>
            <p:cNvSpPr/>
            <p:nvPr userDrawn="1"/>
          </p:nvSpPr>
          <p:spPr>
            <a:xfrm>
              <a:off x="3717234" y="921855"/>
              <a:ext cx="228600"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4002984" y="921855"/>
              <a:ext cx="228600"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4288734" y="921855"/>
              <a:ext cx="228600"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a:off x="4574484" y="921855"/>
              <a:ext cx="228600"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a:off x="4860234" y="921855"/>
              <a:ext cx="228600"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grpSp>
      <p:sp>
        <p:nvSpPr>
          <p:cNvPr id="27" name="Picture Placeholder 12"/>
          <p:cNvSpPr>
            <a:spLocks noGrp="1"/>
          </p:cNvSpPr>
          <p:nvPr>
            <p:ph type="pic" sz="quarter" idx="16" hasCustomPrompt="1"/>
          </p:nvPr>
        </p:nvSpPr>
        <p:spPr>
          <a:xfrm>
            <a:off x="1192146" y="1476332"/>
            <a:ext cx="1429515" cy="1436370"/>
          </a:xfrm>
          <a:prstGeom prst="ellipse">
            <a:avLst/>
          </a:prstGeom>
          <a:ln w="25400">
            <a:noFill/>
          </a:ln>
          <a:effectLst>
            <a:outerShdw blurRad="63500" sx="102000" sy="102000" algn="ctr" rotWithShape="0">
              <a:prstClr val="black">
                <a:alpha val="40000"/>
              </a:prstClr>
            </a:outerShdw>
          </a:effectLst>
        </p:spPr>
        <p:txBody>
          <a:bodyPr anchor="b" anchorCtr="1"/>
          <a:lstStyle>
            <a:lvl1pPr algn="ctr" rtl="0">
              <a:buNone/>
              <a:defRPr sz="900" baseline="0"/>
            </a:lvl1pPr>
          </a:lstStyle>
          <a:p>
            <a:r>
              <a:rPr lang="en-US" dirty="0"/>
              <a:t>Image holder</a:t>
            </a:r>
          </a:p>
        </p:txBody>
      </p:sp>
      <p:grpSp>
        <p:nvGrpSpPr>
          <p:cNvPr id="24" name="Group 23"/>
          <p:cNvGrpSpPr/>
          <p:nvPr userDrawn="1"/>
        </p:nvGrpSpPr>
        <p:grpSpPr>
          <a:xfrm>
            <a:off x="1068704" y="1352550"/>
            <a:ext cx="1676399" cy="1683934"/>
            <a:chOff x="6891338" y="1874838"/>
            <a:chExt cx="1412875" cy="1419225"/>
          </a:xfrm>
          <a:solidFill>
            <a:schemeClr val="accent1"/>
          </a:solidFill>
        </p:grpSpPr>
        <p:sp>
          <p:nvSpPr>
            <p:cNvPr id="25" name="Freeform 19"/>
            <p:cNvSpPr>
              <a:spLocks noEditPoints="1"/>
            </p:cNvSpPr>
            <p:nvPr/>
          </p:nvSpPr>
          <p:spPr bwMode="auto">
            <a:xfrm>
              <a:off x="6892925" y="1881188"/>
              <a:ext cx="1395413" cy="1412875"/>
            </a:xfrm>
            <a:custGeom>
              <a:avLst/>
              <a:gdLst/>
              <a:ahLst/>
              <a:cxnLst>
                <a:cxn ang="0">
                  <a:pos x="680" y="171"/>
                </a:cxn>
                <a:cxn ang="0">
                  <a:pos x="682" y="171"/>
                </a:cxn>
                <a:cxn ang="0">
                  <a:pos x="392" y="0"/>
                </a:cxn>
                <a:cxn ang="0">
                  <a:pos x="127" y="104"/>
                </a:cxn>
                <a:cxn ang="0">
                  <a:pos x="13" y="480"/>
                </a:cxn>
                <a:cxn ang="0">
                  <a:pos x="170" y="712"/>
                </a:cxn>
                <a:cxn ang="0">
                  <a:pos x="364" y="780"/>
                </a:cxn>
                <a:cxn ang="0">
                  <a:pos x="547" y="746"/>
                </a:cxn>
                <a:cxn ang="0">
                  <a:pos x="671" y="657"/>
                </a:cxn>
                <a:cxn ang="0">
                  <a:pos x="768" y="464"/>
                </a:cxn>
                <a:cxn ang="0">
                  <a:pos x="764" y="397"/>
                </a:cxn>
                <a:cxn ang="0">
                  <a:pos x="738" y="413"/>
                </a:cxn>
                <a:cxn ang="0">
                  <a:pos x="537" y="712"/>
                </a:cxn>
                <a:cxn ang="0">
                  <a:pos x="210" y="699"/>
                </a:cxn>
                <a:cxn ang="0">
                  <a:pos x="34" y="326"/>
                </a:cxn>
                <a:cxn ang="0">
                  <a:pos x="225" y="66"/>
                </a:cxn>
                <a:cxn ang="0">
                  <a:pos x="390" y="26"/>
                </a:cxn>
                <a:cxn ang="0">
                  <a:pos x="500" y="43"/>
                </a:cxn>
                <a:cxn ang="0">
                  <a:pos x="666" y="151"/>
                </a:cxn>
                <a:cxn ang="0">
                  <a:pos x="569" y="68"/>
                </a:cxn>
                <a:cxn ang="0">
                  <a:pos x="678" y="160"/>
                </a:cxn>
                <a:cxn ang="0">
                  <a:pos x="702" y="190"/>
                </a:cxn>
                <a:cxn ang="0">
                  <a:pos x="710" y="202"/>
                </a:cxn>
                <a:cxn ang="0">
                  <a:pos x="389" y="15"/>
                </a:cxn>
                <a:cxn ang="0">
                  <a:pos x="132" y="117"/>
                </a:cxn>
                <a:cxn ang="0">
                  <a:pos x="58" y="214"/>
                </a:cxn>
                <a:cxn ang="0">
                  <a:pos x="69" y="190"/>
                </a:cxn>
                <a:cxn ang="0">
                  <a:pos x="69" y="190"/>
                </a:cxn>
                <a:cxn ang="0">
                  <a:pos x="69" y="190"/>
                </a:cxn>
                <a:cxn ang="0">
                  <a:pos x="73" y="184"/>
                </a:cxn>
                <a:cxn ang="0">
                  <a:pos x="170" y="81"/>
                </a:cxn>
                <a:cxn ang="0">
                  <a:pos x="468" y="16"/>
                </a:cxn>
                <a:cxn ang="0">
                  <a:pos x="751" y="266"/>
                </a:cxn>
                <a:cxn ang="0">
                  <a:pos x="745" y="244"/>
                </a:cxn>
                <a:cxn ang="0">
                  <a:pos x="406" y="4"/>
                </a:cxn>
                <a:cxn ang="0">
                  <a:pos x="242" y="33"/>
                </a:cxn>
                <a:cxn ang="0">
                  <a:pos x="40" y="226"/>
                </a:cxn>
                <a:cxn ang="0">
                  <a:pos x="150" y="85"/>
                </a:cxn>
                <a:cxn ang="0">
                  <a:pos x="469" y="9"/>
                </a:cxn>
                <a:cxn ang="0">
                  <a:pos x="725" y="193"/>
                </a:cxn>
                <a:cxn ang="0">
                  <a:pos x="773" y="329"/>
                </a:cxn>
                <a:cxn ang="0">
                  <a:pos x="703" y="157"/>
                </a:cxn>
                <a:cxn ang="0">
                  <a:pos x="392" y="0"/>
                </a:cxn>
              </a:cxnLst>
              <a:rect l="0" t="0" r="r" b="b"/>
              <a:pathLst>
                <a:path w="773" h="781">
                  <a:moveTo>
                    <a:pt x="666" y="151"/>
                  </a:moveTo>
                  <a:cubicBezTo>
                    <a:pt x="674" y="161"/>
                    <a:pt x="679" y="169"/>
                    <a:pt x="680" y="171"/>
                  </a:cubicBezTo>
                  <a:cubicBezTo>
                    <a:pt x="680" y="171"/>
                    <a:pt x="680" y="171"/>
                    <a:pt x="680" y="171"/>
                  </a:cubicBezTo>
                  <a:cubicBezTo>
                    <a:pt x="680" y="171"/>
                    <a:pt x="682" y="173"/>
                    <a:pt x="683" y="174"/>
                  </a:cubicBezTo>
                  <a:cubicBezTo>
                    <a:pt x="684" y="176"/>
                    <a:pt x="686" y="178"/>
                    <a:pt x="686" y="178"/>
                  </a:cubicBezTo>
                  <a:cubicBezTo>
                    <a:pt x="686" y="178"/>
                    <a:pt x="685" y="176"/>
                    <a:pt x="682" y="171"/>
                  </a:cubicBezTo>
                  <a:cubicBezTo>
                    <a:pt x="679" y="167"/>
                    <a:pt x="675" y="161"/>
                    <a:pt x="668" y="153"/>
                  </a:cubicBezTo>
                  <a:cubicBezTo>
                    <a:pt x="668" y="153"/>
                    <a:pt x="667" y="152"/>
                    <a:pt x="666" y="151"/>
                  </a:cubicBezTo>
                  <a:moveTo>
                    <a:pt x="392" y="0"/>
                  </a:moveTo>
                  <a:cubicBezTo>
                    <a:pt x="391" y="0"/>
                    <a:pt x="389" y="0"/>
                    <a:pt x="388" y="0"/>
                  </a:cubicBezTo>
                  <a:cubicBezTo>
                    <a:pt x="342" y="1"/>
                    <a:pt x="294" y="10"/>
                    <a:pt x="249" y="27"/>
                  </a:cubicBezTo>
                  <a:cubicBezTo>
                    <a:pt x="205" y="45"/>
                    <a:pt x="163" y="71"/>
                    <a:pt x="127" y="104"/>
                  </a:cubicBezTo>
                  <a:cubicBezTo>
                    <a:pt x="92" y="137"/>
                    <a:pt x="63" y="177"/>
                    <a:pt x="42" y="219"/>
                  </a:cubicBezTo>
                  <a:cubicBezTo>
                    <a:pt x="21" y="262"/>
                    <a:pt x="9" y="307"/>
                    <a:pt x="4" y="352"/>
                  </a:cubicBezTo>
                  <a:cubicBezTo>
                    <a:pt x="0" y="396"/>
                    <a:pt x="3" y="440"/>
                    <a:pt x="13" y="480"/>
                  </a:cubicBezTo>
                  <a:cubicBezTo>
                    <a:pt x="22" y="520"/>
                    <a:pt x="37" y="556"/>
                    <a:pt x="55" y="587"/>
                  </a:cubicBezTo>
                  <a:cubicBezTo>
                    <a:pt x="73" y="617"/>
                    <a:pt x="93" y="643"/>
                    <a:pt x="113" y="664"/>
                  </a:cubicBezTo>
                  <a:cubicBezTo>
                    <a:pt x="133" y="684"/>
                    <a:pt x="153" y="700"/>
                    <a:pt x="170" y="712"/>
                  </a:cubicBezTo>
                  <a:cubicBezTo>
                    <a:pt x="187" y="724"/>
                    <a:pt x="201" y="732"/>
                    <a:pt x="211" y="737"/>
                  </a:cubicBezTo>
                  <a:cubicBezTo>
                    <a:pt x="220" y="742"/>
                    <a:pt x="226" y="744"/>
                    <a:pt x="226" y="744"/>
                  </a:cubicBezTo>
                  <a:cubicBezTo>
                    <a:pt x="273" y="767"/>
                    <a:pt x="321" y="778"/>
                    <a:pt x="364" y="780"/>
                  </a:cubicBezTo>
                  <a:cubicBezTo>
                    <a:pt x="372" y="781"/>
                    <a:pt x="380" y="781"/>
                    <a:pt x="388" y="781"/>
                  </a:cubicBezTo>
                  <a:cubicBezTo>
                    <a:pt x="422" y="781"/>
                    <a:pt x="452" y="777"/>
                    <a:pt x="477" y="771"/>
                  </a:cubicBezTo>
                  <a:cubicBezTo>
                    <a:pt x="508" y="763"/>
                    <a:pt x="532" y="753"/>
                    <a:pt x="547" y="746"/>
                  </a:cubicBezTo>
                  <a:cubicBezTo>
                    <a:pt x="563" y="739"/>
                    <a:pt x="571" y="734"/>
                    <a:pt x="571" y="734"/>
                  </a:cubicBezTo>
                  <a:cubicBezTo>
                    <a:pt x="571" y="734"/>
                    <a:pt x="571" y="734"/>
                    <a:pt x="571" y="734"/>
                  </a:cubicBezTo>
                  <a:cubicBezTo>
                    <a:pt x="613" y="711"/>
                    <a:pt x="646" y="684"/>
                    <a:pt x="671" y="657"/>
                  </a:cubicBezTo>
                  <a:cubicBezTo>
                    <a:pt x="696" y="630"/>
                    <a:pt x="714" y="603"/>
                    <a:pt x="728" y="579"/>
                  </a:cubicBezTo>
                  <a:cubicBezTo>
                    <a:pt x="741" y="554"/>
                    <a:pt x="750" y="532"/>
                    <a:pt x="756" y="513"/>
                  </a:cubicBezTo>
                  <a:cubicBezTo>
                    <a:pt x="762" y="494"/>
                    <a:pt x="765" y="477"/>
                    <a:pt x="768" y="464"/>
                  </a:cubicBezTo>
                  <a:cubicBezTo>
                    <a:pt x="772" y="437"/>
                    <a:pt x="773" y="421"/>
                    <a:pt x="773" y="412"/>
                  </a:cubicBezTo>
                  <a:cubicBezTo>
                    <a:pt x="773" y="403"/>
                    <a:pt x="773" y="401"/>
                    <a:pt x="773" y="401"/>
                  </a:cubicBezTo>
                  <a:cubicBezTo>
                    <a:pt x="764" y="397"/>
                    <a:pt x="764" y="397"/>
                    <a:pt x="764" y="397"/>
                  </a:cubicBezTo>
                  <a:cubicBezTo>
                    <a:pt x="760" y="401"/>
                    <a:pt x="757" y="405"/>
                    <a:pt x="754" y="409"/>
                  </a:cubicBezTo>
                  <a:cubicBezTo>
                    <a:pt x="749" y="410"/>
                    <a:pt x="745" y="411"/>
                    <a:pt x="741" y="413"/>
                  </a:cubicBezTo>
                  <a:cubicBezTo>
                    <a:pt x="740" y="413"/>
                    <a:pt x="739" y="413"/>
                    <a:pt x="738" y="413"/>
                  </a:cubicBezTo>
                  <a:cubicBezTo>
                    <a:pt x="726" y="413"/>
                    <a:pt x="733" y="423"/>
                    <a:pt x="733" y="423"/>
                  </a:cubicBezTo>
                  <a:cubicBezTo>
                    <a:pt x="730" y="486"/>
                    <a:pt x="708" y="546"/>
                    <a:pt x="673" y="597"/>
                  </a:cubicBezTo>
                  <a:cubicBezTo>
                    <a:pt x="638" y="647"/>
                    <a:pt x="590" y="687"/>
                    <a:pt x="537" y="712"/>
                  </a:cubicBezTo>
                  <a:cubicBezTo>
                    <a:pt x="489" y="735"/>
                    <a:pt x="437" y="746"/>
                    <a:pt x="386" y="746"/>
                  </a:cubicBezTo>
                  <a:cubicBezTo>
                    <a:pt x="380" y="746"/>
                    <a:pt x="374" y="746"/>
                    <a:pt x="368" y="745"/>
                  </a:cubicBezTo>
                  <a:cubicBezTo>
                    <a:pt x="311" y="743"/>
                    <a:pt x="257" y="726"/>
                    <a:pt x="210" y="699"/>
                  </a:cubicBezTo>
                  <a:cubicBezTo>
                    <a:pt x="163" y="673"/>
                    <a:pt x="124" y="636"/>
                    <a:pt x="95" y="595"/>
                  </a:cubicBezTo>
                  <a:cubicBezTo>
                    <a:pt x="66" y="553"/>
                    <a:pt x="46" y="507"/>
                    <a:pt x="37" y="461"/>
                  </a:cubicBezTo>
                  <a:cubicBezTo>
                    <a:pt x="27" y="415"/>
                    <a:pt x="27" y="369"/>
                    <a:pt x="34" y="326"/>
                  </a:cubicBezTo>
                  <a:cubicBezTo>
                    <a:pt x="42" y="283"/>
                    <a:pt x="56" y="244"/>
                    <a:pt x="76" y="210"/>
                  </a:cubicBezTo>
                  <a:cubicBezTo>
                    <a:pt x="95" y="175"/>
                    <a:pt x="119" y="146"/>
                    <a:pt x="145" y="122"/>
                  </a:cubicBezTo>
                  <a:cubicBezTo>
                    <a:pt x="170" y="99"/>
                    <a:pt x="198" y="80"/>
                    <a:pt x="225" y="66"/>
                  </a:cubicBezTo>
                  <a:cubicBezTo>
                    <a:pt x="252" y="52"/>
                    <a:pt x="279" y="42"/>
                    <a:pt x="304" y="36"/>
                  </a:cubicBezTo>
                  <a:cubicBezTo>
                    <a:pt x="329" y="30"/>
                    <a:pt x="352" y="27"/>
                    <a:pt x="373" y="26"/>
                  </a:cubicBezTo>
                  <a:cubicBezTo>
                    <a:pt x="379" y="26"/>
                    <a:pt x="384" y="26"/>
                    <a:pt x="390" y="26"/>
                  </a:cubicBezTo>
                  <a:cubicBezTo>
                    <a:pt x="424" y="26"/>
                    <a:pt x="450" y="31"/>
                    <a:pt x="468" y="35"/>
                  </a:cubicBezTo>
                  <a:cubicBezTo>
                    <a:pt x="489" y="39"/>
                    <a:pt x="500" y="43"/>
                    <a:pt x="500" y="43"/>
                  </a:cubicBezTo>
                  <a:cubicBezTo>
                    <a:pt x="500" y="43"/>
                    <a:pt x="500" y="43"/>
                    <a:pt x="500" y="43"/>
                  </a:cubicBezTo>
                  <a:cubicBezTo>
                    <a:pt x="536" y="54"/>
                    <a:pt x="565" y="69"/>
                    <a:pt x="587" y="83"/>
                  </a:cubicBezTo>
                  <a:cubicBezTo>
                    <a:pt x="610" y="98"/>
                    <a:pt x="627" y="112"/>
                    <a:pt x="640" y="124"/>
                  </a:cubicBezTo>
                  <a:cubicBezTo>
                    <a:pt x="651" y="134"/>
                    <a:pt x="660" y="144"/>
                    <a:pt x="666" y="151"/>
                  </a:cubicBezTo>
                  <a:cubicBezTo>
                    <a:pt x="665" y="149"/>
                    <a:pt x="663" y="147"/>
                    <a:pt x="661" y="145"/>
                  </a:cubicBezTo>
                  <a:cubicBezTo>
                    <a:pt x="650" y="131"/>
                    <a:pt x="634" y="116"/>
                    <a:pt x="618" y="102"/>
                  </a:cubicBezTo>
                  <a:cubicBezTo>
                    <a:pt x="601" y="88"/>
                    <a:pt x="583" y="76"/>
                    <a:pt x="569" y="68"/>
                  </a:cubicBezTo>
                  <a:cubicBezTo>
                    <a:pt x="555" y="60"/>
                    <a:pt x="545" y="55"/>
                    <a:pt x="545" y="55"/>
                  </a:cubicBezTo>
                  <a:cubicBezTo>
                    <a:pt x="564" y="64"/>
                    <a:pt x="582" y="75"/>
                    <a:pt x="599" y="87"/>
                  </a:cubicBezTo>
                  <a:cubicBezTo>
                    <a:pt x="629" y="107"/>
                    <a:pt x="655" y="132"/>
                    <a:pt x="678" y="160"/>
                  </a:cubicBezTo>
                  <a:cubicBezTo>
                    <a:pt x="664" y="142"/>
                    <a:pt x="649" y="126"/>
                    <a:pt x="633" y="111"/>
                  </a:cubicBezTo>
                  <a:cubicBezTo>
                    <a:pt x="640" y="117"/>
                    <a:pt x="652" y="128"/>
                    <a:pt x="665" y="142"/>
                  </a:cubicBezTo>
                  <a:cubicBezTo>
                    <a:pt x="678" y="156"/>
                    <a:pt x="691" y="173"/>
                    <a:pt x="702" y="190"/>
                  </a:cubicBezTo>
                  <a:cubicBezTo>
                    <a:pt x="724" y="225"/>
                    <a:pt x="735" y="259"/>
                    <a:pt x="735" y="259"/>
                  </a:cubicBezTo>
                  <a:cubicBezTo>
                    <a:pt x="735" y="259"/>
                    <a:pt x="735" y="259"/>
                    <a:pt x="735" y="259"/>
                  </a:cubicBezTo>
                  <a:cubicBezTo>
                    <a:pt x="732" y="248"/>
                    <a:pt x="725" y="228"/>
                    <a:pt x="710" y="202"/>
                  </a:cubicBezTo>
                  <a:cubicBezTo>
                    <a:pt x="696" y="176"/>
                    <a:pt x="675" y="146"/>
                    <a:pt x="644" y="117"/>
                  </a:cubicBezTo>
                  <a:cubicBezTo>
                    <a:pt x="614" y="88"/>
                    <a:pt x="574" y="61"/>
                    <a:pt x="529" y="42"/>
                  </a:cubicBezTo>
                  <a:cubicBezTo>
                    <a:pt x="486" y="25"/>
                    <a:pt x="437" y="15"/>
                    <a:pt x="389" y="15"/>
                  </a:cubicBezTo>
                  <a:cubicBezTo>
                    <a:pt x="387" y="15"/>
                    <a:pt x="384" y="15"/>
                    <a:pt x="381" y="15"/>
                  </a:cubicBezTo>
                  <a:cubicBezTo>
                    <a:pt x="330" y="16"/>
                    <a:pt x="280" y="28"/>
                    <a:pt x="237" y="47"/>
                  </a:cubicBezTo>
                  <a:cubicBezTo>
                    <a:pt x="194" y="66"/>
                    <a:pt x="159" y="92"/>
                    <a:pt x="132" y="117"/>
                  </a:cubicBezTo>
                  <a:cubicBezTo>
                    <a:pt x="105" y="143"/>
                    <a:pt x="87" y="168"/>
                    <a:pt x="75" y="185"/>
                  </a:cubicBezTo>
                  <a:cubicBezTo>
                    <a:pt x="63" y="203"/>
                    <a:pt x="58" y="214"/>
                    <a:pt x="58" y="214"/>
                  </a:cubicBezTo>
                  <a:cubicBezTo>
                    <a:pt x="58" y="214"/>
                    <a:pt x="58" y="214"/>
                    <a:pt x="58" y="214"/>
                  </a:cubicBezTo>
                  <a:cubicBezTo>
                    <a:pt x="61" y="206"/>
                    <a:pt x="71" y="187"/>
                    <a:pt x="88" y="162"/>
                  </a:cubicBezTo>
                  <a:cubicBezTo>
                    <a:pt x="87" y="164"/>
                    <a:pt x="87" y="165"/>
                    <a:pt x="86" y="166"/>
                  </a:cubicBezTo>
                  <a:cubicBezTo>
                    <a:pt x="75" y="180"/>
                    <a:pt x="70" y="189"/>
                    <a:pt x="69" y="190"/>
                  </a:cubicBezTo>
                  <a:cubicBezTo>
                    <a:pt x="69" y="190"/>
                    <a:pt x="69" y="190"/>
                    <a:pt x="69" y="190"/>
                  </a:cubicBezTo>
                  <a:cubicBezTo>
                    <a:pt x="69" y="190"/>
                    <a:pt x="69" y="190"/>
                    <a:pt x="69" y="190"/>
                  </a:cubicBezTo>
                  <a:cubicBezTo>
                    <a:pt x="69" y="190"/>
                    <a:pt x="69" y="190"/>
                    <a:pt x="69" y="190"/>
                  </a:cubicBezTo>
                  <a:cubicBezTo>
                    <a:pt x="69" y="190"/>
                    <a:pt x="69" y="190"/>
                    <a:pt x="69" y="190"/>
                  </a:cubicBezTo>
                  <a:cubicBezTo>
                    <a:pt x="69" y="190"/>
                    <a:pt x="69" y="190"/>
                    <a:pt x="69" y="190"/>
                  </a:cubicBezTo>
                  <a:cubicBezTo>
                    <a:pt x="69" y="190"/>
                    <a:pt x="69" y="190"/>
                    <a:pt x="69" y="190"/>
                  </a:cubicBezTo>
                  <a:cubicBezTo>
                    <a:pt x="69" y="190"/>
                    <a:pt x="69" y="190"/>
                    <a:pt x="69" y="190"/>
                  </a:cubicBezTo>
                  <a:cubicBezTo>
                    <a:pt x="69" y="190"/>
                    <a:pt x="70" y="189"/>
                    <a:pt x="70" y="189"/>
                  </a:cubicBezTo>
                  <a:cubicBezTo>
                    <a:pt x="71" y="188"/>
                    <a:pt x="72" y="186"/>
                    <a:pt x="73" y="184"/>
                  </a:cubicBezTo>
                  <a:cubicBezTo>
                    <a:pt x="76" y="180"/>
                    <a:pt x="80" y="173"/>
                    <a:pt x="86" y="166"/>
                  </a:cubicBezTo>
                  <a:cubicBezTo>
                    <a:pt x="87" y="163"/>
                    <a:pt x="89" y="161"/>
                    <a:pt x="91" y="158"/>
                  </a:cubicBezTo>
                  <a:cubicBezTo>
                    <a:pt x="109" y="134"/>
                    <a:pt x="135" y="106"/>
                    <a:pt x="170" y="81"/>
                  </a:cubicBezTo>
                  <a:cubicBezTo>
                    <a:pt x="206" y="54"/>
                    <a:pt x="252" y="31"/>
                    <a:pt x="305" y="19"/>
                  </a:cubicBezTo>
                  <a:cubicBezTo>
                    <a:pt x="333" y="12"/>
                    <a:pt x="362" y="8"/>
                    <a:pt x="392" y="8"/>
                  </a:cubicBezTo>
                  <a:cubicBezTo>
                    <a:pt x="418" y="8"/>
                    <a:pt x="443" y="11"/>
                    <a:pt x="468" y="16"/>
                  </a:cubicBezTo>
                  <a:cubicBezTo>
                    <a:pt x="522" y="27"/>
                    <a:pt x="573" y="50"/>
                    <a:pt x="614" y="80"/>
                  </a:cubicBezTo>
                  <a:cubicBezTo>
                    <a:pt x="655" y="110"/>
                    <a:pt x="687" y="146"/>
                    <a:pt x="709" y="179"/>
                  </a:cubicBezTo>
                  <a:cubicBezTo>
                    <a:pt x="731" y="213"/>
                    <a:pt x="744" y="244"/>
                    <a:pt x="751" y="266"/>
                  </a:cubicBezTo>
                  <a:cubicBezTo>
                    <a:pt x="759" y="288"/>
                    <a:pt x="761" y="301"/>
                    <a:pt x="761" y="301"/>
                  </a:cubicBezTo>
                  <a:cubicBezTo>
                    <a:pt x="761" y="301"/>
                    <a:pt x="761" y="301"/>
                    <a:pt x="761" y="301"/>
                  </a:cubicBezTo>
                  <a:cubicBezTo>
                    <a:pt x="760" y="292"/>
                    <a:pt x="756" y="272"/>
                    <a:pt x="745" y="244"/>
                  </a:cubicBezTo>
                  <a:cubicBezTo>
                    <a:pt x="734" y="215"/>
                    <a:pt x="715" y="180"/>
                    <a:pt x="686" y="144"/>
                  </a:cubicBezTo>
                  <a:cubicBezTo>
                    <a:pt x="658" y="109"/>
                    <a:pt x="618" y="74"/>
                    <a:pt x="569" y="48"/>
                  </a:cubicBezTo>
                  <a:cubicBezTo>
                    <a:pt x="521" y="22"/>
                    <a:pt x="464" y="6"/>
                    <a:pt x="406" y="4"/>
                  </a:cubicBezTo>
                  <a:cubicBezTo>
                    <a:pt x="401" y="4"/>
                    <a:pt x="395" y="4"/>
                    <a:pt x="390" y="4"/>
                  </a:cubicBezTo>
                  <a:cubicBezTo>
                    <a:pt x="367" y="4"/>
                    <a:pt x="344" y="6"/>
                    <a:pt x="321" y="10"/>
                  </a:cubicBezTo>
                  <a:cubicBezTo>
                    <a:pt x="294" y="15"/>
                    <a:pt x="267" y="23"/>
                    <a:pt x="242" y="33"/>
                  </a:cubicBezTo>
                  <a:cubicBezTo>
                    <a:pt x="193" y="54"/>
                    <a:pt x="152" y="83"/>
                    <a:pt x="122" y="112"/>
                  </a:cubicBezTo>
                  <a:cubicBezTo>
                    <a:pt x="91" y="142"/>
                    <a:pt x="71" y="171"/>
                    <a:pt x="58" y="192"/>
                  </a:cubicBezTo>
                  <a:cubicBezTo>
                    <a:pt x="46" y="213"/>
                    <a:pt x="40" y="226"/>
                    <a:pt x="40" y="226"/>
                  </a:cubicBezTo>
                  <a:cubicBezTo>
                    <a:pt x="40" y="226"/>
                    <a:pt x="40" y="226"/>
                    <a:pt x="40" y="226"/>
                  </a:cubicBezTo>
                  <a:cubicBezTo>
                    <a:pt x="43" y="219"/>
                    <a:pt x="52" y="200"/>
                    <a:pt x="69" y="174"/>
                  </a:cubicBezTo>
                  <a:cubicBezTo>
                    <a:pt x="86" y="148"/>
                    <a:pt x="113" y="115"/>
                    <a:pt x="150" y="85"/>
                  </a:cubicBezTo>
                  <a:cubicBezTo>
                    <a:pt x="188" y="55"/>
                    <a:pt x="237" y="29"/>
                    <a:pt x="292" y="14"/>
                  </a:cubicBezTo>
                  <a:cubicBezTo>
                    <a:pt x="324" y="6"/>
                    <a:pt x="357" y="1"/>
                    <a:pt x="391" y="1"/>
                  </a:cubicBezTo>
                  <a:cubicBezTo>
                    <a:pt x="417" y="1"/>
                    <a:pt x="443" y="4"/>
                    <a:pt x="469" y="9"/>
                  </a:cubicBezTo>
                  <a:cubicBezTo>
                    <a:pt x="498" y="15"/>
                    <a:pt x="527" y="25"/>
                    <a:pt x="553" y="37"/>
                  </a:cubicBezTo>
                  <a:cubicBezTo>
                    <a:pt x="580" y="49"/>
                    <a:pt x="605" y="64"/>
                    <a:pt x="626" y="81"/>
                  </a:cubicBezTo>
                  <a:cubicBezTo>
                    <a:pt x="671" y="115"/>
                    <a:pt x="703" y="155"/>
                    <a:pt x="725" y="193"/>
                  </a:cubicBezTo>
                  <a:cubicBezTo>
                    <a:pt x="747" y="231"/>
                    <a:pt x="759" y="266"/>
                    <a:pt x="765" y="290"/>
                  </a:cubicBezTo>
                  <a:cubicBezTo>
                    <a:pt x="771" y="315"/>
                    <a:pt x="773" y="329"/>
                    <a:pt x="773" y="329"/>
                  </a:cubicBezTo>
                  <a:cubicBezTo>
                    <a:pt x="773" y="329"/>
                    <a:pt x="773" y="329"/>
                    <a:pt x="773" y="329"/>
                  </a:cubicBezTo>
                  <a:cubicBezTo>
                    <a:pt x="772" y="322"/>
                    <a:pt x="771" y="310"/>
                    <a:pt x="767" y="294"/>
                  </a:cubicBezTo>
                  <a:cubicBezTo>
                    <a:pt x="763" y="277"/>
                    <a:pt x="757" y="257"/>
                    <a:pt x="747" y="233"/>
                  </a:cubicBezTo>
                  <a:cubicBezTo>
                    <a:pt x="737" y="210"/>
                    <a:pt x="723" y="184"/>
                    <a:pt x="703" y="157"/>
                  </a:cubicBezTo>
                  <a:cubicBezTo>
                    <a:pt x="684" y="131"/>
                    <a:pt x="659" y="104"/>
                    <a:pt x="628" y="81"/>
                  </a:cubicBezTo>
                  <a:cubicBezTo>
                    <a:pt x="598" y="57"/>
                    <a:pt x="561" y="36"/>
                    <a:pt x="520" y="22"/>
                  </a:cubicBezTo>
                  <a:cubicBezTo>
                    <a:pt x="481" y="8"/>
                    <a:pt x="437" y="0"/>
                    <a:pt x="392" y="0"/>
                  </a:cubicBezTo>
                </a:path>
              </a:pathLst>
            </a:custGeom>
            <a:grpFill/>
            <a:ln w="9525">
              <a:noFill/>
              <a:round/>
            </a:ln>
          </p:spPr>
          <p:txBody>
            <a:bodyPr vert="horz" wrap="square" lIns="91440" tIns="45720" rIns="91440" bIns="45720" numCol="1" anchor="t" anchorCtr="0" compatLnSpc="1"/>
            <a:lstStyle/>
            <a:p>
              <a:endParaRPr lang="en-US"/>
            </a:p>
          </p:txBody>
        </p:sp>
        <p:sp>
          <p:nvSpPr>
            <p:cNvPr id="26" name="Freeform 20"/>
            <p:cNvSpPr>
              <a:spLocks noEditPoints="1"/>
            </p:cNvSpPr>
            <p:nvPr/>
          </p:nvSpPr>
          <p:spPr bwMode="auto">
            <a:xfrm>
              <a:off x="6891338" y="1874838"/>
              <a:ext cx="1412875" cy="1419225"/>
            </a:xfrm>
            <a:custGeom>
              <a:avLst/>
              <a:gdLst/>
              <a:ahLst/>
              <a:cxnLst>
                <a:cxn ang="0">
                  <a:pos x="119" y="675"/>
                </a:cxn>
                <a:cxn ang="0">
                  <a:pos x="119" y="675"/>
                </a:cxn>
                <a:cxn ang="0">
                  <a:pos x="119" y="675"/>
                </a:cxn>
                <a:cxn ang="0">
                  <a:pos x="119" y="675"/>
                </a:cxn>
                <a:cxn ang="0">
                  <a:pos x="119" y="675"/>
                </a:cxn>
                <a:cxn ang="0">
                  <a:pos x="117" y="673"/>
                </a:cxn>
                <a:cxn ang="0">
                  <a:pos x="111" y="667"/>
                </a:cxn>
                <a:cxn ang="0">
                  <a:pos x="110" y="666"/>
                </a:cxn>
                <a:cxn ang="0">
                  <a:pos x="778" y="399"/>
                </a:cxn>
                <a:cxn ang="0">
                  <a:pos x="771" y="470"/>
                </a:cxn>
                <a:cxn ang="0">
                  <a:pos x="681" y="654"/>
                </a:cxn>
                <a:cxn ang="0">
                  <a:pos x="426" y="783"/>
                </a:cxn>
                <a:cxn ang="0">
                  <a:pos x="263" y="763"/>
                </a:cxn>
                <a:cxn ang="0">
                  <a:pos x="131" y="686"/>
                </a:cxn>
                <a:cxn ang="0">
                  <a:pos x="390" y="784"/>
                </a:cxn>
                <a:cxn ang="0">
                  <a:pos x="573" y="739"/>
                </a:cxn>
                <a:cxn ang="0">
                  <a:pos x="744" y="556"/>
                </a:cxn>
                <a:cxn ang="0">
                  <a:pos x="778" y="413"/>
                </a:cxn>
                <a:cxn ang="0">
                  <a:pos x="778" y="401"/>
                </a:cxn>
                <a:cxn ang="0">
                  <a:pos x="778" y="393"/>
                </a:cxn>
                <a:cxn ang="0">
                  <a:pos x="778" y="393"/>
                </a:cxn>
                <a:cxn ang="0">
                  <a:pos x="778" y="393"/>
                </a:cxn>
                <a:cxn ang="0">
                  <a:pos x="778" y="393"/>
                </a:cxn>
                <a:cxn ang="0">
                  <a:pos x="778" y="393"/>
                </a:cxn>
                <a:cxn ang="0">
                  <a:pos x="778" y="393"/>
                </a:cxn>
                <a:cxn ang="0">
                  <a:pos x="778" y="393"/>
                </a:cxn>
                <a:cxn ang="0">
                  <a:pos x="778" y="393"/>
                </a:cxn>
                <a:cxn ang="0">
                  <a:pos x="778" y="393"/>
                </a:cxn>
                <a:cxn ang="0">
                  <a:pos x="778" y="393"/>
                </a:cxn>
                <a:cxn ang="0">
                  <a:pos x="778" y="393"/>
                </a:cxn>
                <a:cxn ang="0">
                  <a:pos x="341" y="3"/>
                </a:cxn>
                <a:cxn ang="0">
                  <a:pos x="177" y="65"/>
                </a:cxn>
                <a:cxn ang="0">
                  <a:pos x="49" y="204"/>
                </a:cxn>
                <a:cxn ang="0">
                  <a:pos x="12" y="297"/>
                </a:cxn>
                <a:cxn ang="0">
                  <a:pos x="0" y="393"/>
                </a:cxn>
                <a:cxn ang="0">
                  <a:pos x="31" y="547"/>
                </a:cxn>
                <a:cxn ang="0">
                  <a:pos x="101" y="657"/>
                </a:cxn>
                <a:cxn ang="0">
                  <a:pos x="90" y="644"/>
                </a:cxn>
                <a:cxn ang="0">
                  <a:pos x="9" y="474"/>
                </a:cxn>
                <a:cxn ang="0">
                  <a:pos x="1" y="388"/>
                </a:cxn>
                <a:cxn ang="0">
                  <a:pos x="47" y="207"/>
                </a:cxn>
                <a:cxn ang="0">
                  <a:pos x="259" y="23"/>
                </a:cxn>
                <a:cxn ang="0">
                  <a:pos x="393" y="0"/>
                </a:cxn>
                <a:cxn ang="0">
                  <a:pos x="551" y="33"/>
                </a:cxn>
                <a:cxn ang="0">
                  <a:pos x="552" y="33"/>
                </a:cxn>
                <a:cxn ang="0">
                  <a:pos x="683" y="128"/>
                </a:cxn>
                <a:cxn ang="0">
                  <a:pos x="759" y="254"/>
                </a:cxn>
                <a:cxn ang="0">
                  <a:pos x="782" y="384"/>
                </a:cxn>
                <a:cxn ang="0">
                  <a:pos x="782" y="393"/>
                </a:cxn>
                <a:cxn ang="0">
                  <a:pos x="778" y="325"/>
                </a:cxn>
                <a:cxn ang="0">
                  <a:pos x="727" y="186"/>
                </a:cxn>
                <a:cxn ang="0">
                  <a:pos x="593" y="55"/>
                </a:cxn>
                <a:cxn ang="0">
                  <a:pos x="555" y="34"/>
                </a:cxn>
                <a:cxn ang="0">
                  <a:pos x="552" y="33"/>
                </a:cxn>
                <a:cxn ang="0">
                  <a:pos x="552" y="33"/>
                </a:cxn>
                <a:cxn ang="0">
                  <a:pos x="552" y="33"/>
                </a:cxn>
                <a:cxn ang="0">
                  <a:pos x="393" y="0"/>
                </a:cxn>
              </a:cxnLst>
              <a:rect l="0" t="0" r="r" b="b"/>
              <a:pathLst>
                <a:path w="783" h="784">
                  <a:moveTo>
                    <a:pt x="119" y="675"/>
                  </a:moveTo>
                  <a:cubicBezTo>
                    <a:pt x="119" y="675"/>
                    <a:pt x="119" y="675"/>
                    <a:pt x="119" y="675"/>
                  </a:cubicBezTo>
                  <a:cubicBezTo>
                    <a:pt x="119" y="675"/>
                    <a:pt x="119" y="675"/>
                    <a:pt x="119" y="675"/>
                  </a:cubicBezTo>
                  <a:cubicBezTo>
                    <a:pt x="119" y="675"/>
                    <a:pt x="119" y="675"/>
                    <a:pt x="119" y="675"/>
                  </a:cubicBezTo>
                  <a:cubicBezTo>
                    <a:pt x="119" y="675"/>
                    <a:pt x="119" y="675"/>
                    <a:pt x="119" y="675"/>
                  </a:cubicBezTo>
                  <a:cubicBezTo>
                    <a:pt x="119" y="675"/>
                    <a:pt x="119" y="675"/>
                    <a:pt x="119" y="675"/>
                  </a:cubicBezTo>
                  <a:cubicBezTo>
                    <a:pt x="120" y="676"/>
                    <a:pt x="120" y="677"/>
                    <a:pt x="121" y="677"/>
                  </a:cubicBezTo>
                  <a:cubicBezTo>
                    <a:pt x="120" y="677"/>
                    <a:pt x="120" y="676"/>
                    <a:pt x="119" y="675"/>
                  </a:cubicBezTo>
                  <a:moveTo>
                    <a:pt x="117" y="673"/>
                  </a:moveTo>
                  <a:cubicBezTo>
                    <a:pt x="118" y="674"/>
                    <a:pt x="118" y="674"/>
                    <a:pt x="119" y="675"/>
                  </a:cubicBezTo>
                  <a:cubicBezTo>
                    <a:pt x="119" y="675"/>
                    <a:pt x="118" y="674"/>
                    <a:pt x="117" y="673"/>
                  </a:cubicBezTo>
                  <a:cubicBezTo>
                    <a:pt x="117" y="673"/>
                    <a:pt x="117" y="673"/>
                    <a:pt x="117" y="673"/>
                  </a:cubicBezTo>
                  <a:moveTo>
                    <a:pt x="110" y="666"/>
                  </a:moveTo>
                  <a:cubicBezTo>
                    <a:pt x="110" y="667"/>
                    <a:pt x="111" y="667"/>
                    <a:pt x="111" y="667"/>
                  </a:cubicBezTo>
                  <a:cubicBezTo>
                    <a:pt x="113" y="670"/>
                    <a:pt x="115" y="672"/>
                    <a:pt x="117" y="673"/>
                  </a:cubicBezTo>
                  <a:cubicBezTo>
                    <a:pt x="115" y="671"/>
                    <a:pt x="112" y="669"/>
                    <a:pt x="110" y="666"/>
                  </a:cubicBezTo>
                  <a:moveTo>
                    <a:pt x="778" y="393"/>
                  </a:moveTo>
                  <a:cubicBezTo>
                    <a:pt x="778" y="394"/>
                    <a:pt x="778" y="396"/>
                    <a:pt x="778" y="399"/>
                  </a:cubicBezTo>
                  <a:cubicBezTo>
                    <a:pt x="778" y="402"/>
                    <a:pt x="778" y="407"/>
                    <a:pt x="778" y="413"/>
                  </a:cubicBezTo>
                  <a:cubicBezTo>
                    <a:pt x="777" y="426"/>
                    <a:pt x="776" y="446"/>
                    <a:pt x="771" y="470"/>
                  </a:cubicBezTo>
                  <a:cubicBezTo>
                    <a:pt x="767" y="495"/>
                    <a:pt x="759" y="524"/>
                    <a:pt x="744" y="556"/>
                  </a:cubicBezTo>
                  <a:cubicBezTo>
                    <a:pt x="730" y="588"/>
                    <a:pt x="709" y="622"/>
                    <a:pt x="681" y="654"/>
                  </a:cubicBezTo>
                  <a:cubicBezTo>
                    <a:pt x="653" y="686"/>
                    <a:pt x="616" y="716"/>
                    <a:pt x="573" y="739"/>
                  </a:cubicBezTo>
                  <a:cubicBezTo>
                    <a:pt x="530" y="762"/>
                    <a:pt x="479" y="778"/>
                    <a:pt x="426" y="783"/>
                  </a:cubicBezTo>
                  <a:cubicBezTo>
                    <a:pt x="414" y="784"/>
                    <a:pt x="402" y="784"/>
                    <a:pt x="390" y="784"/>
                  </a:cubicBezTo>
                  <a:cubicBezTo>
                    <a:pt x="348" y="784"/>
                    <a:pt x="305" y="777"/>
                    <a:pt x="263" y="763"/>
                  </a:cubicBezTo>
                  <a:cubicBezTo>
                    <a:pt x="211" y="745"/>
                    <a:pt x="162" y="716"/>
                    <a:pt x="121" y="677"/>
                  </a:cubicBezTo>
                  <a:cubicBezTo>
                    <a:pt x="124" y="680"/>
                    <a:pt x="128" y="683"/>
                    <a:pt x="131" y="686"/>
                  </a:cubicBezTo>
                  <a:cubicBezTo>
                    <a:pt x="169" y="720"/>
                    <a:pt x="215" y="747"/>
                    <a:pt x="263" y="763"/>
                  </a:cubicBezTo>
                  <a:cubicBezTo>
                    <a:pt x="305" y="777"/>
                    <a:pt x="348" y="784"/>
                    <a:pt x="390" y="784"/>
                  </a:cubicBezTo>
                  <a:cubicBezTo>
                    <a:pt x="402" y="784"/>
                    <a:pt x="414" y="784"/>
                    <a:pt x="426" y="783"/>
                  </a:cubicBezTo>
                  <a:cubicBezTo>
                    <a:pt x="479" y="778"/>
                    <a:pt x="530" y="762"/>
                    <a:pt x="573" y="739"/>
                  </a:cubicBezTo>
                  <a:cubicBezTo>
                    <a:pt x="617" y="716"/>
                    <a:pt x="653" y="686"/>
                    <a:pt x="681" y="654"/>
                  </a:cubicBezTo>
                  <a:cubicBezTo>
                    <a:pt x="710" y="622"/>
                    <a:pt x="730" y="588"/>
                    <a:pt x="744" y="556"/>
                  </a:cubicBezTo>
                  <a:cubicBezTo>
                    <a:pt x="759" y="524"/>
                    <a:pt x="767" y="495"/>
                    <a:pt x="771" y="471"/>
                  </a:cubicBezTo>
                  <a:cubicBezTo>
                    <a:pt x="776" y="446"/>
                    <a:pt x="777" y="426"/>
                    <a:pt x="778" y="413"/>
                  </a:cubicBezTo>
                  <a:cubicBezTo>
                    <a:pt x="778" y="411"/>
                    <a:pt x="778" y="408"/>
                    <a:pt x="778" y="406"/>
                  </a:cubicBezTo>
                  <a:cubicBezTo>
                    <a:pt x="778" y="404"/>
                    <a:pt x="778" y="403"/>
                    <a:pt x="778" y="401"/>
                  </a:cubicBezTo>
                  <a:cubicBezTo>
                    <a:pt x="778" y="397"/>
                    <a:pt x="778" y="394"/>
                    <a:pt x="778" y="393"/>
                  </a:cubicBezTo>
                  <a:moveTo>
                    <a:pt x="778" y="393"/>
                  </a:moveTo>
                  <a:cubicBezTo>
                    <a:pt x="778" y="393"/>
                    <a:pt x="778" y="393"/>
                    <a:pt x="778" y="393"/>
                  </a:cubicBezTo>
                  <a:moveTo>
                    <a:pt x="778" y="393"/>
                  </a:moveTo>
                  <a:cubicBezTo>
                    <a:pt x="778" y="393"/>
                    <a:pt x="778" y="393"/>
                    <a:pt x="778" y="393"/>
                  </a:cubicBezTo>
                  <a:cubicBezTo>
                    <a:pt x="778" y="393"/>
                    <a:pt x="778" y="393"/>
                    <a:pt x="778" y="393"/>
                  </a:cubicBezTo>
                  <a:cubicBezTo>
                    <a:pt x="778" y="393"/>
                    <a:pt x="778" y="393"/>
                    <a:pt x="778" y="393"/>
                  </a:cubicBezTo>
                  <a:moveTo>
                    <a:pt x="778" y="393"/>
                  </a:moveTo>
                  <a:cubicBezTo>
                    <a:pt x="778" y="393"/>
                    <a:pt x="778" y="393"/>
                    <a:pt x="778" y="393"/>
                  </a:cubicBezTo>
                  <a:cubicBezTo>
                    <a:pt x="778" y="393"/>
                    <a:pt x="778" y="393"/>
                    <a:pt x="778" y="393"/>
                  </a:cubicBezTo>
                  <a:cubicBezTo>
                    <a:pt x="778" y="393"/>
                    <a:pt x="778" y="393"/>
                    <a:pt x="778" y="393"/>
                  </a:cubicBezTo>
                  <a:cubicBezTo>
                    <a:pt x="778" y="393"/>
                    <a:pt x="778" y="393"/>
                    <a:pt x="778" y="393"/>
                  </a:cubicBezTo>
                  <a:cubicBezTo>
                    <a:pt x="778" y="393"/>
                    <a:pt x="778" y="393"/>
                    <a:pt x="778" y="393"/>
                  </a:cubicBezTo>
                  <a:cubicBezTo>
                    <a:pt x="778" y="393"/>
                    <a:pt x="778" y="393"/>
                    <a:pt x="778" y="393"/>
                  </a:cubicBezTo>
                  <a:cubicBezTo>
                    <a:pt x="778" y="393"/>
                    <a:pt x="778" y="393"/>
                    <a:pt x="778" y="393"/>
                  </a:cubicBezTo>
                  <a:cubicBezTo>
                    <a:pt x="778" y="393"/>
                    <a:pt x="778" y="393"/>
                    <a:pt x="778" y="393"/>
                  </a:cubicBezTo>
                  <a:cubicBezTo>
                    <a:pt x="778" y="393"/>
                    <a:pt x="778" y="393"/>
                    <a:pt x="778" y="393"/>
                  </a:cubicBezTo>
                  <a:cubicBezTo>
                    <a:pt x="778" y="393"/>
                    <a:pt x="778" y="393"/>
                    <a:pt x="778" y="393"/>
                  </a:cubicBezTo>
                  <a:moveTo>
                    <a:pt x="778" y="393"/>
                  </a:moveTo>
                  <a:cubicBezTo>
                    <a:pt x="778" y="393"/>
                    <a:pt x="778" y="393"/>
                    <a:pt x="778" y="393"/>
                  </a:cubicBezTo>
                  <a:cubicBezTo>
                    <a:pt x="778" y="393"/>
                    <a:pt x="778" y="393"/>
                    <a:pt x="778" y="393"/>
                  </a:cubicBezTo>
                  <a:cubicBezTo>
                    <a:pt x="778" y="393"/>
                    <a:pt x="778" y="393"/>
                    <a:pt x="778" y="393"/>
                  </a:cubicBezTo>
                  <a:moveTo>
                    <a:pt x="393" y="0"/>
                  </a:moveTo>
                  <a:cubicBezTo>
                    <a:pt x="377" y="0"/>
                    <a:pt x="359" y="1"/>
                    <a:pt x="341" y="3"/>
                  </a:cubicBezTo>
                  <a:cubicBezTo>
                    <a:pt x="315" y="7"/>
                    <a:pt x="287" y="13"/>
                    <a:pt x="259" y="23"/>
                  </a:cubicBezTo>
                  <a:cubicBezTo>
                    <a:pt x="231" y="34"/>
                    <a:pt x="203" y="47"/>
                    <a:pt x="177" y="65"/>
                  </a:cubicBezTo>
                  <a:cubicBezTo>
                    <a:pt x="125" y="99"/>
                    <a:pt x="80" y="147"/>
                    <a:pt x="49" y="204"/>
                  </a:cubicBezTo>
                  <a:cubicBezTo>
                    <a:pt x="49" y="204"/>
                    <a:pt x="49" y="204"/>
                    <a:pt x="49" y="204"/>
                  </a:cubicBezTo>
                  <a:cubicBezTo>
                    <a:pt x="48" y="205"/>
                    <a:pt x="47" y="207"/>
                    <a:pt x="46" y="209"/>
                  </a:cubicBezTo>
                  <a:cubicBezTo>
                    <a:pt x="31" y="237"/>
                    <a:pt x="20" y="267"/>
                    <a:pt x="12" y="297"/>
                  </a:cubicBezTo>
                  <a:cubicBezTo>
                    <a:pt x="5" y="327"/>
                    <a:pt x="1" y="358"/>
                    <a:pt x="0" y="388"/>
                  </a:cubicBezTo>
                  <a:cubicBezTo>
                    <a:pt x="0" y="390"/>
                    <a:pt x="0" y="392"/>
                    <a:pt x="0" y="393"/>
                  </a:cubicBezTo>
                  <a:cubicBezTo>
                    <a:pt x="0" y="421"/>
                    <a:pt x="3" y="449"/>
                    <a:pt x="9" y="474"/>
                  </a:cubicBezTo>
                  <a:cubicBezTo>
                    <a:pt x="14" y="500"/>
                    <a:pt x="22" y="525"/>
                    <a:pt x="31" y="547"/>
                  </a:cubicBezTo>
                  <a:cubicBezTo>
                    <a:pt x="47" y="583"/>
                    <a:pt x="65" y="612"/>
                    <a:pt x="81" y="633"/>
                  </a:cubicBezTo>
                  <a:cubicBezTo>
                    <a:pt x="88" y="641"/>
                    <a:pt x="94" y="649"/>
                    <a:pt x="101" y="657"/>
                  </a:cubicBezTo>
                  <a:cubicBezTo>
                    <a:pt x="104" y="660"/>
                    <a:pt x="107" y="663"/>
                    <a:pt x="110" y="666"/>
                  </a:cubicBezTo>
                  <a:cubicBezTo>
                    <a:pt x="105" y="661"/>
                    <a:pt x="98" y="654"/>
                    <a:pt x="90" y="644"/>
                  </a:cubicBezTo>
                  <a:cubicBezTo>
                    <a:pt x="73" y="623"/>
                    <a:pt x="50" y="590"/>
                    <a:pt x="31" y="547"/>
                  </a:cubicBezTo>
                  <a:cubicBezTo>
                    <a:pt x="22" y="525"/>
                    <a:pt x="14" y="500"/>
                    <a:pt x="9" y="474"/>
                  </a:cubicBezTo>
                  <a:cubicBezTo>
                    <a:pt x="3" y="449"/>
                    <a:pt x="1" y="421"/>
                    <a:pt x="1" y="393"/>
                  </a:cubicBezTo>
                  <a:cubicBezTo>
                    <a:pt x="1" y="392"/>
                    <a:pt x="1" y="390"/>
                    <a:pt x="1" y="388"/>
                  </a:cubicBezTo>
                  <a:cubicBezTo>
                    <a:pt x="1" y="358"/>
                    <a:pt x="5" y="327"/>
                    <a:pt x="12" y="297"/>
                  </a:cubicBezTo>
                  <a:cubicBezTo>
                    <a:pt x="20" y="266"/>
                    <a:pt x="32" y="235"/>
                    <a:pt x="47" y="207"/>
                  </a:cubicBezTo>
                  <a:cubicBezTo>
                    <a:pt x="78" y="149"/>
                    <a:pt x="124" y="99"/>
                    <a:pt x="177" y="65"/>
                  </a:cubicBezTo>
                  <a:cubicBezTo>
                    <a:pt x="203" y="47"/>
                    <a:pt x="231" y="34"/>
                    <a:pt x="259" y="23"/>
                  </a:cubicBezTo>
                  <a:cubicBezTo>
                    <a:pt x="287" y="13"/>
                    <a:pt x="315" y="7"/>
                    <a:pt x="341" y="3"/>
                  </a:cubicBezTo>
                  <a:cubicBezTo>
                    <a:pt x="359" y="1"/>
                    <a:pt x="377" y="0"/>
                    <a:pt x="393" y="0"/>
                  </a:cubicBezTo>
                  <a:cubicBezTo>
                    <a:pt x="426" y="0"/>
                    <a:pt x="454" y="4"/>
                    <a:pt x="478" y="9"/>
                  </a:cubicBezTo>
                  <a:cubicBezTo>
                    <a:pt x="515" y="17"/>
                    <a:pt x="539" y="28"/>
                    <a:pt x="551" y="33"/>
                  </a:cubicBezTo>
                  <a:cubicBezTo>
                    <a:pt x="551" y="33"/>
                    <a:pt x="551" y="33"/>
                    <a:pt x="551" y="33"/>
                  </a:cubicBezTo>
                  <a:cubicBezTo>
                    <a:pt x="552" y="33"/>
                    <a:pt x="552" y="33"/>
                    <a:pt x="552" y="33"/>
                  </a:cubicBezTo>
                  <a:cubicBezTo>
                    <a:pt x="554" y="34"/>
                    <a:pt x="570" y="41"/>
                    <a:pt x="593" y="55"/>
                  </a:cubicBezTo>
                  <a:cubicBezTo>
                    <a:pt x="619" y="70"/>
                    <a:pt x="652" y="94"/>
                    <a:pt x="683" y="128"/>
                  </a:cubicBezTo>
                  <a:cubicBezTo>
                    <a:pt x="699" y="145"/>
                    <a:pt x="714" y="165"/>
                    <a:pt x="726" y="186"/>
                  </a:cubicBezTo>
                  <a:cubicBezTo>
                    <a:pt x="739" y="207"/>
                    <a:pt x="751" y="230"/>
                    <a:pt x="759" y="254"/>
                  </a:cubicBezTo>
                  <a:cubicBezTo>
                    <a:pt x="768" y="278"/>
                    <a:pt x="774" y="302"/>
                    <a:pt x="778" y="325"/>
                  </a:cubicBezTo>
                  <a:cubicBezTo>
                    <a:pt x="781" y="346"/>
                    <a:pt x="782" y="365"/>
                    <a:pt x="782" y="384"/>
                  </a:cubicBezTo>
                  <a:cubicBezTo>
                    <a:pt x="782" y="387"/>
                    <a:pt x="782" y="390"/>
                    <a:pt x="782" y="393"/>
                  </a:cubicBezTo>
                  <a:cubicBezTo>
                    <a:pt x="782" y="393"/>
                    <a:pt x="782" y="393"/>
                    <a:pt x="782" y="393"/>
                  </a:cubicBezTo>
                  <a:cubicBezTo>
                    <a:pt x="782" y="390"/>
                    <a:pt x="783" y="387"/>
                    <a:pt x="783" y="384"/>
                  </a:cubicBezTo>
                  <a:cubicBezTo>
                    <a:pt x="783" y="365"/>
                    <a:pt x="781" y="346"/>
                    <a:pt x="778" y="325"/>
                  </a:cubicBezTo>
                  <a:cubicBezTo>
                    <a:pt x="774" y="302"/>
                    <a:pt x="768" y="278"/>
                    <a:pt x="759" y="254"/>
                  </a:cubicBezTo>
                  <a:cubicBezTo>
                    <a:pt x="751" y="230"/>
                    <a:pt x="740" y="207"/>
                    <a:pt x="727" y="186"/>
                  </a:cubicBezTo>
                  <a:cubicBezTo>
                    <a:pt x="714" y="165"/>
                    <a:pt x="699" y="145"/>
                    <a:pt x="683" y="128"/>
                  </a:cubicBezTo>
                  <a:cubicBezTo>
                    <a:pt x="652" y="94"/>
                    <a:pt x="619" y="70"/>
                    <a:pt x="593" y="55"/>
                  </a:cubicBezTo>
                  <a:cubicBezTo>
                    <a:pt x="581" y="47"/>
                    <a:pt x="570" y="42"/>
                    <a:pt x="563" y="38"/>
                  </a:cubicBezTo>
                  <a:cubicBezTo>
                    <a:pt x="559" y="37"/>
                    <a:pt x="556" y="35"/>
                    <a:pt x="555" y="34"/>
                  </a:cubicBezTo>
                  <a:cubicBezTo>
                    <a:pt x="554" y="34"/>
                    <a:pt x="553" y="34"/>
                    <a:pt x="552" y="34"/>
                  </a:cubicBezTo>
                  <a:cubicBezTo>
                    <a:pt x="552" y="33"/>
                    <a:pt x="552" y="33"/>
                    <a:pt x="552" y="33"/>
                  </a:cubicBezTo>
                  <a:cubicBezTo>
                    <a:pt x="552" y="33"/>
                    <a:pt x="552" y="33"/>
                    <a:pt x="552" y="33"/>
                  </a:cubicBezTo>
                  <a:cubicBezTo>
                    <a:pt x="552" y="33"/>
                    <a:pt x="552" y="33"/>
                    <a:pt x="552" y="33"/>
                  </a:cubicBezTo>
                  <a:cubicBezTo>
                    <a:pt x="552" y="33"/>
                    <a:pt x="552" y="33"/>
                    <a:pt x="552" y="33"/>
                  </a:cubicBezTo>
                  <a:cubicBezTo>
                    <a:pt x="552" y="33"/>
                    <a:pt x="552" y="33"/>
                    <a:pt x="552" y="33"/>
                  </a:cubicBezTo>
                  <a:cubicBezTo>
                    <a:pt x="540" y="28"/>
                    <a:pt x="515" y="17"/>
                    <a:pt x="478" y="9"/>
                  </a:cubicBezTo>
                  <a:cubicBezTo>
                    <a:pt x="455" y="4"/>
                    <a:pt x="426" y="0"/>
                    <a:pt x="393" y="0"/>
                  </a:cubicBezTo>
                </a:path>
              </a:pathLst>
            </a:custGeom>
            <a:grpFill/>
            <a:ln w="9525">
              <a:noFill/>
              <a:round/>
            </a:ln>
          </p:spPr>
          <p:txBody>
            <a:bodyPr vert="horz" wrap="square" lIns="91440" tIns="45720" rIns="91440" bIns="45720" numCol="1" anchor="t" anchorCtr="0" compatLnSpc="1"/>
            <a:lstStyle/>
            <a:p>
              <a:endParaRPr lang="en-US"/>
            </a:p>
          </p:txBody>
        </p:sp>
        <p:sp>
          <p:nvSpPr>
            <p:cNvPr id="33" name="Freeform 23"/>
            <p:cNvSpPr>
              <a:spLocks noEditPoints="1"/>
            </p:cNvSpPr>
            <p:nvPr/>
          </p:nvSpPr>
          <p:spPr bwMode="auto">
            <a:xfrm>
              <a:off x="6950075" y="1936751"/>
              <a:ext cx="1073150" cy="620713"/>
            </a:xfrm>
            <a:custGeom>
              <a:avLst/>
              <a:gdLst/>
              <a:ahLst/>
              <a:cxnLst>
                <a:cxn ang="0">
                  <a:pos x="0" y="343"/>
                </a:cxn>
                <a:cxn ang="0">
                  <a:pos x="0" y="343"/>
                </a:cxn>
                <a:cxn ang="0">
                  <a:pos x="359" y="0"/>
                </a:cxn>
                <a:cxn ang="0">
                  <a:pos x="337" y="1"/>
                </a:cxn>
                <a:cxn ang="0">
                  <a:pos x="199" y="38"/>
                </a:cxn>
                <a:cxn ang="0">
                  <a:pos x="88" y="124"/>
                </a:cxn>
                <a:cxn ang="0">
                  <a:pos x="25" y="228"/>
                </a:cxn>
                <a:cxn ang="0">
                  <a:pos x="3" y="310"/>
                </a:cxn>
                <a:cxn ang="0">
                  <a:pos x="1" y="334"/>
                </a:cxn>
                <a:cxn ang="0">
                  <a:pos x="0" y="341"/>
                </a:cxn>
                <a:cxn ang="0">
                  <a:pos x="0" y="342"/>
                </a:cxn>
                <a:cxn ang="0">
                  <a:pos x="0" y="343"/>
                </a:cxn>
                <a:cxn ang="0">
                  <a:pos x="0" y="343"/>
                </a:cxn>
                <a:cxn ang="0">
                  <a:pos x="0" y="343"/>
                </a:cxn>
                <a:cxn ang="0">
                  <a:pos x="0" y="343"/>
                </a:cxn>
                <a:cxn ang="0">
                  <a:pos x="0" y="343"/>
                </a:cxn>
                <a:cxn ang="0">
                  <a:pos x="0" y="343"/>
                </a:cxn>
                <a:cxn ang="0">
                  <a:pos x="0" y="343"/>
                </a:cxn>
                <a:cxn ang="0">
                  <a:pos x="3" y="311"/>
                </a:cxn>
                <a:cxn ang="0">
                  <a:pos x="25" y="228"/>
                </a:cxn>
                <a:cxn ang="0">
                  <a:pos x="88" y="124"/>
                </a:cxn>
                <a:cxn ang="0">
                  <a:pos x="199" y="38"/>
                </a:cxn>
                <a:cxn ang="0">
                  <a:pos x="337" y="1"/>
                </a:cxn>
                <a:cxn ang="0">
                  <a:pos x="359" y="0"/>
                </a:cxn>
                <a:cxn ang="0">
                  <a:pos x="359" y="0"/>
                </a:cxn>
                <a:cxn ang="0">
                  <a:pos x="465" y="16"/>
                </a:cxn>
                <a:cxn ang="0">
                  <a:pos x="554" y="59"/>
                </a:cxn>
                <a:cxn ang="0">
                  <a:pos x="595" y="90"/>
                </a:cxn>
                <a:cxn ang="0">
                  <a:pos x="595" y="90"/>
                </a:cxn>
                <a:cxn ang="0">
                  <a:pos x="554" y="58"/>
                </a:cxn>
                <a:cxn ang="0">
                  <a:pos x="465" y="16"/>
                </a:cxn>
                <a:cxn ang="0">
                  <a:pos x="359" y="0"/>
                </a:cxn>
              </a:cxnLst>
              <a:rect l="0" t="0" r="r" b="b"/>
              <a:pathLst>
                <a:path w="595" h="343">
                  <a:moveTo>
                    <a:pt x="0" y="343"/>
                  </a:moveTo>
                  <a:cubicBezTo>
                    <a:pt x="0" y="343"/>
                    <a:pt x="0" y="343"/>
                    <a:pt x="0" y="343"/>
                  </a:cubicBezTo>
                  <a:moveTo>
                    <a:pt x="359" y="0"/>
                  </a:moveTo>
                  <a:cubicBezTo>
                    <a:pt x="352" y="0"/>
                    <a:pt x="345" y="1"/>
                    <a:pt x="337" y="1"/>
                  </a:cubicBezTo>
                  <a:cubicBezTo>
                    <a:pt x="291" y="4"/>
                    <a:pt x="243" y="16"/>
                    <a:pt x="199" y="38"/>
                  </a:cubicBezTo>
                  <a:cubicBezTo>
                    <a:pt x="156" y="60"/>
                    <a:pt x="118" y="90"/>
                    <a:pt x="88" y="124"/>
                  </a:cubicBezTo>
                  <a:cubicBezTo>
                    <a:pt x="59" y="158"/>
                    <a:pt x="38" y="195"/>
                    <a:pt x="25" y="228"/>
                  </a:cubicBezTo>
                  <a:cubicBezTo>
                    <a:pt x="12" y="261"/>
                    <a:pt x="6" y="290"/>
                    <a:pt x="3" y="310"/>
                  </a:cubicBezTo>
                  <a:cubicBezTo>
                    <a:pt x="2" y="321"/>
                    <a:pt x="1" y="329"/>
                    <a:pt x="1" y="334"/>
                  </a:cubicBezTo>
                  <a:cubicBezTo>
                    <a:pt x="1" y="337"/>
                    <a:pt x="0" y="339"/>
                    <a:pt x="0" y="341"/>
                  </a:cubicBezTo>
                  <a:cubicBezTo>
                    <a:pt x="0" y="341"/>
                    <a:pt x="0" y="342"/>
                    <a:pt x="0" y="342"/>
                  </a:cubicBezTo>
                  <a:cubicBezTo>
                    <a:pt x="0" y="343"/>
                    <a:pt x="0" y="343"/>
                    <a:pt x="0" y="343"/>
                  </a:cubicBezTo>
                  <a:cubicBezTo>
                    <a:pt x="0" y="343"/>
                    <a:pt x="0" y="343"/>
                    <a:pt x="0" y="343"/>
                  </a:cubicBezTo>
                  <a:cubicBezTo>
                    <a:pt x="0" y="343"/>
                    <a:pt x="0" y="343"/>
                    <a:pt x="0" y="343"/>
                  </a:cubicBezTo>
                  <a:cubicBezTo>
                    <a:pt x="0" y="343"/>
                    <a:pt x="0" y="343"/>
                    <a:pt x="0" y="343"/>
                  </a:cubicBezTo>
                  <a:cubicBezTo>
                    <a:pt x="0" y="343"/>
                    <a:pt x="0" y="343"/>
                    <a:pt x="0" y="343"/>
                  </a:cubicBezTo>
                  <a:cubicBezTo>
                    <a:pt x="0" y="343"/>
                    <a:pt x="0" y="343"/>
                    <a:pt x="0" y="343"/>
                  </a:cubicBezTo>
                  <a:cubicBezTo>
                    <a:pt x="0" y="343"/>
                    <a:pt x="0" y="343"/>
                    <a:pt x="0" y="343"/>
                  </a:cubicBezTo>
                  <a:cubicBezTo>
                    <a:pt x="0" y="342"/>
                    <a:pt x="1" y="331"/>
                    <a:pt x="3" y="311"/>
                  </a:cubicBezTo>
                  <a:cubicBezTo>
                    <a:pt x="6" y="290"/>
                    <a:pt x="12" y="261"/>
                    <a:pt x="25" y="228"/>
                  </a:cubicBezTo>
                  <a:cubicBezTo>
                    <a:pt x="38" y="195"/>
                    <a:pt x="59" y="158"/>
                    <a:pt x="88" y="124"/>
                  </a:cubicBezTo>
                  <a:cubicBezTo>
                    <a:pt x="118" y="90"/>
                    <a:pt x="156" y="60"/>
                    <a:pt x="199" y="38"/>
                  </a:cubicBezTo>
                  <a:cubicBezTo>
                    <a:pt x="243" y="16"/>
                    <a:pt x="291" y="4"/>
                    <a:pt x="337" y="1"/>
                  </a:cubicBezTo>
                  <a:cubicBezTo>
                    <a:pt x="345" y="1"/>
                    <a:pt x="352" y="0"/>
                    <a:pt x="359" y="0"/>
                  </a:cubicBezTo>
                  <a:cubicBezTo>
                    <a:pt x="359" y="0"/>
                    <a:pt x="359" y="0"/>
                    <a:pt x="359" y="0"/>
                  </a:cubicBezTo>
                  <a:cubicBezTo>
                    <a:pt x="398" y="0"/>
                    <a:pt x="434" y="7"/>
                    <a:pt x="465" y="16"/>
                  </a:cubicBezTo>
                  <a:cubicBezTo>
                    <a:pt x="502" y="28"/>
                    <a:pt x="533" y="44"/>
                    <a:pt x="554" y="59"/>
                  </a:cubicBezTo>
                  <a:cubicBezTo>
                    <a:pt x="576" y="73"/>
                    <a:pt x="590" y="85"/>
                    <a:pt x="595" y="90"/>
                  </a:cubicBezTo>
                  <a:cubicBezTo>
                    <a:pt x="595" y="90"/>
                    <a:pt x="595" y="90"/>
                    <a:pt x="595" y="90"/>
                  </a:cubicBezTo>
                  <a:cubicBezTo>
                    <a:pt x="590" y="85"/>
                    <a:pt x="576" y="73"/>
                    <a:pt x="554" y="58"/>
                  </a:cubicBezTo>
                  <a:cubicBezTo>
                    <a:pt x="533" y="44"/>
                    <a:pt x="502" y="28"/>
                    <a:pt x="465" y="16"/>
                  </a:cubicBezTo>
                  <a:cubicBezTo>
                    <a:pt x="434" y="7"/>
                    <a:pt x="398" y="0"/>
                    <a:pt x="359" y="0"/>
                  </a:cubicBezTo>
                </a:path>
              </a:pathLst>
            </a:custGeom>
            <a:grpFill/>
            <a:ln w="9525">
              <a:noFill/>
              <a:round/>
            </a:ln>
          </p:spPr>
          <p:txBody>
            <a:bodyPr vert="horz" wrap="square" lIns="91440" tIns="45720" rIns="91440" bIns="45720" numCol="1" anchor="t" anchorCtr="0" compatLnSpc="1"/>
            <a:lstStyle/>
            <a:p>
              <a:endParaRPr lang="en-US"/>
            </a:p>
          </p:txBody>
        </p:sp>
      </p:grpSp>
      <p:sp>
        <p:nvSpPr>
          <p:cNvPr id="35" name="Picture Placeholder 12"/>
          <p:cNvSpPr>
            <a:spLocks noGrp="1"/>
          </p:cNvSpPr>
          <p:nvPr>
            <p:ph type="pic" sz="quarter" idx="17" hasCustomPrompt="1"/>
          </p:nvPr>
        </p:nvSpPr>
        <p:spPr>
          <a:xfrm>
            <a:off x="3857242" y="1476332"/>
            <a:ext cx="1429515" cy="1436370"/>
          </a:xfrm>
          <a:prstGeom prst="ellipse">
            <a:avLst/>
          </a:prstGeom>
          <a:ln w="25400">
            <a:noFill/>
          </a:ln>
          <a:effectLst>
            <a:outerShdw blurRad="63500" sx="102000" sy="102000" algn="ctr" rotWithShape="0">
              <a:prstClr val="black">
                <a:alpha val="40000"/>
              </a:prstClr>
            </a:outerShdw>
          </a:effectLst>
        </p:spPr>
        <p:txBody>
          <a:bodyPr anchor="b" anchorCtr="1"/>
          <a:lstStyle>
            <a:lvl1pPr algn="ctr" rtl="0">
              <a:buNone/>
              <a:defRPr sz="900" baseline="0"/>
            </a:lvl1pPr>
          </a:lstStyle>
          <a:p>
            <a:r>
              <a:rPr lang="en-US" dirty="0"/>
              <a:t>Image holder</a:t>
            </a:r>
          </a:p>
        </p:txBody>
      </p:sp>
      <p:grpSp>
        <p:nvGrpSpPr>
          <p:cNvPr id="36" name="Group 35"/>
          <p:cNvGrpSpPr/>
          <p:nvPr userDrawn="1"/>
        </p:nvGrpSpPr>
        <p:grpSpPr>
          <a:xfrm>
            <a:off x="3733800" y="1352550"/>
            <a:ext cx="1676399" cy="1683934"/>
            <a:chOff x="6891338" y="1874838"/>
            <a:chExt cx="1412875" cy="1419225"/>
          </a:xfrm>
          <a:solidFill>
            <a:schemeClr val="accent2"/>
          </a:solidFill>
        </p:grpSpPr>
        <p:sp>
          <p:nvSpPr>
            <p:cNvPr id="37" name="Freeform 19"/>
            <p:cNvSpPr>
              <a:spLocks noEditPoints="1"/>
            </p:cNvSpPr>
            <p:nvPr/>
          </p:nvSpPr>
          <p:spPr bwMode="auto">
            <a:xfrm>
              <a:off x="6892925" y="1881188"/>
              <a:ext cx="1395413" cy="1412875"/>
            </a:xfrm>
            <a:custGeom>
              <a:avLst/>
              <a:gdLst/>
              <a:ahLst/>
              <a:cxnLst>
                <a:cxn ang="0">
                  <a:pos x="680" y="171"/>
                </a:cxn>
                <a:cxn ang="0">
                  <a:pos x="682" y="171"/>
                </a:cxn>
                <a:cxn ang="0">
                  <a:pos x="392" y="0"/>
                </a:cxn>
                <a:cxn ang="0">
                  <a:pos x="127" y="104"/>
                </a:cxn>
                <a:cxn ang="0">
                  <a:pos x="13" y="480"/>
                </a:cxn>
                <a:cxn ang="0">
                  <a:pos x="170" y="712"/>
                </a:cxn>
                <a:cxn ang="0">
                  <a:pos x="364" y="780"/>
                </a:cxn>
                <a:cxn ang="0">
                  <a:pos x="547" y="746"/>
                </a:cxn>
                <a:cxn ang="0">
                  <a:pos x="671" y="657"/>
                </a:cxn>
                <a:cxn ang="0">
                  <a:pos x="768" y="464"/>
                </a:cxn>
                <a:cxn ang="0">
                  <a:pos x="764" y="397"/>
                </a:cxn>
                <a:cxn ang="0">
                  <a:pos x="738" y="413"/>
                </a:cxn>
                <a:cxn ang="0">
                  <a:pos x="537" y="712"/>
                </a:cxn>
                <a:cxn ang="0">
                  <a:pos x="210" y="699"/>
                </a:cxn>
                <a:cxn ang="0">
                  <a:pos x="34" y="326"/>
                </a:cxn>
                <a:cxn ang="0">
                  <a:pos x="225" y="66"/>
                </a:cxn>
                <a:cxn ang="0">
                  <a:pos x="390" y="26"/>
                </a:cxn>
                <a:cxn ang="0">
                  <a:pos x="500" y="43"/>
                </a:cxn>
                <a:cxn ang="0">
                  <a:pos x="666" y="151"/>
                </a:cxn>
                <a:cxn ang="0">
                  <a:pos x="569" y="68"/>
                </a:cxn>
                <a:cxn ang="0">
                  <a:pos x="678" y="160"/>
                </a:cxn>
                <a:cxn ang="0">
                  <a:pos x="702" y="190"/>
                </a:cxn>
                <a:cxn ang="0">
                  <a:pos x="710" y="202"/>
                </a:cxn>
                <a:cxn ang="0">
                  <a:pos x="389" y="15"/>
                </a:cxn>
                <a:cxn ang="0">
                  <a:pos x="132" y="117"/>
                </a:cxn>
                <a:cxn ang="0">
                  <a:pos x="58" y="214"/>
                </a:cxn>
                <a:cxn ang="0">
                  <a:pos x="69" y="190"/>
                </a:cxn>
                <a:cxn ang="0">
                  <a:pos x="69" y="190"/>
                </a:cxn>
                <a:cxn ang="0">
                  <a:pos x="69" y="190"/>
                </a:cxn>
                <a:cxn ang="0">
                  <a:pos x="73" y="184"/>
                </a:cxn>
                <a:cxn ang="0">
                  <a:pos x="170" y="81"/>
                </a:cxn>
                <a:cxn ang="0">
                  <a:pos x="468" y="16"/>
                </a:cxn>
                <a:cxn ang="0">
                  <a:pos x="751" y="266"/>
                </a:cxn>
                <a:cxn ang="0">
                  <a:pos x="745" y="244"/>
                </a:cxn>
                <a:cxn ang="0">
                  <a:pos x="406" y="4"/>
                </a:cxn>
                <a:cxn ang="0">
                  <a:pos x="242" y="33"/>
                </a:cxn>
                <a:cxn ang="0">
                  <a:pos x="40" y="226"/>
                </a:cxn>
                <a:cxn ang="0">
                  <a:pos x="150" y="85"/>
                </a:cxn>
                <a:cxn ang="0">
                  <a:pos x="469" y="9"/>
                </a:cxn>
                <a:cxn ang="0">
                  <a:pos x="725" y="193"/>
                </a:cxn>
                <a:cxn ang="0">
                  <a:pos x="773" y="329"/>
                </a:cxn>
                <a:cxn ang="0">
                  <a:pos x="703" y="157"/>
                </a:cxn>
                <a:cxn ang="0">
                  <a:pos x="392" y="0"/>
                </a:cxn>
              </a:cxnLst>
              <a:rect l="0" t="0" r="r" b="b"/>
              <a:pathLst>
                <a:path w="773" h="781">
                  <a:moveTo>
                    <a:pt x="666" y="151"/>
                  </a:moveTo>
                  <a:cubicBezTo>
                    <a:pt x="674" y="161"/>
                    <a:pt x="679" y="169"/>
                    <a:pt x="680" y="171"/>
                  </a:cubicBezTo>
                  <a:cubicBezTo>
                    <a:pt x="680" y="171"/>
                    <a:pt x="680" y="171"/>
                    <a:pt x="680" y="171"/>
                  </a:cubicBezTo>
                  <a:cubicBezTo>
                    <a:pt x="680" y="171"/>
                    <a:pt x="682" y="173"/>
                    <a:pt x="683" y="174"/>
                  </a:cubicBezTo>
                  <a:cubicBezTo>
                    <a:pt x="684" y="176"/>
                    <a:pt x="686" y="178"/>
                    <a:pt x="686" y="178"/>
                  </a:cubicBezTo>
                  <a:cubicBezTo>
                    <a:pt x="686" y="178"/>
                    <a:pt x="685" y="176"/>
                    <a:pt x="682" y="171"/>
                  </a:cubicBezTo>
                  <a:cubicBezTo>
                    <a:pt x="679" y="167"/>
                    <a:pt x="675" y="161"/>
                    <a:pt x="668" y="153"/>
                  </a:cubicBezTo>
                  <a:cubicBezTo>
                    <a:pt x="668" y="153"/>
                    <a:pt x="667" y="152"/>
                    <a:pt x="666" y="151"/>
                  </a:cubicBezTo>
                  <a:moveTo>
                    <a:pt x="392" y="0"/>
                  </a:moveTo>
                  <a:cubicBezTo>
                    <a:pt x="391" y="0"/>
                    <a:pt x="389" y="0"/>
                    <a:pt x="388" y="0"/>
                  </a:cubicBezTo>
                  <a:cubicBezTo>
                    <a:pt x="342" y="1"/>
                    <a:pt x="294" y="10"/>
                    <a:pt x="249" y="27"/>
                  </a:cubicBezTo>
                  <a:cubicBezTo>
                    <a:pt x="205" y="45"/>
                    <a:pt x="163" y="71"/>
                    <a:pt x="127" y="104"/>
                  </a:cubicBezTo>
                  <a:cubicBezTo>
                    <a:pt x="92" y="137"/>
                    <a:pt x="63" y="177"/>
                    <a:pt x="42" y="219"/>
                  </a:cubicBezTo>
                  <a:cubicBezTo>
                    <a:pt x="21" y="262"/>
                    <a:pt x="9" y="307"/>
                    <a:pt x="4" y="352"/>
                  </a:cubicBezTo>
                  <a:cubicBezTo>
                    <a:pt x="0" y="396"/>
                    <a:pt x="3" y="440"/>
                    <a:pt x="13" y="480"/>
                  </a:cubicBezTo>
                  <a:cubicBezTo>
                    <a:pt x="22" y="520"/>
                    <a:pt x="37" y="556"/>
                    <a:pt x="55" y="587"/>
                  </a:cubicBezTo>
                  <a:cubicBezTo>
                    <a:pt x="73" y="617"/>
                    <a:pt x="93" y="643"/>
                    <a:pt x="113" y="664"/>
                  </a:cubicBezTo>
                  <a:cubicBezTo>
                    <a:pt x="133" y="684"/>
                    <a:pt x="153" y="700"/>
                    <a:pt x="170" y="712"/>
                  </a:cubicBezTo>
                  <a:cubicBezTo>
                    <a:pt x="187" y="724"/>
                    <a:pt x="201" y="732"/>
                    <a:pt x="211" y="737"/>
                  </a:cubicBezTo>
                  <a:cubicBezTo>
                    <a:pt x="220" y="742"/>
                    <a:pt x="226" y="744"/>
                    <a:pt x="226" y="744"/>
                  </a:cubicBezTo>
                  <a:cubicBezTo>
                    <a:pt x="273" y="767"/>
                    <a:pt x="321" y="778"/>
                    <a:pt x="364" y="780"/>
                  </a:cubicBezTo>
                  <a:cubicBezTo>
                    <a:pt x="372" y="781"/>
                    <a:pt x="380" y="781"/>
                    <a:pt x="388" y="781"/>
                  </a:cubicBezTo>
                  <a:cubicBezTo>
                    <a:pt x="422" y="781"/>
                    <a:pt x="452" y="777"/>
                    <a:pt x="477" y="771"/>
                  </a:cubicBezTo>
                  <a:cubicBezTo>
                    <a:pt x="508" y="763"/>
                    <a:pt x="532" y="753"/>
                    <a:pt x="547" y="746"/>
                  </a:cubicBezTo>
                  <a:cubicBezTo>
                    <a:pt x="563" y="739"/>
                    <a:pt x="571" y="734"/>
                    <a:pt x="571" y="734"/>
                  </a:cubicBezTo>
                  <a:cubicBezTo>
                    <a:pt x="571" y="734"/>
                    <a:pt x="571" y="734"/>
                    <a:pt x="571" y="734"/>
                  </a:cubicBezTo>
                  <a:cubicBezTo>
                    <a:pt x="613" y="711"/>
                    <a:pt x="646" y="684"/>
                    <a:pt x="671" y="657"/>
                  </a:cubicBezTo>
                  <a:cubicBezTo>
                    <a:pt x="696" y="630"/>
                    <a:pt x="714" y="603"/>
                    <a:pt x="728" y="579"/>
                  </a:cubicBezTo>
                  <a:cubicBezTo>
                    <a:pt x="741" y="554"/>
                    <a:pt x="750" y="532"/>
                    <a:pt x="756" y="513"/>
                  </a:cubicBezTo>
                  <a:cubicBezTo>
                    <a:pt x="762" y="494"/>
                    <a:pt x="765" y="477"/>
                    <a:pt x="768" y="464"/>
                  </a:cubicBezTo>
                  <a:cubicBezTo>
                    <a:pt x="772" y="437"/>
                    <a:pt x="773" y="421"/>
                    <a:pt x="773" y="412"/>
                  </a:cubicBezTo>
                  <a:cubicBezTo>
                    <a:pt x="773" y="403"/>
                    <a:pt x="773" y="401"/>
                    <a:pt x="773" y="401"/>
                  </a:cubicBezTo>
                  <a:cubicBezTo>
                    <a:pt x="764" y="397"/>
                    <a:pt x="764" y="397"/>
                    <a:pt x="764" y="397"/>
                  </a:cubicBezTo>
                  <a:cubicBezTo>
                    <a:pt x="760" y="401"/>
                    <a:pt x="757" y="405"/>
                    <a:pt x="754" y="409"/>
                  </a:cubicBezTo>
                  <a:cubicBezTo>
                    <a:pt x="749" y="410"/>
                    <a:pt x="745" y="411"/>
                    <a:pt x="741" y="413"/>
                  </a:cubicBezTo>
                  <a:cubicBezTo>
                    <a:pt x="740" y="413"/>
                    <a:pt x="739" y="413"/>
                    <a:pt x="738" y="413"/>
                  </a:cubicBezTo>
                  <a:cubicBezTo>
                    <a:pt x="726" y="413"/>
                    <a:pt x="733" y="423"/>
                    <a:pt x="733" y="423"/>
                  </a:cubicBezTo>
                  <a:cubicBezTo>
                    <a:pt x="730" y="486"/>
                    <a:pt x="708" y="546"/>
                    <a:pt x="673" y="597"/>
                  </a:cubicBezTo>
                  <a:cubicBezTo>
                    <a:pt x="638" y="647"/>
                    <a:pt x="590" y="687"/>
                    <a:pt x="537" y="712"/>
                  </a:cubicBezTo>
                  <a:cubicBezTo>
                    <a:pt x="489" y="735"/>
                    <a:pt x="437" y="746"/>
                    <a:pt x="386" y="746"/>
                  </a:cubicBezTo>
                  <a:cubicBezTo>
                    <a:pt x="380" y="746"/>
                    <a:pt x="374" y="746"/>
                    <a:pt x="368" y="745"/>
                  </a:cubicBezTo>
                  <a:cubicBezTo>
                    <a:pt x="311" y="743"/>
                    <a:pt x="257" y="726"/>
                    <a:pt x="210" y="699"/>
                  </a:cubicBezTo>
                  <a:cubicBezTo>
                    <a:pt x="163" y="673"/>
                    <a:pt x="124" y="636"/>
                    <a:pt x="95" y="595"/>
                  </a:cubicBezTo>
                  <a:cubicBezTo>
                    <a:pt x="66" y="553"/>
                    <a:pt x="46" y="507"/>
                    <a:pt x="37" y="461"/>
                  </a:cubicBezTo>
                  <a:cubicBezTo>
                    <a:pt x="27" y="415"/>
                    <a:pt x="27" y="369"/>
                    <a:pt x="34" y="326"/>
                  </a:cubicBezTo>
                  <a:cubicBezTo>
                    <a:pt x="42" y="283"/>
                    <a:pt x="56" y="244"/>
                    <a:pt x="76" y="210"/>
                  </a:cubicBezTo>
                  <a:cubicBezTo>
                    <a:pt x="95" y="175"/>
                    <a:pt x="119" y="146"/>
                    <a:pt x="145" y="122"/>
                  </a:cubicBezTo>
                  <a:cubicBezTo>
                    <a:pt x="170" y="99"/>
                    <a:pt x="198" y="80"/>
                    <a:pt x="225" y="66"/>
                  </a:cubicBezTo>
                  <a:cubicBezTo>
                    <a:pt x="252" y="52"/>
                    <a:pt x="279" y="42"/>
                    <a:pt x="304" y="36"/>
                  </a:cubicBezTo>
                  <a:cubicBezTo>
                    <a:pt x="329" y="30"/>
                    <a:pt x="352" y="27"/>
                    <a:pt x="373" y="26"/>
                  </a:cubicBezTo>
                  <a:cubicBezTo>
                    <a:pt x="379" y="26"/>
                    <a:pt x="384" y="26"/>
                    <a:pt x="390" y="26"/>
                  </a:cubicBezTo>
                  <a:cubicBezTo>
                    <a:pt x="424" y="26"/>
                    <a:pt x="450" y="31"/>
                    <a:pt x="468" y="35"/>
                  </a:cubicBezTo>
                  <a:cubicBezTo>
                    <a:pt x="489" y="39"/>
                    <a:pt x="500" y="43"/>
                    <a:pt x="500" y="43"/>
                  </a:cubicBezTo>
                  <a:cubicBezTo>
                    <a:pt x="500" y="43"/>
                    <a:pt x="500" y="43"/>
                    <a:pt x="500" y="43"/>
                  </a:cubicBezTo>
                  <a:cubicBezTo>
                    <a:pt x="536" y="54"/>
                    <a:pt x="565" y="69"/>
                    <a:pt x="587" y="83"/>
                  </a:cubicBezTo>
                  <a:cubicBezTo>
                    <a:pt x="610" y="98"/>
                    <a:pt x="627" y="112"/>
                    <a:pt x="640" y="124"/>
                  </a:cubicBezTo>
                  <a:cubicBezTo>
                    <a:pt x="651" y="134"/>
                    <a:pt x="660" y="144"/>
                    <a:pt x="666" y="151"/>
                  </a:cubicBezTo>
                  <a:cubicBezTo>
                    <a:pt x="665" y="149"/>
                    <a:pt x="663" y="147"/>
                    <a:pt x="661" y="145"/>
                  </a:cubicBezTo>
                  <a:cubicBezTo>
                    <a:pt x="650" y="131"/>
                    <a:pt x="634" y="116"/>
                    <a:pt x="618" y="102"/>
                  </a:cubicBezTo>
                  <a:cubicBezTo>
                    <a:pt x="601" y="88"/>
                    <a:pt x="583" y="76"/>
                    <a:pt x="569" y="68"/>
                  </a:cubicBezTo>
                  <a:cubicBezTo>
                    <a:pt x="555" y="60"/>
                    <a:pt x="545" y="55"/>
                    <a:pt x="545" y="55"/>
                  </a:cubicBezTo>
                  <a:cubicBezTo>
                    <a:pt x="564" y="64"/>
                    <a:pt x="582" y="75"/>
                    <a:pt x="599" y="87"/>
                  </a:cubicBezTo>
                  <a:cubicBezTo>
                    <a:pt x="629" y="107"/>
                    <a:pt x="655" y="132"/>
                    <a:pt x="678" y="160"/>
                  </a:cubicBezTo>
                  <a:cubicBezTo>
                    <a:pt x="664" y="142"/>
                    <a:pt x="649" y="126"/>
                    <a:pt x="633" y="111"/>
                  </a:cubicBezTo>
                  <a:cubicBezTo>
                    <a:pt x="640" y="117"/>
                    <a:pt x="652" y="128"/>
                    <a:pt x="665" y="142"/>
                  </a:cubicBezTo>
                  <a:cubicBezTo>
                    <a:pt x="678" y="156"/>
                    <a:pt x="691" y="173"/>
                    <a:pt x="702" y="190"/>
                  </a:cubicBezTo>
                  <a:cubicBezTo>
                    <a:pt x="724" y="225"/>
                    <a:pt x="735" y="259"/>
                    <a:pt x="735" y="259"/>
                  </a:cubicBezTo>
                  <a:cubicBezTo>
                    <a:pt x="735" y="259"/>
                    <a:pt x="735" y="259"/>
                    <a:pt x="735" y="259"/>
                  </a:cubicBezTo>
                  <a:cubicBezTo>
                    <a:pt x="732" y="248"/>
                    <a:pt x="725" y="228"/>
                    <a:pt x="710" y="202"/>
                  </a:cubicBezTo>
                  <a:cubicBezTo>
                    <a:pt x="696" y="176"/>
                    <a:pt x="675" y="146"/>
                    <a:pt x="644" y="117"/>
                  </a:cubicBezTo>
                  <a:cubicBezTo>
                    <a:pt x="614" y="88"/>
                    <a:pt x="574" y="61"/>
                    <a:pt x="529" y="42"/>
                  </a:cubicBezTo>
                  <a:cubicBezTo>
                    <a:pt x="486" y="25"/>
                    <a:pt x="437" y="15"/>
                    <a:pt x="389" y="15"/>
                  </a:cubicBezTo>
                  <a:cubicBezTo>
                    <a:pt x="387" y="15"/>
                    <a:pt x="384" y="15"/>
                    <a:pt x="381" y="15"/>
                  </a:cubicBezTo>
                  <a:cubicBezTo>
                    <a:pt x="330" y="16"/>
                    <a:pt x="280" y="28"/>
                    <a:pt x="237" y="47"/>
                  </a:cubicBezTo>
                  <a:cubicBezTo>
                    <a:pt x="194" y="66"/>
                    <a:pt x="159" y="92"/>
                    <a:pt x="132" y="117"/>
                  </a:cubicBezTo>
                  <a:cubicBezTo>
                    <a:pt x="105" y="143"/>
                    <a:pt x="87" y="168"/>
                    <a:pt x="75" y="185"/>
                  </a:cubicBezTo>
                  <a:cubicBezTo>
                    <a:pt x="63" y="203"/>
                    <a:pt x="58" y="214"/>
                    <a:pt x="58" y="214"/>
                  </a:cubicBezTo>
                  <a:cubicBezTo>
                    <a:pt x="58" y="214"/>
                    <a:pt x="58" y="214"/>
                    <a:pt x="58" y="214"/>
                  </a:cubicBezTo>
                  <a:cubicBezTo>
                    <a:pt x="61" y="206"/>
                    <a:pt x="71" y="187"/>
                    <a:pt x="88" y="162"/>
                  </a:cubicBezTo>
                  <a:cubicBezTo>
                    <a:pt x="87" y="164"/>
                    <a:pt x="87" y="165"/>
                    <a:pt x="86" y="166"/>
                  </a:cubicBezTo>
                  <a:cubicBezTo>
                    <a:pt x="75" y="180"/>
                    <a:pt x="70" y="189"/>
                    <a:pt x="69" y="190"/>
                  </a:cubicBezTo>
                  <a:cubicBezTo>
                    <a:pt x="69" y="190"/>
                    <a:pt x="69" y="190"/>
                    <a:pt x="69" y="190"/>
                  </a:cubicBezTo>
                  <a:cubicBezTo>
                    <a:pt x="69" y="190"/>
                    <a:pt x="69" y="190"/>
                    <a:pt x="69" y="190"/>
                  </a:cubicBezTo>
                  <a:cubicBezTo>
                    <a:pt x="69" y="190"/>
                    <a:pt x="69" y="190"/>
                    <a:pt x="69" y="190"/>
                  </a:cubicBezTo>
                  <a:cubicBezTo>
                    <a:pt x="69" y="190"/>
                    <a:pt x="69" y="190"/>
                    <a:pt x="69" y="190"/>
                  </a:cubicBezTo>
                  <a:cubicBezTo>
                    <a:pt x="69" y="190"/>
                    <a:pt x="69" y="190"/>
                    <a:pt x="69" y="190"/>
                  </a:cubicBezTo>
                  <a:cubicBezTo>
                    <a:pt x="69" y="190"/>
                    <a:pt x="69" y="190"/>
                    <a:pt x="69" y="190"/>
                  </a:cubicBezTo>
                  <a:cubicBezTo>
                    <a:pt x="69" y="190"/>
                    <a:pt x="69" y="190"/>
                    <a:pt x="69" y="190"/>
                  </a:cubicBezTo>
                  <a:cubicBezTo>
                    <a:pt x="69" y="190"/>
                    <a:pt x="70" y="189"/>
                    <a:pt x="70" y="189"/>
                  </a:cubicBezTo>
                  <a:cubicBezTo>
                    <a:pt x="71" y="188"/>
                    <a:pt x="72" y="186"/>
                    <a:pt x="73" y="184"/>
                  </a:cubicBezTo>
                  <a:cubicBezTo>
                    <a:pt x="76" y="180"/>
                    <a:pt x="80" y="173"/>
                    <a:pt x="86" y="166"/>
                  </a:cubicBezTo>
                  <a:cubicBezTo>
                    <a:pt x="87" y="163"/>
                    <a:pt x="89" y="161"/>
                    <a:pt x="91" y="158"/>
                  </a:cubicBezTo>
                  <a:cubicBezTo>
                    <a:pt x="109" y="134"/>
                    <a:pt x="135" y="106"/>
                    <a:pt x="170" y="81"/>
                  </a:cubicBezTo>
                  <a:cubicBezTo>
                    <a:pt x="206" y="54"/>
                    <a:pt x="252" y="31"/>
                    <a:pt x="305" y="19"/>
                  </a:cubicBezTo>
                  <a:cubicBezTo>
                    <a:pt x="333" y="12"/>
                    <a:pt x="362" y="8"/>
                    <a:pt x="392" y="8"/>
                  </a:cubicBezTo>
                  <a:cubicBezTo>
                    <a:pt x="418" y="8"/>
                    <a:pt x="443" y="11"/>
                    <a:pt x="468" y="16"/>
                  </a:cubicBezTo>
                  <a:cubicBezTo>
                    <a:pt x="522" y="27"/>
                    <a:pt x="573" y="50"/>
                    <a:pt x="614" y="80"/>
                  </a:cubicBezTo>
                  <a:cubicBezTo>
                    <a:pt x="655" y="110"/>
                    <a:pt x="687" y="146"/>
                    <a:pt x="709" y="179"/>
                  </a:cubicBezTo>
                  <a:cubicBezTo>
                    <a:pt x="731" y="213"/>
                    <a:pt x="744" y="244"/>
                    <a:pt x="751" y="266"/>
                  </a:cubicBezTo>
                  <a:cubicBezTo>
                    <a:pt x="759" y="288"/>
                    <a:pt x="761" y="301"/>
                    <a:pt x="761" y="301"/>
                  </a:cubicBezTo>
                  <a:cubicBezTo>
                    <a:pt x="761" y="301"/>
                    <a:pt x="761" y="301"/>
                    <a:pt x="761" y="301"/>
                  </a:cubicBezTo>
                  <a:cubicBezTo>
                    <a:pt x="760" y="292"/>
                    <a:pt x="756" y="272"/>
                    <a:pt x="745" y="244"/>
                  </a:cubicBezTo>
                  <a:cubicBezTo>
                    <a:pt x="734" y="215"/>
                    <a:pt x="715" y="180"/>
                    <a:pt x="686" y="144"/>
                  </a:cubicBezTo>
                  <a:cubicBezTo>
                    <a:pt x="658" y="109"/>
                    <a:pt x="618" y="74"/>
                    <a:pt x="569" y="48"/>
                  </a:cubicBezTo>
                  <a:cubicBezTo>
                    <a:pt x="521" y="22"/>
                    <a:pt x="464" y="6"/>
                    <a:pt x="406" y="4"/>
                  </a:cubicBezTo>
                  <a:cubicBezTo>
                    <a:pt x="401" y="4"/>
                    <a:pt x="395" y="4"/>
                    <a:pt x="390" y="4"/>
                  </a:cubicBezTo>
                  <a:cubicBezTo>
                    <a:pt x="367" y="4"/>
                    <a:pt x="344" y="6"/>
                    <a:pt x="321" y="10"/>
                  </a:cubicBezTo>
                  <a:cubicBezTo>
                    <a:pt x="294" y="15"/>
                    <a:pt x="267" y="23"/>
                    <a:pt x="242" y="33"/>
                  </a:cubicBezTo>
                  <a:cubicBezTo>
                    <a:pt x="193" y="54"/>
                    <a:pt x="152" y="83"/>
                    <a:pt x="122" y="112"/>
                  </a:cubicBezTo>
                  <a:cubicBezTo>
                    <a:pt x="91" y="142"/>
                    <a:pt x="71" y="171"/>
                    <a:pt x="58" y="192"/>
                  </a:cubicBezTo>
                  <a:cubicBezTo>
                    <a:pt x="46" y="213"/>
                    <a:pt x="40" y="226"/>
                    <a:pt x="40" y="226"/>
                  </a:cubicBezTo>
                  <a:cubicBezTo>
                    <a:pt x="40" y="226"/>
                    <a:pt x="40" y="226"/>
                    <a:pt x="40" y="226"/>
                  </a:cubicBezTo>
                  <a:cubicBezTo>
                    <a:pt x="43" y="219"/>
                    <a:pt x="52" y="200"/>
                    <a:pt x="69" y="174"/>
                  </a:cubicBezTo>
                  <a:cubicBezTo>
                    <a:pt x="86" y="148"/>
                    <a:pt x="113" y="115"/>
                    <a:pt x="150" y="85"/>
                  </a:cubicBezTo>
                  <a:cubicBezTo>
                    <a:pt x="188" y="55"/>
                    <a:pt x="237" y="29"/>
                    <a:pt x="292" y="14"/>
                  </a:cubicBezTo>
                  <a:cubicBezTo>
                    <a:pt x="324" y="6"/>
                    <a:pt x="357" y="1"/>
                    <a:pt x="391" y="1"/>
                  </a:cubicBezTo>
                  <a:cubicBezTo>
                    <a:pt x="417" y="1"/>
                    <a:pt x="443" y="4"/>
                    <a:pt x="469" y="9"/>
                  </a:cubicBezTo>
                  <a:cubicBezTo>
                    <a:pt x="498" y="15"/>
                    <a:pt x="527" y="25"/>
                    <a:pt x="553" y="37"/>
                  </a:cubicBezTo>
                  <a:cubicBezTo>
                    <a:pt x="580" y="49"/>
                    <a:pt x="605" y="64"/>
                    <a:pt x="626" y="81"/>
                  </a:cubicBezTo>
                  <a:cubicBezTo>
                    <a:pt x="671" y="115"/>
                    <a:pt x="703" y="155"/>
                    <a:pt x="725" y="193"/>
                  </a:cubicBezTo>
                  <a:cubicBezTo>
                    <a:pt x="747" y="231"/>
                    <a:pt x="759" y="266"/>
                    <a:pt x="765" y="290"/>
                  </a:cubicBezTo>
                  <a:cubicBezTo>
                    <a:pt x="771" y="315"/>
                    <a:pt x="773" y="329"/>
                    <a:pt x="773" y="329"/>
                  </a:cubicBezTo>
                  <a:cubicBezTo>
                    <a:pt x="773" y="329"/>
                    <a:pt x="773" y="329"/>
                    <a:pt x="773" y="329"/>
                  </a:cubicBezTo>
                  <a:cubicBezTo>
                    <a:pt x="772" y="322"/>
                    <a:pt x="771" y="310"/>
                    <a:pt x="767" y="294"/>
                  </a:cubicBezTo>
                  <a:cubicBezTo>
                    <a:pt x="763" y="277"/>
                    <a:pt x="757" y="257"/>
                    <a:pt x="747" y="233"/>
                  </a:cubicBezTo>
                  <a:cubicBezTo>
                    <a:pt x="737" y="210"/>
                    <a:pt x="723" y="184"/>
                    <a:pt x="703" y="157"/>
                  </a:cubicBezTo>
                  <a:cubicBezTo>
                    <a:pt x="684" y="131"/>
                    <a:pt x="659" y="104"/>
                    <a:pt x="628" y="81"/>
                  </a:cubicBezTo>
                  <a:cubicBezTo>
                    <a:pt x="598" y="57"/>
                    <a:pt x="561" y="36"/>
                    <a:pt x="520" y="22"/>
                  </a:cubicBezTo>
                  <a:cubicBezTo>
                    <a:pt x="481" y="8"/>
                    <a:pt x="437" y="0"/>
                    <a:pt x="392" y="0"/>
                  </a:cubicBezTo>
                </a:path>
              </a:pathLst>
            </a:custGeom>
            <a:grpFill/>
            <a:ln w="9525">
              <a:noFill/>
              <a:round/>
            </a:ln>
          </p:spPr>
          <p:txBody>
            <a:bodyPr vert="horz" wrap="square" lIns="91440" tIns="45720" rIns="91440" bIns="45720" numCol="1" anchor="t" anchorCtr="0" compatLnSpc="1"/>
            <a:lstStyle/>
            <a:p>
              <a:endParaRPr lang="en-US"/>
            </a:p>
          </p:txBody>
        </p:sp>
        <p:sp>
          <p:nvSpPr>
            <p:cNvPr id="38" name="Freeform 20"/>
            <p:cNvSpPr>
              <a:spLocks noEditPoints="1"/>
            </p:cNvSpPr>
            <p:nvPr/>
          </p:nvSpPr>
          <p:spPr bwMode="auto">
            <a:xfrm>
              <a:off x="6891338" y="1874838"/>
              <a:ext cx="1412875" cy="1419225"/>
            </a:xfrm>
            <a:custGeom>
              <a:avLst/>
              <a:gdLst/>
              <a:ahLst/>
              <a:cxnLst>
                <a:cxn ang="0">
                  <a:pos x="119" y="675"/>
                </a:cxn>
                <a:cxn ang="0">
                  <a:pos x="119" y="675"/>
                </a:cxn>
                <a:cxn ang="0">
                  <a:pos x="119" y="675"/>
                </a:cxn>
                <a:cxn ang="0">
                  <a:pos x="119" y="675"/>
                </a:cxn>
                <a:cxn ang="0">
                  <a:pos x="119" y="675"/>
                </a:cxn>
                <a:cxn ang="0">
                  <a:pos x="117" y="673"/>
                </a:cxn>
                <a:cxn ang="0">
                  <a:pos x="111" y="667"/>
                </a:cxn>
                <a:cxn ang="0">
                  <a:pos x="110" y="666"/>
                </a:cxn>
                <a:cxn ang="0">
                  <a:pos x="778" y="399"/>
                </a:cxn>
                <a:cxn ang="0">
                  <a:pos x="771" y="470"/>
                </a:cxn>
                <a:cxn ang="0">
                  <a:pos x="681" y="654"/>
                </a:cxn>
                <a:cxn ang="0">
                  <a:pos x="426" y="783"/>
                </a:cxn>
                <a:cxn ang="0">
                  <a:pos x="263" y="763"/>
                </a:cxn>
                <a:cxn ang="0">
                  <a:pos x="131" y="686"/>
                </a:cxn>
                <a:cxn ang="0">
                  <a:pos x="390" y="784"/>
                </a:cxn>
                <a:cxn ang="0">
                  <a:pos x="573" y="739"/>
                </a:cxn>
                <a:cxn ang="0">
                  <a:pos x="744" y="556"/>
                </a:cxn>
                <a:cxn ang="0">
                  <a:pos x="778" y="413"/>
                </a:cxn>
                <a:cxn ang="0">
                  <a:pos x="778" y="401"/>
                </a:cxn>
                <a:cxn ang="0">
                  <a:pos x="778" y="393"/>
                </a:cxn>
                <a:cxn ang="0">
                  <a:pos x="778" y="393"/>
                </a:cxn>
                <a:cxn ang="0">
                  <a:pos x="778" y="393"/>
                </a:cxn>
                <a:cxn ang="0">
                  <a:pos x="778" y="393"/>
                </a:cxn>
                <a:cxn ang="0">
                  <a:pos x="778" y="393"/>
                </a:cxn>
                <a:cxn ang="0">
                  <a:pos x="778" y="393"/>
                </a:cxn>
                <a:cxn ang="0">
                  <a:pos x="778" y="393"/>
                </a:cxn>
                <a:cxn ang="0">
                  <a:pos x="778" y="393"/>
                </a:cxn>
                <a:cxn ang="0">
                  <a:pos x="778" y="393"/>
                </a:cxn>
                <a:cxn ang="0">
                  <a:pos x="778" y="393"/>
                </a:cxn>
                <a:cxn ang="0">
                  <a:pos x="778" y="393"/>
                </a:cxn>
                <a:cxn ang="0">
                  <a:pos x="341" y="3"/>
                </a:cxn>
                <a:cxn ang="0">
                  <a:pos x="177" y="65"/>
                </a:cxn>
                <a:cxn ang="0">
                  <a:pos x="49" y="204"/>
                </a:cxn>
                <a:cxn ang="0">
                  <a:pos x="12" y="297"/>
                </a:cxn>
                <a:cxn ang="0">
                  <a:pos x="0" y="393"/>
                </a:cxn>
                <a:cxn ang="0">
                  <a:pos x="31" y="547"/>
                </a:cxn>
                <a:cxn ang="0">
                  <a:pos x="101" y="657"/>
                </a:cxn>
                <a:cxn ang="0">
                  <a:pos x="90" y="644"/>
                </a:cxn>
                <a:cxn ang="0">
                  <a:pos x="9" y="474"/>
                </a:cxn>
                <a:cxn ang="0">
                  <a:pos x="1" y="388"/>
                </a:cxn>
                <a:cxn ang="0">
                  <a:pos x="47" y="207"/>
                </a:cxn>
                <a:cxn ang="0">
                  <a:pos x="259" y="23"/>
                </a:cxn>
                <a:cxn ang="0">
                  <a:pos x="393" y="0"/>
                </a:cxn>
                <a:cxn ang="0">
                  <a:pos x="551" y="33"/>
                </a:cxn>
                <a:cxn ang="0">
                  <a:pos x="552" y="33"/>
                </a:cxn>
                <a:cxn ang="0">
                  <a:pos x="683" y="128"/>
                </a:cxn>
                <a:cxn ang="0">
                  <a:pos x="759" y="254"/>
                </a:cxn>
                <a:cxn ang="0">
                  <a:pos x="782" y="384"/>
                </a:cxn>
                <a:cxn ang="0">
                  <a:pos x="782" y="393"/>
                </a:cxn>
                <a:cxn ang="0">
                  <a:pos x="778" y="325"/>
                </a:cxn>
                <a:cxn ang="0">
                  <a:pos x="727" y="186"/>
                </a:cxn>
                <a:cxn ang="0">
                  <a:pos x="593" y="55"/>
                </a:cxn>
                <a:cxn ang="0">
                  <a:pos x="555" y="34"/>
                </a:cxn>
                <a:cxn ang="0">
                  <a:pos x="552" y="33"/>
                </a:cxn>
                <a:cxn ang="0">
                  <a:pos x="552" y="33"/>
                </a:cxn>
                <a:cxn ang="0">
                  <a:pos x="552" y="33"/>
                </a:cxn>
                <a:cxn ang="0">
                  <a:pos x="393" y="0"/>
                </a:cxn>
              </a:cxnLst>
              <a:rect l="0" t="0" r="r" b="b"/>
              <a:pathLst>
                <a:path w="783" h="784">
                  <a:moveTo>
                    <a:pt x="119" y="675"/>
                  </a:moveTo>
                  <a:cubicBezTo>
                    <a:pt x="119" y="675"/>
                    <a:pt x="119" y="675"/>
                    <a:pt x="119" y="675"/>
                  </a:cubicBezTo>
                  <a:cubicBezTo>
                    <a:pt x="119" y="675"/>
                    <a:pt x="119" y="675"/>
                    <a:pt x="119" y="675"/>
                  </a:cubicBezTo>
                  <a:cubicBezTo>
                    <a:pt x="119" y="675"/>
                    <a:pt x="119" y="675"/>
                    <a:pt x="119" y="675"/>
                  </a:cubicBezTo>
                  <a:cubicBezTo>
                    <a:pt x="119" y="675"/>
                    <a:pt x="119" y="675"/>
                    <a:pt x="119" y="675"/>
                  </a:cubicBezTo>
                  <a:cubicBezTo>
                    <a:pt x="119" y="675"/>
                    <a:pt x="119" y="675"/>
                    <a:pt x="119" y="675"/>
                  </a:cubicBezTo>
                  <a:cubicBezTo>
                    <a:pt x="120" y="676"/>
                    <a:pt x="120" y="677"/>
                    <a:pt x="121" y="677"/>
                  </a:cubicBezTo>
                  <a:cubicBezTo>
                    <a:pt x="120" y="677"/>
                    <a:pt x="120" y="676"/>
                    <a:pt x="119" y="675"/>
                  </a:cubicBezTo>
                  <a:moveTo>
                    <a:pt x="117" y="673"/>
                  </a:moveTo>
                  <a:cubicBezTo>
                    <a:pt x="118" y="674"/>
                    <a:pt x="118" y="674"/>
                    <a:pt x="119" y="675"/>
                  </a:cubicBezTo>
                  <a:cubicBezTo>
                    <a:pt x="119" y="675"/>
                    <a:pt x="118" y="674"/>
                    <a:pt x="117" y="673"/>
                  </a:cubicBezTo>
                  <a:cubicBezTo>
                    <a:pt x="117" y="673"/>
                    <a:pt x="117" y="673"/>
                    <a:pt x="117" y="673"/>
                  </a:cubicBezTo>
                  <a:moveTo>
                    <a:pt x="110" y="666"/>
                  </a:moveTo>
                  <a:cubicBezTo>
                    <a:pt x="110" y="667"/>
                    <a:pt x="111" y="667"/>
                    <a:pt x="111" y="667"/>
                  </a:cubicBezTo>
                  <a:cubicBezTo>
                    <a:pt x="113" y="670"/>
                    <a:pt x="115" y="672"/>
                    <a:pt x="117" y="673"/>
                  </a:cubicBezTo>
                  <a:cubicBezTo>
                    <a:pt x="115" y="671"/>
                    <a:pt x="112" y="669"/>
                    <a:pt x="110" y="666"/>
                  </a:cubicBezTo>
                  <a:moveTo>
                    <a:pt x="778" y="393"/>
                  </a:moveTo>
                  <a:cubicBezTo>
                    <a:pt x="778" y="394"/>
                    <a:pt x="778" y="396"/>
                    <a:pt x="778" y="399"/>
                  </a:cubicBezTo>
                  <a:cubicBezTo>
                    <a:pt x="778" y="402"/>
                    <a:pt x="778" y="407"/>
                    <a:pt x="778" y="413"/>
                  </a:cubicBezTo>
                  <a:cubicBezTo>
                    <a:pt x="777" y="426"/>
                    <a:pt x="776" y="446"/>
                    <a:pt x="771" y="470"/>
                  </a:cubicBezTo>
                  <a:cubicBezTo>
                    <a:pt x="767" y="495"/>
                    <a:pt x="759" y="524"/>
                    <a:pt x="744" y="556"/>
                  </a:cubicBezTo>
                  <a:cubicBezTo>
                    <a:pt x="730" y="588"/>
                    <a:pt x="709" y="622"/>
                    <a:pt x="681" y="654"/>
                  </a:cubicBezTo>
                  <a:cubicBezTo>
                    <a:pt x="653" y="686"/>
                    <a:pt x="616" y="716"/>
                    <a:pt x="573" y="739"/>
                  </a:cubicBezTo>
                  <a:cubicBezTo>
                    <a:pt x="530" y="762"/>
                    <a:pt x="479" y="778"/>
                    <a:pt x="426" y="783"/>
                  </a:cubicBezTo>
                  <a:cubicBezTo>
                    <a:pt x="414" y="784"/>
                    <a:pt x="402" y="784"/>
                    <a:pt x="390" y="784"/>
                  </a:cubicBezTo>
                  <a:cubicBezTo>
                    <a:pt x="348" y="784"/>
                    <a:pt x="305" y="777"/>
                    <a:pt x="263" y="763"/>
                  </a:cubicBezTo>
                  <a:cubicBezTo>
                    <a:pt x="211" y="745"/>
                    <a:pt x="162" y="716"/>
                    <a:pt x="121" y="677"/>
                  </a:cubicBezTo>
                  <a:cubicBezTo>
                    <a:pt x="124" y="680"/>
                    <a:pt x="128" y="683"/>
                    <a:pt x="131" y="686"/>
                  </a:cubicBezTo>
                  <a:cubicBezTo>
                    <a:pt x="169" y="720"/>
                    <a:pt x="215" y="747"/>
                    <a:pt x="263" y="763"/>
                  </a:cubicBezTo>
                  <a:cubicBezTo>
                    <a:pt x="305" y="777"/>
                    <a:pt x="348" y="784"/>
                    <a:pt x="390" y="784"/>
                  </a:cubicBezTo>
                  <a:cubicBezTo>
                    <a:pt x="402" y="784"/>
                    <a:pt x="414" y="784"/>
                    <a:pt x="426" y="783"/>
                  </a:cubicBezTo>
                  <a:cubicBezTo>
                    <a:pt x="479" y="778"/>
                    <a:pt x="530" y="762"/>
                    <a:pt x="573" y="739"/>
                  </a:cubicBezTo>
                  <a:cubicBezTo>
                    <a:pt x="617" y="716"/>
                    <a:pt x="653" y="686"/>
                    <a:pt x="681" y="654"/>
                  </a:cubicBezTo>
                  <a:cubicBezTo>
                    <a:pt x="710" y="622"/>
                    <a:pt x="730" y="588"/>
                    <a:pt x="744" y="556"/>
                  </a:cubicBezTo>
                  <a:cubicBezTo>
                    <a:pt x="759" y="524"/>
                    <a:pt x="767" y="495"/>
                    <a:pt x="771" y="471"/>
                  </a:cubicBezTo>
                  <a:cubicBezTo>
                    <a:pt x="776" y="446"/>
                    <a:pt x="777" y="426"/>
                    <a:pt x="778" y="413"/>
                  </a:cubicBezTo>
                  <a:cubicBezTo>
                    <a:pt x="778" y="411"/>
                    <a:pt x="778" y="408"/>
                    <a:pt x="778" y="406"/>
                  </a:cubicBezTo>
                  <a:cubicBezTo>
                    <a:pt x="778" y="404"/>
                    <a:pt x="778" y="403"/>
                    <a:pt x="778" y="401"/>
                  </a:cubicBezTo>
                  <a:cubicBezTo>
                    <a:pt x="778" y="397"/>
                    <a:pt x="778" y="394"/>
                    <a:pt x="778" y="393"/>
                  </a:cubicBezTo>
                  <a:moveTo>
                    <a:pt x="778" y="393"/>
                  </a:moveTo>
                  <a:cubicBezTo>
                    <a:pt x="778" y="393"/>
                    <a:pt x="778" y="393"/>
                    <a:pt x="778" y="393"/>
                  </a:cubicBezTo>
                  <a:moveTo>
                    <a:pt x="778" y="393"/>
                  </a:moveTo>
                  <a:cubicBezTo>
                    <a:pt x="778" y="393"/>
                    <a:pt x="778" y="393"/>
                    <a:pt x="778" y="393"/>
                  </a:cubicBezTo>
                  <a:cubicBezTo>
                    <a:pt x="778" y="393"/>
                    <a:pt x="778" y="393"/>
                    <a:pt x="778" y="393"/>
                  </a:cubicBezTo>
                  <a:cubicBezTo>
                    <a:pt x="778" y="393"/>
                    <a:pt x="778" y="393"/>
                    <a:pt x="778" y="393"/>
                  </a:cubicBezTo>
                  <a:moveTo>
                    <a:pt x="778" y="393"/>
                  </a:moveTo>
                  <a:cubicBezTo>
                    <a:pt x="778" y="393"/>
                    <a:pt x="778" y="393"/>
                    <a:pt x="778" y="393"/>
                  </a:cubicBezTo>
                  <a:cubicBezTo>
                    <a:pt x="778" y="393"/>
                    <a:pt x="778" y="393"/>
                    <a:pt x="778" y="393"/>
                  </a:cubicBezTo>
                  <a:cubicBezTo>
                    <a:pt x="778" y="393"/>
                    <a:pt x="778" y="393"/>
                    <a:pt x="778" y="393"/>
                  </a:cubicBezTo>
                  <a:cubicBezTo>
                    <a:pt x="778" y="393"/>
                    <a:pt x="778" y="393"/>
                    <a:pt x="778" y="393"/>
                  </a:cubicBezTo>
                  <a:cubicBezTo>
                    <a:pt x="778" y="393"/>
                    <a:pt x="778" y="393"/>
                    <a:pt x="778" y="393"/>
                  </a:cubicBezTo>
                  <a:cubicBezTo>
                    <a:pt x="778" y="393"/>
                    <a:pt x="778" y="393"/>
                    <a:pt x="778" y="393"/>
                  </a:cubicBezTo>
                  <a:cubicBezTo>
                    <a:pt x="778" y="393"/>
                    <a:pt x="778" y="393"/>
                    <a:pt x="778" y="393"/>
                  </a:cubicBezTo>
                  <a:cubicBezTo>
                    <a:pt x="778" y="393"/>
                    <a:pt x="778" y="393"/>
                    <a:pt x="778" y="393"/>
                  </a:cubicBezTo>
                  <a:cubicBezTo>
                    <a:pt x="778" y="393"/>
                    <a:pt x="778" y="393"/>
                    <a:pt x="778" y="393"/>
                  </a:cubicBezTo>
                  <a:cubicBezTo>
                    <a:pt x="778" y="393"/>
                    <a:pt x="778" y="393"/>
                    <a:pt x="778" y="393"/>
                  </a:cubicBezTo>
                  <a:moveTo>
                    <a:pt x="778" y="393"/>
                  </a:moveTo>
                  <a:cubicBezTo>
                    <a:pt x="778" y="393"/>
                    <a:pt x="778" y="393"/>
                    <a:pt x="778" y="393"/>
                  </a:cubicBezTo>
                  <a:cubicBezTo>
                    <a:pt x="778" y="393"/>
                    <a:pt x="778" y="393"/>
                    <a:pt x="778" y="393"/>
                  </a:cubicBezTo>
                  <a:cubicBezTo>
                    <a:pt x="778" y="393"/>
                    <a:pt x="778" y="393"/>
                    <a:pt x="778" y="393"/>
                  </a:cubicBezTo>
                  <a:moveTo>
                    <a:pt x="393" y="0"/>
                  </a:moveTo>
                  <a:cubicBezTo>
                    <a:pt x="377" y="0"/>
                    <a:pt x="359" y="1"/>
                    <a:pt x="341" y="3"/>
                  </a:cubicBezTo>
                  <a:cubicBezTo>
                    <a:pt x="315" y="7"/>
                    <a:pt x="287" y="13"/>
                    <a:pt x="259" y="23"/>
                  </a:cubicBezTo>
                  <a:cubicBezTo>
                    <a:pt x="231" y="34"/>
                    <a:pt x="203" y="47"/>
                    <a:pt x="177" y="65"/>
                  </a:cubicBezTo>
                  <a:cubicBezTo>
                    <a:pt x="125" y="99"/>
                    <a:pt x="80" y="147"/>
                    <a:pt x="49" y="204"/>
                  </a:cubicBezTo>
                  <a:cubicBezTo>
                    <a:pt x="49" y="204"/>
                    <a:pt x="49" y="204"/>
                    <a:pt x="49" y="204"/>
                  </a:cubicBezTo>
                  <a:cubicBezTo>
                    <a:pt x="48" y="205"/>
                    <a:pt x="47" y="207"/>
                    <a:pt x="46" y="209"/>
                  </a:cubicBezTo>
                  <a:cubicBezTo>
                    <a:pt x="31" y="237"/>
                    <a:pt x="20" y="267"/>
                    <a:pt x="12" y="297"/>
                  </a:cubicBezTo>
                  <a:cubicBezTo>
                    <a:pt x="5" y="327"/>
                    <a:pt x="1" y="358"/>
                    <a:pt x="0" y="388"/>
                  </a:cubicBezTo>
                  <a:cubicBezTo>
                    <a:pt x="0" y="390"/>
                    <a:pt x="0" y="392"/>
                    <a:pt x="0" y="393"/>
                  </a:cubicBezTo>
                  <a:cubicBezTo>
                    <a:pt x="0" y="421"/>
                    <a:pt x="3" y="449"/>
                    <a:pt x="9" y="474"/>
                  </a:cubicBezTo>
                  <a:cubicBezTo>
                    <a:pt x="14" y="500"/>
                    <a:pt x="22" y="525"/>
                    <a:pt x="31" y="547"/>
                  </a:cubicBezTo>
                  <a:cubicBezTo>
                    <a:pt x="47" y="583"/>
                    <a:pt x="65" y="612"/>
                    <a:pt x="81" y="633"/>
                  </a:cubicBezTo>
                  <a:cubicBezTo>
                    <a:pt x="88" y="641"/>
                    <a:pt x="94" y="649"/>
                    <a:pt x="101" y="657"/>
                  </a:cubicBezTo>
                  <a:cubicBezTo>
                    <a:pt x="104" y="660"/>
                    <a:pt x="107" y="663"/>
                    <a:pt x="110" y="666"/>
                  </a:cubicBezTo>
                  <a:cubicBezTo>
                    <a:pt x="105" y="661"/>
                    <a:pt x="98" y="654"/>
                    <a:pt x="90" y="644"/>
                  </a:cubicBezTo>
                  <a:cubicBezTo>
                    <a:pt x="73" y="623"/>
                    <a:pt x="50" y="590"/>
                    <a:pt x="31" y="547"/>
                  </a:cubicBezTo>
                  <a:cubicBezTo>
                    <a:pt x="22" y="525"/>
                    <a:pt x="14" y="500"/>
                    <a:pt x="9" y="474"/>
                  </a:cubicBezTo>
                  <a:cubicBezTo>
                    <a:pt x="3" y="449"/>
                    <a:pt x="1" y="421"/>
                    <a:pt x="1" y="393"/>
                  </a:cubicBezTo>
                  <a:cubicBezTo>
                    <a:pt x="1" y="392"/>
                    <a:pt x="1" y="390"/>
                    <a:pt x="1" y="388"/>
                  </a:cubicBezTo>
                  <a:cubicBezTo>
                    <a:pt x="1" y="358"/>
                    <a:pt x="5" y="327"/>
                    <a:pt x="12" y="297"/>
                  </a:cubicBezTo>
                  <a:cubicBezTo>
                    <a:pt x="20" y="266"/>
                    <a:pt x="32" y="235"/>
                    <a:pt x="47" y="207"/>
                  </a:cubicBezTo>
                  <a:cubicBezTo>
                    <a:pt x="78" y="149"/>
                    <a:pt x="124" y="99"/>
                    <a:pt x="177" y="65"/>
                  </a:cubicBezTo>
                  <a:cubicBezTo>
                    <a:pt x="203" y="47"/>
                    <a:pt x="231" y="34"/>
                    <a:pt x="259" y="23"/>
                  </a:cubicBezTo>
                  <a:cubicBezTo>
                    <a:pt x="287" y="13"/>
                    <a:pt x="315" y="7"/>
                    <a:pt x="341" y="3"/>
                  </a:cubicBezTo>
                  <a:cubicBezTo>
                    <a:pt x="359" y="1"/>
                    <a:pt x="377" y="0"/>
                    <a:pt x="393" y="0"/>
                  </a:cubicBezTo>
                  <a:cubicBezTo>
                    <a:pt x="426" y="0"/>
                    <a:pt x="454" y="4"/>
                    <a:pt x="478" y="9"/>
                  </a:cubicBezTo>
                  <a:cubicBezTo>
                    <a:pt x="515" y="17"/>
                    <a:pt x="539" y="28"/>
                    <a:pt x="551" y="33"/>
                  </a:cubicBezTo>
                  <a:cubicBezTo>
                    <a:pt x="551" y="33"/>
                    <a:pt x="551" y="33"/>
                    <a:pt x="551" y="33"/>
                  </a:cubicBezTo>
                  <a:cubicBezTo>
                    <a:pt x="552" y="33"/>
                    <a:pt x="552" y="33"/>
                    <a:pt x="552" y="33"/>
                  </a:cubicBezTo>
                  <a:cubicBezTo>
                    <a:pt x="554" y="34"/>
                    <a:pt x="570" y="41"/>
                    <a:pt x="593" y="55"/>
                  </a:cubicBezTo>
                  <a:cubicBezTo>
                    <a:pt x="619" y="70"/>
                    <a:pt x="652" y="94"/>
                    <a:pt x="683" y="128"/>
                  </a:cubicBezTo>
                  <a:cubicBezTo>
                    <a:pt x="699" y="145"/>
                    <a:pt x="714" y="165"/>
                    <a:pt x="726" y="186"/>
                  </a:cubicBezTo>
                  <a:cubicBezTo>
                    <a:pt x="739" y="207"/>
                    <a:pt x="751" y="230"/>
                    <a:pt x="759" y="254"/>
                  </a:cubicBezTo>
                  <a:cubicBezTo>
                    <a:pt x="768" y="278"/>
                    <a:pt x="774" y="302"/>
                    <a:pt x="778" y="325"/>
                  </a:cubicBezTo>
                  <a:cubicBezTo>
                    <a:pt x="781" y="346"/>
                    <a:pt x="782" y="365"/>
                    <a:pt x="782" y="384"/>
                  </a:cubicBezTo>
                  <a:cubicBezTo>
                    <a:pt x="782" y="387"/>
                    <a:pt x="782" y="390"/>
                    <a:pt x="782" y="393"/>
                  </a:cubicBezTo>
                  <a:cubicBezTo>
                    <a:pt x="782" y="393"/>
                    <a:pt x="782" y="393"/>
                    <a:pt x="782" y="393"/>
                  </a:cubicBezTo>
                  <a:cubicBezTo>
                    <a:pt x="782" y="390"/>
                    <a:pt x="783" y="387"/>
                    <a:pt x="783" y="384"/>
                  </a:cubicBezTo>
                  <a:cubicBezTo>
                    <a:pt x="783" y="365"/>
                    <a:pt x="781" y="346"/>
                    <a:pt x="778" y="325"/>
                  </a:cubicBezTo>
                  <a:cubicBezTo>
                    <a:pt x="774" y="302"/>
                    <a:pt x="768" y="278"/>
                    <a:pt x="759" y="254"/>
                  </a:cubicBezTo>
                  <a:cubicBezTo>
                    <a:pt x="751" y="230"/>
                    <a:pt x="740" y="207"/>
                    <a:pt x="727" y="186"/>
                  </a:cubicBezTo>
                  <a:cubicBezTo>
                    <a:pt x="714" y="165"/>
                    <a:pt x="699" y="145"/>
                    <a:pt x="683" y="128"/>
                  </a:cubicBezTo>
                  <a:cubicBezTo>
                    <a:pt x="652" y="94"/>
                    <a:pt x="619" y="70"/>
                    <a:pt x="593" y="55"/>
                  </a:cubicBezTo>
                  <a:cubicBezTo>
                    <a:pt x="581" y="47"/>
                    <a:pt x="570" y="42"/>
                    <a:pt x="563" y="38"/>
                  </a:cubicBezTo>
                  <a:cubicBezTo>
                    <a:pt x="559" y="37"/>
                    <a:pt x="556" y="35"/>
                    <a:pt x="555" y="34"/>
                  </a:cubicBezTo>
                  <a:cubicBezTo>
                    <a:pt x="554" y="34"/>
                    <a:pt x="553" y="34"/>
                    <a:pt x="552" y="34"/>
                  </a:cubicBezTo>
                  <a:cubicBezTo>
                    <a:pt x="552" y="33"/>
                    <a:pt x="552" y="33"/>
                    <a:pt x="552" y="33"/>
                  </a:cubicBezTo>
                  <a:cubicBezTo>
                    <a:pt x="552" y="33"/>
                    <a:pt x="552" y="33"/>
                    <a:pt x="552" y="33"/>
                  </a:cubicBezTo>
                  <a:cubicBezTo>
                    <a:pt x="552" y="33"/>
                    <a:pt x="552" y="33"/>
                    <a:pt x="552" y="33"/>
                  </a:cubicBezTo>
                  <a:cubicBezTo>
                    <a:pt x="552" y="33"/>
                    <a:pt x="552" y="33"/>
                    <a:pt x="552" y="33"/>
                  </a:cubicBezTo>
                  <a:cubicBezTo>
                    <a:pt x="552" y="33"/>
                    <a:pt x="552" y="33"/>
                    <a:pt x="552" y="33"/>
                  </a:cubicBezTo>
                  <a:cubicBezTo>
                    <a:pt x="540" y="28"/>
                    <a:pt x="515" y="17"/>
                    <a:pt x="478" y="9"/>
                  </a:cubicBezTo>
                  <a:cubicBezTo>
                    <a:pt x="455" y="4"/>
                    <a:pt x="426" y="0"/>
                    <a:pt x="393" y="0"/>
                  </a:cubicBezTo>
                </a:path>
              </a:pathLst>
            </a:custGeom>
            <a:grpFill/>
            <a:ln w="9525">
              <a:noFill/>
              <a:round/>
            </a:ln>
          </p:spPr>
          <p:txBody>
            <a:bodyPr vert="horz" wrap="square" lIns="91440" tIns="45720" rIns="91440" bIns="45720" numCol="1" anchor="t" anchorCtr="0" compatLnSpc="1"/>
            <a:lstStyle/>
            <a:p>
              <a:endParaRPr lang="en-US"/>
            </a:p>
          </p:txBody>
        </p:sp>
        <p:sp>
          <p:nvSpPr>
            <p:cNvPr id="39" name="Freeform 23"/>
            <p:cNvSpPr>
              <a:spLocks noEditPoints="1"/>
            </p:cNvSpPr>
            <p:nvPr/>
          </p:nvSpPr>
          <p:spPr bwMode="auto">
            <a:xfrm>
              <a:off x="6950075" y="1936751"/>
              <a:ext cx="1073150" cy="620713"/>
            </a:xfrm>
            <a:custGeom>
              <a:avLst/>
              <a:gdLst/>
              <a:ahLst/>
              <a:cxnLst>
                <a:cxn ang="0">
                  <a:pos x="0" y="343"/>
                </a:cxn>
                <a:cxn ang="0">
                  <a:pos x="0" y="343"/>
                </a:cxn>
                <a:cxn ang="0">
                  <a:pos x="359" y="0"/>
                </a:cxn>
                <a:cxn ang="0">
                  <a:pos x="337" y="1"/>
                </a:cxn>
                <a:cxn ang="0">
                  <a:pos x="199" y="38"/>
                </a:cxn>
                <a:cxn ang="0">
                  <a:pos x="88" y="124"/>
                </a:cxn>
                <a:cxn ang="0">
                  <a:pos x="25" y="228"/>
                </a:cxn>
                <a:cxn ang="0">
                  <a:pos x="3" y="310"/>
                </a:cxn>
                <a:cxn ang="0">
                  <a:pos x="1" y="334"/>
                </a:cxn>
                <a:cxn ang="0">
                  <a:pos x="0" y="341"/>
                </a:cxn>
                <a:cxn ang="0">
                  <a:pos x="0" y="342"/>
                </a:cxn>
                <a:cxn ang="0">
                  <a:pos x="0" y="343"/>
                </a:cxn>
                <a:cxn ang="0">
                  <a:pos x="0" y="343"/>
                </a:cxn>
                <a:cxn ang="0">
                  <a:pos x="0" y="343"/>
                </a:cxn>
                <a:cxn ang="0">
                  <a:pos x="0" y="343"/>
                </a:cxn>
                <a:cxn ang="0">
                  <a:pos x="0" y="343"/>
                </a:cxn>
                <a:cxn ang="0">
                  <a:pos x="0" y="343"/>
                </a:cxn>
                <a:cxn ang="0">
                  <a:pos x="0" y="343"/>
                </a:cxn>
                <a:cxn ang="0">
                  <a:pos x="3" y="311"/>
                </a:cxn>
                <a:cxn ang="0">
                  <a:pos x="25" y="228"/>
                </a:cxn>
                <a:cxn ang="0">
                  <a:pos x="88" y="124"/>
                </a:cxn>
                <a:cxn ang="0">
                  <a:pos x="199" y="38"/>
                </a:cxn>
                <a:cxn ang="0">
                  <a:pos x="337" y="1"/>
                </a:cxn>
                <a:cxn ang="0">
                  <a:pos x="359" y="0"/>
                </a:cxn>
                <a:cxn ang="0">
                  <a:pos x="359" y="0"/>
                </a:cxn>
                <a:cxn ang="0">
                  <a:pos x="465" y="16"/>
                </a:cxn>
                <a:cxn ang="0">
                  <a:pos x="554" y="59"/>
                </a:cxn>
                <a:cxn ang="0">
                  <a:pos x="595" y="90"/>
                </a:cxn>
                <a:cxn ang="0">
                  <a:pos x="595" y="90"/>
                </a:cxn>
                <a:cxn ang="0">
                  <a:pos x="554" y="58"/>
                </a:cxn>
                <a:cxn ang="0">
                  <a:pos x="465" y="16"/>
                </a:cxn>
                <a:cxn ang="0">
                  <a:pos x="359" y="0"/>
                </a:cxn>
              </a:cxnLst>
              <a:rect l="0" t="0" r="r" b="b"/>
              <a:pathLst>
                <a:path w="595" h="343">
                  <a:moveTo>
                    <a:pt x="0" y="343"/>
                  </a:moveTo>
                  <a:cubicBezTo>
                    <a:pt x="0" y="343"/>
                    <a:pt x="0" y="343"/>
                    <a:pt x="0" y="343"/>
                  </a:cubicBezTo>
                  <a:moveTo>
                    <a:pt x="359" y="0"/>
                  </a:moveTo>
                  <a:cubicBezTo>
                    <a:pt x="352" y="0"/>
                    <a:pt x="345" y="1"/>
                    <a:pt x="337" y="1"/>
                  </a:cubicBezTo>
                  <a:cubicBezTo>
                    <a:pt x="291" y="4"/>
                    <a:pt x="243" y="16"/>
                    <a:pt x="199" y="38"/>
                  </a:cubicBezTo>
                  <a:cubicBezTo>
                    <a:pt x="156" y="60"/>
                    <a:pt x="118" y="90"/>
                    <a:pt x="88" y="124"/>
                  </a:cubicBezTo>
                  <a:cubicBezTo>
                    <a:pt x="59" y="158"/>
                    <a:pt x="38" y="195"/>
                    <a:pt x="25" y="228"/>
                  </a:cubicBezTo>
                  <a:cubicBezTo>
                    <a:pt x="12" y="261"/>
                    <a:pt x="6" y="290"/>
                    <a:pt x="3" y="310"/>
                  </a:cubicBezTo>
                  <a:cubicBezTo>
                    <a:pt x="2" y="321"/>
                    <a:pt x="1" y="329"/>
                    <a:pt x="1" y="334"/>
                  </a:cubicBezTo>
                  <a:cubicBezTo>
                    <a:pt x="1" y="337"/>
                    <a:pt x="0" y="339"/>
                    <a:pt x="0" y="341"/>
                  </a:cubicBezTo>
                  <a:cubicBezTo>
                    <a:pt x="0" y="341"/>
                    <a:pt x="0" y="342"/>
                    <a:pt x="0" y="342"/>
                  </a:cubicBezTo>
                  <a:cubicBezTo>
                    <a:pt x="0" y="343"/>
                    <a:pt x="0" y="343"/>
                    <a:pt x="0" y="343"/>
                  </a:cubicBezTo>
                  <a:cubicBezTo>
                    <a:pt x="0" y="343"/>
                    <a:pt x="0" y="343"/>
                    <a:pt x="0" y="343"/>
                  </a:cubicBezTo>
                  <a:cubicBezTo>
                    <a:pt x="0" y="343"/>
                    <a:pt x="0" y="343"/>
                    <a:pt x="0" y="343"/>
                  </a:cubicBezTo>
                  <a:cubicBezTo>
                    <a:pt x="0" y="343"/>
                    <a:pt x="0" y="343"/>
                    <a:pt x="0" y="343"/>
                  </a:cubicBezTo>
                  <a:cubicBezTo>
                    <a:pt x="0" y="343"/>
                    <a:pt x="0" y="343"/>
                    <a:pt x="0" y="343"/>
                  </a:cubicBezTo>
                  <a:cubicBezTo>
                    <a:pt x="0" y="343"/>
                    <a:pt x="0" y="343"/>
                    <a:pt x="0" y="343"/>
                  </a:cubicBezTo>
                  <a:cubicBezTo>
                    <a:pt x="0" y="343"/>
                    <a:pt x="0" y="343"/>
                    <a:pt x="0" y="343"/>
                  </a:cubicBezTo>
                  <a:cubicBezTo>
                    <a:pt x="0" y="342"/>
                    <a:pt x="1" y="331"/>
                    <a:pt x="3" y="311"/>
                  </a:cubicBezTo>
                  <a:cubicBezTo>
                    <a:pt x="6" y="290"/>
                    <a:pt x="12" y="261"/>
                    <a:pt x="25" y="228"/>
                  </a:cubicBezTo>
                  <a:cubicBezTo>
                    <a:pt x="38" y="195"/>
                    <a:pt x="59" y="158"/>
                    <a:pt x="88" y="124"/>
                  </a:cubicBezTo>
                  <a:cubicBezTo>
                    <a:pt x="118" y="90"/>
                    <a:pt x="156" y="60"/>
                    <a:pt x="199" y="38"/>
                  </a:cubicBezTo>
                  <a:cubicBezTo>
                    <a:pt x="243" y="16"/>
                    <a:pt x="291" y="4"/>
                    <a:pt x="337" y="1"/>
                  </a:cubicBezTo>
                  <a:cubicBezTo>
                    <a:pt x="345" y="1"/>
                    <a:pt x="352" y="0"/>
                    <a:pt x="359" y="0"/>
                  </a:cubicBezTo>
                  <a:cubicBezTo>
                    <a:pt x="359" y="0"/>
                    <a:pt x="359" y="0"/>
                    <a:pt x="359" y="0"/>
                  </a:cubicBezTo>
                  <a:cubicBezTo>
                    <a:pt x="398" y="0"/>
                    <a:pt x="434" y="7"/>
                    <a:pt x="465" y="16"/>
                  </a:cubicBezTo>
                  <a:cubicBezTo>
                    <a:pt x="502" y="28"/>
                    <a:pt x="533" y="44"/>
                    <a:pt x="554" y="59"/>
                  </a:cubicBezTo>
                  <a:cubicBezTo>
                    <a:pt x="576" y="73"/>
                    <a:pt x="590" y="85"/>
                    <a:pt x="595" y="90"/>
                  </a:cubicBezTo>
                  <a:cubicBezTo>
                    <a:pt x="595" y="90"/>
                    <a:pt x="595" y="90"/>
                    <a:pt x="595" y="90"/>
                  </a:cubicBezTo>
                  <a:cubicBezTo>
                    <a:pt x="590" y="85"/>
                    <a:pt x="576" y="73"/>
                    <a:pt x="554" y="58"/>
                  </a:cubicBezTo>
                  <a:cubicBezTo>
                    <a:pt x="533" y="44"/>
                    <a:pt x="502" y="28"/>
                    <a:pt x="465" y="16"/>
                  </a:cubicBezTo>
                  <a:cubicBezTo>
                    <a:pt x="434" y="7"/>
                    <a:pt x="398" y="0"/>
                    <a:pt x="359" y="0"/>
                  </a:cubicBezTo>
                </a:path>
              </a:pathLst>
            </a:custGeom>
            <a:grpFill/>
            <a:ln w="9525">
              <a:noFill/>
              <a:round/>
            </a:ln>
          </p:spPr>
          <p:txBody>
            <a:bodyPr vert="horz" wrap="square" lIns="91440" tIns="45720" rIns="91440" bIns="45720" numCol="1" anchor="t" anchorCtr="0" compatLnSpc="1"/>
            <a:lstStyle/>
            <a:p>
              <a:endParaRPr lang="en-US"/>
            </a:p>
          </p:txBody>
        </p:sp>
      </p:grpSp>
      <p:sp>
        <p:nvSpPr>
          <p:cNvPr id="41" name="Picture Placeholder 12"/>
          <p:cNvSpPr>
            <a:spLocks noGrp="1"/>
          </p:cNvSpPr>
          <p:nvPr>
            <p:ph type="pic" sz="quarter" idx="18" hasCustomPrompt="1"/>
          </p:nvPr>
        </p:nvSpPr>
        <p:spPr>
          <a:xfrm>
            <a:off x="6514304" y="1476332"/>
            <a:ext cx="1429515" cy="1436370"/>
          </a:xfrm>
          <a:prstGeom prst="ellipse">
            <a:avLst/>
          </a:prstGeom>
          <a:ln w="25400">
            <a:noFill/>
          </a:ln>
          <a:effectLst>
            <a:outerShdw blurRad="63500" sx="102000" sy="102000" algn="ctr" rotWithShape="0">
              <a:prstClr val="black">
                <a:alpha val="40000"/>
              </a:prstClr>
            </a:outerShdw>
          </a:effectLst>
        </p:spPr>
        <p:txBody>
          <a:bodyPr anchor="b" anchorCtr="1"/>
          <a:lstStyle>
            <a:lvl1pPr algn="ctr" rtl="0">
              <a:buNone/>
              <a:defRPr sz="900" baseline="0"/>
            </a:lvl1pPr>
          </a:lstStyle>
          <a:p>
            <a:r>
              <a:rPr lang="en-US" dirty="0"/>
              <a:t>Image holder</a:t>
            </a:r>
          </a:p>
        </p:txBody>
      </p:sp>
      <p:grpSp>
        <p:nvGrpSpPr>
          <p:cNvPr id="42" name="Group 41"/>
          <p:cNvGrpSpPr/>
          <p:nvPr userDrawn="1"/>
        </p:nvGrpSpPr>
        <p:grpSpPr>
          <a:xfrm>
            <a:off x="6390862" y="1352550"/>
            <a:ext cx="1676399" cy="1683934"/>
            <a:chOff x="6891338" y="1874838"/>
            <a:chExt cx="1412875" cy="1419225"/>
          </a:xfrm>
          <a:solidFill>
            <a:schemeClr val="accent3"/>
          </a:solidFill>
        </p:grpSpPr>
        <p:sp>
          <p:nvSpPr>
            <p:cNvPr id="43" name="Freeform 19"/>
            <p:cNvSpPr>
              <a:spLocks noEditPoints="1"/>
            </p:cNvSpPr>
            <p:nvPr/>
          </p:nvSpPr>
          <p:spPr bwMode="auto">
            <a:xfrm>
              <a:off x="6892925" y="1881188"/>
              <a:ext cx="1395413" cy="1412875"/>
            </a:xfrm>
            <a:custGeom>
              <a:avLst/>
              <a:gdLst/>
              <a:ahLst/>
              <a:cxnLst>
                <a:cxn ang="0">
                  <a:pos x="680" y="171"/>
                </a:cxn>
                <a:cxn ang="0">
                  <a:pos x="682" y="171"/>
                </a:cxn>
                <a:cxn ang="0">
                  <a:pos x="392" y="0"/>
                </a:cxn>
                <a:cxn ang="0">
                  <a:pos x="127" y="104"/>
                </a:cxn>
                <a:cxn ang="0">
                  <a:pos x="13" y="480"/>
                </a:cxn>
                <a:cxn ang="0">
                  <a:pos x="170" y="712"/>
                </a:cxn>
                <a:cxn ang="0">
                  <a:pos x="364" y="780"/>
                </a:cxn>
                <a:cxn ang="0">
                  <a:pos x="547" y="746"/>
                </a:cxn>
                <a:cxn ang="0">
                  <a:pos x="671" y="657"/>
                </a:cxn>
                <a:cxn ang="0">
                  <a:pos x="768" y="464"/>
                </a:cxn>
                <a:cxn ang="0">
                  <a:pos x="764" y="397"/>
                </a:cxn>
                <a:cxn ang="0">
                  <a:pos x="738" y="413"/>
                </a:cxn>
                <a:cxn ang="0">
                  <a:pos x="537" y="712"/>
                </a:cxn>
                <a:cxn ang="0">
                  <a:pos x="210" y="699"/>
                </a:cxn>
                <a:cxn ang="0">
                  <a:pos x="34" y="326"/>
                </a:cxn>
                <a:cxn ang="0">
                  <a:pos x="225" y="66"/>
                </a:cxn>
                <a:cxn ang="0">
                  <a:pos x="390" y="26"/>
                </a:cxn>
                <a:cxn ang="0">
                  <a:pos x="500" y="43"/>
                </a:cxn>
                <a:cxn ang="0">
                  <a:pos x="666" y="151"/>
                </a:cxn>
                <a:cxn ang="0">
                  <a:pos x="569" y="68"/>
                </a:cxn>
                <a:cxn ang="0">
                  <a:pos x="678" y="160"/>
                </a:cxn>
                <a:cxn ang="0">
                  <a:pos x="702" y="190"/>
                </a:cxn>
                <a:cxn ang="0">
                  <a:pos x="710" y="202"/>
                </a:cxn>
                <a:cxn ang="0">
                  <a:pos x="389" y="15"/>
                </a:cxn>
                <a:cxn ang="0">
                  <a:pos x="132" y="117"/>
                </a:cxn>
                <a:cxn ang="0">
                  <a:pos x="58" y="214"/>
                </a:cxn>
                <a:cxn ang="0">
                  <a:pos x="69" y="190"/>
                </a:cxn>
                <a:cxn ang="0">
                  <a:pos x="69" y="190"/>
                </a:cxn>
                <a:cxn ang="0">
                  <a:pos x="69" y="190"/>
                </a:cxn>
                <a:cxn ang="0">
                  <a:pos x="73" y="184"/>
                </a:cxn>
                <a:cxn ang="0">
                  <a:pos x="170" y="81"/>
                </a:cxn>
                <a:cxn ang="0">
                  <a:pos x="468" y="16"/>
                </a:cxn>
                <a:cxn ang="0">
                  <a:pos x="751" y="266"/>
                </a:cxn>
                <a:cxn ang="0">
                  <a:pos x="745" y="244"/>
                </a:cxn>
                <a:cxn ang="0">
                  <a:pos x="406" y="4"/>
                </a:cxn>
                <a:cxn ang="0">
                  <a:pos x="242" y="33"/>
                </a:cxn>
                <a:cxn ang="0">
                  <a:pos x="40" y="226"/>
                </a:cxn>
                <a:cxn ang="0">
                  <a:pos x="150" y="85"/>
                </a:cxn>
                <a:cxn ang="0">
                  <a:pos x="469" y="9"/>
                </a:cxn>
                <a:cxn ang="0">
                  <a:pos x="725" y="193"/>
                </a:cxn>
                <a:cxn ang="0">
                  <a:pos x="773" y="329"/>
                </a:cxn>
                <a:cxn ang="0">
                  <a:pos x="703" y="157"/>
                </a:cxn>
                <a:cxn ang="0">
                  <a:pos x="392" y="0"/>
                </a:cxn>
              </a:cxnLst>
              <a:rect l="0" t="0" r="r" b="b"/>
              <a:pathLst>
                <a:path w="773" h="781">
                  <a:moveTo>
                    <a:pt x="666" y="151"/>
                  </a:moveTo>
                  <a:cubicBezTo>
                    <a:pt x="674" y="161"/>
                    <a:pt x="679" y="169"/>
                    <a:pt x="680" y="171"/>
                  </a:cubicBezTo>
                  <a:cubicBezTo>
                    <a:pt x="680" y="171"/>
                    <a:pt x="680" y="171"/>
                    <a:pt x="680" y="171"/>
                  </a:cubicBezTo>
                  <a:cubicBezTo>
                    <a:pt x="680" y="171"/>
                    <a:pt x="682" y="173"/>
                    <a:pt x="683" y="174"/>
                  </a:cubicBezTo>
                  <a:cubicBezTo>
                    <a:pt x="684" y="176"/>
                    <a:pt x="686" y="178"/>
                    <a:pt x="686" y="178"/>
                  </a:cubicBezTo>
                  <a:cubicBezTo>
                    <a:pt x="686" y="178"/>
                    <a:pt x="685" y="176"/>
                    <a:pt x="682" y="171"/>
                  </a:cubicBezTo>
                  <a:cubicBezTo>
                    <a:pt x="679" y="167"/>
                    <a:pt x="675" y="161"/>
                    <a:pt x="668" y="153"/>
                  </a:cubicBezTo>
                  <a:cubicBezTo>
                    <a:pt x="668" y="153"/>
                    <a:pt x="667" y="152"/>
                    <a:pt x="666" y="151"/>
                  </a:cubicBezTo>
                  <a:moveTo>
                    <a:pt x="392" y="0"/>
                  </a:moveTo>
                  <a:cubicBezTo>
                    <a:pt x="391" y="0"/>
                    <a:pt x="389" y="0"/>
                    <a:pt x="388" y="0"/>
                  </a:cubicBezTo>
                  <a:cubicBezTo>
                    <a:pt x="342" y="1"/>
                    <a:pt x="294" y="10"/>
                    <a:pt x="249" y="27"/>
                  </a:cubicBezTo>
                  <a:cubicBezTo>
                    <a:pt x="205" y="45"/>
                    <a:pt x="163" y="71"/>
                    <a:pt x="127" y="104"/>
                  </a:cubicBezTo>
                  <a:cubicBezTo>
                    <a:pt x="92" y="137"/>
                    <a:pt x="63" y="177"/>
                    <a:pt x="42" y="219"/>
                  </a:cubicBezTo>
                  <a:cubicBezTo>
                    <a:pt x="21" y="262"/>
                    <a:pt x="9" y="307"/>
                    <a:pt x="4" y="352"/>
                  </a:cubicBezTo>
                  <a:cubicBezTo>
                    <a:pt x="0" y="396"/>
                    <a:pt x="3" y="440"/>
                    <a:pt x="13" y="480"/>
                  </a:cubicBezTo>
                  <a:cubicBezTo>
                    <a:pt x="22" y="520"/>
                    <a:pt x="37" y="556"/>
                    <a:pt x="55" y="587"/>
                  </a:cubicBezTo>
                  <a:cubicBezTo>
                    <a:pt x="73" y="617"/>
                    <a:pt x="93" y="643"/>
                    <a:pt x="113" y="664"/>
                  </a:cubicBezTo>
                  <a:cubicBezTo>
                    <a:pt x="133" y="684"/>
                    <a:pt x="153" y="700"/>
                    <a:pt x="170" y="712"/>
                  </a:cubicBezTo>
                  <a:cubicBezTo>
                    <a:pt x="187" y="724"/>
                    <a:pt x="201" y="732"/>
                    <a:pt x="211" y="737"/>
                  </a:cubicBezTo>
                  <a:cubicBezTo>
                    <a:pt x="220" y="742"/>
                    <a:pt x="226" y="744"/>
                    <a:pt x="226" y="744"/>
                  </a:cubicBezTo>
                  <a:cubicBezTo>
                    <a:pt x="273" y="767"/>
                    <a:pt x="321" y="778"/>
                    <a:pt x="364" y="780"/>
                  </a:cubicBezTo>
                  <a:cubicBezTo>
                    <a:pt x="372" y="781"/>
                    <a:pt x="380" y="781"/>
                    <a:pt x="388" y="781"/>
                  </a:cubicBezTo>
                  <a:cubicBezTo>
                    <a:pt x="422" y="781"/>
                    <a:pt x="452" y="777"/>
                    <a:pt x="477" y="771"/>
                  </a:cubicBezTo>
                  <a:cubicBezTo>
                    <a:pt x="508" y="763"/>
                    <a:pt x="532" y="753"/>
                    <a:pt x="547" y="746"/>
                  </a:cubicBezTo>
                  <a:cubicBezTo>
                    <a:pt x="563" y="739"/>
                    <a:pt x="571" y="734"/>
                    <a:pt x="571" y="734"/>
                  </a:cubicBezTo>
                  <a:cubicBezTo>
                    <a:pt x="571" y="734"/>
                    <a:pt x="571" y="734"/>
                    <a:pt x="571" y="734"/>
                  </a:cubicBezTo>
                  <a:cubicBezTo>
                    <a:pt x="613" y="711"/>
                    <a:pt x="646" y="684"/>
                    <a:pt x="671" y="657"/>
                  </a:cubicBezTo>
                  <a:cubicBezTo>
                    <a:pt x="696" y="630"/>
                    <a:pt x="714" y="603"/>
                    <a:pt x="728" y="579"/>
                  </a:cubicBezTo>
                  <a:cubicBezTo>
                    <a:pt x="741" y="554"/>
                    <a:pt x="750" y="532"/>
                    <a:pt x="756" y="513"/>
                  </a:cubicBezTo>
                  <a:cubicBezTo>
                    <a:pt x="762" y="494"/>
                    <a:pt x="765" y="477"/>
                    <a:pt x="768" y="464"/>
                  </a:cubicBezTo>
                  <a:cubicBezTo>
                    <a:pt x="772" y="437"/>
                    <a:pt x="773" y="421"/>
                    <a:pt x="773" y="412"/>
                  </a:cubicBezTo>
                  <a:cubicBezTo>
                    <a:pt x="773" y="403"/>
                    <a:pt x="773" y="401"/>
                    <a:pt x="773" y="401"/>
                  </a:cubicBezTo>
                  <a:cubicBezTo>
                    <a:pt x="764" y="397"/>
                    <a:pt x="764" y="397"/>
                    <a:pt x="764" y="397"/>
                  </a:cubicBezTo>
                  <a:cubicBezTo>
                    <a:pt x="760" y="401"/>
                    <a:pt x="757" y="405"/>
                    <a:pt x="754" y="409"/>
                  </a:cubicBezTo>
                  <a:cubicBezTo>
                    <a:pt x="749" y="410"/>
                    <a:pt x="745" y="411"/>
                    <a:pt x="741" y="413"/>
                  </a:cubicBezTo>
                  <a:cubicBezTo>
                    <a:pt x="740" y="413"/>
                    <a:pt x="739" y="413"/>
                    <a:pt x="738" y="413"/>
                  </a:cubicBezTo>
                  <a:cubicBezTo>
                    <a:pt x="726" y="413"/>
                    <a:pt x="733" y="423"/>
                    <a:pt x="733" y="423"/>
                  </a:cubicBezTo>
                  <a:cubicBezTo>
                    <a:pt x="730" y="486"/>
                    <a:pt x="708" y="546"/>
                    <a:pt x="673" y="597"/>
                  </a:cubicBezTo>
                  <a:cubicBezTo>
                    <a:pt x="638" y="647"/>
                    <a:pt x="590" y="687"/>
                    <a:pt x="537" y="712"/>
                  </a:cubicBezTo>
                  <a:cubicBezTo>
                    <a:pt x="489" y="735"/>
                    <a:pt x="437" y="746"/>
                    <a:pt x="386" y="746"/>
                  </a:cubicBezTo>
                  <a:cubicBezTo>
                    <a:pt x="380" y="746"/>
                    <a:pt x="374" y="746"/>
                    <a:pt x="368" y="745"/>
                  </a:cubicBezTo>
                  <a:cubicBezTo>
                    <a:pt x="311" y="743"/>
                    <a:pt x="257" y="726"/>
                    <a:pt x="210" y="699"/>
                  </a:cubicBezTo>
                  <a:cubicBezTo>
                    <a:pt x="163" y="673"/>
                    <a:pt x="124" y="636"/>
                    <a:pt x="95" y="595"/>
                  </a:cubicBezTo>
                  <a:cubicBezTo>
                    <a:pt x="66" y="553"/>
                    <a:pt x="46" y="507"/>
                    <a:pt x="37" y="461"/>
                  </a:cubicBezTo>
                  <a:cubicBezTo>
                    <a:pt x="27" y="415"/>
                    <a:pt x="27" y="369"/>
                    <a:pt x="34" y="326"/>
                  </a:cubicBezTo>
                  <a:cubicBezTo>
                    <a:pt x="42" y="283"/>
                    <a:pt x="56" y="244"/>
                    <a:pt x="76" y="210"/>
                  </a:cubicBezTo>
                  <a:cubicBezTo>
                    <a:pt x="95" y="175"/>
                    <a:pt x="119" y="146"/>
                    <a:pt x="145" y="122"/>
                  </a:cubicBezTo>
                  <a:cubicBezTo>
                    <a:pt x="170" y="99"/>
                    <a:pt x="198" y="80"/>
                    <a:pt x="225" y="66"/>
                  </a:cubicBezTo>
                  <a:cubicBezTo>
                    <a:pt x="252" y="52"/>
                    <a:pt x="279" y="42"/>
                    <a:pt x="304" y="36"/>
                  </a:cubicBezTo>
                  <a:cubicBezTo>
                    <a:pt x="329" y="30"/>
                    <a:pt x="352" y="27"/>
                    <a:pt x="373" y="26"/>
                  </a:cubicBezTo>
                  <a:cubicBezTo>
                    <a:pt x="379" y="26"/>
                    <a:pt x="384" y="26"/>
                    <a:pt x="390" y="26"/>
                  </a:cubicBezTo>
                  <a:cubicBezTo>
                    <a:pt x="424" y="26"/>
                    <a:pt x="450" y="31"/>
                    <a:pt x="468" y="35"/>
                  </a:cubicBezTo>
                  <a:cubicBezTo>
                    <a:pt x="489" y="39"/>
                    <a:pt x="500" y="43"/>
                    <a:pt x="500" y="43"/>
                  </a:cubicBezTo>
                  <a:cubicBezTo>
                    <a:pt x="500" y="43"/>
                    <a:pt x="500" y="43"/>
                    <a:pt x="500" y="43"/>
                  </a:cubicBezTo>
                  <a:cubicBezTo>
                    <a:pt x="536" y="54"/>
                    <a:pt x="565" y="69"/>
                    <a:pt x="587" y="83"/>
                  </a:cubicBezTo>
                  <a:cubicBezTo>
                    <a:pt x="610" y="98"/>
                    <a:pt x="627" y="112"/>
                    <a:pt x="640" y="124"/>
                  </a:cubicBezTo>
                  <a:cubicBezTo>
                    <a:pt x="651" y="134"/>
                    <a:pt x="660" y="144"/>
                    <a:pt x="666" y="151"/>
                  </a:cubicBezTo>
                  <a:cubicBezTo>
                    <a:pt x="665" y="149"/>
                    <a:pt x="663" y="147"/>
                    <a:pt x="661" y="145"/>
                  </a:cubicBezTo>
                  <a:cubicBezTo>
                    <a:pt x="650" y="131"/>
                    <a:pt x="634" y="116"/>
                    <a:pt x="618" y="102"/>
                  </a:cubicBezTo>
                  <a:cubicBezTo>
                    <a:pt x="601" y="88"/>
                    <a:pt x="583" y="76"/>
                    <a:pt x="569" y="68"/>
                  </a:cubicBezTo>
                  <a:cubicBezTo>
                    <a:pt x="555" y="60"/>
                    <a:pt x="545" y="55"/>
                    <a:pt x="545" y="55"/>
                  </a:cubicBezTo>
                  <a:cubicBezTo>
                    <a:pt x="564" y="64"/>
                    <a:pt x="582" y="75"/>
                    <a:pt x="599" y="87"/>
                  </a:cubicBezTo>
                  <a:cubicBezTo>
                    <a:pt x="629" y="107"/>
                    <a:pt x="655" y="132"/>
                    <a:pt x="678" y="160"/>
                  </a:cubicBezTo>
                  <a:cubicBezTo>
                    <a:pt x="664" y="142"/>
                    <a:pt x="649" y="126"/>
                    <a:pt x="633" y="111"/>
                  </a:cubicBezTo>
                  <a:cubicBezTo>
                    <a:pt x="640" y="117"/>
                    <a:pt x="652" y="128"/>
                    <a:pt x="665" y="142"/>
                  </a:cubicBezTo>
                  <a:cubicBezTo>
                    <a:pt x="678" y="156"/>
                    <a:pt x="691" y="173"/>
                    <a:pt x="702" y="190"/>
                  </a:cubicBezTo>
                  <a:cubicBezTo>
                    <a:pt x="724" y="225"/>
                    <a:pt x="735" y="259"/>
                    <a:pt x="735" y="259"/>
                  </a:cubicBezTo>
                  <a:cubicBezTo>
                    <a:pt x="735" y="259"/>
                    <a:pt x="735" y="259"/>
                    <a:pt x="735" y="259"/>
                  </a:cubicBezTo>
                  <a:cubicBezTo>
                    <a:pt x="732" y="248"/>
                    <a:pt x="725" y="228"/>
                    <a:pt x="710" y="202"/>
                  </a:cubicBezTo>
                  <a:cubicBezTo>
                    <a:pt x="696" y="176"/>
                    <a:pt x="675" y="146"/>
                    <a:pt x="644" y="117"/>
                  </a:cubicBezTo>
                  <a:cubicBezTo>
                    <a:pt x="614" y="88"/>
                    <a:pt x="574" y="61"/>
                    <a:pt x="529" y="42"/>
                  </a:cubicBezTo>
                  <a:cubicBezTo>
                    <a:pt x="486" y="25"/>
                    <a:pt x="437" y="15"/>
                    <a:pt x="389" y="15"/>
                  </a:cubicBezTo>
                  <a:cubicBezTo>
                    <a:pt x="387" y="15"/>
                    <a:pt x="384" y="15"/>
                    <a:pt x="381" y="15"/>
                  </a:cubicBezTo>
                  <a:cubicBezTo>
                    <a:pt x="330" y="16"/>
                    <a:pt x="280" y="28"/>
                    <a:pt x="237" y="47"/>
                  </a:cubicBezTo>
                  <a:cubicBezTo>
                    <a:pt x="194" y="66"/>
                    <a:pt x="159" y="92"/>
                    <a:pt x="132" y="117"/>
                  </a:cubicBezTo>
                  <a:cubicBezTo>
                    <a:pt x="105" y="143"/>
                    <a:pt x="87" y="168"/>
                    <a:pt x="75" y="185"/>
                  </a:cubicBezTo>
                  <a:cubicBezTo>
                    <a:pt x="63" y="203"/>
                    <a:pt x="58" y="214"/>
                    <a:pt x="58" y="214"/>
                  </a:cubicBezTo>
                  <a:cubicBezTo>
                    <a:pt x="58" y="214"/>
                    <a:pt x="58" y="214"/>
                    <a:pt x="58" y="214"/>
                  </a:cubicBezTo>
                  <a:cubicBezTo>
                    <a:pt x="61" y="206"/>
                    <a:pt x="71" y="187"/>
                    <a:pt x="88" y="162"/>
                  </a:cubicBezTo>
                  <a:cubicBezTo>
                    <a:pt x="87" y="164"/>
                    <a:pt x="87" y="165"/>
                    <a:pt x="86" y="166"/>
                  </a:cubicBezTo>
                  <a:cubicBezTo>
                    <a:pt x="75" y="180"/>
                    <a:pt x="70" y="189"/>
                    <a:pt x="69" y="190"/>
                  </a:cubicBezTo>
                  <a:cubicBezTo>
                    <a:pt x="69" y="190"/>
                    <a:pt x="69" y="190"/>
                    <a:pt x="69" y="190"/>
                  </a:cubicBezTo>
                  <a:cubicBezTo>
                    <a:pt x="69" y="190"/>
                    <a:pt x="69" y="190"/>
                    <a:pt x="69" y="190"/>
                  </a:cubicBezTo>
                  <a:cubicBezTo>
                    <a:pt x="69" y="190"/>
                    <a:pt x="69" y="190"/>
                    <a:pt x="69" y="190"/>
                  </a:cubicBezTo>
                  <a:cubicBezTo>
                    <a:pt x="69" y="190"/>
                    <a:pt x="69" y="190"/>
                    <a:pt x="69" y="190"/>
                  </a:cubicBezTo>
                  <a:cubicBezTo>
                    <a:pt x="69" y="190"/>
                    <a:pt x="69" y="190"/>
                    <a:pt x="69" y="190"/>
                  </a:cubicBezTo>
                  <a:cubicBezTo>
                    <a:pt x="69" y="190"/>
                    <a:pt x="69" y="190"/>
                    <a:pt x="69" y="190"/>
                  </a:cubicBezTo>
                  <a:cubicBezTo>
                    <a:pt x="69" y="190"/>
                    <a:pt x="69" y="190"/>
                    <a:pt x="69" y="190"/>
                  </a:cubicBezTo>
                  <a:cubicBezTo>
                    <a:pt x="69" y="190"/>
                    <a:pt x="70" y="189"/>
                    <a:pt x="70" y="189"/>
                  </a:cubicBezTo>
                  <a:cubicBezTo>
                    <a:pt x="71" y="188"/>
                    <a:pt x="72" y="186"/>
                    <a:pt x="73" y="184"/>
                  </a:cubicBezTo>
                  <a:cubicBezTo>
                    <a:pt x="76" y="180"/>
                    <a:pt x="80" y="173"/>
                    <a:pt x="86" y="166"/>
                  </a:cubicBezTo>
                  <a:cubicBezTo>
                    <a:pt x="87" y="163"/>
                    <a:pt x="89" y="161"/>
                    <a:pt x="91" y="158"/>
                  </a:cubicBezTo>
                  <a:cubicBezTo>
                    <a:pt x="109" y="134"/>
                    <a:pt x="135" y="106"/>
                    <a:pt x="170" y="81"/>
                  </a:cubicBezTo>
                  <a:cubicBezTo>
                    <a:pt x="206" y="54"/>
                    <a:pt x="252" y="31"/>
                    <a:pt x="305" y="19"/>
                  </a:cubicBezTo>
                  <a:cubicBezTo>
                    <a:pt x="333" y="12"/>
                    <a:pt x="362" y="8"/>
                    <a:pt x="392" y="8"/>
                  </a:cubicBezTo>
                  <a:cubicBezTo>
                    <a:pt x="418" y="8"/>
                    <a:pt x="443" y="11"/>
                    <a:pt x="468" y="16"/>
                  </a:cubicBezTo>
                  <a:cubicBezTo>
                    <a:pt x="522" y="27"/>
                    <a:pt x="573" y="50"/>
                    <a:pt x="614" y="80"/>
                  </a:cubicBezTo>
                  <a:cubicBezTo>
                    <a:pt x="655" y="110"/>
                    <a:pt x="687" y="146"/>
                    <a:pt x="709" y="179"/>
                  </a:cubicBezTo>
                  <a:cubicBezTo>
                    <a:pt x="731" y="213"/>
                    <a:pt x="744" y="244"/>
                    <a:pt x="751" y="266"/>
                  </a:cubicBezTo>
                  <a:cubicBezTo>
                    <a:pt x="759" y="288"/>
                    <a:pt x="761" y="301"/>
                    <a:pt x="761" y="301"/>
                  </a:cubicBezTo>
                  <a:cubicBezTo>
                    <a:pt x="761" y="301"/>
                    <a:pt x="761" y="301"/>
                    <a:pt x="761" y="301"/>
                  </a:cubicBezTo>
                  <a:cubicBezTo>
                    <a:pt x="760" y="292"/>
                    <a:pt x="756" y="272"/>
                    <a:pt x="745" y="244"/>
                  </a:cubicBezTo>
                  <a:cubicBezTo>
                    <a:pt x="734" y="215"/>
                    <a:pt x="715" y="180"/>
                    <a:pt x="686" y="144"/>
                  </a:cubicBezTo>
                  <a:cubicBezTo>
                    <a:pt x="658" y="109"/>
                    <a:pt x="618" y="74"/>
                    <a:pt x="569" y="48"/>
                  </a:cubicBezTo>
                  <a:cubicBezTo>
                    <a:pt x="521" y="22"/>
                    <a:pt x="464" y="6"/>
                    <a:pt x="406" y="4"/>
                  </a:cubicBezTo>
                  <a:cubicBezTo>
                    <a:pt x="401" y="4"/>
                    <a:pt x="395" y="4"/>
                    <a:pt x="390" y="4"/>
                  </a:cubicBezTo>
                  <a:cubicBezTo>
                    <a:pt x="367" y="4"/>
                    <a:pt x="344" y="6"/>
                    <a:pt x="321" y="10"/>
                  </a:cubicBezTo>
                  <a:cubicBezTo>
                    <a:pt x="294" y="15"/>
                    <a:pt x="267" y="23"/>
                    <a:pt x="242" y="33"/>
                  </a:cubicBezTo>
                  <a:cubicBezTo>
                    <a:pt x="193" y="54"/>
                    <a:pt x="152" y="83"/>
                    <a:pt x="122" y="112"/>
                  </a:cubicBezTo>
                  <a:cubicBezTo>
                    <a:pt x="91" y="142"/>
                    <a:pt x="71" y="171"/>
                    <a:pt x="58" y="192"/>
                  </a:cubicBezTo>
                  <a:cubicBezTo>
                    <a:pt x="46" y="213"/>
                    <a:pt x="40" y="226"/>
                    <a:pt x="40" y="226"/>
                  </a:cubicBezTo>
                  <a:cubicBezTo>
                    <a:pt x="40" y="226"/>
                    <a:pt x="40" y="226"/>
                    <a:pt x="40" y="226"/>
                  </a:cubicBezTo>
                  <a:cubicBezTo>
                    <a:pt x="43" y="219"/>
                    <a:pt x="52" y="200"/>
                    <a:pt x="69" y="174"/>
                  </a:cubicBezTo>
                  <a:cubicBezTo>
                    <a:pt x="86" y="148"/>
                    <a:pt x="113" y="115"/>
                    <a:pt x="150" y="85"/>
                  </a:cubicBezTo>
                  <a:cubicBezTo>
                    <a:pt x="188" y="55"/>
                    <a:pt x="237" y="29"/>
                    <a:pt x="292" y="14"/>
                  </a:cubicBezTo>
                  <a:cubicBezTo>
                    <a:pt x="324" y="6"/>
                    <a:pt x="357" y="1"/>
                    <a:pt x="391" y="1"/>
                  </a:cubicBezTo>
                  <a:cubicBezTo>
                    <a:pt x="417" y="1"/>
                    <a:pt x="443" y="4"/>
                    <a:pt x="469" y="9"/>
                  </a:cubicBezTo>
                  <a:cubicBezTo>
                    <a:pt x="498" y="15"/>
                    <a:pt x="527" y="25"/>
                    <a:pt x="553" y="37"/>
                  </a:cubicBezTo>
                  <a:cubicBezTo>
                    <a:pt x="580" y="49"/>
                    <a:pt x="605" y="64"/>
                    <a:pt x="626" y="81"/>
                  </a:cubicBezTo>
                  <a:cubicBezTo>
                    <a:pt x="671" y="115"/>
                    <a:pt x="703" y="155"/>
                    <a:pt x="725" y="193"/>
                  </a:cubicBezTo>
                  <a:cubicBezTo>
                    <a:pt x="747" y="231"/>
                    <a:pt x="759" y="266"/>
                    <a:pt x="765" y="290"/>
                  </a:cubicBezTo>
                  <a:cubicBezTo>
                    <a:pt x="771" y="315"/>
                    <a:pt x="773" y="329"/>
                    <a:pt x="773" y="329"/>
                  </a:cubicBezTo>
                  <a:cubicBezTo>
                    <a:pt x="773" y="329"/>
                    <a:pt x="773" y="329"/>
                    <a:pt x="773" y="329"/>
                  </a:cubicBezTo>
                  <a:cubicBezTo>
                    <a:pt x="772" y="322"/>
                    <a:pt x="771" y="310"/>
                    <a:pt x="767" y="294"/>
                  </a:cubicBezTo>
                  <a:cubicBezTo>
                    <a:pt x="763" y="277"/>
                    <a:pt x="757" y="257"/>
                    <a:pt x="747" y="233"/>
                  </a:cubicBezTo>
                  <a:cubicBezTo>
                    <a:pt x="737" y="210"/>
                    <a:pt x="723" y="184"/>
                    <a:pt x="703" y="157"/>
                  </a:cubicBezTo>
                  <a:cubicBezTo>
                    <a:pt x="684" y="131"/>
                    <a:pt x="659" y="104"/>
                    <a:pt x="628" y="81"/>
                  </a:cubicBezTo>
                  <a:cubicBezTo>
                    <a:pt x="598" y="57"/>
                    <a:pt x="561" y="36"/>
                    <a:pt x="520" y="22"/>
                  </a:cubicBezTo>
                  <a:cubicBezTo>
                    <a:pt x="481" y="8"/>
                    <a:pt x="437" y="0"/>
                    <a:pt x="392" y="0"/>
                  </a:cubicBezTo>
                </a:path>
              </a:pathLst>
            </a:custGeom>
            <a:grpFill/>
            <a:ln w="9525">
              <a:noFill/>
              <a:round/>
            </a:ln>
          </p:spPr>
          <p:txBody>
            <a:bodyPr vert="horz" wrap="square" lIns="91440" tIns="45720" rIns="91440" bIns="45720" numCol="1" anchor="t" anchorCtr="0" compatLnSpc="1"/>
            <a:lstStyle/>
            <a:p>
              <a:endParaRPr lang="en-US"/>
            </a:p>
          </p:txBody>
        </p:sp>
        <p:sp>
          <p:nvSpPr>
            <p:cNvPr id="44" name="Freeform 20"/>
            <p:cNvSpPr>
              <a:spLocks noEditPoints="1"/>
            </p:cNvSpPr>
            <p:nvPr/>
          </p:nvSpPr>
          <p:spPr bwMode="auto">
            <a:xfrm>
              <a:off x="6891338" y="1874838"/>
              <a:ext cx="1412875" cy="1419225"/>
            </a:xfrm>
            <a:custGeom>
              <a:avLst/>
              <a:gdLst/>
              <a:ahLst/>
              <a:cxnLst>
                <a:cxn ang="0">
                  <a:pos x="119" y="675"/>
                </a:cxn>
                <a:cxn ang="0">
                  <a:pos x="119" y="675"/>
                </a:cxn>
                <a:cxn ang="0">
                  <a:pos x="119" y="675"/>
                </a:cxn>
                <a:cxn ang="0">
                  <a:pos x="119" y="675"/>
                </a:cxn>
                <a:cxn ang="0">
                  <a:pos x="119" y="675"/>
                </a:cxn>
                <a:cxn ang="0">
                  <a:pos x="117" y="673"/>
                </a:cxn>
                <a:cxn ang="0">
                  <a:pos x="111" y="667"/>
                </a:cxn>
                <a:cxn ang="0">
                  <a:pos x="110" y="666"/>
                </a:cxn>
                <a:cxn ang="0">
                  <a:pos x="778" y="399"/>
                </a:cxn>
                <a:cxn ang="0">
                  <a:pos x="771" y="470"/>
                </a:cxn>
                <a:cxn ang="0">
                  <a:pos x="681" y="654"/>
                </a:cxn>
                <a:cxn ang="0">
                  <a:pos x="426" y="783"/>
                </a:cxn>
                <a:cxn ang="0">
                  <a:pos x="263" y="763"/>
                </a:cxn>
                <a:cxn ang="0">
                  <a:pos x="131" y="686"/>
                </a:cxn>
                <a:cxn ang="0">
                  <a:pos x="390" y="784"/>
                </a:cxn>
                <a:cxn ang="0">
                  <a:pos x="573" y="739"/>
                </a:cxn>
                <a:cxn ang="0">
                  <a:pos x="744" y="556"/>
                </a:cxn>
                <a:cxn ang="0">
                  <a:pos x="778" y="413"/>
                </a:cxn>
                <a:cxn ang="0">
                  <a:pos x="778" y="401"/>
                </a:cxn>
                <a:cxn ang="0">
                  <a:pos x="778" y="393"/>
                </a:cxn>
                <a:cxn ang="0">
                  <a:pos x="778" y="393"/>
                </a:cxn>
                <a:cxn ang="0">
                  <a:pos x="778" y="393"/>
                </a:cxn>
                <a:cxn ang="0">
                  <a:pos x="778" y="393"/>
                </a:cxn>
                <a:cxn ang="0">
                  <a:pos x="778" y="393"/>
                </a:cxn>
                <a:cxn ang="0">
                  <a:pos x="778" y="393"/>
                </a:cxn>
                <a:cxn ang="0">
                  <a:pos x="778" y="393"/>
                </a:cxn>
                <a:cxn ang="0">
                  <a:pos x="778" y="393"/>
                </a:cxn>
                <a:cxn ang="0">
                  <a:pos x="778" y="393"/>
                </a:cxn>
                <a:cxn ang="0">
                  <a:pos x="778" y="393"/>
                </a:cxn>
                <a:cxn ang="0">
                  <a:pos x="778" y="393"/>
                </a:cxn>
                <a:cxn ang="0">
                  <a:pos x="341" y="3"/>
                </a:cxn>
                <a:cxn ang="0">
                  <a:pos x="177" y="65"/>
                </a:cxn>
                <a:cxn ang="0">
                  <a:pos x="49" y="204"/>
                </a:cxn>
                <a:cxn ang="0">
                  <a:pos x="12" y="297"/>
                </a:cxn>
                <a:cxn ang="0">
                  <a:pos x="0" y="393"/>
                </a:cxn>
                <a:cxn ang="0">
                  <a:pos x="31" y="547"/>
                </a:cxn>
                <a:cxn ang="0">
                  <a:pos x="101" y="657"/>
                </a:cxn>
                <a:cxn ang="0">
                  <a:pos x="90" y="644"/>
                </a:cxn>
                <a:cxn ang="0">
                  <a:pos x="9" y="474"/>
                </a:cxn>
                <a:cxn ang="0">
                  <a:pos x="1" y="388"/>
                </a:cxn>
                <a:cxn ang="0">
                  <a:pos x="47" y="207"/>
                </a:cxn>
                <a:cxn ang="0">
                  <a:pos x="259" y="23"/>
                </a:cxn>
                <a:cxn ang="0">
                  <a:pos x="393" y="0"/>
                </a:cxn>
                <a:cxn ang="0">
                  <a:pos x="551" y="33"/>
                </a:cxn>
                <a:cxn ang="0">
                  <a:pos x="552" y="33"/>
                </a:cxn>
                <a:cxn ang="0">
                  <a:pos x="683" y="128"/>
                </a:cxn>
                <a:cxn ang="0">
                  <a:pos x="759" y="254"/>
                </a:cxn>
                <a:cxn ang="0">
                  <a:pos x="782" y="384"/>
                </a:cxn>
                <a:cxn ang="0">
                  <a:pos x="782" y="393"/>
                </a:cxn>
                <a:cxn ang="0">
                  <a:pos x="778" y="325"/>
                </a:cxn>
                <a:cxn ang="0">
                  <a:pos x="727" y="186"/>
                </a:cxn>
                <a:cxn ang="0">
                  <a:pos x="593" y="55"/>
                </a:cxn>
                <a:cxn ang="0">
                  <a:pos x="555" y="34"/>
                </a:cxn>
                <a:cxn ang="0">
                  <a:pos x="552" y="33"/>
                </a:cxn>
                <a:cxn ang="0">
                  <a:pos x="552" y="33"/>
                </a:cxn>
                <a:cxn ang="0">
                  <a:pos x="552" y="33"/>
                </a:cxn>
                <a:cxn ang="0">
                  <a:pos x="393" y="0"/>
                </a:cxn>
              </a:cxnLst>
              <a:rect l="0" t="0" r="r" b="b"/>
              <a:pathLst>
                <a:path w="783" h="784">
                  <a:moveTo>
                    <a:pt x="119" y="675"/>
                  </a:moveTo>
                  <a:cubicBezTo>
                    <a:pt x="119" y="675"/>
                    <a:pt x="119" y="675"/>
                    <a:pt x="119" y="675"/>
                  </a:cubicBezTo>
                  <a:cubicBezTo>
                    <a:pt x="119" y="675"/>
                    <a:pt x="119" y="675"/>
                    <a:pt x="119" y="675"/>
                  </a:cubicBezTo>
                  <a:cubicBezTo>
                    <a:pt x="119" y="675"/>
                    <a:pt x="119" y="675"/>
                    <a:pt x="119" y="675"/>
                  </a:cubicBezTo>
                  <a:cubicBezTo>
                    <a:pt x="119" y="675"/>
                    <a:pt x="119" y="675"/>
                    <a:pt x="119" y="675"/>
                  </a:cubicBezTo>
                  <a:cubicBezTo>
                    <a:pt x="119" y="675"/>
                    <a:pt x="119" y="675"/>
                    <a:pt x="119" y="675"/>
                  </a:cubicBezTo>
                  <a:cubicBezTo>
                    <a:pt x="120" y="676"/>
                    <a:pt x="120" y="677"/>
                    <a:pt x="121" y="677"/>
                  </a:cubicBezTo>
                  <a:cubicBezTo>
                    <a:pt x="120" y="677"/>
                    <a:pt x="120" y="676"/>
                    <a:pt x="119" y="675"/>
                  </a:cubicBezTo>
                  <a:moveTo>
                    <a:pt x="117" y="673"/>
                  </a:moveTo>
                  <a:cubicBezTo>
                    <a:pt x="118" y="674"/>
                    <a:pt x="118" y="674"/>
                    <a:pt x="119" y="675"/>
                  </a:cubicBezTo>
                  <a:cubicBezTo>
                    <a:pt x="119" y="675"/>
                    <a:pt x="118" y="674"/>
                    <a:pt x="117" y="673"/>
                  </a:cubicBezTo>
                  <a:cubicBezTo>
                    <a:pt x="117" y="673"/>
                    <a:pt x="117" y="673"/>
                    <a:pt x="117" y="673"/>
                  </a:cubicBezTo>
                  <a:moveTo>
                    <a:pt x="110" y="666"/>
                  </a:moveTo>
                  <a:cubicBezTo>
                    <a:pt x="110" y="667"/>
                    <a:pt x="111" y="667"/>
                    <a:pt x="111" y="667"/>
                  </a:cubicBezTo>
                  <a:cubicBezTo>
                    <a:pt x="113" y="670"/>
                    <a:pt x="115" y="672"/>
                    <a:pt x="117" y="673"/>
                  </a:cubicBezTo>
                  <a:cubicBezTo>
                    <a:pt x="115" y="671"/>
                    <a:pt x="112" y="669"/>
                    <a:pt x="110" y="666"/>
                  </a:cubicBezTo>
                  <a:moveTo>
                    <a:pt x="778" y="393"/>
                  </a:moveTo>
                  <a:cubicBezTo>
                    <a:pt x="778" y="394"/>
                    <a:pt x="778" y="396"/>
                    <a:pt x="778" y="399"/>
                  </a:cubicBezTo>
                  <a:cubicBezTo>
                    <a:pt x="778" y="402"/>
                    <a:pt x="778" y="407"/>
                    <a:pt x="778" y="413"/>
                  </a:cubicBezTo>
                  <a:cubicBezTo>
                    <a:pt x="777" y="426"/>
                    <a:pt x="776" y="446"/>
                    <a:pt x="771" y="470"/>
                  </a:cubicBezTo>
                  <a:cubicBezTo>
                    <a:pt x="767" y="495"/>
                    <a:pt x="759" y="524"/>
                    <a:pt x="744" y="556"/>
                  </a:cubicBezTo>
                  <a:cubicBezTo>
                    <a:pt x="730" y="588"/>
                    <a:pt x="709" y="622"/>
                    <a:pt x="681" y="654"/>
                  </a:cubicBezTo>
                  <a:cubicBezTo>
                    <a:pt x="653" y="686"/>
                    <a:pt x="616" y="716"/>
                    <a:pt x="573" y="739"/>
                  </a:cubicBezTo>
                  <a:cubicBezTo>
                    <a:pt x="530" y="762"/>
                    <a:pt x="479" y="778"/>
                    <a:pt x="426" y="783"/>
                  </a:cubicBezTo>
                  <a:cubicBezTo>
                    <a:pt x="414" y="784"/>
                    <a:pt x="402" y="784"/>
                    <a:pt x="390" y="784"/>
                  </a:cubicBezTo>
                  <a:cubicBezTo>
                    <a:pt x="348" y="784"/>
                    <a:pt x="305" y="777"/>
                    <a:pt x="263" y="763"/>
                  </a:cubicBezTo>
                  <a:cubicBezTo>
                    <a:pt x="211" y="745"/>
                    <a:pt x="162" y="716"/>
                    <a:pt x="121" y="677"/>
                  </a:cubicBezTo>
                  <a:cubicBezTo>
                    <a:pt x="124" y="680"/>
                    <a:pt x="128" y="683"/>
                    <a:pt x="131" y="686"/>
                  </a:cubicBezTo>
                  <a:cubicBezTo>
                    <a:pt x="169" y="720"/>
                    <a:pt x="215" y="747"/>
                    <a:pt x="263" y="763"/>
                  </a:cubicBezTo>
                  <a:cubicBezTo>
                    <a:pt x="305" y="777"/>
                    <a:pt x="348" y="784"/>
                    <a:pt x="390" y="784"/>
                  </a:cubicBezTo>
                  <a:cubicBezTo>
                    <a:pt x="402" y="784"/>
                    <a:pt x="414" y="784"/>
                    <a:pt x="426" y="783"/>
                  </a:cubicBezTo>
                  <a:cubicBezTo>
                    <a:pt x="479" y="778"/>
                    <a:pt x="530" y="762"/>
                    <a:pt x="573" y="739"/>
                  </a:cubicBezTo>
                  <a:cubicBezTo>
                    <a:pt x="617" y="716"/>
                    <a:pt x="653" y="686"/>
                    <a:pt x="681" y="654"/>
                  </a:cubicBezTo>
                  <a:cubicBezTo>
                    <a:pt x="710" y="622"/>
                    <a:pt x="730" y="588"/>
                    <a:pt x="744" y="556"/>
                  </a:cubicBezTo>
                  <a:cubicBezTo>
                    <a:pt x="759" y="524"/>
                    <a:pt x="767" y="495"/>
                    <a:pt x="771" y="471"/>
                  </a:cubicBezTo>
                  <a:cubicBezTo>
                    <a:pt x="776" y="446"/>
                    <a:pt x="777" y="426"/>
                    <a:pt x="778" y="413"/>
                  </a:cubicBezTo>
                  <a:cubicBezTo>
                    <a:pt x="778" y="411"/>
                    <a:pt x="778" y="408"/>
                    <a:pt x="778" y="406"/>
                  </a:cubicBezTo>
                  <a:cubicBezTo>
                    <a:pt x="778" y="404"/>
                    <a:pt x="778" y="403"/>
                    <a:pt x="778" y="401"/>
                  </a:cubicBezTo>
                  <a:cubicBezTo>
                    <a:pt x="778" y="397"/>
                    <a:pt x="778" y="394"/>
                    <a:pt x="778" y="393"/>
                  </a:cubicBezTo>
                  <a:moveTo>
                    <a:pt x="778" y="393"/>
                  </a:moveTo>
                  <a:cubicBezTo>
                    <a:pt x="778" y="393"/>
                    <a:pt x="778" y="393"/>
                    <a:pt x="778" y="393"/>
                  </a:cubicBezTo>
                  <a:moveTo>
                    <a:pt x="778" y="393"/>
                  </a:moveTo>
                  <a:cubicBezTo>
                    <a:pt x="778" y="393"/>
                    <a:pt x="778" y="393"/>
                    <a:pt x="778" y="393"/>
                  </a:cubicBezTo>
                  <a:cubicBezTo>
                    <a:pt x="778" y="393"/>
                    <a:pt x="778" y="393"/>
                    <a:pt x="778" y="393"/>
                  </a:cubicBezTo>
                  <a:cubicBezTo>
                    <a:pt x="778" y="393"/>
                    <a:pt x="778" y="393"/>
                    <a:pt x="778" y="393"/>
                  </a:cubicBezTo>
                  <a:moveTo>
                    <a:pt x="778" y="393"/>
                  </a:moveTo>
                  <a:cubicBezTo>
                    <a:pt x="778" y="393"/>
                    <a:pt x="778" y="393"/>
                    <a:pt x="778" y="393"/>
                  </a:cubicBezTo>
                  <a:cubicBezTo>
                    <a:pt x="778" y="393"/>
                    <a:pt x="778" y="393"/>
                    <a:pt x="778" y="393"/>
                  </a:cubicBezTo>
                  <a:cubicBezTo>
                    <a:pt x="778" y="393"/>
                    <a:pt x="778" y="393"/>
                    <a:pt x="778" y="393"/>
                  </a:cubicBezTo>
                  <a:cubicBezTo>
                    <a:pt x="778" y="393"/>
                    <a:pt x="778" y="393"/>
                    <a:pt x="778" y="393"/>
                  </a:cubicBezTo>
                  <a:cubicBezTo>
                    <a:pt x="778" y="393"/>
                    <a:pt x="778" y="393"/>
                    <a:pt x="778" y="393"/>
                  </a:cubicBezTo>
                  <a:cubicBezTo>
                    <a:pt x="778" y="393"/>
                    <a:pt x="778" y="393"/>
                    <a:pt x="778" y="393"/>
                  </a:cubicBezTo>
                  <a:cubicBezTo>
                    <a:pt x="778" y="393"/>
                    <a:pt x="778" y="393"/>
                    <a:pt x="778" y="393"/>
                  </a:cubicBezTo>
                  <a:cubicBezTo>
                    <a:pt x="778" y="393"/>
                    <a:pt x="778" y="393"/>
                    <a:pt x="778" y="393"/>
                  </a:cubicBezTo>
                  <a:cubicBezTo>
                    <a:pt x="778" y="393"/>
                    <a:pt x="778" y="393"/>
                    <a:pt x="778" y="393"/>
                  </a:cubicBezTo>
                  <a:cubicBezTo>
                    <a:pt x="778" y="393"/>
                    <a:pt x="778" y="393"/>
                    <a:pt x="778" y="393"/>
                  </a:cubicBezTo>
                  <a:moveTo>
                    <a:pt x="778" y="393"/>
                  </a:moveTo>
                  <a:cubicBezTo>
                    <a:pt x="778" y="393"/>
                    <a:pt x="778" y="393"/>
                    <a:pt x="778" y="393"/>
                  </a:cubicBezTo>
                  <a:cubicBezTo>
                    <a:pt x="778" y="393"/>
                    <a:pt x="778" y="393"/>
                    <a:pt x="778" y="393"/>
                  </a:cubicBezTo>
                  <a:cubicBezTo>
                    <a:pt x="778" y="393"/>
                    <a:pt x="778" y="393"/>
                    <a:pt x="778" y="393"/>
                  </a:cubicBezTo>
                  <a:moveTo>
                    <a:pt x="393" y="0"/>
                  </a:moveTo>
                  <a:cubicBezTo>
                    <a:pt x="377" y="0"/>
                    <a:pt x="359" y="1"/>
                    <a:pt x="341" y="3"/>
                  </a:cubicBezTo>
                  <a:cubicBezTo>
                    <a:pt x="315" y="7"/>
                    <a:pt x="287" y="13"/>
                    <a:pt x="259" y="23"/>
                  </a:cubicBezTo>
                  <a:cubicBezTo>
                    <a:pt x="231" y="34"/>
                    <a:pt x="203" y="47"/>
                    <a:pt x="177" y="65"/>
                  </a:cubicBezTo>
                  <a:cubicBezTo>
                    <a:pt x="125" y="99"/>
                    <a:pt x="80" y="147"/>
                    <a:pt x="49" y="204"/>
                  </a:cubicBezTo>
                  <a:cubicBezTo>
                    <a:pt x="49" y="204"/>
                    <a:pt x="49" y="204"/>
                    <a:pt x="49" y="204"/>
                  </a:cubicBezTo>
                  <a:cubicBezTo>
                    <a:pt x="48" y="205"/>
                    <a:pt x="47" y="207"/>
                    <a:pt x="46" y="209"/>
                  </a:cubicBezTo>
                  <a:cubicBezTo>
                    <a:pt x="31" y="237"/>
                    <a:pt x="20" y="267"/>
                    <a:pt x="12" y="297"/>
                  </a:cubicBezTo>
                  <a:cubicBezTo>
                    <a:pt x="5" y="327"/>
                    <a:pt x="1" y="358"/>
                    <a:pt x="0" y="388"/>
                  </a:cubicBezTo>
                  <a:cubicBezTo>
                    <a:pt x="0" y="390"/>
                    <a:pt x="0" y="392"/>
                    <a:pt x="0" y="393"/>
                  </a:cubicBezTo>
                  <a:cubicBezTo>
                    <a:pt x="0" y="421"/>
                    <a:pt x="3" y="449"/>
                    <a:pt x="9" y="474"/>
                  </a:cubicBezTo>
                  <a:cubicBezTo>
                    <a:pt x="14" y="500"/>
                    <a:pt x="22" y="525"/>
                    <a:pt x="31" y="547"/>
                  </a:cubicBezTo>
                  <a:cubicBezTo>
                    <a:pt x="47" y="583"/>
                    <a:pt x="65" y="612"/>
                    <a:pt x="81" y="633"/>
                  </a:cubicBezTo>
                  <a:cubicBezTo>
                    <a:pt x="88" y="641"/>
                    <a:pt x="94" y="649"/>
                    <a:pt x="101" y="657"/>
                  </a:cubicBezTo>
                  <a:cubicBezTo>
                    <a:pt x="104" y="660"/>
                    <a:pt x="107" y="663"/>
                    <a:pt x="110" y="666"/>
                  </a:cubicBezTo>
                  <a:cubicBezTo>
                    <a:pt x="105" y="661"/>
                    <a:pt x="98" y="654"/>
                    <a:pt x="90" y="644"/>
                  </a:cubicBezTo>
                  <a:cubicBezTo>
                    <a:pt x="73" y="623"/>
                    <a:pt x="50" y="590"/>
                    <a:pt x="31" y="547"/>
                  </a:cubicBezTo>
                  <a:cubicBezTo>
                    <a:pt x="22" y="525"/>
                    <a:pt x="14" y="500"/>
                    <a:pt x="9" y="474"/>
                  </a:cubicBezTo>
                  <a:cubicBezTo>
                    <a:pt x="3" y="449"/>
                    <a:pt x="1" y="421"/>
                    <a:pt x="1" y="393"/>
                  </a:cubicBezTo>
                  <a:cubicBezTo>
                    <a:pt x="1" y="392"/>
                    <a:pt x="1" y="390"/>
                    <a:pt x="1" y="388"/>
                  </a:cubicBezTo>
                  <a:cubicBezTo>
                    <a:pt x="1" y="358"/>
                    <a:pt x="5" y="327"/>
                    <a:pt x="12" y="297"/>
                  </a:cubicBezTo>
                  <a:cubicBezTo>
                    <a:pt x="20" y="266"/>
                    <a:pt x="32" y="235"/>
                    <a:pt x="47" y="207"/>
                  </a:cubicBezTo>
                  <a:cubicBezTo>
                    <a:pt x="78" y="149"/>
                    <a:pt x="124" y="99"/>
                    <a:pt x="177" y="65"/>
                  </a:cubicBezTo>
                  <a:cubicBezTo>
                    <a:pt x="203" y="47"/>
                    <a:pt x="231" y="34"/>
                    <a:pt x="259" y="23"/>
                  </a:cubicBezTo>
                  <a:cubicBezTo>
                    <a:pt x="287" y="13"/>
                    <a:pt x="315" y="7"/>
                    <a:pt x="341" y="3"/>
                  </a:cubicBezTo>
                  <a:cubicBezTo>
                    <a:pt x="359" y="1"/>
                    <a:pt x="377" y="0"/>
                    <a:pt x="393" y="0"/>
                  </a:cubicBezTo>
                  <a:cubicBezTo>
                    <a:pt x="426" y="0"/>
                    <a:pt x="454" y="4"/>
                    <a:pt x="478" y="9"/>
                  </a:cubicBezTo>
                  <a:cubicBezTo>
                    <a:pt x="515" y="17"/>
                    <a:pt x="539" y="28"/>
                    <a:pt x="551" y="33"/>
                  </a:cubicBezTo>
                  <a:cubicBezTo>
                    <a:pt x="551" y="33"/>
                    <a:pt x="551" y="33"/>
                    <a:pt x="551" y="33"/>
                  </a:cubicBezTo>
                  <a:cubicBezTo>
                    <a:pt x="552" y="33"/>
                    <a:pt x="552" y="33"/>
                    <a:pt x="552" y="33"/>
                  </a:cubicBezTo>
                  <a:cubicBezTo>
                    <a:pt x="554" y="34"/>
                    <a:pt x="570" y="41"/>
                    <a:pt x="593" y="55"/>
                  </a:cubicBezTo>
                  <a:cubicBezTo>
                    <a:pt x="619" y="70"/>
                    <a:pt x="652" y="94"/>
                    <a:pt x="683" y="128"/>
                  </a:cubicBezTo>
                  <a:cubicBezTo>
                    <a:pt x="699" y="145"/>
                    <a:pt x="714" y="165"/>
                    <a:pt x="726" y="186"/>
                  </a:cubicBezTo>
                  <a:cubicBezTo>
                    <a:pt x="739" y="207"/>
                    <a:pt x="751" y="230"/>
                    <a:pt x="759" y="254"/>
                  </a:cubicBezTo>
                  <a:cubicBezTo>
                    <a:pt x="768" y="278"/>
                    <a:pt x="774" y="302"/>
                    <a:pt x="778" y="325"/>
                  </a:cubicBezTo>
                  <a:cubicBezTo>
                    <a:pt x="781" y="346"/>
                    <a:pt x="782" y="365"/>
                    <a:pt x="782" y="384"/>
                  </a:cubicBezTo>
                  <a:cubicBezTo>
                    <a:pt x="782" y="387"/>
                    <a:pt x="782" y="390"/>
                    <a:pt x="782" y="393"/>
                  </a:cubicBezTo>
                  <a:cubicBezTo>
                    <a:pt x="782" y="393"/>
                    <a:pt x="782" y="393"/>
                    <a:pt x="782" y="393"/>
                  </a:cubicBezTo>
                  <a:cubicBezTo>
                    <a:pt x="782" y="390"/>
                    <a:pt x="783" y="387"/>
                    <a:pt x="783" y="384"/>
                  </a:cubicBezTo>
                  <a:cubicBezTo>
                    <a:pt x="783" y="365"/>
                    <a:pt x="781" y="346"/>
                    <a:pt x="778" y="325"/>
                  </a:cubicBezTo>
                  <a:cubicBezTo>
                    <a:pt x="774" y="302"/>
                    <a:pt x="768" y="278"/>
                    <a:pt x="759" y="254"/>
                  </a:cubicBezTo>
                  <a:cubicBezTo>
                    <a:pt x="751" y="230"/>
                    <a:pt x="740" y="207"/>
                    <a:pt x="727" y="186"/>
                  </a:cubicBezTo>
                  <a:cubicBezTo>
                    <a:pt x="714" y="165"/>
                    <a:pt x="699" y="145"/>
                    <a:pt x="683" y="128"/>
                  </a:cubicBezTo>
                  <a:cubicBezTo>
                    <a:pt x="652" y="94"/>
                    <a:pt x="619" y="70"/>
                    <a:pt x="593" y="55"/>
                  </a:cubicBezTo>
                  <a:cubicBezTo>
                    <a:pt x="581" y="47"/>
                    <a:pt x="570" y="42"/>
                    <a:pt x="563" y="38"/>
                  </a:cubicBezTo>
                  <a:cubicBezTo>
                    <a:pt x="559" y="37"/>
                    <a:pt x="556" y="35"/>
                    <a:pt x="555" y="34"/>
                  </a:cubicBezTo>
                  <a:cubicBezTo>
                    <a:pt x="554" y="34"/>
                    <a:pt x="553" y="34"/>
                    <a:pt x="552" y="34"/>
                  </a:cubicBezTo>
                  <a:cubicBezTo>
                    <a:pt x="552" y="33"/>
                    <a:pt x="552" y="33"/>
                    <a:pt x="552" y="33"/>
                  </a:cubicBezTo>
                  <a:cubicBezTo>
                    <a:pt x="552" y="33"/>
                    <a:pt x="552" y="33"/>
                    <a:pt x="552" y="33"/>
                  </a:cubicBezTo>
                  <a:cubicBezTo>
                    <a:pt x="552" y="33"/>
                    <a:pt x="552" y="33"/>
                    <a:pt x="552" y="33"/>
                  </a:cubicBezTo>
                  <a:cubicBezTo>
                    <a:pt x="552" y="33"/>
                    <a:pt x="552" y="33"/>
                    <a:pt x="552" y="33"/>
                  </a:cubicBezTo>
                  <a:cubicBezTo>
                    <a:pt x="552" y="33"/>
                    <a:pt x="552" y="33"/>
                    <a:pt x="552" y="33"/>
                  </a:cubicBezTo>
                  <a:cubicBezTo>
                    <a:pt x="540" y="28"/>
                    <a:pt x="515" y="17"/>
                    <a:pt x="478" y="9"/>
                  </a:cubicBezTo>
                  <a:cubicBezTo>
                    <a:pt x="455" y="4"/>
                    <a:pt x="426" y="0"/>
                    <a:pt x="393" y="0"/>
                  </a:cubicBezTo>
                </a:path>
              </a:pathLst>
            </a:custGeom>
            <a:grpFill/>
            <a:ln w="9525">
              <a:noFill/>
              <a:round/>
            </a:ln>
          </p:spPr>
          <p:txBody>
            <a:bodyPr vert="horz" wrap="square" lIns="91440" tIns="45720" rIns="91440" bIns="45720" numCol="1" anchor="t" anchorCtr="0" compatLnSpc="1"/>
            <a:lstStyle/>
            <a:p>
              <a:endParaRPr lang="en-US"/>
            </a:p>
          </p:txBody>
        </p:sp>
        <p:sp>
          <p:nvSpPr>
            <p:cNvPr id="45" name="Freeform 23"/>
            <p:cNvSpPr>
              <a:spLocks noEditPoints="1"/>
            </p:cNvSpPr>
            <p:nvPr/>
          </p:nvSpPr>
          <p:spPr bwMode="auto">
            <a:xfrm>
              <a:off x="6950075" y="1936751"/>
              <a:ext cx="1073150" cy="620713"/>
            </a:xfrm>
            <a:custGeom>
              <a:avLst/>
              <a:gdLst/>
              <a:ahLst/>
              <a:cxnLst>
                <a:cxn ang="0">
                  <a:pos x="0" y="343"/>
                </a:cxn>
                <a:cxn ang="0">
                  <a:pos x="0" y="343"/>
                </a:cxn>
                <a:cxn ang="0">
                  <a:pos x="359" y="0"/>
                </a:cxn>
                <a:cxn ang="0">
                  <a:pos x="337" y="1"/>
                </a:cxn>
                <a:cxn ang="0">
                  <a:pos x="199" y="38"/>
                </a:cxn>
                <a:cxn ang="0">
                  <a:pos x="88" y="124"/>
                </a:cxn>
                <a:cxn ang="0">
                  <a:pos x="25" y="228"/>
                </a:cxn>
                <a:cxn ang="0">
                  <a:pos x="3" y="310"/>
                </a:cxn>
                <a:cxn ang="0">
                  <a:pos x="1" y="334"/>
                </a:cxn>
                <a:cxn ang="0">
                  <a:pos x="0" y="341"/>
                </a:cxn>
                <a:cxn ang="0">
                  <a:pos x="0" y="342"/>
                </a:cxn>
                <a:cxn ang="0">
                  <a:pos x="0" y="343"/>
                </a:cxn>
                <a:cxn ang="0">
                  <a:pos x="0" y="343"/>
                </a:cxn>
                <a:cxn ang="0">
                  <a:pos x="0" y="343"/>
                </a:cxn>
                <a:cxn ang="0">
                  <a:pos x="0" y="343"/>
                </a:cxn>
                <a:cxn ang="0">
                  <a:pos x="0" y="343"/>
                </a:cxn>
                <a:cxn ang="0">
                  <a:pos x="0" y="343"/>
                </a:cxn>
                <a:cxn ang="0">
                  <a:pos x="0" y="343"/>
                </a:cxn>
                <a:cxn ang="0">
                  <a:pos x="3" y="311"/>
                </a:cxn>
                <a:cxn ang="0">
                  <a:pos x="25" y="228"/>
                </a:cxn>
                <a:cxn ang="0">
                  <a:pos x="88" y="124"/>
                </a:cxn>
                <a:cxn ang="0">
                  <a:pos x="199" y="38"/>
                </a:cxn>
                <a:cxn ang="0">
                  <a:pos x="337" y="1"/>
                </a:cxn>
                <a:cxn ang="0">
                  <a:pos x="359" y="0"/>
                </a:cxn>
                <a:cxn ang="0">
                  <a:pos x="359" y="0"/>
                </a:cxn>
                <a:cxn ang="0">
                  <a:pos x="465" y="16"/>
                </a:cxn>
                <a:cxn ang="0">
                  <a:pos x="554" y="59"/>
                </a:cxn>
                <a:cxn ang="0">
                  <a:pos x="595" y="90"/>
                </a:cxn>
                <a:cxn ang="0">
                  <a:pos x="595" y="90"/>
                </a:cxn>
                <a:cxn ang="0">
                  <a:pos x="554" y="58"/>
                </a:cxn>
                <a:cxn ang="0">
                  <a:pos x="465" y="16"/>
                </a:cxn>
                <a:cxn ang="0">
                  <a:pos x="359" y="0"/>
                </a:cxn>
              </a:cxnLst>
              <a:rect l="0" t="0" r="r" b="b"/>
              <a:pathLst>
                <a:path w="595" h="343">
                  <a:moveTo>
                    <a:pt x="0" y="343"/>
                  </a:moveTo>
                  <a:cubicBezTo>
                    <a:pt x="0" y="343"/>
                    <a:pt x="0" y="343"/>
                    <a:pt x="0" y="343"/>
                  </a:cubicBezTo>
                  <a:moveTo>
                    <a:pt x="359" y="0"/>
                  </a:moveTo>
                  <a:cubicBezTo>
                    <a:pt x="352" y="0"/>
                    <a:pt x="345" y="1"/>
                    <a:pt x="337" y="1"/>
                  </a:cubicBezTo>
                  <a:cubicBezTo>
                    <a:pt x="291" y="4"/>
                    <a:pt x="243" y="16"/>
                    <a:pt x="199" y="38"/>
                  </a:cubicBezTo>
                  <a:cubicBezTo>
                    <a:pt x="156" y="60"/>
                    <a:pt x="118" y="90"/>
                    <a:pt x="88" y="124"/>
                  </a:cubicBezTo>
                  <a:cubicBezTo>
                    <a:pt x="59" y="158"/>
                    <a:pt x="38" y="195"/>
                    <a:pt x="25" y="228"/>
                  </a:cubicBezTo>
                  <a:cubicBezTo>
                    <a:pt x="12" y="261"/>
                    <a:pt x="6" y="290"/>
                    <a:pt x="3" y="310"/>
                  </a:cubicBezTo>
                  <a:cubicBezTo>
                    <a:pt x="2" y="321"/>
                    <a:pt x="1" y="329"/>
                    <a:pt x="1" y="334"/>
                  </a:cubicBezTo>
                  <a:cubicBezTo>
                    <a:pt x="1" y="337"/>
                    <a:pt x="0" y="339"/>
                    <a:pt x="0" y="341"/>
                  </a:cubicBezTo>
                  <a:cubicBezTo>
                    <a:pt x="0" y="341"/>
                    <a:pt x="0" y="342"/>
                    <a:pt x="0" y="342"/>
                  </a:cubicBezTo>
                  <a:cubicBezTo>
                    <a:pt x="0" y="343"/>
                    <a:pt x="0" y="343"/>
                    <a:pt x="0" y="343"/>
                  </a:cubicBezTo>
                  <a:cubicBezTo>
                    <a:pt x="0" y="343"/>
                    <a:pt x="0" y="343"/>
                    <a:pt x="0" y="343"/>
                  </a:cubicBezTo>
                  <a:cubicBezTo>
                    <a:pt x="0" y="343"/>
                    <a:pt x="0" y="343"/>
                    <a:pt x="0" y="343"/>
                  </a:cubicBezTo>
                  <a:cubicBezTo>
                    <a:pt x="0" y="343"/>
                    <a:pt x="0" y="343"/>
                    <a:pt x="0" y="343"/>
                  </a:cubicBezTo>
                  <a:cubicBezTo>
                    <a:pt x="0" y="343"/>
                    <a:pt x="0" y="343"/>
                    <a:pt x="0" y="343"/>
                  </a:cubicBezTo>
                  <a:cubicBezTo>
                    <a:pt x="0" y="343"/>
                    <a:pt x="0" y="343"/>
                    <a:pt x="0" y="343"/>
                  </a:cubicBezTo>
                  <a:cubicBezTo>
                    <a:pt x="0" y="343"/>
                    <a:pt x="0" y="343"/>
                    <a:pt x="0" y="343"/>
                  </a:cubicBezTo>
                  <a:cubicBezTo>
                    <a:pt x="0" y="342"/>
                    <a:pt x="1" y="331"/>
                    <a:pt x="3" y="311"/>
                  </a:cubicBezTo>
                  <a:cubicBezTo>
                    <a:pt x="6" y="290"/>
                    <a:pt x="12" y="261"/>
                    <a:pt x="25" y="228"/>
                  </a:cubicBezTo>
                  <a:cubicBezTo>
                    <a:pt x="38" y="195"/>
                    <a:pt x="59" y="158"/>
                    <a:pt x="88" y="124"/>
                  </a:cubicBezTo>
                  <a:cubicBezTo>
                    <a:pt x="118" y="90"/>
                    <a:pt x="156" y="60"/>
                    <a:pt x="199" y="38"/>
                  </a:cubicBezTo>
                  <a:cubicBezTo>
                    <a:pt x="243" y="16"/>
                    <a:pt x="291" y="4"/>
                    <a:pt x="337" y="1"/>
                  </a:cubicBezTo>
                  <a:cubicBezTo>
                    <a:pt x="345" y="1"/>
                    <a:pt x="352" y="0"/>
                    <a:pt x="359" y="0"/>
                  </a:cubicBezTo>
                  <a:cubicBezTo>
                    <a:pt x="359" y="0"/>
                    <a:pt x="359" y="0"/>
                    <a:pt x="359" y="0"/>
                  </a:cubicBezTo>
                  <a:cubicBezTo>
                    <a:pt x="398" y="0"/>
                    <a:pt x="434" y="7"/>
                    <a:pt x="465" y="16"/>
                  </a:cubicBezTo>
                  <a:cubicBezTo>
                    <a:pt x="502" y="28"/>
                    <a:pt x="533" y="44"/>
                    <a:pt x="554" y="59"/>
                  </a:cubicBezTo>
                  <a:cubicBezTo>
                    <a:pt x="576" y="73"/>
                    <a:pt x="590" y="85"/>
                    <a:pt x="595" y="90"/>
                  </a:cubicBezTo>
                  <a:cubicBezTo>
                    <a:pt x="595" y="90"/>
                    <a:pt x="595" y="90"/>
                    <a:pt x="595" y="90"/>
                  </a:cubicBezTo>
                  <a:cubicBezTo>
                    <a:pt x="590" y="85"/>
                    <a:pt x="576" y="73"/>
                    <a:pt x="554" y="58"/>
                  </a:cubicBezTo>
                  <a:cubicBezTo>
                    <a:pt x="533" y="44"/>
                    <a:pt x="502" y="28"/>
                    <a:pt x="465" y="16"/>
                  </a:cubicBezTo>
                  <a:cubicBezTo>
                    <a:pt x="434" y="7"/>
                    <a:pt x="398" y="0"/>
                    <a:pt x="359" y="0"/>
                  </a:cubicBezTo>
                </a:path>
              </a:pathLst>
            </a:custGeom>
            <a:grpFill/>
            <a:ln w="9525">
              <a:noFill/>
              <a:round/>
            </a:ln>
          </p:spPr>
          <p:txBody>
            <a:bodyPr vert="horz" wrap="square" lIns="91440" tIns="45720" rIns="91440" bIns="45720" numCol="1" anchor="t" anchorCtr="0" compatLnSpc="1"/>
            <a:lstStyle/>
            <a:p>
              <a:endParaRPr lang="en-US"/>
            </a:p>
          </p:txBody>
        </p:sp>
      </p:gr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lide(fromTop)">
                                      <p:cBhvr>
                                        <p:cTn id="7" dur="500"/>
                                        <p:tgtEl>
                                          <p:spTgt spid="11"/>
                                        </p:tgtEl>
                                      </p:cBhvr>
                                    </p:animEffect>
                                  </p:childTnLst>
                                </p:cTn>
                              </p:par>
                              <p:par>
                                <p:cTn id="8" presetID="12" presetClass="entr" presetSubtype="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slide(fromTop)">
                                      <p:cBhvr>
                                        <p:cTn id="10" dur="500"/>
                                        <p:tgtEl>
                                          <p:spTgt spid="12"/>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anim calcmode="lin" valueType="num">
                                      <p:cBhvr>
                                        <p:cTn id="14" dur="500" fill="hold"/>
                                        <p:tgtEl>
                                          <p:spTgt spid="9"/>
                                        </p:tgtEl>
                                        <p:attrNameLst>
                                          <p:attrName>ppt_x</p:attrName>
                                        </p:attrNameLst>
                                      </p:cBhvr>
                                      <p:tavLst>
                                        <p:tav tm="0">
                                          <p:val>
                                            <p:strVal val="#ppt_x"/>
                                          </p:val>
                                        </p:tav>
                                        <p:tav tm="100000">
                                          <p:val>
                                            <p:strVal val="#ppt_x"/>
                                          </p:val>
                                        </p:tav>
                                      </p:tavLst>
                                    </p:anim>
                                    <p:anim calcmode="lin" valueType="num">
                                      <p:cBhvr>
                                        <p:cTn id="15" dur="5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fade">
                                      <p:cBhvr>
                                        <p:cTn id="24" dur="500"/>
                                        <p:tgtEl>
                                          <p:spTgt spid="10">
                                            <p:txEl>
                                              <p:pRg st="0" end="0"/>
                                            </p:txEl>
                                          </p:spTgt>
                                        </p:tgtEl>
                                      </p:cBhvr>
                                    </p:animEffect>
                                  </p:childTnLst>
                                </p:cTn>
                              </p:par>
                            </p:childTnLst>
                          </p:cTn>
                        </p:par>
                        <p:par>
                          <p:cTn id="25" fill="hold">
                            <p:stCondLst>
                              <p:cond delay="1000"/>
                            </p:stCondLst>
                            <p:childTnLst>
                              <p:par>
                                <p:cTn id="26" presetID="49" presetClass="entr" presetSubtype="0" decel="100000"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 calcmode="lin" valueType="num">
                                      <p:cBhvr>
                                        <p:cTn id="30" dur="500" fill="hold"/>
                                        <p:tgtEl>
                                          <p:spTgt spid="24"/>
                                        </p:tgtEl>
                                        <p:attrNameLst>
                                          <p:attrName>style.rotation</p:attrName>
                                        </p:attrNameLst>
                                      </p:cBhvr>
                                      <p:tavLst>
                                        <p:tav tm="0">
                                          <p:val>
                                            <p:fltVal val="360"/>
                                          </p:val>
                                        </p:tav>
                                        <p:tav tm="100000">
                                          <p:val>
                                            <p:fltVal val="0"/>
                                          </p:val>
                                        </p:tav>
                                      </p:tavLst>
                                    </p:anim>
                                    <p:animEffect transition="in" filter="fade">
                                      <p:cBhvr>
                                        <p:cTn id="31" dur="500"/>
                                        <p:tgtEl>
                                          <p:spTgt spid="24"/>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500"/>
                                        <p:tgtEl>
                                          <p:spTgt spid="27"/>
                                        </p:tgtEl>
                                      </p:cBhvr>
                                    </p:animEffect>
                                  </p:childTnLst>
                                </p:cTn>
                              </p:par>
                            </p:childTnLst>
                          </p:cTn>
                        </p:par>
                        <p:par>
                          <p:cTn id="36" fill="hold">
                            <p:stCondLst>
                              <p:cond delay="2000"/>
                            </p:stCondLst>
                            <p:childTnLst>
                              <p:par>
                                <p:cTn id="37" presetID="49" presetClass="entr" presetSubtype="0" decel="100000" fill="hold"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p:cTn id="39" dur="500" fill="hold"/>
                                        <p:tgtEl>
                                          <p:spTgt spid="36"/>
                                        </p:tgtEl>
                                        <p:attrNameLst>
                                          <p:attrName>ppt_w</p:attrName>
                                        </p:attrNameLst>
                                      </p:cBhvr>
                                      <p:tavLst>
                                        <p:tav tm="0">
                                          <p:val>
                                            <p:fltVal val="0"/>
                                          </p:val>
                                        </p:tav>
                                        <p:tav tm="100000">
                                          <p:val>
                                            <p:strVal val="#ppt_w"/>
                                          </p:val>
                                        </p:tav>
                                      </p:tavLst>
                                    </p:anim>
                                    <p:anim calcmode="lin" valueType="num">
                                      <p:cBhvr>
                                        <p:cTn id="40" dur="500" fill="hold"/>
                                        <p:tgtEl>
                                          <p:spTgt spid="36"/>
                                        </p:tgtEl>
                                        <p:attrNameLst>
                                          <p:attrName>ppt_h</p:attrName>
                                        </p:attrNameLst>
                                      </p:cBhvr>
                                      <p:tavLst>
                                        <p:tav tm="0">
                                          <p:val>
                                            <p:fltVal val="0"/>
                                          </p:val>
                                        </p:tav>
                                        <p:tav tm="100000">
                                          <p:val>
                                            <p:strVal val="#ppt_h"/>
                                          </p:val>
                                        </p:tav>
                                      </p:tavLst>
                                    </p:anim>
                                    <p:anim calcmode="lin" valueType="num">
                                      <p:cBhvr>
                                        <p:cTn id="41" dur="500" fill="hold"/>
                                        <p:tgtEl>
                                          <p:spTgt spid="36"/>
                                        </p:tgtEl>
                                        <p:attrNameLst>
                                          <p:attrName>style.rotation</p:attrName>
                                        </p:attrNameLst>
                                      </p:cBhvr>
                                      <p:tavLst>
                                        <p:tav tm="0">
                                          <p:val>
                                            <p:fltVal val="360"/>
                                          </p:val>
                                        </p:tav>
                                        <p:tav tm="100000">
                                          <p:val>
                                            <p:fltVal val="0"/>
                                          </p:val>
                                        </p:tav>
                                      </p:tavLst>
                                    </p:anim>
                                    <p:animEffect transition="in" filter="fade">
                                      <p:cBhvr>
                                        <p:cTn id="42" dur="500"/>
                                        <p:tgtEl>
                                          <p:spTgt spid="36"/>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fade">
                                      <p:cBhvr>
                                        <p:cTn id="46" dur="500"/>
                                        <p:tgtEl>
                                          <p:spTgt spid="35"/>
                                        </p:tgtEl>
                                      </p:cBhvr>
                                    </p:animEffect>
                                  </p:childTnLst>
                                </p:cTn>
                              </p:par>
                            </p:childTnLst>
                          </p:cTn>
                        </p:par>
                        <p:par>
                          <p:cTn id="47" fill="hold">
                            <p:stCondLst>
                              <p:cond delay="3000"/>
                            </p:stCondLst>
                            <p:childTnLst>
                              <p:par>
                                <p:cTn id="48" presetID="49" presetClass="entr" presetSubtype="0" decel="100000" fill="hold" nodeType="afterEffect">
                                  <p:stCondLst>
                                    <p:cond delay="0"/>
                                  </p:stCondLst>
                                  <p:childTnLst>
                                    <p:set>
                                      <p:cBhvr>
                                        <p:cTn id="49" dur="1" fill="hold">
                                          <p:stCondLst>
                                            <p:cond delay="0"/>
                                          </p:stCondLst>
                                        </p:cTn>
                                        <p:tgtEl>
                                          <p:spTgt spid="42"/>
                                        </p:tgtEl>
                                        <p:attrNameLst>
                                          <p:attrName>style.visibility</p:attrName>
                                        </p:attrNameLst>
                                      </p:cBhvr>
                                      <p:to>
                                        <p:strVal val="visible"/>
                                      </p:to>
                                    </p:set>
                                    <p:anim calcmode="lin" valueType="num">
                                      <p:cBhvr>
                                        <p:cTn id="50" dur="500" fill="hold"/>
                                        <p:tgtEl>
                                          <p:spTgt spid="42"/>
                                        </p:tgtEl>
                                        <p:attrNameLst>
                                          <p:attrName>ppt_w</p:attrName>
                                        </p:attrNameLst>
                                      </p:cBhvr>
                                      <p:tavLst>
                                        <p:tav tm="0">
                                          <p:val>
                                            <p:fltVal val="0"/>
                                          </p:val>
                                        </p:tav>
                                        <p:tav tm="100000">
                                          <p:val>
                                            <p:strVal val="#ppt_w"/>
                                          </p:val>
                                        </p:tav>
                                      </p:tavLst>
                                    </p:anim>
                                    <p:anim calcmode="lin" valueType="num">
                                      <p:cBhvr>
                                        <p:cTn id="51" dur="500" fill="hold"/>
                                        <p:tgtEl>
                                          <p:spTgt spid="42"/>
                                        </p:tgtEl>
                                        <p:attrNameLst>
                                          <p:attrName>ppt_h</p:attrName>
                                        </p:attrNameLst>
                                      </p:cBhvr>
                                      <p:tavLst>
                                        <p:tav tm="0">
                                          <p:val>
                                            <p:fltVal val="0"/>
                                          </p:val>
                                        </p:tav>
                                        <p:tav tm="100000">
                                          <p:val>
                                            <p:strVal val="#ppt_h"/>
                                          </p:val>
                                        </p:tav>
                                      </p:tavLst>
                                    </p:anim>
                                    <p:anim calcmode="lin" valueType="num">
                                      <p:cBhvr>
                                        <p:cTn id="52" dur="500" fill="hold"/>
                                        <p:tgtEl>
                                          <p:spTgt spid="42"/>
                                        </p:tgtEl>
                                        <p:attrNameLst>
                                          <p:attrName>style.rotation</p:attrName>
                                        </p:attrNameLst>
                                      </p:cBhvr>
                                      <p:tavLst>
                                        <p:tav tm="0">
                                          <p:val>
                                            <p:fltVal val="360"/>
                                          </p:val>
                                        </p:tav>
                                        <p:tav tm="100000">
                                          <p:val>
                                            <p:fltVal val="0"/>
                                          </p:val>
                                        </p:tav>
                                      </p:tavLst>
                                    </p:anim>
                                    <p:animEffect transition="in" filter="fade">
                                      <p:cBhvr>
                                        <p:cTn id="53" dur="500"/>
                                        <p:tgtEl>
                                          <p:spTgt spid="42"/>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41"/>
                                        </p:tgtEl>
                                        <p:attrNameLst>
                                          <p:attrName>style.visibility</p:attrName>
                                        </p:attrNameLst>
                                      </p:cBhvr>
                                      <p:to>
                                        <p:strVal val="visible"/>
                                      </p:to>
                                    </p:set>
                                    <p:animEffect transition="in" filter="fade">
                                      <p:cBhvr>
                                        <p:cTn id="5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animBg="1"/>
      <p:bldP spid="12" grpId="0"/>
      <p:bldP spid="27" grpId="0"/>
      <p:bldP spid="35" grpId="0"/>
      <p:bldP spid="41"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2" name="Picture Placeholder 12"/>
          <p:cNvSpPr>
            <a:spLocks noGrp="1"/>
          </p:cNvSpPr>
          <p:nvPr>
            <p:ph type="pic" sz="quarter" idx="17" hasCustomPrompt="1"/>
          </p:nvPr>
        </p:nvSpPr>
        <p:spPr>
          <a:xfrm>
            <a:off x="0" y="0"/>
            <a:ext cx="9144000" cy="5143500"/>
          </a:xfrm>
          <a:prstGeom prst="rect">
            <a:avLst/>
          </a:prstGeom>
          <a:ln>
            <a:noFill/>
          </a:ln>
        </p:spPr>
        <p:txBody>
          <a:bodyPr tIns="457200" bIns="91440" anchor="b" anchorCtr="1"/>
          <a:lstStyle>
            <a:lvl1pPr algn="ctr" rtl="0">
              <a:buNone/>
              <a:defRPr sz="1200" b="1" baseline="0">
                <a:solidFill>
                  <a:schemeClr val="tx1">
                    <a:lumMod val="95000"/>
                    <a:lumOff val="5000"/>
                  </a:schemeClr>
                </a:solidFill>
              </a:defRPr>
            </a:lvl1pPr>
          </a:lstStyle>
          <a:p>
            <a:r>
              <a:rPr lang="en-US" dirty="0"/>
              <a:t>Image holder</a:t>
            </a:r>
          </a:p>
        </p:txBody>
      </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1752600" y="267471"/>
            <a:ext cx="5638800" cy="353524"/>
          </a:xfrm>
          <a:prstGeom prst="rect">
            <a:avLst/>
          </a:prstGeom>
        </p:spPr>
        <p:txBody>
          <a:bodyPr wrap="none" lIns="0" tIns="0" rIns="0" bIns="0" anchor="ctr">
            <a:noAutofit/>
          </a:bodyPr>
          <a:lstStyle>
            <a:lvl1pPr algn="ctr">
              <a:defRPr sz="2400" b="1" baseline="0">
                <a:solidFill>
                  <a:schemeClr val="tx1">
                    <a:lumMod val="50000"/>
                    <a:lumOff val="50000"/>
                  </a:schemeClr>
                </a:solidFill>
              </a:defRPr>
            </a:lvl1pPr>
          </a:lstStyle>
          <a:p>
            <a:r>
              <a:rPr lang="en-US" dirty="0"/>
              <a:t>Click To Edit Master Title Style</a:t>
            </a:r>
          </a:p>
        </p:txBody>
      </p:sp>
      <p:sp>
        <p:nvSpPr>
          <p:cNvPr id="10" name="Text Placeholder 3"/>
          <p:cNvSpPr>
            <a:spLocks noGrp="1"/>
          </p:cNvSpPr>
          <p:nvPr>
            <p:ph type="body" sz="half" idx="2" hasCustomPrompt="1"/>
          </p:nvPr>
        </p:nvSpPr>
        <p:spPr>
          <a:xfrm>
            <a:off x="2514600" y="691292"/>
            <a:ext cx="4114800" cy="200746"/>
          </a:xfrm>
          <a:prstGeom prst="rect">
            <a:avLst/>
          </a:prstGeom>
        </p:spPr>
        <p:txBody>
          <a:bodyPr wrap="square" lIns="0" tIns="0" rIns="0" bIns="0" anchor="ctr">
            <a:noAutofit/>
          </a:bodyPr>
          <a:lstStyle>
            <a:lvl1pPr marL="0" indent="0" algn="ctr">
              <a:buNone/>
              <a:defRPr sz="1200" b="1" i="0" baseline="0">
                <a:solidFill>
                  <a:schemeClr val="tx1">
                    <a:lumMod val="50000"/>
                    <a:lumOff val="50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dirty="0"/>
              <a:t>Type the subtitle of your great here</a:t>
            </a:r>
          </a:p>
        </p:txBody>
      </p:sp>
      <p:sp>
        <p:nvSpPr>
          <p:cNvPr id="11" name="Flowchart: Off-page Connector 10"/>
          <p:cNvSpPr/>
          <p:nvPr userDrawn="1"/>
        </p:nvSpPr>
        <p:spPr>
          <a:xfrm>
            <a:off x="8534400" y="0"/>
            <a:ext cx="341768" cy="448115"/>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lide Number Placeholder 4"/>
          <p:cNvSpPr>
            <a:spLocks noGrp="1"/>
          </p:cNvSpPr>
          <p:nvPr>
            <p:ph type="sldNum" sz="quarter" idx="12"/>
          </p:nvPr>
        </p:nvSpPr>
        <p:spPr>
          <a:xfrm>
            <a:off x="8476444" y="86739"/>
            <a:ext cx="457681" cy="274637"/>
          </a:xfrm>
          <a:prstGeom prst="rect">
            <a:avLst/>
          </a:prstGeom>
        </p:spPr>
        <p:txBody>
          <a:bodyPr anchor="ctr"/>
          <a:lstStyle>
            <a:lvl1pPr algn="ctr">
              <a:defRPr sz="1000" b="1">
                <a:solidFill>
                  <a:schemeClr val="tx1">
                    <a:lumMod val="75000"/>
                    <a:lumOff val="25000"/>
                  </a:schemeClr>
                </a:solidFill>
              </a:defRPr>
            </a:lvl1pPr>
          </a:lstStyle>
          <a:p>
            <a:fld id="{C136B7D2-B98C-44FD-8D04-7EC62A564975}" type="slidenum">
              <a:rPr lang="en-US" smtClean="0"/>
              <a:pPr/>
              <a:t>‹#›</a:t>
            </a:fld>
            <a:endParaRPr lang="en-US" dirty="0"/>
          </a:p>
        </p:txBody>
      </p:sp>
      <p:sp>
        <p:nvSpPr>
          <p:cNvPr id="14" name="Rectangle 13"/>
          <p:cNvSpPr/>
          <p:nvPr userDrawn="1"/>
        </p:nvSpPr>
        <p:spPr>
          <a:xfrm>
            <a:off x="-1" y="5067300"/>
            <a:ext cx="1838326"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1826418" y="5067300"/>
            <a:ext cx="1838326"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3652837" y="5067300"/>
            <a:ext cx="1838326"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5479256" y="5067300"/>
            <a:ext cx="1838326"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305674" y="5067300"/>
            <a:ext cx="1838326"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22"/>
          <p:cNvGrpSpPr/>
          <p:nvPr userDrawn="1"/>
        </p:nvGrpSpPr>
        <p:grpSpPr>
          <a:xfrm>
            <a:off x="3886200" y="623345"/>
            <a:ext cx="1371600" cy="45719"/>
            <a:chOff x="3717234" y="921855"/>
            <a:chExt cx="1371600" cy="76200"/>
          </a:xfrm>
        </p:grpSpPr>
        <p:sp>
          <p:nvSpPr>
            <p:cNvPr id="13" name="Rectangle 12"/>
            <p:cNvSpPr/>
            <p:nvPr userDrawn="1"/>
          </p:nvSpPr>
          <p:spPr>
            <a:xfrm>
              <a:off x="3717234" y="921855"/>
              <a:ext cx="228600"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4002984" y="921855"/>
              <a:ext cx="228600"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4288734" y="921855"/>
              <a:ext cx="228600"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a:off x="4574484" y="921855"/>
              <a:ext cx="228600"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a:off x="4860234" y="921855"/>
              <a:ext cx="228600"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grpSp>
      <p:sp>
        <p:nvSpPr>
          <p:cNvPr id="25" name="Picture Placeholder 12"/>
          <p:cNvSpPr>
            <a:spLocks noGrp="1"/>
          </p:cNvSpPr>
          <p:nvPr>
            <p:ph type="pic" sz="quarter" idx="17" hasCustomPrompt="1"/>
          </p:nvPr>
        </p:nvSpPr>
        <p:spPr>
          <a:xfrm>
            <a:off x="771525" y="1495424"/>
            <a:ext cx="2876550" cy="1590675"/>
          </a:xfrm>
          <a:prstGeom prst="rect">
            <a:avLst/>
          </a:prstGeom>
          <a:ln>
            <a:noFill/>
          </a:ln>
        </p:spPr>
        <p:txBody>
          <a:bodyPr tIns="457200" bIns="91440" anchor="b" anchorCtr="1"/>
          <a:lstStyle>
            <a:lvl1pPr algn="ctr" rtl="0">
              <a:buNone/>
              <a:defRPr sz="1200" b="1" baseline="0">
                <a:solidFill>
                  <a:schemeClr val="tx1"/>
                </a:solidFill>
              </a:defRPr>
            </a:lvl1pPr>
          </a:lstStyle>
          <a:p>
            <a:r>
              <a:rPr lang="en-US" dirty="0"/>
              <a:t>Image holder</a:t>
            </a:r>
          </a:p>
        </p:txBody>
      </p:sp>
      <p:grpSp>
        <p:nvGrpSpPr>
          <p:cNvPr id="26" name="Group 25"/>
          <p:cNvGrpSpPr/>
          <p:nvPr userDrawn="1"/>
        </p:nvGrpSpPr>
        <p:grpSpPr>
          <a:xfrm>
            <a:off x="673254" y="1396842"/>
            <a:ext cx="3102684" cy="2437140"/>
            <a:chOff x="2094899" y="1081795"/>
            <a:chExt cx="4400683" cy="3501414"/>
          </a:xfrm>
        </p:grpSpPr>
        <p:sp>
          <p:nvSpPr>
            <p:cNvPr id="27" name="Freeform 5"/>
            <p:cNvSpPr>
              <a:spLocks noEditPoints="1"/>
            </p:cNvSpPr>
            <p:nvPr/>
          </p:nvSpPr>
          <p:spPr bwMode="auto">
            <a:xfrm>
              <a:off x="2094899" y="1081795"/>
              <a:ext cx="4400683" cy="2608522"/>
            </a:xfrm>
            <a:custGeom>
              <a:avLst/>
              <a:gdLst/>
              <a:ahLst/>
              <a:cxnLst>
                <a:cxn ang="0">
                  <a:pos x="1757" y="0"/>
                </a:cxn>
                <a:cxn ang="0">
                  <a:pos x="921" y="0"/>
                </a:cxn>
                <a:cxn ang="0">
                  <a:pos x="893" y="0"/>
                </a:cxn>
                <a:cxn ang="0">
                  <a:pos x="56" y="0"/>
                </a:cxn>
                <a:cxn ang="0">
                  <a:pos x="0" y="47"/>
                </a:cxn>
                <a:cxn ang="0">
                  <a:pos x="0" y="1076"/>
                </a:cxn>
                <a:cxn ang="0">
                  <a:pos x="1816" y="1076"/>
                </a:cxn>
                <a:cxn ang="0">
                  <a:pos x="1816" y="47"/>
                </a:cxn>
                <a:cxn ang="0">
                  <a:pos x="1757" y="0"/>
                </a:cxn>
                <a:cxn ang="0">
                  <a:pos x="1732" y="1000"/>
                </a:cxn>
                <a:cxn ang="0">
                  <a:pos x="76" y="1000"/>
                </a:cxn>
                <a:cxn ang="0">
                  <a:pos x="76" y="68"/>
                </a:cxn>
                <a:cxn ang="0">
                  <a:pos x="1732" y="68"/>
                </a:cxn>
                <a:cxn ang="0">
                  <a:pos x="1732" y="1000"/>
                </a:cxn>
              </a:cxnLst>
              <a:rect l="0" t="0" r="r" b="b"/>
              <a:pathLst>
                <a:path w="1816" h="1076">
                  <a:moveTo>
                    <a:pt x="1757" y="0"/>
                  </a:moveTo>
                  <a:cubicBezTo>
                    <a:pt x="921" y="0"/>
                    <a:pt x="921" y="0"/>
                    <a:pt x="921" y="0"/>
                  </a:cubicBezTo>
                  <a:cubicBezTo>
                    <a:pt x="893" y="0"/>
                    <a:pt x="893" y="0"/>
                    <a:pt x="893" y="0"/>
                  </a:cubicBezTo>
                  <a:cubicBezTo>
                    <a:pt x="56" y="0"/>
                    <a:pt x="56" y="0"/>
                    <a:pt x="56" y="0"/>
                  </a:cubicBezTo>
                  <a:cubicBezTo>
                    <a:pt x="27" y="0"/>
                    <a:pt x="0" y="17"/>
                    <a:pt x="0" y="47"/>
                  </a:cubicBezTo>
                  <a:cubicBezTo>
                    <a:pt x="0" y="1076"/>
                    <a:pt x="0" y="1076"/>
                    <a:pt x="0" y="1076"/>
                  </a:cubicBezTo>
                  <a:cubicBezTo>
                    <a:pt x="1816" y="1076"/>
                    <a:pt x="1816" y="1076"/>
                    <a:pt x="1816" y="1076"/>
                  </a:cubicBezTo>
                  <a:cubicBezTo>
                    <a:pt x="1816" y="47"/>
                    <a:pt x="1816" y="47"/>
                    <a:pt x="1816" y="47"/>
                  </a:cubicBezTo>
                  <a:cubicBezTo>
                    <a:pt x="1816" y="17"/>
                    <a:pt x="1787" y="0"/>
                    <a:pt x="1757" y="0"/>
                  </a:cubicBezTo>
                  <a:moveTo>
                    <a:pt x="1732" y="1000"/>
                  </a:moveTo>
                  <a:cubicBezTo>
                    <a:pt x="76" y="1000"/>
                    <a:pt x="76" y="1000"/>
                    <a:pt x="76" y="1000"/>
                  </a:cubicBezTo>
                  <a:cubicBezTo>
                    <a:pt x="76" y="68"/>
                    <a:pt x="76" y="68"/>
                    <a:pt x="76" y="68"/>
                  </a:cubicBezTo>
                  <a:cubicBezTo>
                    <a:pt x="1732" y="68"/>
                    <a:pt x="1732" y="68"/>
                    <a:pt x="1732" y="68"/>
                  </a:cubicBezTo>
                  <a:cubicBezTo>
                    <a:pt x="1732" y="1000"/>
                    <a:pt x="1732" y="1000"/>
                    <a:pt x="1732" y="1000"/>
                  </a:cubicBezTo>
                </a:path>
              </a:pathLst>
            </a:custGeom>
            <a:solidFill>
              <a:srgbClr val="231F20"/>
            </a:solidFill>
            <a:ln w="9525">
              <a:noFill/>
              <a:round/>
            </a:ln>
          </p:spPr>
          <p:txBody>
            <a:bodyPr vert="horz" wrap="square" lIns="91440" tIns="45720" rIns="91440" bIns="45720" numCol="1" anchor="t" anchorCtr="0" compatLnSpc="1"/>
            <a:lstStyle/>
            <a:p>
              <a:pPr algn="r" rtl="1"/>
              <a:endParaRPr lang="en-US"/>
            </a:p>
          </p:txBody>
        </p:sp>
        <p:sp>
          <p:nvSpPr>
            <p:cNvPr id="28" name="Freeform 27"/>
            <p:cNvSpPr/>
            <p:nvPr/>
          </p:nvSpPr>
          <p:spPr bwMode="auto">
            <a:xfrm>
              <a:off x="2094899" y="3690315"/>
              <a:ext cx="4400683" cy="397550"/>
            </a:xfrm>
            <a:custGeom>
              <a:avLst/>
              <a:gdLst/>
              <a:ahLst/>
              <a:cxnLst>
                <a:cxn ang="0">
                  <a:pos x="0" y="0"/>
                </a:cxn>
                <a:cxn ang="0">
                  <a:pos x="0" y="100"/>
                </a:cxn>
                <a:cxn ang="0">
                  <a:pos x="56" y="164"/>
                </a:cxn>
                <a:cxn ang="0">
                  <a:pos x="893" y="164"/>
                </a:cxn>
                <a:cxn ang="0">
                  <a:pos x="921" y="164"/>
                </a:cxn>
                <a:cxn ang="0">
                  <a:pos x="1757" y="164"/>
                </a:cxn>
                <a:cxn ang="0">
                  <a:pos x="1816" y="100"/>
                </a:cxn>
                <a:cxn ang="0">
                  <a:pos x="1816" y="0"/>
                </a:cxn>
                <a:cxn ang="0">
                  <a:pos x="0" y="0"/>
                </a:cxn>
              </a:cxnLst>
              <a:rect l="0" t="0" r="r" b="b"/>
              <a:pathLst>
                <a:path w="1816" h="164">
                  <a:moveTo>
                    <a:pt x="0" y="0"/>
                  </a:moveTo>
                  <a:cubicBezTo>
                    <a:pt x="0" y="100"/>
                    <a:pt x="0" y="100"/>
                    <a:pt x="0" y="100"/>
                  </a:cubicBezTo>
                  <a:cubicBezTo>
                    <a:pt x="0" y="130"/>
                    <a:pt x="27" y="164"/>
                    <a:pt x="56" y="164"/>
                  </a:cubicBezTo>
                  <a:cubicBezTo>
                    <a:pt x="893" y="164"/>
                    <a:pt x="893" y="164"/>
                    <a:pt x="893" y="164"/>
                  </a:cubicBezTo>
                  <a:cubicBezTo>
                    <a:pt x="921" y="164"/>
                    <a:pt x="921" y="164"/>
                    <a:pt x="921" y="164"/>
                  </a:cubicBezTo>
                  <a:cubicBezTo>
                    <a:pt x="1757" y="164"/>
                    <a:pt x="1757" y="164"/>
                    <a:pt x="1757" y="164"/>
                  </a:cubicBezTo>
                  <a:cubicBezTo>
                    <a:pt x="1787" y="164"/>
                    <a:pt x="1816" y="130"/>
                    <a:pt x="1816" y="100"/>
                  </a:cubicBezTo>
                  <a:cubicBezTo>
                    <a:pt x="1816" y="0"/>
                    <a:pt x="1816" y="0"/>
                    <a:pt x="1816" y="0"/>
                  </a:cubicBezTo>
                  <a:lnTo>
                    <a:pt x="0" y="0"/>
                  </a:lnTo>
                  <a:close/>
                </a:path>
              </a:pathLst>
            </a:custGeom>
            <a:gradFill>
              <a:gsLst>
                <a:gs pos="83000">
                  <a:schemeClr val="bg1">
                    <a:lumMod val="75000"/>
                  </a:schemeClr>
                </a:gs>
                <a:gs pos="54000">
                  <a:schemeClr val="bg1">
                    <a:lumMod val="85000"/>
                  </a:schemeClr>
                </a:gs>
              </a:gsLst>
              <a:lin ang="1800000" scaled="0"/>
            </a:gradFill>
            <a:ln w="9525">
              <a:noFill/>
              <a:round/>
            </a:ln>
          </p:spPr>
          <p:txBody>
            <a:bodyPr vert="horz" wrap="square" lIns="91440" tIns="45720" rIns="91440" bIns="45720" numCol="1" anchor="t" anchorCtr="0" compatLnSpc="1"/>
            <a:lstStyle/>
            <a:p>
              <a:pPr algn="r" rtl="1"/>
              <a:r>
                <a:rPr lang="en-US" dirty="0"/>
                <a:t> </a:t>
              </a:r>
            </a:p>
          </p:txBody>
        </p:sp>
        <p:sp>
          <p:nvSpPr>
            <p:cNvPr id="29" name="Freeform 29"/>
            <p:cNvSpPr/>
            <p:nvPr/>
          </p:nvSpPr>
          <p:spPr bwMode="auto">
            <a:xfrm>
              <a:off x="3506519" y="4087866"/>
              <a:ext cx="1590198" cy="495343"/>
            </a:xfrm>
            <a:custGeom>
              <a:avLst/>
              <a:gdLst/>
              <a:ahLst/>
              <a:cxnLst>
                <a:cxn ang="0">
                  <a:pos x="335" y="0"/>
                </a:cxn>
                <a:cxn ang="0">
                  <a:pos x="322" y="0"/>
                </a:cxn>
                <a:cxn ang="0">
                  <a:pos x="143" y="0"/>
                </a:cxn>
                <a:cxn ang="0">
                  <a:pos x="102" y="128"/>
                </a:cxn>
                <a:cxn ang="0">
                  <a:pos x="108" y="204"/>
                </a:cxn>
                <a:cxn ang="0">
                  <a:pos x="322" y="204"/>
                </a:cxn>
                <a:cxn ang="0">
                  <a:pos x="335" y="204"/>
                </a:cxn>
                <a:cxn ang="0">
                  <a:pos x="549" y="204"/>
                </a:cxn>
                <a:cxn ang="0">
                  <a:pos x="555" y="128"/>
                </a:cxn>
                <a:cxn ang="0">
                  <a:pos x="513" y="0"/>
                </a:cxn>
                <a:cxn ang="0">
                  <a:pos x="335" y="0"/>
                </a:cxn>
              </a:cxnLst>
              <a:rect l="0" t="0" r="r" b="b"/>
              <a:pathLst>
                <a:path w="656" h="204">
                  <a:moveTo>
                    <a:pt x="335" y="0"/>
                  </a:moveTo>
                  <a:cubicBezTo>
                    <a:pt x="322" y="0"/>
                    <a:pt x="322" y="0"/>
                    <a:pt x="322" y="0"/>
                  </a:cubicBezTo>
                  <a:cubicBezTo>
                    <a:pt x="143" y="0"/>
                    <a:pt x="143" y="0"/>
                    <a:pt x="143" y="0"/>
                  </a:cubicBezTo>
                  <a:cubicBezTo>
                    <a:pt x="143" y="0"/>
                    <a:pt x="142" y="88"/>
                    <a:pt x="102" y="128"/>
                  </a:cubicBezTo>
                  <a:cubicBezTo>
                    <a:pt x="62" y="169"/>
                    <a:pt x="0" y="204"/>
                    <a:pt x="108" y="204"/>
                  </a:cubicBezTo>
                  <a:cubicBezTo>
                    <a:pt x="322" y="204"/>
                    <a:pt x="322" y="204"/>
                    <a:pt x="322" y="204"/>
                  </a:cubicBezTo>
                  <a:cubicBezTo>
                    <a:pt x="335" y="204"/>
                    <a:pt x="335" y="204"/>
                    <a:pt x="335" y="204"/>
                  </a:cubicBezTo>
                  <a:cubicBezTo>
                    <a:pt x="549" y="204"/>
                    <a:pt x="549" y="204"/>
                    <a:pt x="549" y="204"/>
                  </a:cubicBezTo>
                  <a:cubicBezTo>
                    <a:pt x="656" y="204"/>
                    <a:pt x="594" y="169"/>
                    <a:pt x="555" y="128"/>
                  </a:cubicBezTo>
                  <a:cubicBezTo>
                    <a:pt x="515" y="88"/>
                    <a:pt x="513" y="0"/>
                    <a:pt x="513" y="0"/>
                  </a:cubicBezTo>
                  <a:lnTo>
                    <a:pt x="335" y="0"/>
                  </a:lnTo>
                  <a:close/>
                </a:path>
              </a:pathLst>
            </a:custGeom>
            <a:gradFill>
              <a:gsLst>
                <a:gs pos="42000">
                  <a:schemeClr val="bg1">
                    <a:lumMod val="75000"/>
                  </a:schemeClr>
                </a:gs>
                <a:gs pos="6000">
                  <a:schemeClr val="bg1">
                    <a:lumMod val="85000"/>
                  </a:schemeClr>
                </a:gs>
                <a:gs pos="0">
                  <a:schemeClr val="bg1">
                    <a:lumMod val="65000"/>
                  </a:schemeClr>
                </a:gs>
              </a:gsLst>
              <a:lin ang="5400000" scaled="0"/>
            </a:gradFill>
            <a:ln w="9525">
              <a:noFill/>
              <a:round/>
            </a:ln>
          </p:spPr>
          <p:txBody>
            <a:bodyPr vert="horz" wrap="square" lIns="91440" tIns="45720" rIns="91440" bIns="45720" numCol="1" anchor="t" anchorCtr="0" compatLnSpc="1"/>
            <a:lstStyle/>
            <a:p>
              <a:pPr algn="r" rtl="1"/>
              <a:endParaRPr lang="en-US"/>
            </a:p>
          </p:txBody>
        </p:sp>
      </p:gr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lide(fromTop)">
                                      <p:cBhvr>
                                        <p:cTn id="7" dur="500"/>
                                        <p:tgtEl>
                                          <p:spTgt spid="11"/>
                                        </p:tgtEl>
                                      </p:cBhvr>
                                    </p:animEffect>
                                  </p:childTnLst>
                                </p:cTn>
                              </p:par>
                              <p:par>
                                <p:cTn id="8" presetID="12" presetClass="entr" presetSubtype="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slide(fromTop)">
                                      <p:cBhvr>
                                        <p:cTn id="10" dur="500"/>
                                        <p:tgtEl>
                                          <p:spTgt spid="12"/>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anim calcmode="lin" valueType="num">
                                      <p:cBhvr>
                                        <p:cTn id="14" dur="500" fill="hold"/>
                                        <p:tgtEl>
                                          <p:spTgt spid="9"/>
                                        </p:tgtEl>
                                        <p:attrNameLst>
                                          <p:attrName>ppt_x</p:attrName>
                                        </p:attrNameLst>
                                      </p:cBhvr>
                                      <p:tavLst>
                                        <p:tav tm="0">
                                          <p:val>
                                            <p:strVal val="#ppt_x"/>
                                          </p:val>
                                        </p:tav>
                                        <p:tav tm="100000">
                                          <p:val>
                                            <p:strVal val="#ppt_x"/>
                                          </p:val>
                                        </p:tav>
                                      </p:tavLst>
                                    </p:anim>
                                    <p:anim calcmode="lin" valueType="num">
                                      <p:cBhvr>
                                        <p:cTn id="15" dur="5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fade">
                                      <p:cBhvr>
                                        <p:cTn id="24" dur="500"/>
                                        <p:tgtEl>
                                          <p:spTgt spid="10">
                                            <p:txEl>
                                              <p:pRg st="0" end="0"/>
                                            </p:txEl>
                                          </p:spTgt>
                                        </p:tgtEl>
                                      </p:cBhvr>
                                    </p:animEffect>
                                  </p:childTnLst>
                                </p:cTn>
                              </p:par>
                            </p:childTnLst>
                          </p:cTn>
                        </p:par>
                        <p:par>
                          <p:cTn id="25" fill="hold">
                            <p:stCondLst>
                              <p:cond delay="1000"/>
                            </p:stCondLst>
                            <p:childTnLst>
                              <p:par>
                                <p:cTn id="26" presetID="10"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500"/>
                                        <p:tgtEl>
                                          <p:spTgt spid="2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animBg="1"/>
      <p:bldP spid="12" grpId="0"/>
      <p:bldP spid="25"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32" name="Picture Placeholder 12"/>
          <p:cNvSpPr>
            <a:spLocks noGrp="1"/>
          </p:cNvSpPr>
          <p:nvPr>
            <p:ph type="pic" sz="quarter" idx="18" hasCustomPrompt="1"/>
          </p:nvPr>
        </p:nvSpPr>
        <p:spPr>
          <a:xfrm>
            <a:off x="0" y="1047750"/>
            <a:ext cx="9144000" cy="2286000"/>
          </a:xfrm>
          <a:prstGeom prst="rect">
            <a:avLst/>
          </a:prstGeom>
          <a:ln>
            <a:noFill/>
          </a:ln>
        </p:spPr>
        <p:txBody>
          <a:bodyPr tIns="457200" bIns="91440" anchor="b" anchorCtr="1"/>
          <a:lstStyle>
            <a:lvl1pPr algn="ctr" rtl="0">
              <a:buNone/>
              <a:defRPr sz="1200" b="1" baseline="0">
                <a:solidFill>
                  <a:schemeClr val="bg1">
                    <a:lumMod val="95000"/>
                  </a:schemeClr>
                </a:solidFill>
              </a:defRPr>
            </a:lvl1pPr>
          </a:lstStyle>
          <a:p>
            <a:r>
              <a:rPr lang="en-US" dirty="0"/>
              <a:t>Image holder</a:t>
            </a:r>
          </a:p>
        </p:txBody>
      </p:sp>
      <p:sp>
        <p:nvSpPr>
          <p:cNvPr id="9" name="Title 1"/>
          <p:cNvSpPr>
            <a:spLocks noGrp="1"/>
          </p:cNvSpPr>
          <p:nvPr>
            <p:ph type="title" hasCustomPrompt="1"/>
          </p:nvPr>
        </p:nvSpPr>
        <p:spPr>
          <a:xfrm>
            <a:off x="1752600" y="267471"/>
            <a:ext cx="5638800" cy="353524"/>
          </a:xfrm>
          <a:prstGeom prst="rect">
            <a:avLst/>
          </a:prstGeom>
        </p:spPr>
        <p:txBody>
          <a:bodyPr wrap="none" lIns="0" tIns="0" rIns="0" bIns="0" anchor="ctr">
            <a:noAutofit/>
          </a:bodyPr>
          <a:lstStyle>
            <a:lvl1pPr algn="ctr">
              <a:defRPr sz="2400" b="1" baseline="0">
                <a:solidFill>
                  <a:schemeClr val="tx1">
                    <a:lumMod val="50000"/>
                    <a:lumOff val="50000"/>
                  </a:schemeClr>
                </a:solidFill>
              </a:defRPr>
            </a:lvl1pPr>
          </a:lstStyle>
          <a:p>
            <a:r>
              <a:rPr lang="en-US" dirty="0"/>
              <a:t>Click To Edit Master Title Style</a:t>
            </a:r>
          </a:p>
        </p:txBody>
      </p:sp>
      <p:sp>
        <p:nvSpPr>
          <p:cNvPr id="10" name="Text Placeholder 3"/>
          <p:cNvSpPr>
            <a:spLocks noGrp="1"/>
          </p:cNvSpPr>
          <p:nvPr>
            <p:ph type="body" sz="half" idx="2" hasCustomPrompt="1"/>
          </p:nvPr>
        </p:nvSpPr>
        <p:spPr>
          <a:xfrm>
            <a:off x="2514600" y="691292"/>
            <a:ext cx="4114800" cy="200746"/>
          </a:xfrm>
          <a:prstGeom prst="rect">
            <a:avLst/>
          </a:prstGeom>
        </p:spPr>
        <p:txBody>
          <a:bodyPr wrap="square" lIns="0" tIns="0" rIns="0" bIns="0" anchor="ctr">
            <a:noAutofit/>
          </a:bodyPr>
          <a:lstStyle>
            <a:lvl1pPr marL="0" indent="0" algn="ctr">
              <a:buNone/>
              <a:defRPr sz="1200" b="1" i="0" baseline="0">
                <a:solidFill>
                  <a:schemeClr val="tx1">
                    <a:lumMod val="50000"/>
                    <a:lumOff val="50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dirty="0"/>
              <a:t>Type the subtitle of your great here</a:t>
            </a:r>
          </a:p>
        </p:txBody>
      </p:sp>
      <p:sp>
        <p:nvSpPr>
          <p:cNvPr id="11" name="Flowchart: Off-page Connector 10"/>
          <p:cNvSpPr/>
          <p:nvPr userDrawn="1"/>
        </p:nvSpPr>
        <p:spPr>
          <a:xfrm>
            <a:off x="8534400" y="0"/>
            <a:ext cx="341768" cy="448115"/>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lide Number Placeholder 4"/>
          <p:cNvSpPr>
            <a:spLocks noGrp="1"/>
          </p:cNvSpPr>
          <p:nvPr>
            <p:ph type="sldNum" sz="quarter" idx="12"/>
          </p:nvPr>
        </p:nvSpPr>
        <p:spPr>
          <a:xfrm>
            <a:off x="8476444" y="86739"/>
            <a:ext cx="457681" cy="274637"/>
          </a:xfrm>
          <a:prstGeom prst="rect">
            <a:avLst/>
          </a:prstGeom>
        </p:spPr>
        <p:txBody>
          <a:bodyPr anchor="ctr"/>
          <a:lstStyle>
            <a:lvl1pPr algn="ctr">
              <a:defRPr sz="1000" b="1">
                <a:solidFill>
                  <a:schemeClr val="tx1">
                    <a:lumMod val="75000"/>
                    <a:lumOff val="25000"/>
                  </a:schemeClr>
                </a:solidFill>
              </a:defRPr>
            </a:lvl1pPr>
          </a:lstStyle>
          <a:p>
            <a:fld id="{C136B7D2-B98C-44FD-8D04-7EC62A564975}" type="slidenum">
              <a:rPr lang="en-US" smtClean="0"/>
              <a:pPr/>
              <a:t>‹#›</a:t>
            </a:fld>
            <a:endParaRPr lang="en-US" dirty="0"/>
          </a:p>
        </p:txBody>
      </p:sp>
      <p:sp>
        <p:nvSpPr>
          <p:cNvPr id="14" name="Rectangle 13"/>
          <p:cNvSpPr/>
          <p:nvPr userDrawn="1"/>
        </p:nvSpPr>
        <p:spPr>
          <a:xfrm>
            <a:off x="-1" y="5067300"/>
            <a:ext cx="1838326"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1826418" y="5067300"/>
            <a:ext cx="1838326"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3652837" y="5067300"/>
            <a:ext cx="1838326"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5479256" y="5067300"/>
            <a:ext cx="1838326"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305674" y="5067300"/>
            <a:ext cx="1838326"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22"/>
          <p:cNvGrpSpPr/>
          <p:nvPr userDrawn="1"/>
        </p:nvGrpSpPr>
        <p:grpSpPr>
          <a:xfrm>
            <a:off x="3886200" y="623345"/>
            <a:ext cx="1371600" cy="45719"/>
            <a:chOff x="3717234" y="921855"/>
            <a:chExt cx="1371600" cy="76200"/>
          </a:xfrm>
        </p:grpSpPr>
        <p:sp>
          <p:nvSpPr>
            <p:cNvPr id="13" name="Rectangle 12"/>
            <p:cNvSpPr/>
            <p:nvPr userDrawn="1"/>
          </p:nvSpPr>
          <p:spPr>
            <a:xfrm>
              <a:off x="3717234" y="921855"/>
              <a:ext cx="228600"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4002984" y="921855"/>
              <a:ext cx="228600"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4288734" y="921855"/>
              <a:ext cx="228600"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a:off x="4574484" y="921855"/>
              <a:ext cx="228600"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a:off x="4860234" y="921855"/>
              <a:ext cx="228600"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grpSp>
      <p:sp>
        <p:nvSpPr>
          <p:cNvPr id="31" name="Picture Placeholder 12"/>
          <p:cNvSpPr>
            <a:spLocks noGrp="1"/>
          </p:cNvSpPr>
          <p:nvPr>
            <p:ph type="pic" sz="quarter" idx="17" hasCustomPrompt="1"/>
          </p:nvPr>
        </p:nvSpPr>
        <p:spPr>
          <a:xfrm>
            <a:off x="5257800" y="1657350"/>
            <a:ext cx="2514600" cy="1562928"/>
          </a:xfrm>
          <a:prstGeom prst="rect">
            <a:avLst/>
          </a:prstGeom>
          <a:ln>
            <a:noFill/>
          </a:ln>
        </p:spPr>
        <p:txBody>
          <a:bodyPr tIns="457200" bIns="91440" anchor="b" anchorCtr="1"/>
          <a:lstStyle>
            <a:lvl1pPr algn="ctr" rtl="0">
              <a:buNone/>
              <a:defRPr sz="1200" b="1" baseline="0">
                <a:solidFill>
                  <a:schemeClr val="bg1">
                    <a:lumMod val="95000"/>
                  </a:schemeClr>
                </a:solidFill>
              </a:defRPr>
            </a:lvl1pPr>
          </a:lstStyle>
          <a:p>
            <a:r>
              <a:rPr lang="en-US" dirty="0"/>
              <a:t>Image holder</a:t>
            </a:r>
          </a:p>
        </p:txBody>
      </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lide(fromTop)">
                                      <p:cBhvr>
                                        <p:cTn id="7" dur="500"/>
                                        <p:tgtEl>
                                          <p:spTgt spid="11"/>
                                        </p:tgtEl>
                                      </p:cBhvr>
                                    </p:animEffect>
                                  </p:childTnLst>
                                </p:cTn>
                              </p:par>
                              <p:par>
                                <p:cTn id="8" presetID="12" presetClass="entr" presetSubtype="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slide(fromTop)">
                                      <p:cBhvr>
                                        <p:cTn id="10" dur="500"/>
                                        <p:tgtEl>
                                          <p:spTgt spid="12"/>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anim calcmode="lin" valueType="num">
                                      <p:cBhvr>
                                        <p:cTn id="14" dur="500" fill="hold"/>
                                        <p:tgtEl>
                                          <p:spTgt spid="9"/>
                                        </p:tgtEl>
                                        <p:attrNameLst>
                                          <p:attrName>ppt_x</p:attrName>
                                        </p:attrNameLst>
                                      </p:cBhvr>
                                      <p:tavLst>
                                        <p:tav tm="0">
                                          <p:val>
                                            <p:strVal val="#ppt_x"/>
                                          </p:val>
                                        </p:tav>
                                        <p:tav tm="100000">
                                          <p:val>
                                            <p:strVal val="#ppt_x"/>
                                          </p:val>
                                        </p:tav>
                                      </p:tavLst>
                                    </p:anim>
                                    <p:anim calcmode="lin" valueType="num">
                                      <p:cBhvr>
                                        <p:cTn id="15" dur="5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fade">
                                      <p:cBhvr>
                                        <p:cTn id="24" dur="500"/>
                                        <p:tgtEl>
                                          <p:spTgt spid="10">
                                            <p:txEl>
                                              <p:pRg st="0" end="0"/>
                                            </p:txEl>
                                          </p:spTgt>
                                        </p:tgtEl>
                                      </p:cBhvr>
                                    </p:animEffect>
                                  </p:childTnLst>
                                </p:cTn>
                              </p:par>
                            </p:childTnLst>
                          </p:cTn>
                        </p:par>
                        <p:par>
                          <p:cTn id="25" fill="hold">
                            <p:stCondLst>
                              <p:cond delay="1000"/>
                            </p:stCondLst>
                            <p:childTnLst>
                              <p:par>
                                <p:cTn id="26" presetID="22" presetClass="entr" presetSubtype="1" fill="hold" grpId="0" nodeType="after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up)">
                                      <p:cBhvr>
                                        <p:cTn id="28" dur="500"/>
                                        <p:tgtEl>
                                          <p:spTgt spid="3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9" grpId="0"/>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animBg="1"/>
      <p:bldP spid="12" grpId="0"/>
      <p:bldP spid="31"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muck up infographic ">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1752600" y="267471"/>
            <a:ext cx="5638800" cy="353524"/>
          </a:xfrm>
          <a:prstGeom prst="rect">
            <a:avLst/>
          </a:prstGeom>
        </p:spPr>
        <p:txBody>
          <a:bodyPr wrap="none" lIns="0" tIns="0" rIns="0" bIns="0" anchor="ctr">
            <a:noAutofit/>
          </a:bodyPr>
          <a:lstStyle>
            <a:lvl1pPr algn="ctr">
              <a:defRPr sz="2400" b="1" baseline="0">
                <a:solidFill>
                  <a:schemeClr val="tx1">
                    <a:lumMod val="50000"/>
                    <a:lumOff val="50000"/>
                  </a:schemeClr>
                </a:solidFill>
              </a:defRPr>
            </a:lvl1pPr>
          </a:lstStyle>
          <a:p>
            <a:r>
              <a:rPr lang="en-US" dirty="0"/>
              <a:t>Click To Edit Master Title Style</a:t>
            </a:r>
          </a:p>
        </p:txBody>
      </p:sp>
      <p:sp>
        <p:nvSpPr>
          <p:cNvPr id="10" name="Text Placeholder 3"/>
          <p:cNvSpPr>
            <a:spLocks noGrp="1"/>
          </p:cNvSpPr>
          <p:nvPr>
            <p:ph type="body" sz="half" idx="2" hasCustomPrompt="1"/>
          </p:nvPr>
        </p:nvSpPr>
        <p:spPr>
          <a:xfrm>
            <a:off x="2514600" y="691292"/>
            <a:ext cx="4114800" cy="200746"/>
          </a:xfrm>
          <a:prstGeom prst="rect">
            <a:avLst/>
          </a:prstGeom>
        </p:spPr>
        <p:txBody>
          <a:bodyPr wrap="square" lIns="0" tIns="0" rIns="0" bIns="0" anchor="ctr">
            <a:noAutofit/>
          </a:bodyPr>
          <a:lstStyle>
            <a:lvl1pPr marL="0" indent="0" algn="ctr">
              <a:buNone/>
              <a:defRPr sz="1200" b="1" i="0" baseline="0">
                <a:solidFill>
                  <a:schemeClr val="tx1">
                    <a:lumMod val="50000"/>
                    <a:lumOff val="50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dirty="0"/>
              <a:t>Type the subtitle of your great here</a:t>
            </a:r>
          </a:p>
        </p:txBody>
      </p:sp>
      <p:sp>
        <p:nvSpPr>
          <p:cNvPr id="11" name="Flowchart: Off-page Connector 10"/>
          <p:cNvSpPr/>
          <p:nvPr userDrawn="1"/>
        </p:nvSpPr>
        <p:spPr>
          <a:xfrm>
            <a:off x="8534400" y="0"/>
            <a:ext cx="341768" cy="448115"/>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lide Number Placeholder 4"/>
          <p:cNvSpPr>
            <a:spLocks noGrp="1"/>
          </p:cNvSpPr>
          <p:nvPr>
            <p:ph type="sldNum" sz="quarter" idx="12"/>
          </p:nvPr>
        </p:nvSpPr>
        <p:spPr>
          <a:xfrm>
            <a:off x="8476444" y="86739"/>
            <a:ext cx="457681" cy="274637"/>
          </a:xfrm>
          <a:prstGeom prst="rect">
            <a:avLst/>
          </a:prstGeom>
        </p:spPr>
        <p:txBody>
          <a:bodyPr anchor="ctr"/>
          <a:lstStyle>
            <a:lvl1pPr algn="ctr">
              <a:defRPr sz="1000" b="1">
                <a:solidFill>
                  <a:schemeClr val="tx1">
                    <a:lumMod val="75000"/>
                    <a:lumOff val="25000"/>
                  </a:schemeClr>
                </a:solidFill>
              </a:defRPr>
            </a:lvl1pPr>
          </a:lstStyle>
          <a:p>
            <a:fld id="{C136B7D2-B98C-44FD-8D04-7EC62A564975}" type="slidenum">
              <a:rPr lang="en-US" smtClean="0"/>
              <a:pPr/>
              <a:t>‹#›</a:t>
            </a:fld>
            <a:endParaRPr lang="en-US" dirty="0"/>
          </a:p>
        </p:txBody>
      </p:sp>
      <p:sp>
        <p:nvSpPr>
          <p:cNvPr id="14" name="Rectangle 13"/>
          <p:cNvSpPr/>
          <p:nvPr userDrawn="1"/>
        </p:nvSpPr>
        <p:spPr>
          <a:xfrm>
            <a:off x="-1" y="5067300"/>
            <a:ext cx="1838326"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1826418" y="5067300"/>
            <a:ext cx="1838326"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3652837" y="5067300"/>
            <a:ext cx="1838326"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5479256" y="5067300"/>
            <a:ext cx="1838326"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305674" y="5067300"/>
            <a:ext cx="1838326"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22"/>
          <p:cNvGrpSpPr/>
          <p:nvPr userDrawn="1"/>
        </p:nvGrpSpPr>
        <p:grpSpPr>
          <a:xfrm>
            <a:off x="3886200" y="623345"/>
            <a:ext cx="1371600" cy="45719"/>
            <a:chOff x="3717234" y="921855"/>
            <a:chExt cx="1371600" cy="76200"/>
          </a:xfrm>
        </p:grpSpPr>
        <p:sp>
          <p:nvSpPr>
            <p:cNvPr id="13" name="Rectangle 12"/>
            <p:cNvSpPr/>
            <p:nvPr userDrawn="1"/>
          </p:nvSpPr>
          <p:spPr>
            <a:xfrm>
              <a:off x="3717234" y="921855"/>
              <a:ext cx="228600"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4002984" y="921855"/>
              <a:ext cx="228600"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4288734" y="921855"/>
              <a:ext cx="228600"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a:off x="4574484" y="921855"/>
              <a:ext cx="228600"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a:off x="4860234" y="921855"/>
              <a:ext cx="228600"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grpSp>
      <p:sp>
        <p:nvSpPr>
          <p:cNvPr id="23" name="Picture Placeholder 12"/>
          <p:cNvSpPr>
            <a:spLocks noGrp="1"/>
          </p:cNvSpPr>
          <p:nvPr>
            <p:ph type="pic" sz="quarter" idx="17" hasCustomPrompt="1"/>
          </p:nvPr>
        </p:nvSpPr>
        <p:spPr>
          <a:xfrm>
            <a:off x="4006850" y="1885950"/>
            <a:ext cx="1111250" cy="1993900"/>
          </a:xfrm>
          <a:prstGeom prst="rect">
            <a:avLst/>
          </a:prstGeom>
          <a:ln>
            <a:noFill/>
          </a:ln>
        </p:spPr>
        <p:txBody>
          <a:bodyPr tIns="457200" bIns="91440" anchor="b" anchorCtr="1"/>
          <a:lstStyle>
            <a:lvl1pPr algn="ctr" rtl="0">
              <a:buNone/>
              <a:defRPr sz="1200" b="1" baseline="0">
                <a:solidFill>
                  <a:schemeClr val="bg1">
                    <a:lumMod val="95000"/>
                  </a:schemeClr>
                </a:solidFill>
              </a:defRPr>
            </a:lvl1pPr>
          </a:lstStyle>
          <a:p>
            <a:r>
              <a:rPr lang="en-US" dirty="0"/>
              <a:t>Image holder</a:t>
            </a:r>
          </a:p>
        </p:txBody>
      </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lide(fromTop)">
                                      <p:cBhvr>
                                        <p:cTn id="7" dur="500"/>
                                        <p:tgtEl>
                                          <p:spTgt spid="11"/>
                                        </p:tgtEl>
                                      </p:cBhvr>
                                    </p:animEffect>
                                  </p:childTnLst>
                                </p:cTn>
                              </p:par>
                              <p:par>
                                <p:cTn id="8" presetID="12" presetClass="entr" presetSubtype="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slide(fromTop)">
                                      <p:cBhvr>
                                        <p:cTn id="10" dur="500"/>
                                        <p:tgtEl>
                                          <p:spTgt spid="12"/>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anim calcmode="lin" valueType="num">
                                      <p:cBhvr>
                                        <p:cTn id="14" dur="500" fill="hold"/>
                                        <p:tgtEl>
                                          <p:spTgt spid="9"/>
                                        </p:tgtEl>
                                        <p:attrNameLst>
                                          <p:attrName>ppt_x</p:attrName>
                                        </p:attrNameLst>
                                      </p:cBhvr>
                                      <p:tavLst>
                                        <p:tav tm="0">
                                          <p:val>
                                            <p:strVal val="#ppt_x"/>
                                          </p:val>
                                        </p:tav>
                                        <p:tav tm="100000">
                                          <p:val>
                                            <p:strVal val="#ppt_x"/>
                                          </p:val>
                                        </p:tav>
                                      </p:tavLst>
                                    </p:anim>
                                    <p:anim calcmode="lin" valueType="num">
                                      <p:cBhvr>
                                        <p:cTn id="15" dur="5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fade">
                                      <p:cBhvr>
                                        <p:cTn id="24" dur="500"/>
                                        <p:tgtEl>
                                          <p:spTgt spid="10">
                                            <p:txEl>
                                              <p:pRg st="0" end="0"/>
                                            </p:txEl>
                                          </p:spTgt>
                                        </p:tgtEl>
                                      </p:cBhvr>
                                    </p:animEffect>
                                  </p:childTnLst>
                                </p:cTn>
                              </p:par>
                            </p:childTnLst>
                          </p:cTn>
                        </p:par>
                        <p:par>
                          <p:cTn id="25" fill="hold">
                            <p:stCondLst>
                              <p:cond delay="1000"/>
                            </p:stCondLst>
                            <p:childTnLst>
                              <p:par>
                                <p:cTn id="26" presetID="22" presetClass="entr" presetSubtype="1"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up)">
                                      <p:cBhvr>
                                        <p:cTn id="2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animBg="1"/>
      <p:bldP spid="12" grpId="0"/>
      <p:bldP spid="23"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muck up infographic ">
    <p:spTree>
      <p:nvGrpSpPr>
        <p:cNvPr id="1" name=""/>
        <p:cNvGrpSpPr/>
        <p:nvPr/>
      </p:nvGrpSpPr>
      <p:grpSpPr>
        <a:xfrm>
          <a:off x="0" y="0"/>
          <a:ext cx="0" cy="0"/>
          <a:chOff x="0" y="0"/>
          <a:chExt cx="0" cy="0"/>
        </a:xfrm>
      </p:grpSpPr>
      <p:grpSp>
        <p:nvGrpSpPr>
          <p:cNvPr id="26" name="Group 25"/>
          <p:cNvGrpSpPr/>
          <p:nvPr userDrawn="1"/>
        </p:nvGrpSpPr>
        <p:grpSpPr>
          <a:xfrm>
            <a:off x="1180485" y="1329515"/>
            <a:ext cx="2400915" cy="3113567"/>
            <a:chOff x="925033" y="1329515"/>
            <a:chExt cx="2400915" cy="3113567"/>
          </a:xfrm>
        </p:grpSpPr>
        <p:sp>
          <p:nvSpPr>
            <p:cNvPr id="27" name="Rectangle 26"/>
            <p:cNvSpPr/>
            <p:nvPr/>
          </p:nvSpPr>
          <p:spPr>
            <a:xfrm>
              <a:off x="1135380" y="1581150"/>
              <a:ext cx="1981200" cy="259080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9"/>
            <p:cNvGrpSpPr/>
            <p:nvPr/>
          </p:nvGrpSpPr>
          <p:grpSpPr bwMode="auto">
            <a:xfrm>
              <a:off x="925033" y="1329515"/>
              <a:ext cx="2400915" cy="3113567"/>
              <a:chOff x="0" y="0"/>
              <a:chExt cx="2000251" cy="2595525"/>
            </a:xfrm>
          </p:grpSpPr>
          <p:sp>
            <p:nvSpPr>
              <p:cNvPr id="29" name="AutoShape 10"/>
              <p:cNvSpPr/>
              <p:nvPr/>
            </p:nvSpPr>
            <p:spPr bwMode="auto">
              <a:xfrm>
                <a:off x="0" y="0"/>
                <a:ext cx="2000251" cy="2595525"/>
              </a:xfrm>
              <a:custGeom>
                <a:avLst/>
                <a:gdLst>
                  <a:gd name="T0" fmla="*/ 1000126 w 21600"/>
                  <a:gd name="T1" fmla="*/ 1297763 h 21600"/>
                  <a:gd name="T2" fmla="*/ 1000126 w 21600"/>
                  <a:gd name="T3" fmla="*/ 1297763 h 21600"/>
                  <a:gd name="T4" fmla="*/ 1000126 w 21600"/>
                  <a:gd name="T5" fmla="*/ 1297763 h 21600"/>
                  <a:gd name="T6" fmla="*/ 1000126 w 21600"/>
                  <a:gd name="T7" fmla="*/ 12977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492" y="0"/>
                    </a:moveTo>
                    <a:cubicBezTo>
                      <a:pt x="1107" y="0"/>
                      <a:pt x="1107" y="0"/>
                      <a:pt x="1107" y="0"/>
                    </a:cubicBezTo>
                    <a:cubicBezTo>
                      <a:pt x="494" y="0"/>
                      <a:pt x="0" y="380"/>
                      <a:pt x="0" y="852"/>
                    </a:cubicBezTo>
                    <a:cubicBezTo>
                      <a:pt x="0" y="20747"/>
                      <a:pt x="0" y="20747"/>
                      <a:pt x="0" y="20747"/>
                    </a:cubicBezTo>
                    <a:cubicBezTo>
                      <a:pt x="0" y="21219"/>
                      <a:pt x="494" y="21600"/>
                      <a:pt x="1107" y="21600"/>
                    </a:cubicBezTo>
                    <a:cubicBezTo>
                      <a:pt x="20492" y="21600"/>
                      <a:pt x="20492" y="21600"/>
                      <a:pt x="20492" y="21600"/>
                    </a:cubicBezTo>
                    <a:cubicBezTo>
                      <a:pt x="21105" y="21600"/>
                      <a:pt x="21599" y="21219"/>
                      <a:pt x="21599" y="20747"/>
                    </a:cubicBezTo>
                    <a:cubicBezTo>
                      <a:pt x="21599" y="852"/>
                      <a:pt x="21599" y="852"/>
                      <a:pt x="21599" y="852"/>
                    </a:cubicBezTo>
                    <a:cubicBezTo>
                      <a:pt x="21599" y="380"/>
                      <a:pt x="21105" y="0"/>
                      <a:pt x="20492" y="0"/>
                    </a:cubicBezTo>
                    <a:close/>
                    <a:moveTo>
                      <a:pt x="19521" y="19697"/>
                    </a:moveTo>
                    <a:cubicBezTo>
                      <a:pt x="2129" y="19697"/>
                      <a:pt x="2129" y="19697"/>
                      <a:pt x="2129" y="19697"/>
                    </a:cubicBezTo>
                    <a:cubicBezTo>
                      <a:pt x="2129" y="1837"/>
                      <a:pt x="2129" y="1837"/>
                      <a:pt x="2129" y="1837"/>
                    </a:cubicBezTo>
                    <a:cubicBezTo>
                      <a:pt x="19521" y="1837"/>
                      <a:pt x="19521" y="1837"/>
                      <a:pt x="19521" y="1837"/>
                    </a:cubicBezTo>
                    <a:lnTo>
                      <a:pt x="19521" y="19697"/>
                    </a:lnTo>
                    <a:close/>
                  </a:path>
                </a:pathLst>
              </a:custGeom>
              <a:solidFill>
                <a:srgbClr val="000000"/>
              </a:solidFill>
              <a:ln w="12700" cap="flat" cmpd="sng">
                <a:noFill/>
                <a:prstDash val="solid"/>
                <a:miter lim="0"/>
              </a:ln>
              <a:effectLst/>
            </p:spPr>
            <p:txBody>
              <a:bodyPr lIns="0" tIns="0" rIns="0" bIns="0"/>
              <a:lstStyle/>
              <a:p>
                <a:endParaRPr lang="en-US">
                  <a:solidFill>
                    <a:schemeClr val="tx1">
                      <a:lumMod val="75000"/>
                      <a:lumOff val="25000"/>
                    </a:schemeClr>
                  </a:solidFill>
                </a:endParaRPr>
              </a:p>
            </p:txBody>
          </p:sp>
          <p:sp>
            <p:nvSpPr>
              <p:cNvPr id="30" name="AutoShape 11"/>
              <p:cNvSpPr/>
              <p:nvPr/>
            </p:nvSpPr>
            <p:spPr bwMode="auto">
              <a:xfrm>
                <a:off x="940117" y="2413902"/>
                <a:ext cx="142419" cy="140819"/>
              </a:xfrm>
              <a:custGeom>
                <a:avLst/>
                <a:gdLst>
                  <a:gd name="T0" fmla="*/ 71206 w 19679"/>
                  <a:gd name="T1" fmla="*/ 77283 h 19679"/>
                  <a:gd name="T2" fmla="*/ 71206 w 19679"/>
                  <a:gd name="T3" fmla="*/ 77283 h 19679"/>
                  <a:gd name="T4" fmla="*/ 71206 w 19679"/>
                  <a:gd name="T5" fmla="*/ 77283 h 19679"/>
                  <a:gd name="T6" fmla="*/ 71206 w 19679"/>
                  <a:gd name="T7" fmla="*/ 77283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444444"/>
              </a:solidFill>
              <a:ln w="12700" cap="flat" cmpd="sng">
                <a:noFill/>
                <a:prstDash val="solid"/>
                <a:miter lim="0"/>
              </a:ln>
              <a:effectLst/>
            </p:spPr>
            <p:txBody>
              <a:bodyPr lIns="0" tIns="0" rIns="0" bIns="0"/>
              <a:lstStyle/>
              <a:p>
                <a:endParaRPr lang="en-US">
                  <a:solidFill>
                    <a:schemeClr val="tx1">
                      <a:lumMod val="75000"/>
                      <a:lumOff val="25000"/>
                    </a:schemeClr>
                  </a:solidFill>
                </a:endParaRPr>
              </a:p>
            </p:txBody>
          </p:sp>
        </p:grpSp>
      </p:grpSp>
      <p:sp>
        <p:nvSpPr>
          <p:cNvPr id="9" name="Title 1"/>
          <p:cNvSpPr>
            <a:spLocks noGrp="1"/>
          </p:cNvSpPr>
          <p:nvPr>
            <p:ph type="title" hasCustomPrompt="1"/>
          </p:nvPr>
        </p:nvSpPr>
        <p:spPr>
          <a:xfrm>
            <a:off x="1752600" y="267471"/>
            <a:ext cx="5638800" cy="353524"/>
          </a:xfrm>
          <a:prstGeom prst="rect">
            <a:avLst/>
          </a:prstGeom>
        </p:spPr>
        <p:txBody>
          <a:bodyPr wrap="none" lIns="0" tIns="0" rIns="0" bIns="0" anchor="ctr">
            <a:noAutofit/>
          </a:bodyPr>
          <a:lstStyle>
            <a:lvl1pPr algn="ctr">
              <a:defRPr sz="2400" b="1" baseline="0">
                <a:solidFill>
                  <a:schemeClr val="tx1">
                    <a:lumMod val="50000"/>
                    <a:lumOff val="50000"/>
                  </a:schemeClr>
                </a:solidFill>
              </a:defRPr>
            </a:lvl1pPr>
          </a:lstStyle>
          <a:p>
            <a:r>
              <a:rPr lang="en-US" dirty="0"/>
              <a:t>Click To Edit Master Title Style</a:t>
            </a:r>
          </a:p>
        </p:txBody>
      </p:sp>
      <p:sp>
        <p:nvSpPr>
          <p:cNvPr id="10" name="Text Placeholder 3"/>
          <p:cNvSpPr>
            <a:spLocks noGrp="1"/>
          </p:cNvSpPr>
          <p:nvPr>
            <p:ph type="body" sz="half" idx="2" hasCustomPrompt="1"/>
          </p:nvPr>
        </p:nvSpPr>
        <p:spPr>
          <a:xfrm>
            <a:off x="2514600" y="691292"/>
            <a:ext cx="4114800" cy="200746"/>
          </a:xfrm>
          <a:prstGeom prst="rect">
            <a:avLst/>
          </a:prstGeom>
        </p:spPr>
        <p:txBody>
          <a:bodyPr wrap="square" lIns="0" tIns="0" rIns="0" bIns="0" anchor="ctr">
            <a:noAutofit/>
          </a:bodyPr>
          <a:lstStyle>
            <a:lvl1pPr marL="0" indent="0" algn="ctr">
              <a:buNone/>
              <a:defRPr sz="1200" b="1" i="0" baseline="0">
                <a:solidFill>
                  <a:schemeClr val="tx1">
                    <a:lumMod val="50000"/>
                    <a:lumOff val="50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dirty="0"/>
              <a:t>Type the subtitle of your great here</a:t>
            </a:r>
          </a:p>
        </p:txBody>
      </p:sp>
      <p:sp>
        <p:nvSpPr>
          <p:cNvPr id="11" name="Flowchart: Off-page Connector 10"/>
          <p:cNvSpPr/>
          <p:nvPr userDrawn="1"/>
        </p:nvSpPr>
        <p:spPr>
          <a:xfrm>
            <a:off x="8534400" y="0"/>
            <a:ext cx="341768" cy="448115"/>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lide Number Placeholder 4"/>
          <p:cNvSpPr>
            <a:spLocks noGrp="1"/>
          </p:cNvSpPr>
          <p:nvPr>
            <p:ph type="sldNum" sz="quarter" idx="12"/>
          </p:nvPr>
        </p:nvSpPr>
        <p:spPr>
          <a:xfrm>
            <a:off x="8476444" y="86739"/>
            <a:ext cx="457681" cy="274637"/>
          </a:xfrm>
          <a:prstGeom prst="rect">
            <a:avLst/>
          </a:prstGeom>
        </p:spPr>
        <p:txBody>
          <a:bodyPr anchor="ctr"/>
          <a:lstStyle>
            <a:lvl1pPr algn="ctr">
              <a:defRPr sz="1000" b="1">
                <a:solidFill>
                  <a:schemeClr val="tx1">
                    <a:lumMod val="75000"/>
                    <a:lumOff val="25000"/>
                  </a:schemeClr>
                </a:solidFill>
              </a:defRPr>
            </a:lvl1pPr>
          </a:lstStyle>
          <a:p>
            <a:fld id="{C136B7D2-B98C-44FD-8D04-7EC62A564975}" type="slidenum">
              <a:rPr lang="en-US" smtClean="0"/>
              <a:pPr/>
              <a:t>‹#›</a:t>
            </a:fld>
            <a:endParaRPr lang="en-US" dirty="0"/>
          </a:p>
        </p:txBody>
      </p:sp>
      <p:sp>
        <p:nvSpPr>
          <p:cNvPr id="14" name="Rectangle 13"/>
          <p:cNvSpPr/>
          <p:nvPr userDrawn="1"/>
        </p:nvSpPr>
        <p:spPr>
          <a:xfrm>
            <a:off x="-1" y="5067300"/>
            <a:ext cx="1838326"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1826418" y="5067300"/>
            <a:ext cx="1838326"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3652837" y="5067300"/>
            <a:ext cx="1838326"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5479256" y="5067300"/>
            <a:ext cx="1838326"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305674" y="5067300"/>
            <a:ext cx="1838326"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22"/>
          <p:cNvGrpSpPr/>
          <p:nvPr userDrawn="1"/>
        </p:nvGrpSpPr>
        <p:grpSpPr>
          <a:xfrm>
            <a:off x="3886200" y="623345"/>
            <a:ext cx="1371600" cy="45719"/>
            <a:chOff x="3717234" y="921855"/>
            <a:chExt cx="1371600" cy="76200"/>
          </a:xfrm>
        </p:grpSpPr>
        <p:sp>
          <p:nvSpPr>
            <p:cNvPr id="13" name="Rectangle 12"/>
            <p:cNvSpPr/>
            <p:nvPr userDrawn="1"/>
          </p:nvSpPr>
          <p:spPr>
            <a:xfrm>
              <a:off x="3717234" y="921855"/>
              <a:ext cx="228600"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4002984" y="921855"/>
              <a:ext cx="228600"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4288734" y="921855"/>
              <a:ext cx="228600"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a:off x="4574484" y="921855"/>
              <a:ext cx="228600"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a:off x="4860234" y="921855"/>
              <a:ext cx="228600"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grpSp>
      <p:sp>
        <p:nvSpPr>
          <p:cNvPr id="25" name="Picture Placeholder 12"/>
          <p:cNvSpPr>
            <a:spLocks noGrp="1"/>
          </p:cNvSpPr>
          <p:nvPr>
            <p:ph type="pic" sz="quarter" idx="17" hasCustomPrompt="1"/>
          </p:nvPr>
        </p:nvSpPr>
        <p:spPr>
          <a:xfrm>
            <a:off x="1395833" y="1573696"/>
            <a:ext cx="1974574" cy="2590800"/>
          </a:xfrm>
          <a:prstGeom prst="rect">
            <a:avLst/>
          </a:prstGeom>
          <a:ln>
            <a:noFill/>
          </a:ln>
        </p:spPr>
        <p:txBody>
          <a:bodyPr tIns="457200" bIns="91440" anchor="b" anchorCtr="1"/>
          <a:lstStyle>
            <a:lvl1pPr algn="ctr" rtl="0">
              <a:buNone/>
              <a:defRPr sz="1200" b="1" baseline="0">
                <a:solidFill>
                  <a:schemeClr val="tx1">
                    <a:lumMod val="85000"/>
                    <a:lumOff val="15000"/>
                  </a:schemeClr>
                </a:solidFill>
              </a:defRPr>
            </a:lvl1pPr>
          </a:lstStyle>
          <a:p>
            <a:r>
              <a:rPr lang="en-US" dirty="0"/>
              <a:t>Image holder</a:t>
            </a:r>
          </a:p>
        </p:txBody>
      </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lide(fromTop)">
                                      <p:cBhvr>
                                        <p:cTn id="7" dur="500"/>
                                        <p:tgtEl>
                                          <p:spTgt spid="11"/>
                                        </p:tgtEl>
                                      </p:cBhvr>
                                    </p:animEffect>
                                  </p:childTnLst>
                                </p:cTn>
                              </p:par>
                              <p:par>
                                <p:cTn id="8" presetID="12" presetClass="entr" presetSubtype="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slide(fromTop)">
                                      <p:cBhvr>
                                        <p:cTn id="10" dur="500"/>
                                        <p:tgtEl>
                                          <p:spTgt spid="12"/>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anim calcmode="lin" valueType="num">
                                      <p:cBhvr>
                                        <p:cTn id="14" dur="500" fill="hold"/>
                                        <p:tgtEl>
                                          <p:spTgt spid="9"/>
                                        </p:tgtEl>
                                        <p:attrNameLst>
                                          <p:attrName>ppt_x</p:attrName>
                                        </p:attrNameLst>
                                      </p:cBhvr>
                                      <p:tavLst>
                                        <p:tav tm="0">
                                          <p:val>
                                            <p:strVal val="#ppt_x"/>
                                          </p:val>
                                        </p:tav>
                                        <p:tav tm="100000">
                                          <p:val>
                                            <p:strVal val="#ppt_x"/>
                                          </p:val>
                                        </p:tav>
                                      </p:tavLst>
                                    </p:anim>
                                    <p:anim calcmode="lin" valueType="num">
                                      <p:cBhvr>
                                        <p:cTn id="15" dur="5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fade">
                                      <p:cBhvr>
                                        <p:cTn id="24" dur="500"/>
                                        <p:tgtEl>
                                          <p:spTgt spid="10">
                                            <p:txEl>
                                              <p:pRg st="0" end="0"/>
                                            </p:txEl>
                                          </p:spTgt>
                                        </p:tgtEl>
                                      </p:cBhvr>
                                    </p:animEffect>
                                  </p:childTnLst>
                                </p:cTn>
                              </p:par>
                            </p:childTnLst>
                          </p:cTn>
                        </p:par>
                        <p:par>
                          <p:cTn id="25" fill="hold">
                            <p:stCondLst>
                              <p:cond delay="1000"/>
                            </p:stCondLst>
                            <p:childTnLst>
                              <p:par>
                                <p:cTn id="26" presetID="42"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10" presetClass="entr" presetSubtype="0"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animBg="1"/>
      <p:bldP spid="12" grpId="0"/>
      <p:bldP spid="25"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muck up infographic ">
    <p:spTree>
      <p:nvGrpSpPr>
        <p:cNvPr id="1" name=""/>
        <p:cNvGrpSpPr/>
        <p:nvPr/>
      </p:nvGrpSpPr>
      <p:grpSpPr>
        <a:xfrm>
          <a:off x="0" y="0"/>
          <a:ext cx="0" cy="0"/>
          <a:chOff x="0" y="0"/>
          <a:chExt cx="0" cy="0"/>
        </a:xfrm>
      </p:grpSpPr>
      <p:grpSp>
        <p:nvGrpSpPr>
          <p:cNvPr id="2" name="Group 25"/>
          <p:cNvGrpSpPr/>
          <p:nvPr userDrawn="1"/>
        </p:nvGrpSpPr>
        <p:grpSpPr>
          <a:xfrm rot="16200000">
            <a:off x="3296745" y="1220295"/>
            <a:ext cx="2702909" cy="3505200"/>
            <a:chOff x="925033" y="1329515"/>
            <a:chExt cx="2400915" cy="3113567"/>
          </a:xfrm>
        </p:grpSpPr>
        <p:sp>
          <p:nvSpPr>
            <p:cNvPr id="27" name="Rectangle 26"/>
            <p:cNvSpPr/>
            <p:nvPr/>
          </p:nvSpPr>
          <p:spPr>
            <a:xfrm>
              <a:off x="1135380" y="1581150"/>
              <a:ext cx="1981200" cy="259080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grpSp>
          <p:nvGrpSpPr>
            <p:cNvPr id="3" name="Group 9"/>
            <p:cNvGrpSpPr/>
            <p:nvPr/>
          </p:nvGrpSpPr>
          <p:grpSpPr bwMode="auto">
            <a:xfrm>
              <a:off x="925033" y="1329515"/>
              <a:ext cx="2400915" cy="3113567"/>
              <a:chOff x="0" y="0"/>
              <a:chExt cx="2000251" cy="2595525"/>
            </a:xfrm>
          </p:grpSpPr>
          <p:sp>
            <p:nvSpPr>
              <p:cNvPr id="29" name="AutoShape 10"/>
              <p:cNvSpPr/>
              <p:nvPr/>
            </p:nvSpPr>
            <p:spPr bwMode="auto">
              <a:xfrm>
                <a:off x="0" y="0"/>
                <a:ext cx="2000251" cy="2595525"/>
              </a:xfrm>
              <a:custGeom>
                <a:avLst/>
                <a:gdLst>
                  <a:gd name="T0" fmla="*/ 1000126 w 21600"/>
                  <a:gd name="T1" fmla="*/ 1297763 h 21600"/>
                  <a:gd name="T2" fmla="*/ 1000126 w 21600"/>
                  <a:gd name="T3" fmla="*/ 1297763 h 21600"/>
                  <a:gd name="T4" fmla="*/ 1000126 w 21600"/>
                  <a:gd name="T5" fmla="*/ 1297763 h 21600"/>
                  <a:gd name="T6" fmla="*/ 1000126 w 21600"/>
                  <a:gd name="T7" fmla="*/ 12977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492" y="0"/>
                    </a:moveTo>
                    <a:cubicBezTo>
                      <a:pt x="1107" y="0"/>
                      <a:pt x="1107" y="0"/>
                      <a:pt x="1107" y="0"/>
                    </a:cubicBezTo>
                    <a:cubicBezTo>
                      <a:pt x="494" y="0"/>
                      <a:pt x="0" y="380"/>
                      <a:pt x="0" y="852"/>
                    </a:cubicBezTo>
                    <a:cubicBezTo>
                      <a:pt x="0" y="20747"/>
                      <a:pt x="0" y="20747"/>
                      <a:pt x="0" y="20747"/>
                    </a:cubicBezTo>
                    <a:cubicBezTo>
                      <a:pt x="0" y="21219"/>
                      <a:pt x="494" y="21600"/>
                      <a:pt x="1107" y="21600"/>
                    </a:cubicBezTo>
                    <a:cubicBezTo>
                      <a:pt x="20492" y="21600"/>
                      <a:pt x="20492" y="21600"/>
                      <a:pt x="20492" y="21600"/>
                    </a:cubicBezTo>
                    <a:cubicBezTo>
                      <a:pt x="21105" y="21600"/>
                      <a:pt x="21599" y="21219"/>
                      <a:pt x="21599" y="20747"/>
                    </a:cubicBezTo>
                    <a:cubicBezTo>
                      <a:pt x="21599" y="852"/>
                      <a:pt x="21599" y="852"/>
                      <a:pt x="21599" y="852"/>
                    </a:cubicBezTo>
                    <a:cubicBezTo>
                      <a:pt x="21599" y="380"/>
                      <a:pt x="21105" y="0"/>
                      <a:pt x="20492" y="0"/>
                    </a:cubicBezTo>
                    <a:close/>
                    <a:moveTo>
                      <a:pt x="19521" y="19697"/>
                    </a:moveTo>
                    <a:cubicBezTo>
                      <a:pt x="2129" y="19697"/>
                      <a:pt x="2129" y="19697"/>
                      <a:pt x="2129" y="19697"/>
                    </a:cubicBezTo>
                    <a:cubicBezTo>
                      <a:pt x="2129" y="1837"/>
                      <a:pt x="2129" y="1837"/>
                      <a:pt x="2129" y="1837"/>
                    </a:cubicBezTo>
                    <a:cubicBezTo>
                      <a:pt x="19521" y="1837"/>
                      <a:pt x="19521" y="1837"/>
                      <a:pt x="19521" y="1837"/>
                    </a:cubicBezTo>
                    <a:lnTo>
                      <a:pt x="19521" y="19697"/>
                    </a:lnTo>
                    <a:close/>
                  </a:path>
                </a:pathLst>
              </a:custGeom>
              <a:solidFill>
                <a:srgbClr val="000000"/>
              </a:solidFill>
              <a:ln w="12700" cap="flat" cmpd="sng">
                <a:noFill/>
                <a:prstDash val="solid"/>
                <a:miter lim="0"/>
              </a:ln>
              <a:effectLst/>
            </p:spPr>
            <p:txBody>
              <a:bodyPr lIns="0" tIns="0" rIns="0" bIns="0"/>
              <a:lstStyle/>
              <a:p>
                <a:pPr rtl="0"/>
                <a:endParaRPr lang="en-US">
                  <a:solidFill>
                    <a:schemeClr val="tx1">
                      <a:lumMod val="75000"/>
                      <a:lumOff val="25000"/>
                    </a:schemeClr>
                  </a:solidFill>
                </a:endParaRPr>
              </a:p>
            </p:txBody>
          </p:sp>
          <p:sp>
            <p:nvSpPr>
              <p:cNvPr id="30" name="AutoShape 11"/>
              <p:cNvSpPr/>
              <p:nvPr/>
            </p:nvSpPr>
            <p:spPr bwMode="auto">
              <a:xfrm>
                <a:off x="940117" y="2413902"/>
                <a:ext cx="142419" cy="140819"/>
              </a:xfrm>
              <a:custGeom>
                <a:avLst/>
                <a:gdLst>
                  <a:gd name="T0" fmla="*/ 71206 w 19679"/>
                  <a:gd name="T1" fmla="*/ 77283 h 19679"/>
                  <a:gd name="T2" fmla="*/ 71206 w 19679"/>
                  <a:gd name="T3" fmla="*/ 77283 h 19679"/>
                  <a:gd name="T4" fmla="*/ 71206 w 19679"/>
                  <a:gd name="T5" fmla="*/ 77283 h 19679"/>
                  <a:gd name="T6" fmla="*/ 71206 w 19679"/>
                  <a:gd name="T7" fmla="*/ 77283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444444"/>
              </a:solidFill>
              <a:ln w="12700" cap="flat" cmpd="sng">
                <a:noFill/>
                <a:prstDash val="solid"/>
                <a:miter lim="0"/>
              </a:ln>
              <a:effectLst/>
            </p:spPr>
            <p:txBody>
              <a:bodyPr lIns="0" tIns="0" rIns="0" bIns="0"/>
              <a:lstStyle/>
              <a:p>
                <a:pPr rtl="0"/>
                <a:endParaRPr lang="en-US">
                  <a:solidFill>
                    <a:schemeClr val="tx1">
                      <a:lumMod val="75000"/>
                      <a:lumOff val="25000"/>
                    </a:schemeClr>
                  </a:solidFill>
                </a:endParaRPr>
              </a:p>
            </p:txBody>
          </p:sp>
        </p:grpSp>
      </p:grpSp>
      <p:sp>
        <p:nvSpPr>
          <p:cNvPr id="9" name="Title 1"/>
          <p:cNvSpPr>
            <a:spLocks noGrp="1"/>
          </p:cNvSpPr>
          <p:nvPr>
            <p:ph type="title" hasCustomPrompt="1"/>
          </p:nvPr>
        </p:nvSpPr>
        <p:spPr>
          <a:xfrm>
            <a:off x="1752600" y="267471"/>
            <a:ext cx="5638800" cy="353524"/>
          </a:xfrm>
          <a:prstGeom prst="rect">
            <a:avLst/>
          </a:prstGeom>
        </p:spPr>
        <p:txBody>
          <a:bodyPr wrap="none" lIns="0" tIns="0" rIns="0" bIns="0" anchor="ctr">
            <a:noAutofit/>
          </a:bodyPr>
          <a:lstStyle>
            <a:lvl1pPr algn="ctr">
              <a:defRPr sz="2400" b="1" baseline="0">
                <a:solidFill>
                  <a:schemeClr val="tx1">
                    <a:lumMod val="50000"/>
                    <a:lumOff val="50000"/>
                  </a:schemeClr>
                </a:solidFill>
              </a:defRPr>
            </a:lvl1pPr>
          </a:lstStyle>
          <a:p>
            <a:r>
              <a:rPr lang="en-US" dirty="0"/>
              <a:t>Click To Edit Master Title Style</a:t>
            </a:r>
          </a:p>
        </p:txBody>
      </p:sp>
      <p:sp>
        <p:nvSpPr>
          <p:cNvPr id="10" name="Text Placeholder 3"/>
          <p:cNvSpPr>
            <a:spLocks noGrp="1"/>
          </p:cNvSpPr>
          <p:nvPr>
            <p:ph type="body" sz="half" idx="2" hasCustomPrompt="1"/>
          </p:nvPr>
        </p:nvSpPr>
        <p:spPr>
          <a:xfrm>
            <a:off x="2514600" y="691292"/>
            <a:ext cx="4114800" cy="200746"/>
          </a:xfrm>
          <a:prstGeom prst="rect">
            <a:avLst/>
          </a:prstGeom>
        </p:spPr>
        <p:txBody>
          <a:bodyPr wrap="square" lIns="0" tIns="0" rIns="0" bIns="0" anchor="ctr">
            <a:noAutofit/>
          </a:bodyPr>
          <a:lstStyle>
            <a:lvl1pPr marL="0" indent="0" algn="ctr">
              <a:buNone/>
              <a:defRPr sz="1200" b="1" i="0" baseline="0">
                <a:solidFill>
                  <a:schemeClr val="tx1">
                    <a:lumMod val="50000"/>
                    <a:lumOff val="50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dirty="0"/>
              <a:t>Type the subtitle of your great here</a:t>
            </a:r>
          </a:p>
        </p:txBody>
      </p:sp>
      <p:sp>
        <p:nvSpPr>
          <p:cNvPr id="11" name="Flowchart: Off-page Connector 10"/>
          <p:cNvSpPr/>
          <p:nvPr userDrawn="1"/>
        </p:nvSpPr>
        <p:spPr>
          <a:xfrm>
            <a:off x="8534400" y="0"/>
            <a:ext cx="341768" cy="448115"/>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lide Number Placeholder 4"/>
          <p:cNvSpPr>
            <a:spLocks noGrp="1"/>
          </p:cNvSpPr>
          <p:nvPr>
            <p:ph type="sldNum" sz="quarter" idx="12"/>
          </p:nvPr>
        </p:nvSpPr>
        <p:spPr>
          <a:xfrm>
            <a:off x="8476444" y="86739"/>
            <a:ext cx="457681" cy="274637"/>
          </a:xfrm>
          <a:prstGeom prst="rect">
            <a:avLst/>
          </a:prstGeom>
        </p:spPr>
        <p:txBody>
          <a:bodyPr anchor="ctr"/>
          <a:lstStyle>
            <a:lvl1pPr algn="ctr">
              <a:defRPr sz="1000" b="1">
                <a:solidFill>
                  <a:schemeClr val="tx1">
                    <a:lumMod val="75000"/>
                    <a:lumOff val="25000"/>
                  </a:schemeClr>
                </a:solidFill>
              </a:defRPr>
            </a:lvl1pPr>
          </a:lstStyle>
          <a:p>
            <a:fld id="{C136B7D2-B98C-44FD-8D04-7EC62A564975}" type="slidenum">
              <a:rPr lang="en-US" smtClean="0"/>
              <a:pPr/>
              <a:t>‹#›</a:t>
            </a:fld>
            <a:endParaRPr lang="en-US" dirty="0"/>
          </a:p>
        </p:txBody>
      </p:sp>
      <p:sp>
        <p:nvSpPr>
          <p:cNvPr id="14" name="Rectangle 13"/>
          <p:cNvSpPr/>
          <p:nvPr userDrawn="1"/>
        </p:nvSpPr>
        <p:spPr>
          <a:xfrm>
            <a:off x="-1" y="5067300"/>
            <a:ext cx="1838326"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1826418" y="5067300"/>
            <a:ext cx="1838326"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3652837" y="5067300"/>
            <a:ext cx="1838326"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5479256" y="5067300"/>
            <a:ext cx="1838326"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305674" y="5067300"/>
            <a:ext cx="1838326"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22"/>
          <p:cNvGrpSpPr/>
          <p:nvPr userDrawn="1"/>
        </p:nvGrpSpPr>
        <p:grpSpPr>
          <a:xfrm>
            <a:off x="3886200" y="623345"/>
            <a:ext cx="1371600" cy="45719"/>
            <a:chOff x="3717234" y="921855"/>
            <a:chExt cx="1371600" cy="76200"/>
          </a:xfrm>
        </p:grpSpPr>
        <p:sp>
          <p:nvSpPr>
            <p:cNvPr id="13" name="Rectangle 12"/>
            <p:cNvSpPr/>
            <p:nvPr userDrawn="1"/>
          </p:nvSpPr>
          <p:spPr>
            <a:xfrm>
              <a:off x="3717234" y="921855"/>
              <a:ext cx="228600"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4002984" y="921855"/>
              <a:ext cx="228600"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4288734" y="921855"/>
              <a:ext cx="228600"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a:off x="4574484" y="921855"/>
              <a:ext cx="228600"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a:off x="4860234" y="921855"/>
              <a:ext cx="228600"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grpSp>
      <p:sp>
        <p:nvSpPr>
          <p:cNvPr id="25" name="Picture Placeholder 12"/>
          <p:cNvSpPr>
            <a:spLocks noGrp="1"/>
          </p:cNvSpPr>
          <p:nvPr>
            <p:ph type="pic" sz="quarter" idx="17" hasCustomPrompt="1"/>
          </p:nvPr>
        </p:nvSpPr>
        <p:spPr>
          <a:xfrm>
            <a:off x="3160644" y="1868556"/>
            <a:ext cx="2941981" cy="2196548"/>
          </a:xfrm>
          <a:prstGeom prst="rect">
            <a:avLst/>
          </a:prstGeom>
          <a:ln>
            <a:noFill/>
          </a:ln>
        </p:spPr>
        <p:txBody>
          <a:bodyPr tIns="457200" bIns="91440" anchor="b" anchorCtr="1"/>
          <a:lstStyle>
            <a:lvl1pPr algn="ctr" rtl="0">
              <a:buNone/>
              <a:defRPr sz="1200" b="1" baseline="0">
                <a:solidFill>
                  <a:schemeClr val="tx1">
                    <a:lumMod val="85000"/>
                    <a:lumOff val="15000"/>
                  </a:schemeClr>
                </a:solidFill>
              </a:defRPr>
            </a:lvl1pPr>
          </a:lstStyle>
          <a:p>
            <a:r>
              <a:rPr lang="en-US" dirty="0"/>
              <a:t>Image holder</a:t>
            </a:r>
          </a:p>
        </p:txBody>
      </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lide(fromTop)">
                                      <p:cBhvr>
                                        <p:cTn id="7" dur="500"/>
                                        <p:tgtEl>
                                          <p:spTgt spid="11"/>
                                        </p:tgtEl>
                                      </p:cBhvr>
                                    </p:animEffect>
                                  </p:childTnLst>
                                </p:cTn>
                              </p:par>
                              <p:par>
                                <p:cTn id="8" presetID="12" presetClass="entr" presetSubtype="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slide(fromTop)">
                                      <p:cBhvr>
                                        <p:cTn id="10" dur="500"/>
                                        <p:tgtEl>
                                          <p:spTgt spid="12"/>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anim calcmode="lin" valueType="num">
                                      <p:cBhvr>
                                        <p:cTn id="14" dur="500" fill="hold"/>
                                        <p:tgtEl>
                                          <p:spTgt spid="9"/>
                                        </p:tgtEl>
                                        <p:attrNameLst>
                                          <p:attrName>ppt_x</p:attrName>
                                        </p:attrNameLst>
                                      </p:cBhvr>
                                      <p:tavLst>
                                        <p:tav tm="0">
                                          <p:val>
                                            <p:strVal val="#ppt_x"/>
                                          </p:val>
                                        </p:tav>
                                        <p:tav tm="100000">
                                          <p:val>
                                            <p:strVal val="#ppt_x"/>
                                          </p:val>
                                        </p:tav>
                                      </p:tavLst>
                                    </p:anim>
                                    <p:anim calcmode="lin" valueType="num">
                                      <p:cBhvr>
                                        <p:cTn id="15" dur="5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fade">
                                      <p:cBhvr>
                                        <p:cTn id="24" dur="500"/>
                                        <p:tgtEl>
                                          <p:spTgt spid="10">
                                            <p:txEl>
                                              <p:pRg st="0" end="0"/>
                                            </p:txEl>
                                          </p:spTgt>
                                        </p:tgtEl>
                                      </p:cBhvr>
                                    </p:animEffect>
                                  </p:childTnLst>
                                </p:cTn>
                              </p:par>
                            </p:childTnLst>
                          </p:cTn>
                        </p:par>
                        <p:par>
                          <p:cTn id="25" fill="hold">
                            <p:stCondLst>
                              <p:cond delay="1000"/>
                            </p:stCondLst>
                            <p:childTnLst>
                              <p:par>
                                <p:cTn id="26" presetID="42" presetClass="entr" presetSubtype="0"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10" presetClass="entr" presetSubtype="0"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animBg="1"/>
      <p:bldP spid="12" grpId="0"/>
      <p:bldP spid="25"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11" name="Flowchart: Off-page Connector 10"/>
          <p:cNvSpPr/>
          <p:nvPr userDrawn="1"/>
        </p:nvSpPr>
        <p:spPr>
          <a:xfrm>
            <a:off x="8534400" y="0"/>
            <a:ext cx="341768" cy="448115"/>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lide Number Placeholder 4"/>
          <p:cNvSpPr>
            <a:spLocks noGrp="1"/>
          </p:cNvSpPr>
          <p:nvPr>
            <p:ph type="sldNum" sz="quarter" idx="12"/>
          </p:nvPr>
        </p:nvSpPr>
        <p:spPr>
          <a:xfrm>
            <a:off x="8476444" y="86739"/>
            <a:ext cx="457681" cy="274637"/>
          </a:xfrm>
          <a:prstGeom prst="rect">
            <a:avLst/>
          </a:prstGeom>
        </p:spPr>
        <p:txBody>
          <a:bodyPr anchor="ctr"/>
          <a:lstStyle>
            <a:lvl1pPr algn="ctr">
              <a:defRPr sz="1000" b="1">
                <a:solidFill>
                  <a:schemeClr val="tx1">
                    <a:lumMod val="75000"/>
                    <a:lumOff val="25000"/>
                  </a:schemeClr>
                </a:solidFill>
              </a:defRPr>
            </a:lvl1pPr>
          </a:lstStyle>
          <a:p>
            <a:fld id="{C136B7D2-B98C-44FD-8D04-7EC62A564975}" type="slidenum">
              <a:rPr lang="en-US" smtClean="0"/>
              <a:pPr/>
              <a:t>‹#›</a:t>
            </a:fld>
            <a:endParaRPr lang="en-US" dirty="0"/>
          </a:p>
        </p:txBody>
      </p:sp>
      <p:sp>
        <p:nvSpPr>
          <p:cNvPr id="14" name="Rectangle 13"/>
          <p:cNvSpPr/>
          <p:nvPr userDrawn="1"/>
        </p:nvSpPr>
        <p:spPr>
          <a:xfrm>
            <a:off x="-1" y="5067300"/>
            <a:ext cx="1838326"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1826418" y="5067300"/>
            <a:ext cx="1838326"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3652837" y="5067300"/>
            <a:ext cx="1838326"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5479256" y="5067300"/>
            <a:ext cx="1838326"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305674" y="5067300"/>
            <a:ext cx="1838326"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lide(fromTop)">
                                      <p:cBhvr>
                                        <p:cTn id="7" dur="500"/>
                                        <p:tgtEl>
                                          <p:spTgt spid="11"/>
                                        </p:tgtEl>
                                      </p:cBhvr>
                                    </p:animEffect>
                                  </p:childTnLst>
                                </p:cTn>
                              </p:par>
                              <p:par>
                                <p:cTn id="8" presetID="12" presetClass="entr" presetSubtype="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slide(fromTop)">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1752600" y="267471"/>
            <a:ext cx="5638800" cy="353524"/>
          </a:xfrm>
          <a:prstGeom prst="rect">
            <a:avLst/>
          </a:prstGeom>
        </p:spPr>
        <p:txBody>
          <a:bodyPr wrap="none" lIns="0" tIns="0" rIns="0" bIns="0" anchor="ctr">
            <a:noAutofit/>
          </a:bodyPr>
          <a:lstStyle>
            <a:lvl1pPr algn="ctr">
              <a:defRPr sz="2400" b="1" baseline="0">
                <a:solidFill>
                  <a:schemeClr val="tx1">
                    <a:lumMod val="50000"/>
                    <a:lumOff val="50000"/>
                  </a:schemeClr>
                </a:solidFill>
              </a:defRPr>
            </a:lvl1pPr>
          </a:lstStyle>
          <a:p>
            <a:r>
              <a:rPr lang="en-US" dirty="0"/>
              <a:t>Click To Edit Master Title Style</a:t>
            </a:r>
          </a:p>
        </p:txBody>
      </p:sp>
      <p:sp>
        <p:nvSpPr>
          <p:cNvPr id="10" name="Text Placeholder 3"/>
          <p:cNvSpPr>
            <a:spLocks noGrp="1"/>
          </p:cNvSpPr>
          <p:nvPr>
            <p:ph type="body" sz="half" idx="2" hasCustomPrompt="1"/>
          </p:nvPr>
        </p:nvSpPr>
        <p:spPr>
          <a:xfrm>
            <a:off x="2514600" y="691292"/>
            <a:ext cx="4114800" cy="200746"/>
          </a:xfrm>
          <a:prstGeom prst="rect">
            <a:avLst/>
          </a:prstGeom>
        </p:spPr>
        <p:txBody>
          <a:bodyPr wrap="square" lIns="0" tIns="0" rIns="0" bIns="0" anchor="ctr">
            <a:noAutofit/>
          </a:bodyPr>
          <a:lstStyle>
            <a:lvl1pPr marL="0" indent="0" algn="ctr">
              <a:buNone/>
              <a:defRPr sz="1200" b="1" i="0" baseline="0">
                <a:solidFill>
                  <a:schemeClr val="tx1">
                    <a:lumMod val="50000"/>
                    <a:lumOff val="50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dirty="0"/>
              <a:t>Type the subtitle of your great here</a:t>
            </a:r>
          </a:p>
        </p:txBody>
      </p:sp>
      <p:sp>
        <p:nvSpPr>
          <p:cNvPr id="11" name="Flowchart: Off-page Connector 10"/>
          <p:cNvSpPr/>
          <p:nvPr userDrawn="1"/>
        </p:nvSpPr>
        <p:spPr>
          <a:xfrm>
            <a:off x="8534400" y="0"/>
            <a:ext cx="341768" cy="448115"/>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lide Number Placeholder 4"/>
          <p:cNvSpPr>
            <a:spLocks noGrp="1"/>
          </p:cNvSpPr>
          <p:nvPr>
            <p:ph type="sldNum" sz="quarter" idx="12"/>
          </p:nvPr>
        </p:nvSpPr>
        <p:spPr>
          <a:xfrm>
            <a:off x="8476444" y="86739"/>
            <a:ext cx="457681" cy="274637"/>
          </a:xfrm>
          <a:prstGeom prst="rect">
            <a:avLst/>
          </a:prstGeom>
        </p:spPr>
        <p:txBody>
          <a:bodyPr anchor="ctr"/>
          <a:lstStyle>
            <a:lvl1pPr algn="ctr">
              <a:defRPr sz="1000" b="1">
                <a:solidFill>
                  <a:schemeClr val="tx1">
                    <a:lumMod val="75000"/>
                    <a:lumOff val="25000"/>
                  </a:schemeClr>
                </a:solidFill>
              </a:defRPr>
            </a:lvl1pPr>
          </a:lstStyle>
          <a:p>
            <a:fld id="{C136B7D2-B98C-44FD-8D04-7EC62A564975}" type="slidenum">
              <a:rPr lang="en-US" smtClean="0"/>
              <a:pPr/>
              <a:t>‹#›</a:t>
            </a:fld>
            <a:endParaRPr lang="en-US" dirty="0"/>
          </a:p>
        </p:txBody>
      </p:sp>
      <p:sp>
        <p:nvSpPr>
          <p:cNvPr id="14" name="Rectangle 13"/>
          <p:cNvSpPr/>
          <p:nvPr userDrawn="1"/>
        </p:nvSpPr>
        <p:spPr>
          <a:xfrm>
            <a:off x="-1" y="5067300"/>
            <a:ext cx="1838326"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1826418" y="5067300"/>
            <a:ext cx="1838326"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3652837" y="5067300"/>
            <a:ext cx="1838326"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5479256" y="5067300"/>
            <a:ext cx="1838326"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305674" y="5067300"/>
            <a:ext cx="1838326"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22"/>
          <p:cNvGrpSpPr/>
          <p:nvPr userDrawn="1"/>
        </p:nvGrpSpPr>
        <p:grpSpPr>
          <a:xfrm>
            <a:off x="3886200" y="623345"/>
            <a:ext cx="1371600" cy="45719"/>
            <a:chOff x="3717234" y="921855"/>
            <a:chExt cx="1371600" cy="76200"/>
          </a:xfrm>
        </p:grpSpPr>
        <p:sp>
          <p:nvSpPr>
            <p:cNvPr id="13" name="Rectangle 12"/>
            <p:cNvSpPr/>
            <p:nvPr userDrawn="1"/>
          </p:nvSpPr>
          <p:spPr>
            <a:xfrm>
              <a:off x="3717234" y="921855"/>
              <a:ext cx="228600"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4002984" y="921855"/>
              <a:ext cx="228600"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4288734" y="921855"/>
              <a:ext cx="228600"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a:off x="4574484" y="921855"/>
              <a:ext cx="228600"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a:off x="4860234" y="921855"/>
              <a:ext cx="228600"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grpSp>
      <p:sp>
        <p:nvSpPr>
          <p:cNvPr id="23" name="Picture Placeholder 12"/>
          <p:cNvSpPr>
            <a:spLocks noGrp="1"/>
          </p:cNvSpPr>
          <p:nvPr>
            <p:ph type="pic" sz="quarter" idx="20" hasCustomPrompt="1"/>
          </p:nvPr>
        </p:nvSpPr>
        <p:spPr>
          <a:xfrm>
            <a:off x="2743200" y="1250950"/>
            <a:ext cx="3638044" cy="2819400"/>
          </a:xfrm>
          <a:prstGeom prst="rect">
            <a:avLst/>
          </a:prstGeom>
          <a:ln>
            <a:noFill/>
          </a:ln>
          <a:effectLst>
            <a:outerShdw blurRad="50800" dist="38100" dir="16200000" rotWithShape="0">
              <a:prstClr val="black">
                <a:alpha val="40000"/>
              </a:prstClr>
            </a:outerShdw>
            <a:reflection blurRad="6350" stA="52000" endA="300" endPos="35000" dir="5400000" sy="-100000" algn="bl" rotWithShape="0"/>
          </a:effectLst>
        </p:spPr>
        <p:txBody>
          <a:bodyPr tIns="0" bIns="457200" anchor="b" anchorCtr="1"/>
          <a:lstStyle>
            <a:lvl1pPr algn="ctr" rtl="0">
              <a:buNone/>
              <a:defRPr sz="1400" b="1" baseline="0"/>
            </a:lvl1pPr>
          </a:lstStyle>
          <a:p>
            <a:r>
              <a:rPr lang="en-US" dirty="0"/>
              <a:t>Image holder</a:t>
            </a:r>
          </a:p>
        </p:txBody>
      </p:sp>
      <p:sp>
        <p:nvSpPr>
          <p:cNvPr id="28" name="Picture Placeholder 12"/>
          <p:cNvSpPr>
            <a:spLocks noGrp="1"/>
          </p:cNvSpPr>
          <p:nvPr>
            <p:ph type="pic" sz="quarter" idx="21" hasCustomPrompt="1"/>
          </p:nvPr>
        </p:nvSpPr>
        <p:spPr>
          <a:xfrm>
            <a:off x="0" y="1250950"/>
            <a:ext cx="2736344" cy="3790950"/>
          </a:xfrm>
          <a:custGeom>
            <a:avLst/>
            <a:gdLst>
              <a:gd name="connsiteX0" fmla="*/ 0 w 2736344"/>
              <a:gd name="connsiteY0" fmla="*/ 0 h 2819400"/>
              <a:gd name="connsiteX1" fmla="*/ 2736344 w 2736344"/>
              <a:gd name="connsiteY1" fmla="*/ 0 h 2819400"/>
              <a:gd name="connsiteX2" fmla="*/ 2736344 w 2736344"/>
              <a:gd name="connsiteY2" fmla="*/ 2819400 h 2819400"/>
              <a:gd name="connsiteX3" fmla="*/ 0 w 2736344"/>
              <a:gd name="connsiteY3" fmla="*/ 2819400 h 2819400"/>
              <a:gd name="connsiteX4" fmla="*/ 0 w 2736344"/>
              <a:gd name="connsiteY4" fmla="*/ 0 h 2819400"/>
              <a:gd name="connsiteX0-1" fmla="*/ 0 w 2736344"/>
              <a:gd name="connsiteY0-2" fmla="*/ 0 h 3790950"/>
              <a:gd name="connsiteX1-3" fmla="*/ 2736344 w 2736344"/>
              <a:gd name="connsiteY1-4" fmla="*/ 0 h 3790950"/>
              <a:gd name="connsiteX2-5" fmla="*/ 2736344 w 2736344"/>
              <a:gd name="connsiteY2-6" fmla="*/ 2819400 h 3790950"/>
              <a:gd name="connsiteX3-7" fmla="*/ 0 w 2736344"/>
              <a:gd name="connsiteY3-8" fmla="*/ 3790950 h 3790950"/>
              <a:gd name="connsiteX4-9" fmla="*/ 0 w 2736344"/>
              <a:gd name="connsiteY4-10" fmla="*/ 0 h 37909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736344" h="3790950">
                <a:moveTo>
                  <a:pt x="0" y="0"/>
                </a:moveTo>
                <a:lnTo>
                  <a:pt x="2736344" y="0"/>
                </a:lnTo>
                <a:lnTo>
                  <a:pt x="2736344" y="2819400"/>
                </a:lnTo>
                <a:lnTo>
                  <a:pt x="0" y="3790950"/>
                </a:lnTo>
                <a:lnTo>
                  <a:pt x="0" y="0"/>
                </a:lnTo>
                <a:close/>
              </a:path>
            </a:pathLst>
          </a:custGeom>
          <a:ln>
            <a:noFill/>
          </a:ln>
          <a:effectLst>
            <a:outerShdw blurRad="50800" dist="38100" dir="13500000" algn="br" rotWithShape="0">
              <a:prstClr val="black">
                <a:alpha val="40000"/>
              </a:prstClr>
            </a:outerShdw>
          </a:effectLst>
        </p:spPr>
        <p:txBody>
          <a:bodyPr lIns="274320" tIns="731520" rIns="365760" bIns="1280160" anchor="b" anchorCtr="1"/>
          <a:lstStyle>
            <a:lvl1pPr algn="ctr" rtl="0">
              <a:buNone/>
              <a:defRPr sz="1400" b="1" baseline="0"/>
            </a:lvl1pPr>
          </a:lstStyle>
          <a:p>
            <a:r>
              <a:rPr lang="en-US" dirty="0"/>
              <a:t>Image holder</a:t>
            </a:r>
          </a:p>
        </p:txBody>
      </p:sp>
      <p:sp>
        <p:nvSpPr>
          <p:cNvPr id="29" name="Picture Placeholder 12"/>
          <p:cNvSpPr>
            <a:spLocks noGrp="1"/>
          </p:cNvSpPr>
          <p:nvPr>
            <p:ph type="pic" sz="quarter" idx="22" hasCustomPrompt="1"/>
          </p:nvPr>
        </p:nvSpPr>
        <p:spPr>
          <a:xfrm>
            <a:off x="6400800" y="1250950"/>
            <a:ext cx="2743200" cy="3790950"/>
          </a:xfrm>
          <a:custGeom>
            <a:avLst/>
            <a:gdLst>
              <a:gd name="connsiteX0" fmla="*/ 0 w 2743200"/>
              <a:gd name="connsiteY0" fmla="*/ 0 h 2819400"/>
              <a:gd name="connsiteX1" fmla="*/ 2743200 w 2743200"/>
              <a:gd name="connsiteY1" fmla="*/ 0 h 2819400"/>
              <a:gd name="connsiteX2" fmla="*/ 2743200 w 2743200"/>
              <a:gd name="connsiteY2" fmla="*/ 2819400 h 2819400"/>
              <a:gd name="connsiteX3" fmla="*/ 0 w 2743200"/>
              <a:gd name="connsiteY3" fmla="*/ 2819400 h 2819400"/>
              <a:gd name="connsiteX4" fmla="*/ 0 w 2743200"/>
              <a:gd name="connsiteY4" fmla="*/ 0 h 2819400"/>
              <a:gd name="connsiteX0-1" fmla="*/ 0 w 2743200"/>
              <a:gd name="connsiteY0-2" fmla="*/ 0 h 3790950"/>
              <a:gd name="connsiteX1-3" fmla="*/ 2743200 w 2743200"/>
              <a:gd name="connsiteY1-4" fmla="*/ 0 h 3790950"/>
              <a:gd name="connsiteX2-5" fmla="*/ 2743200 w 2743200"/>
              <a:gd name="connsiteY2-6" fmla="*/ 3790950 h 3790950"/>
              <a:gd name="connsiteX3-7" fmla="*/ 0 w 2743200"/>
              <a:gd name="connsiteY3-8" fmla="*/ 2819400 h 3790950"/>
              <a:gd name="connsiteX4-9" fmla="*/ 0 w 2743200"/>
              <a:gd name="connsiteY4-10" fmla="*/ 0 h 37909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743200" h="3790950">
                <a:moveTo>
                  <a:pt x="0" y="0"/>
                </a:moveTo>
                <a:lnTo>
                  <a:pt x="2743200" y="0"/>
                </a:lnTo>
                <a:lnTo>
                  <a:pt x="2743200" y="3790950"/>
                </a:lnTo>
                <a:lnTo>
                  <a:pt x="0" y="2819400"/>
                </a:lnTo>
                <a:lnTo>
                  <a:pt x="0" y="0"/>
                </a:lnTo>
                <a:close/>
              </a:path>
            </a:pathLst>
          </a:custGeom>
          <a:ln>
            <a:noFill/>
          </a:ln>
          <a:effectLst>
            <a:outerShdw blurRad="50800" dist="38100" algn="l" rotWithShape="0">
              <a:prstClr val="black">
                <a:alpha val="40000"/>
              </a:prstClr>
            </a:outerShdw>
          </a:effectLst>
        </p:spPr>
        <p:txBody>
          <a:bodyPr tIns="0" bIns="914400" anchor="b" anchorCtr="1"/>
          <a:lstStyle>
            <a:lvl1pPr algn="ctr" rtl="0">
              <a:buNone/>
              <a:defRPr sz="1400" b="1" baseline="0"/>
            </a:lvl1pPr>
          </a:lstStyle>
          <a:p>
            <a:r>
              <a:rPr lang="en-US" dirty="0"/>
              <a:t>Image holder</a:t>
            </a:r>
          </a:p>
        </p:txBody>
      </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lide(fromTop)">
                                      <p:cBhvr>
                                        <p:cTn id="7" dur="500"/>
                                        <p:tgtEl>
                                          <p:spTgt spid="11"/>
                                        </p:tgtEl>
                                      </p:cBhvr>
                                    </p:animEffect>
                                  </p:childTnLst>
                                </p:cTn>
                              </p:par>
                              <p:par>
                                <p:cTn id="8" presetID="12" presetClass="entr" presetSubtype="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slide(fromTop)">
                                      <p:cBhvr>
                                        <p:cTn id="10" dur="500"/>
                                        <p:tgtEl>
                                          <p:spTgt spid="12"/>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anim calcmode="lin" valueType="num">
                                      <p:cBhvr>
                                        <p:cTn id="14" dur="500" fill="hold"/>
                                        <p:tgtEl>
                                          <p:spTgt spid="9"/>
                                        </p:tgtEl>
                                        <p:attrNameLst>
                                          <p:attrName>ppt_x</p:attrName>
                                        </p:attrNameLst>
                                      </p:cBhvr>
                                      <p:tavLst>
                                        <p:tav tm="0">
                                          <p:val>
                                            <p:strVal val="#ppt_x"/>
                                          </p:val>
                                        </p:tav>
                                        <p:tav tm="100000">
                                          <p:val>
                                            <p:strVal val="#ppt_x"/>
                                          </p:val>
                                        </p:tav>
                                      </p:tavLst>
                                    </p:anim>
                                    <p:anim calcmode="lin" valueType="num">
                                      <p:cBhvr>
                                        <p:cTn id="15" dur="5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fade">
                                      <p:cBhvr>
                                        <p:cTn id="24" dur="500"/>
                                        <p:tgtEl>
                                          <p:spTgt spid="10">
                                            <p:txEl>
                                              <p:pRg st="0" end="0"/>
                                            </p:txEl>
                                          </p:spTgt>
                                        </p:tgtEl>
                                      </p:cBhvr>
                                    </p:animEffect>
                                  </p:childTnLst>
                                </p:cTn>
                              </p:par>
                            </p:childTnLst>
                          </p:cTn>
                        </p:par>
                        <p:par>
                          <p:cTn id="25" fill="hold">
                            <p:stCondLst>
                              <p:cond delay="1000"/>
                            </p:stCondLst>
                            <p:childTnLst>
                              <p:par>
                                <p:cTn id="26" presetID="12" presetClass="entr" presetSubtype="1"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slide(fromTop)">
                                      <p:cBhvr>
                                        <p:cTn id="28" dur="500"/>
                                        <p:tgtEl>
                                          <p:spTgt spid="23"/>
                                        </p:tgtEl>
                                      </p:cBhvr>
                                    </p:animEffect>
                                  </p:childTnLst>
                                </p:cTn>
                              </p:par>
                            </p:childTnLst>
                          </p:cTn>
                        </p:par>
                        <p:par>
                          <p:cTn id="29" fill="hold">
                            <p:stCondLst>
                              <p:cond delay="1500"/>
                            </p:stCondLst>
                            <p:childTnLst>
                              <p:par>
                                <p:cTn id="30" presetID="12" presetClass="entr" presetSubtype="1"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slide(fromTop)">
                                      <p:cBhvr>
                                        <p:cTn id="32" dur="500"/>
                                        <p:tgtEl>
                                          <p:spTgt spid="28"/>
                                        </p:tgtEl>
                                      </p:cBhvr>
                                    </p:animEffect>
                                  </p:childTnLst>
                                </p:cTn>
                              </p:par>
                            </p:childTnLst>
                          </p:cTn>
                        </p:par>
                        <p:par>
                          <p:cTn id="33" fill="hold">
                            <p:stCondLst>
                              <p:cond delay="2000"/>
                            </p:stCondLst>
                            <p:childTnLst>
                              <p:par>
                                <p:cTn id="34" presetID="12" presetClass="entr" presetSubtype="1"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slide(fromTop)">
                                      <p:cBhvr>
                                        <p:cTn id="3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animBg="1"/>
      <p:bldP spid="12" grpId="0"/>
      <p:bldP spid="23" grpId="0"/>
      <p:bldP spid="28" grpId="0"/>
      <p:bldP spid="29"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1752600" y="267471"/>
            <a:ext cx="5638800" cy="353524"/>
          </a:xfrm>
          <a:prstGeom prst="rect">
            <a:avLst/>
          </a:prstGeom>
        </p:spPr>
        <p:txBody>
          <a:bodyPr wrap="none" lIns="0" tIns="0" rIns="0" bIns="0" anchor="ctr">
            <a:noAutofit/>
          </a:bodyPr>
          <a:lstStyle>
            <a:lvl1pPr algn="ctr">
              <a:defRPr sz="2400" b="1" baseline="0">
                <a:solidFill>
                  <a:schemeClr val="tx1">
                    <a:lumMod val="50000"/>
                    <a:lumOff val="50000"/>
                  </a:schemeClr>
                </a:solidFill>
              </a:defRPr>
            </a:lvl1pPr>
          </a:lstStyle>
          <a:p>
            <a:r>
              <a:rPr lang="en-US" dirty="0"/>
              <a:t>Click To Edit Master Title Style</a:t>
            </a:r>
          </a:p>
        </p:txBody>
      </p:sp>
      <p:sp>
        <p:nvSpPr>
          <p:cNvPr id="10" name="Text Placeholder 3"/>
          <p:cNvSpPr>
            <a:spLocks noGrp="1"/>
          </p:cNvSpPr>
          <p:nvPr>
            <p:ph type="body" sz="half" idx="2" hasCustomPrompt="1"/>
          </p:nvPr>
        </p:nvSpPr>
        <p:spPr>
          <a:xfrm>
            <a:off x="2514600" y="691292"/>
            <a:ext cx="4114800" cy="200746"/>
          </a:xfrm>
          <a:prstGeom prst="rect">
            <a:avLst/>
          </a:prstGeom>
        </p:spPr>
        <p:txBody>
          <a:bodyPr wrap="square" lIns="0" tIns="0" rIns="0" bIns="0" anchor="ctr">
            <a:noAutofit/>
          </a:bodyPr>
          <a:lstStyle>
            <a:lvl1pPr marL="0" indent="0" algn="ctr">
              <a:buNone/>
              <a:defRPr sz="1200" b="1" i="0" baseline="0">
                <a:solidFill>
                  <a:schemeClr val="tx1">
                    <a:lumMod val="50000"/>
                    <a:lumOff val="50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dirty="0"/>
              <a:t>Type the subtitle of your great here</a:t>
            </a:r>
          </a:p>
        </p:txBody>
      </p:sp>
      <p:sp>
        <p:nvSpPr>
          <p:cNvPr id="11" name="Flowchart: Off-page Connector 10"/>
          <p:cNvSpPr/>
          <p:nvPr userDrawn="1"/>
        </p:nvSpPr>
        <p:spPr>
          <a:xfrm>
            <a:off x="8534400" y="0"/>
            <a:ext cx="341768" cy="448115"/>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lide Number Placeholder 4"/>
          <p:cNvSpPr>
            <a:spLocks noGrp="1"/>
          </p:cNvSpPr>
          <p:nvPr>
            <p:ph type="sldNum" sz="quarter" idx="12"/>
          </p:nvPr>
        </p:nvSpPr>
        <p:spPr>
          <a:xfrm>
            <a:off x="8476444" y="86739"/>
            <a:ext cx="457681" cy="274637"/>
          </a:xfrm>
          <a:prstGeom prst="rect">
            <a:avLst/>
          </a:prstGeom>
        </p:spPr>
        <p:txBody>
          <a:bodyPr anchor="ctr"/>
          <a:lstStyle>
            <a:lvl1pPr algn="ctr">
              <a:defRPr sz="1000" b="1">
                <a:solidFill>
                  <a:schemeClr val="tx1">
                    <a:lumMod val="75000"/>
                    <a:lumOff val="25000"/>
                  </a:schemeClr>
                </a:solidFill>
              </a:defRPr>
            </a:lvl1pPr>
          </a:lstStyle>
          <a:p>
            <a:fld id="{C136B7D2-B98C-44FD-8D04-7EC62A564975}" type="slidenum">
              <a:rPr lang="en-US" smtClean="0"/>
              <a:pPr/>
              <a:t>‹#›</a:t>
            </a:fld>
            <a:endParaRPr lang="en-US" dirty="0"/>
          </a:p>
        </p:txBody>
      </p:sp>
      <p:grpSp>
        <p:nvGrpSpPr>
          <p:cNvPr id="2" name="Group 22"/>
          <p:cNvGrpSpPr/>
          <p:nvPr userDrawn="1"/>
        </p:nvGrpSpPr>
        <p:grpSpPr>
          <a:xfrm>
            <a:off x="3886200" y="623345"/>
            <a:ext cx="1371600" cy="45719"/>
            <a:chOff x="3717234" y="921855"/>
            <a:chExt cx="1371600" cy="76200"/>
          </a:xfrm>
        </p:grpSpPr>
        <p:sp>
          <p:nvSpPr>
            <p:cNvPr id="13" name="Rectangle 12"/>
            <p:cNvSpPr/>
            <p:nvPr userDrawn="1"/>
          </p:nvSpPr>
          <p:spPr>
            <a:xfrm>
              <a:off x="3717234" y="921855"/>
              <a:ext cx="228600"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4002984" y="921855"/>
              <a:ext cx="228600"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4288734" y="921855"/>
              <a:ext cx="228600"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a:off x="4574484" y="921855"/>
              <a:ext cx="228600"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a:off x="4860234" y="921855"/>
              <a:ext cx="228600"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gr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lide(fromTop)">
                                      <p:cBhvr>
                                        <p:cTn id="7" dur="500"/>
                                        <p:tgtEl>
                                          <p:spTgt spid="11"/>
                                        </p:tgtEl>
                                      </p:cBhvr>
                                    </p:animEffect>
                                  </p:childTnLst>
                                </p:cTn>
                              </p:par>
                              <p:par>
                                <p:cTn id="8" presetID="12" presetClass="entr" presetSubtype="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slide(fromTop)">
                                      <p:cBhvr>
                                        <p:cTn id="10" dur="500"/>
                                        <p:tgtEl>
                                          <p:spTgt spid="12"/>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anim calcmode="lin" valueType="num">
                                      <p:cBhvr>
                                        <p:cTn id="14" dur="500" fill="hold"/>
                                        <p:tgtEl>
                                          <p:spTgt spid="9"/>
                                        </p:tgtEl>
                                        <p:attrNameLst>
                                          <p:attrName>ppt_x</p:attrName>
                                        </p:attrNameLst>
                                      </p:cBhvr>
                                      <p:tavLst>
                                        <p:tav tm="0">
                                          <p:val>
                                            <p:strVal val="#ppt_x"/>
                                          </p:val>
                                        </p:tav>
                                        <p:tav tm="100000">
                                          <p:val>
                                            <p:strVal val="#ppt_x"/>
                                          </p:val>
                                        </p:tav>
                                      </p:tavLst>
                                    </p:anim>
                                    <p:anim calcmode="lin" valueType="num">
                                      <p:cBhvr>
                                        <p:cTn id="15" dur="5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fade">
                                      <p:cBhvr>
                                        <p:cTn id="24"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animBg="1"/>
      <p:bldP spid="12"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11" name="Flowchart: Off-page Connector 10"/>
          <p:cNvSpPr/>
          <p:nvPr userDrawn="1"/>
        </p:nvSpPr>
        <p:spPr>
          <a:xfrm>
            <a:off x="8534400" y="0"/>
            <a:ext cx="341768" cy="448115"/>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lide Number Placeholder 4"/>
          <p:cNvSpPr>
            <a:spLocks noGrp="1"/>
          </p:cNvSpPr>
          <p:nvPr>
            <p:ph type="sldNum" sz="quarter" idx="12"/>
          </p:nvPr>
        </p:nvSpPr>
        <p:spPr>
          <a:xfrm>
            <a:off x="8476444" y="86739"/>
            <a:ext cx="457681" cy="274637"/>
          </a:xfrm>
          <a:prstGeom prst="rect">
            <a:avLst/>
          </a:prstGeom>
        </p:spPr>
        <p:txBody>
          <a:bodyPr anchor="ctr"/>
          <a:lstStyle>
            <a:lvl1pPr algn="ctr">
              <a:defRPr sz="1000" b="1">
                <a:solidFill>
                  <a:schemeClr val="tx1">
                    <a:lumMod val="75000"/>
                    <a:lumOff val="25000"/>
                  </a:schemeClr>
                </a:solidFill>
              </a:defRPr>
            </a:lvl1pPr>
          </a:lstStyle>
          <a:p>
            <a:fld id="{C136B7D2-B98C-44FD-8D04-7EC62A564975}" type="slidenum">
              <a:rPr lang="en-US" smtClean="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lide(fromTop)">
                                      <p:cBhvr>
                                        <p:cTn id="7" dur="500"/>
                                        <p:tgtEl>
                                          <p:spTgt spid="11"/>
                                        </p:tgtEl>
                                      </p:cBhvr>
                                    </p:animEffect>
                                  </p:childTnLst>
                                </p:cTn>
                              </p:par>
                              <p:par>
                                <p:cTn id="8" presetID="12" presetClass="entr" presetSubtype="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slide(fromTop)">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18" name="Media Placeholder 3"/>
          <p:cNvSpPr>
            <a:spLocks noGrp="1"/>
          </p:cNvSpPr>
          <p:nvPr>
            <p:ph type="media" sz="quarter" idx="10" hasCustomPrompt="1"/>
          </p:nvPr>
        </p:nvSpPr>
        <p:spPr>
          <a:xfrm>
            <a:off x="3429000" y="209550"/>
            <a:ext cx="5029200" cy="3733800"/>
          </a:xfrm>
          <a:prstGeom prst="rect">
            <a:avLst/>
          </a:prstGeom>
          <a:ln w="19050">
            <a:gradFill>
              <a:gsLst>
                <a:gs pos="0">
                  <a:schemeClr val="bg1">
                    <a:lumMod val="50000"/>
                  </a:schemeClr>
                </a:gs>
                <a:gs pos="50000">
                  <a:schemeClr val="bg1">
                    <a:lumMod val="65000"/>
                  </a:schemeClr>
                </a:gs>
              </a:gsLst>
              <a:lin ang="5400000" scaled="0"/>
            </a:gradFill>
          </a:ln>
        </p:spPr>
        <p:txBody>
          <a:bodyPr/>
          <a:lstStyle>
            <a:lvl1pPr>
              <a:buNone/>
              <a:defRPr sz="1800" b="1" baseline="0"/>
            </a:lvl1pPr>
          </a:lstStyle>
          <a:p>
            <a:r>
              <a:rPr lang="en-US" dirty="0"/>
              <a:t>Click icon to add </a:t>
            </a:r>
            <a:r>
              <a:rPr lang="en-US" dirty="0" err="1"/>
              <a:t>Midea</a:t>
            </a:r>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2" name="Rectangle 1"/>
          <p:cNvSpPr/>
          <p:nvPr userDrawn="1"/>
        </p:nvSpPr>
        <p:spPr>
          <a:xfrm>
            <a:off x="-1" y="828"/>
            <a:ext cx="1838326"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userDrawn="1"/>
        </p:nvSpPr>
        <p:spPr>
          <a:xfrm>
            <a:off x="1826418" y="828"/>
            <a:ext cx="1838326"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userDrawn="1"/>
        </p:nvSpPr>
        <p:spPr>
          <a:xfrm>
            <a:off x="3652837" y="828"/>
            <a:ext cx="1838326"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userDrawn="1"/>
        </p:nvSpPr>
        <p:spPr>
          <a:xfrm>
            <a:off x="5479256" y="828"/>
            <a:ext cx="1838326"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userDrawn="1"/>
        </p:nvSpPr>
        <p:spPr>
          <a:xfrm>
            <a:off x="7305674" y="828"/>
            <a:ext cx="1838326"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12" name="Picture Placeholder 12"/>
          <p:cNvSpPr>
            <a:spLocks noGrp="1"/>
          </p:cNvSpPr>
          <p:nvPr>
            <p:ph type="pic" sz="quarter" idx="16" hasCustomPrompt="1"/>
          </p:nvPr>
        </p:nvSpPr>
        <p:spPr>
          <a:xfrm>
            <a:off x="990600" y="2495550"/>
            <a:ext cx="7162800" cy="1219200"/>
          </a:xfrm>
          <a:prstGeom prst="rect">
            <a:avLst/>
          </a:prstGeom>
          <a:ln w="19050">
            <a:solidFill>
              <a:schemeClr val="accent1"/>
            </a:solidFill>
          </a:ln>
        </p:spPr>
        <p:txBody>
          <a:bodyPr tIns="457200" bIns="1188720" anchor="b" anchorCtr="1"/>
          <a:lstStyle>
            <a:lvl1pPr algn="ctr" rtl="0">
              <a:buNone/>
              <a:defRPr sz="1400" b="1" baseline="0"/>
            </a:lvl1pPr>
          </a:lstStyle>
          <a:p>
            <a:r>
              <a:rPr lang="en-US" dirty="0"/>
              <a:t>Image holder</a:t>
            </a:r>
          </a:p>
        </p:txBody>
      </p:sp>
      <p:sp>
        <p:nvSpPr>
          <p:cNvPr id="13" name="Rectangle 12"/>
          <p:cNvSpPr/>
          <p:nvPr userDrawn="1"/>
        </p:nvSpPr>
        <p:spPr>
          <a:xfrm>
            <a:off x="-1" y="5067300"/>
            <a:ext cx="1838326"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1826418" y="5067300"/>
            <a:ext cx="1838326"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3652837" y="5067300"/>
            <a:ext cx="1838326"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5479256" y="5067300"/>
            <a:ext cx="1838326"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7305674" y="5067300"/>
            <a:ext cx="1838326"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itle 1"/>
          <p:cNvSpPr>
            <a:spLocks noGrp="1"/>
          </p:cNvSpPr>
          <p:nvPr>
            <p:ph type="title" hasCustomPrompt="1"/>
          </p:nvPr>
        </p:nvSpPr>
        <p:spPr>
          <a:xfrm>
            <a:off x="1752600" y="267471"/>
            <a:ext cx="5638800" cy="353524"/>
          </a:xfrm>
          <a:prstGeom prst="rect">
            <a:avLst/>
          </a:prstGeom>
        </p:spPr>
        <p:txBody>
          <a:bodyPr wrap="none" lIns="0" tIns="0" rIns="0" bIns="0" anchor="ctr">
            <a:noAutofit/>
          </a:bodyPr>
          <a:lstStyle>
            <a:lvl1pPr algn="ctr">
              <a:defRPr sz="2400" b="1" baseline="0">
                <a:solidFill>
                  <a:schemeClr val="tx1">
                    <a:lumMod val="50000"/>
                    <a:lumOff val="50000"/>
                  </a:schemeClr>
                </a:solidFill>
              </a:defRPr>
            </a:lvl1pPr>
          </a:lstStyle>
          <a:p>
            <a:r>
              <a:rPr lang="en-US" dirty="0"/>
              <a:t>Click To Edit Master Title Style</a:t>
            </a:r>
          </a:p>
        </p:txBody>
      </p:sp>
      <p:sp>
        <p:nvSpPr>
          <p:cNvPr id="21" name="Text Placeholder 3"/>
          <p:cNvSpPr>
            <a:spLocks noGrp="1"/>
          </p:cNvSpPr>
          <p:nvPr>
            <p:ph type="body" sz="half" idx="2" hasCustomPrompt="1"/>
          </p:nvPr>
        </p:nvSpPr>
        <p:spPr>
          <a:xfrm>
            <a:off x="2514600" y="691292"/>
            <a:ext cx="4114800" cy="200746"/>
          </a:xfrm>
          <a:prstGeom prst="rect">
            <a:avLst/>
          </a:prstGeom>
        </p:spPr>
        <p:txBody>
          <a:bodyPr wrap="square" lIns="0" tIns="0" rIns="0" bIns="0" anchor="ctr">
            <a:noAutofit/>
          </a:bodyPr>
          <a:lstStyle>
            <a:lvl1pPr marL="0" indent="0" algn="ctr">
              <a:buNone/>
              <a:defRPr sz="1200" b="1" i="0" baseline="0">
                <a:solidFill>
                  <a:schemeClr val="tx1">
                    <a:lumMod val="50000"/>
                    <a:lumOff val="50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dirty="0"/>
              <a:t>Type the subtitle of your great here</a:t>
            </a:r>
          </a:p>
        </p:txBody>
      </p:sp>
      <p:sp>
        <p:nvSpPr>
          <p:cNvPr id="22" name="Flowchart: Off-page Connector 21"/>
          <p:cNvSpPr/>
          <p:nvPr userDrawn="1"/>
        </p:nvSpPr>
        <p:spPr>
          <a:xfrm>
            <a:off x="8534400" y="0"/>
            <a:ext cx="341768" cy="448115"/>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Slide Number Placeholder 4"/>
          <p:cNvSpPr>
            <a:spLocks noGrp="1"/>
          </p:cNvSpPr>
          <p:nvPr>
            <p:ph type="sldNum" sz="quarter" idx="12"/>
          </p:nvPr>
        </p:nvSpPr>
        <p:spPr>
          <a:xfrm>
            <a:off x="8476444" y="86739"/>
            <a:ext cx="457681" cy="274637"/>
          </a:xfrm>
          <a:prstGeom prst="rect">
            <a:avLst/>
          </a:prstGeom>
        </p:spPr>
        <p:txBody>
          <a:bodyPr anchor="ctr"/>
          <a:lstStyle>
            <a:lvl1pPr algn="ctr">
              <a:defRPr sz="1000" b="1">
                <a:solidFill>
                  <a:schemeClr val="tx1">
                    <a:lumMod val="75000"/>
                    <a:lumOff val="25000"/>
                  </a:schemeClr>
                </a:solidFill>
              </a:defRPr>
            </a:lvl1pPr>
          </a:lstStyle>
          <a:p>
            <a:fld id="{C136B7D2-B98C-44FD-8D04-7EC62A564975}" type="slidenum">
              <a:rPr lang="en-US" smtClean="0"/>
              <a:pPr/>
              <a:t>‹#›</a:t>
            </a:fld>
            <a:endParaRPr lang="en-US" dirty="0"/>
          </a:p>
        </p:txBody>
      </p:sp>
      <p:grpSp>
        <p:nvGrpSpPr>
          <p:cNvPr id="24" name="Group 23"/>
          <p:cNvGrpSpPr/>
          <p:nvPr userDrawn="1"/>
        </p:nvGrpSpPr>
        <p:grpSpPr>
          <a:xfrm>
            <a:off x="3886200" y="623345"/>
            <a:ext cx="1371600" cy="45719"/>
            <a:chOff x="3717234" y="921855"/>
            <a:chExt cx="1371600" cy="76200"/>
          </a:xfrm>
        </p:grpSpPr>
        <p:sp>
          <p:nvSpPr>
            <p:cNvPr id="25" name="Rectangle 24"/>
            <p:cNvSpPr/>
            <p:nvPr userDrawn="1"/>
          </p:nvSpPr>
          <p:spPr>
            <a:xfrm>
              <a:off x="3717234" y="921855"/>
              <a:ext cx="228600"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a:off x="4002984" y="921855"/>
              <a:ext cx="228600"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4288734" y="921855"/>
              <a:ext cx="228600"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4574484" y="921855"/>
              <a:ext cx="228600"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4860234" y="921855"/>
              <a:ext cx="228600"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gr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slide(fromTop)">
                                      <p:cBhvr>
                                        <p:cTn id="7" dur="500"/>
                                        <p:tgtEl>
                                          <p:spTgt spid="22"/>
                                        </p:tgtEl>
                                      </p:cBhvr>
                                    </p:animEffect>
                                  </p:childTnLst>
                                </p:cTn>
                              </p:par>
                              <p:par>
                                <p:cTn id="8" presetID="12" presetClass="entr" presetSubtype="1"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slide(fromTop)">
                                      <p:cBhvr>
                                        <p:cTn id="10" dur="500"/>
                                        <p:tgtEl>
                                          <p:spTgt spid="23"/>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anim calcmode="lin" valueType="num">
                                      <p:cBhvr>
                                        <p:cTn id="14" dur="500" fill="hold"/>
                                        <p:tgtEl>
                                          <p:spTgt spid="20"/>
                                        </p:tgtEl>
                                        <p:attrNameLst>
                                          <p:attrName>ppt_x</p:attrName>
                                        </p:attrNameLst>
                                      </p:cBhvr>
                                      <p:tavLst>
                                        <p:tav tm="0">
                                          <p:val>
                                            <p:strVal val="#ppt_x"/>
                                          </p:val>
                                        </p:tav>
                                        <p:tav tm="100000">
                                          <p:val>
                                            <p:strVal val="#ppt_x"/>
                                          </p:val>
                                        </p:tav>
                                      </p:tavLst>
                                    </p:anim>
                                    <p:anim calcmode="lin" valueType="num">
                                      <p:cBhvr>
                                        <p:cTn id="15" dur="500" fill="hold"/>
                                        <p:tgtEl>
                                          <p:spTgt spid="20"/>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1000"/>
                                        <p:tgtEl>
                                          <p:spTgt spid="24"/>
                                        </p:tgtEl>
                                      </p:cBhvr>
                                    </p:animEffect>
                                    <p:anim calcmode="lin" valueType="num">
                                      <p:cBhvr>
                                        <p:cTn id="19" dur="1000" fill="hold"/>
                                        <p:tgtEl>
                                          <p:spTgt spid="24"/>
                                        </p:tgtEl>
                                        <p:attrNameLst>
                                          <p:attrName>ppt_x</p:attrName>
                                        </p:attrNameLst>
                                      </p:cBhvr>
                                      <p:tavLst>
                                        <p:tav tm="0">
                                          <p:val>
                                            <p:strVal val="#ppt_x"/>
                                          </p:val>
                                        </p:tav>
                                        <p:tav tm="100000">
                                          <p:val>
                                            <p:strVal val="#ppt_x"/>
                                          </p:val>
                                        </p:tav>
                                      </p:tavLst>
                                    </p:anim>
                                    <p:anim calcmode="lin" valueType="num">
                                      <p:cBhvr>
                                        <p:cTn id="20" dur="1000" fill="hold"/>
                                        <p:tgtEl>
                                          <p:spTgt spid="24"/>
                                        </p:tgtEl>
                                        <p:attrNameLst>
                                          <p:attrName>ppt_y</p:attrName>
                                        </p:attrNameLst>
                                      </p:cBhvr>
                                      <p:tavLst>
                                        <p:tav tm="0">
                                          <p:val>
                                            <p:strVal val="#ppt_y+.1"/>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21">
                                            <p:txEl>
                                              <p:pRg st="0" end="0"/>
                                            </p:txEl>
                                          </p:spTgt>
                                        </p:tgtEl>
                                        <p:attrNameLst>
                                          <p:attrName>style.visibility</p:attrName>
                                        </p:attrNameLst>
                                      </p:cBhvr>
                                      <p:to>
                                        <p:strVal val="visible"/>
                                      </p:to>
                                    </p:set>
                                    <p:animEffect transition="in" filter="fade">
                                      <p:cBhvr>
                                        <p:cTn id="24" dur="500"/>
                                        <p:tgtEl>
                                          <p:spTgt spid="21">
                                            <p:txEl>
                                              <p:pRg st="0" end="0"/>
                                            </p:txEl>
                                          </p:spTgt>
                                        </p:tgtEl>
                                      </p:cBhvr>
                                    </p:animEffect>
                                  </p:childTnLst>
                                </p:cTn>
                              </p:par>
                            </p:childTnLst>
                          </p:cTn>
                        </p:par>
                        <p:par>
                          <p:cTn id="25" fill="hold">
                            <p:stCondLst>
                              <p:cond delay="1000"/>
                            </p:stCondLst>
                            <p:childTnLst>
                              <p:par>
                                <p:cTn id="26" presetID="22" presetClass="entr" presetSubtype="1"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up)">
                                      <p:cBhvr>
                                        <p:cTn id="2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0" grpId="0"/>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animBg="1"/>
      <p:bldP spid="23"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200151"/>
            <a:ext cx="8229600" cy="339447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767264"/>
            <a:ext cx="2133600" cy="273844"/>
          </a:xfrm>
          <a:prstGeom prst="rect">
            <a:avLst/>
          </a:prstGeom>
        </p:spPr>
        <p:txBody>
          <a:bodyPr/>
          <a:lstStyle/>
          <a:p>
            <a:fld id="{50AFCD17-1C93-4633-8C09-45F3EBCE4FF5}" type="datetimeFigureOut">
              <a:rPr lang="en-US" smtClean="0"/>
              <a:pPr/>
              <a:t>10/31/2019</a:t>
            </a:fld>
            <a:endParaRPr lang="en-US"/>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4"/>
            <a:ext cx="2133600" cy="273844"/>
          </a:xfrm>
          <a:prstGeom prst="rect">
            <a:avLst/>
          </a:prstGeom>
        </p:spPr>
        <p:txBody>
          <a:bodyPr/>
          <a:lstStyle/>
          <a:p>
            <a:fld id="{A96C3F60-B868-4D88-8320-B64BB2C9B92C}"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4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1752600" y="267471"/>
            <a:ext cx="5638800" cy="353524"/>
          </a:xfrm>
          <a:prstGeom prst="rect">
            <a:avLst/>
          </a:prstGeom>
        </p:spPr>
        <p:txBody>
          <a:bodyPr wrap="none" lIns="0" tIns="0" rIns="0" bIns="0" anchor="ctr">
            <a:noAutofit/>
          </a:bodyPr>
          <a:lstStyle>
            <a:lvl1pPr algn="ctr">
              <a:defRPr sz="2400" b="1" baseline="0">
                <a:solidFill>
                  <a:schemeClr val="tx1">
                    <a:lumMod val="50000"/>
                    <a:lumOff val="50000"/>
                  </a:schemeClr>
                </a:solidFill>
              </a:defRPr>
            </a:lvl1pPr>
          </a:lstStyle>
          <a:p>
            <a:r>
              <a:rPr lang="en-US" dirty="0"/>
              <a:t>Click To Edit Master Title Style</a:t>
            </a:r>
          </a:p>
        </p:txBody>
      </p:sp>
      <p:sp>
        <p:nvSpPr>
          <p:cNvPr id="10" name="Text Placeholder 3"/>
          <p:cNvSpPr>
            <a:spLocks noGrp="1"/>
          </p:cNvSpPr>
          <p:nvPr>
            <p:ph type="body" sz="half" idx="2" hasCustomPrompt="1"/>
          </p:nvPr>
        </p:nvSpPr>
        <p:spPr>
          <a:xfrm>
            <a:off x="2514600" y="691292"/>
            <a:ext cx="4114800" cy="200746"/>
          </a:xfrm>
          <a:prstGeom prst="rect">
            <a:avLst/>
          </a:prstGeom>
        </p:spPr>
        <p:txBody>
          <a:bodyPr wrap="square" lIns="0" tIns="0" rIns="0" bIns="0" anchor="ctr">
            <a:noAutofit/>
          </a:bodyPr>
          <a:lstStyle>
            <a:lvl1pPr marL="0" indent="0" algn="ctr">
              <a:buNone/>
              <a:defRPr sz="1200" b="1" i="0" baseline="0">
                <a:solidFill>
                  <a:schemeClr val="tx1">
                    <a:lumMod val="50000"/>
                    <a:lumOff val="50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dirty="0"/>
              <a:t>Type the subtitle of your great here</a:t>
            </a:r>
          </a:p>
        </p:txBody>
      </p:sp>
      <p:sp>
        <p:nvSpPr>
          <p:cNvPr id="11" name="Flowchart: Off-page Connector 10"/>
          <p:cNvSpPr/>
          <p:nvPr userDrawn="1"/>
        </p:nvSpPr>
        <p:spPr>
          <a:xfrm>
            <a:off x="8534400" y="0"/>
            <a:ext cx="341768" cy="448115"/>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lide Number Placeholder 4"/>
          <p:cNvSpPr>
            <a:spLocks noGrp="1"/>
          </p:cNvSpPr>
          <p:nvPr>
            <p:ph type="sldNum" sz="quarter" idx="12"/>
          </p:nvPr>
        </p:nvSpPr>
        <p:spPr>
          <a:xfrm>
            <a:off x="8476444" y="86739"/>
            <a:ext cx="457681" cy="274637"/>
          </a:xfrm>
          <a:prstGeom prst="rect">
            <a:avLst/>
          </a:prstGeom>
        </p:spPr>
        <p:txBody>
          <a:bodyPr anchor="ctr"/>
          <a:lstStyle>
            <a:lvl1pPr algn="ctr">
              <a:defRPr sz="1000" b="1">
                <a:solidFill>
                  <a:schemeClr val="tx1">
                    <a:lumMod val="75000"/>
                    <a:lumOff val="25000"/>
                  </a:schemeClr>
                </a:solidFill>
              </a:defRPr>
            </a:lvl1pPr>
          </a:lstStyle>
          <a:p>
            <a:fld id="{C136B7D2-B98C-44FD-8D04-7EC62A564975}" type="slidenum">
              <a:rPr lang="en-US" smtClean="0"/>
              <a:pPr/>
              <a:t>‹#›</a:t>
            </a:fld>
            <a:endParaRPr lang="en-US" dirty="0"/>
          </a:p>
        </p:txBody>
      </p:sp>
      <p:sp>
        <p:nvSpPr>
          <p:cNvPr id="14" name="Rectangle 13"/>
          <p:cNvSpPr/>
          <p:nvPr userDrawn="1"/>
        </p:nvSpPr>
        <p:spPr>
          <a:xfrm>
            <a:off x="-1" y="5067300"/>
            <a:ext cx="1838326"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1826418" y="5067300"/>
            <a:ext cx="1838326"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3652837" y="5067300"/>
            <a:ext cx="1838326"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5479256" y="5067300"/>
            <a:ext cx="1838326"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305674" y="5067300"/>
            <a:ext cx="1838326"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22"/>
          <p:cNvGrpSpPr/>
          <p:nvPr userDrawn="1"/>
        </p:nvGrpSpPr>
        <p:grpSpPr>
          <a:xfrm>
            <a:off x="3886200" y="623345"/>
            <a:ext cx="1371600" cy="45719"/>
            <a:chOff x="3717234" y="921855"/>
            <a:chExt cx="1371600" cy="76200"/>
          </a:xfrm>
        </p:grpSpPr>
        <p:sp>
          <p:nvSpPr>
            <p:cNvPr id="13" name="Rectangle 12"/>
            <p:cNvSpPr/>
            <p:nvPr userDrawn="1"/>
          </p:nvSpPr>
          <p:spPr>
            <a:xfrm>
              <a:off x="3717234" y="921855"/>
              <a:ext cx="228600"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4002984" y="921855"/>
              <a:ext cx="228600"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4288734" y="921855"/>
              <a:ext cx="228600"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a:off x="4574484" y="921855"/>
              <a:ext cx="228600"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a:off x="4860234" y="921855"/>
              <a:ext cx="228600"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grpSp>
      <p:sp>
        <p:nvSpPr>
          <p:cNvPr id="23" name="Picture Placeholder 12"/>
          <p:cNvSpPr>
            <a:spLocks noGrp="1"/>
          </p:cNvSpPr>
          <p:nvPr>
            <p:ph type="pic" sz="quarter" idx="20" hasCustomPrompt="1"/>
          </p:nvPr>
        </p:nvSpPr>
        <p:spPr>
          <a:xfrm>
            <a:off x="2990850" y="1371600"/>
            <a:ext cx="3171825" cy="1976438"/>
          </a:xfrm>
          <a:prstGeom prst="rect">
            <a:avLst/>
          </a:prstGeom>
          <a:ln>
            <a:noFill/>
          </a:ln>
        </p:spPr>
        <p:txBody>
          <a:bodyPr tIns="0" bIns="457200" anchor="b" anchorCtr="1"/>
          <a:lstStyle>
            <a:lvl1pPr algn="ctr" rtl="0">
              <a:buNone/>
              <a:defRPr sz="1400" b="1" baseline="0"/>
            </a:lvl1pPr>
          </a:lstStyle>
          <a:p>
            <a:r>
              <a:rPr lang="en-US" dirty="0"/>
              <a:t>Image holder</a:t>
            </a:r>
          </a:p>
        </p:txBody>
      </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lide(fromTop)">
                                      <p:cBhvr>
                                        <p:cTn id="7" dur="500"/>
                                        <p:tgtEl>
                                          <p:spTgt spid="11"/>
                                        </p:tgtEl>
                                      </p:cBhvr>
                                    </p:animEffect>
                                  </p:childTnLst>
                                </p:cTn>
                              </p:par>
                              <p:par>
                                <p:cTn id="8" presetID="12" presetClass="entr" presetSubtype="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slide(fromTop)">
                                      <p:cBhvr>
                                        <p:cTn id="10" dur="500"/>
                                        <p:tgtEl>
                                          <p:spTgt spid="12"/>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anim calcmode="lin" valueType="num">
                                      <p:cBhvr>
                                        <p:cTn id="14" dur="500" fill="hold"/>
                                        <p:tgtEl>
                                          <p:spTgt spid="9"/>
                                        </p:tgtEl>
                                        <p:attrNameLst>
                                          <p:attrName>ppt_x</p:attrName>
                                        </p:attrNameLst>
                                      </p:cBhvr>
                                      <p:tavLst>
                                        <p:tav tm="0">
                                          <p:val>
                                            <p:strVal val="#ppt_x"/>
                                          </p:val>
                                        </p:tav>
                                        <p:tav tm="100000">
                                          <p:val>
                                            <p:strVal val="#ppt_x"/>
                                          </p:val>
                                        </p:tav>
                                      </p:tavLst>
                                    </p:anim>
                                    <p:anim calcmode="lin" valueType="num">
                                      <p:cBhvr>
                                        <p:cTn id="15" dur="5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fade">
                                      <p:cBhvr>
                                        <p:cTn id="24" dur="500"/>
                                        <p:tgtEl>
                                          <p:spTgt spid="10">
                                            <p:txEl>
                                              <p:pRg st="0" end="0"/>
                                            </p:txEl>
                                          </p:spTgt>
                                        </p:tgtEl>
                                      </p:cBhvr>
                                    </p:animEffect>
                                  </p:childTnLst>
                                </p:cTn>
                              </p:par>
                            </p:childTnLst>
                          </p:cTn>
                        </p:par>
                        <p:par>
                          <p:cTn id="25" fill="hold">
                            <p:stCondLst>
                              <p:cond delay="1000"/>
                            </p:stCondLst>
                            <p:childTnLst>
                              <p:par>
                                <p:cTn id="26" presetID="12" presetClass="entr" presetSubtype="1"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slide(fromTop)">
                                      <p:cBhvr>
                                        <p:cTn id="2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animBg="1"/>
      <p:bldP spid="12" grpId="0"/>
      <p:bldP spid="23"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1752600" y="267471"/>
            <a:ext cx="5638800" cy="353524"/>
          </a:xfrm>
          <a:prstGeom prst="rect">
            <a:avLst/>
          </a:prstGeom>
        </p:spPr>
        <p:txBody>
          <a:bodyPr wrap="none" lIns="0" tIns="0" rIns="0" bIns="0" anchor="ctr">
            <a:noAutofit/>
          </a:bodyPr>
          <a:lstStyle>
            <a:lvl1pPr algn="ctr">
              <a:defRPr sz="2400" b="1" baseline="0">
                <a:solidFill>
                  <a:schemeClr val="tx1">
                    <a:lumMod val="50000"/>
                    <a:lumOff val="50000"/>
                  </a:schemeClr>
                </a:solidFill>
              </a:defRPr>
            </a:lvl1pPr>
          </a:lstStyle>
          <a:p>
            <a:r>
              <a:rPr lang="en-US" dirty="0"/>
              <a:t>Click To Edit Master Title Style</a:t>
            </a:r>
          </a:p>
        </p:txBody>
      </p:sp>
      <p:sp>
        <p:nvSpPr>
          <p:cNvPr id="10" name="Text Placeholder 3"/>
          <p:cNvSpPr>
            <a:spLocks noGrp="1"/>
          </p:cNvSpPr>
          <p:nvPr>
            <p:ph type="body" sz="half" idx="2" hasCustomPrompt="1"/>
          </p:nvPr>
        </p:nvSpPr>
        <p:spPr>
          <a:xfrm>
            <a:off x="2514600" y="691292"/>
            <a:ext cx="4114800" cy="200746"/>
          </a:xfrm>
          <a:prstGeom prst="rect">
            <a:avLst/>
          </a:prstGeom>
        </p:spPr>
        <p:txBody>
          <a:bodyPr wrap="square" lIns="0" tIns="0" rIns="0" bIns="0" anchor="ctr">
            <a:noAutofit/>
          </a:bodyPr>
          <a:lstStyle>
            <a:lvl1pPr marL="0" indent="0" algn="ctr">
              <a:buNone/>
              <a:defRPr sz="1200" b="1" i="0" baseline="0">
                <a:solidFill>
                  <a:schemeClr val="tx1">
                    <a:lumMod val="50000"/>
                    <a:lumOff val="50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dirty="0"/>
              <a:t>Type the subtitle of your great here</a:t>
            </a:r>
          </a:p>
        </p:txBody>
      </p:sp>
      <p:sp>
        <p:nvSpPr>
          <p:cNvPr id="11" name="Flowchart: Off-page Connector 10"/>
          <p:cNvSpPr/>
          <p:nvPr userDrawn="1"/>
        </p:nvSpPr>
        <p:spPr>
          <a:xfrm>
            <a:off x="8534400" y="0"/>
            <a:ext cx="341768" cy="448115"/>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lide Number Placeholder 4"/>
          <p:cNvSpPr>
            <a:spLocks noGrp="1"/>
          </p:cNvSpPr>
          <p:nvPr>
            <p:ph type="sldNum" sz="quarter" idx="12"/>
          </p:nvPr>
        </p:nvSpPr>
        <p:spPr>
          <a:xfrm>
            <a:off x="8476444" y="86739"/>
            <a:ext cx="457681" cy="274637"/>
          </a:xfrm>
          <a:prstGeom prst="rect">
            <a:avLst/>
          </a:prstGeom>
        </p:spPr>
        <p:txBody>
          <a:bodyPr anchor="ctr"/>
          <a:lstStyle>
            <a:lvl1pPr algn="ctr">
              <a:defRPr sz="1000" b="1">
                <a:solidFill>
                  <a:schemeClr val="tx1">
                    <a:lumMod val="75000"/>
                    <a:lumOff val="25000"/>
                  </a:schemeClr>
                </a:solidFill>
              </a:defRPr>
            </a:lvl1pPr>
          </a:lstStyle>
          <a:p>
            <a:fld id="{C136B7D2-B98C-44FD-8D04-7EC62A564975}" type="slidenum">
              <a:rPr lang="en-US" smtClean="0"/>
              <a:pPr/>
              <a:t>‹#›</a:t>
            </a:fld>
            <a:endParaRPr lang="en-US" dirty="0"/>
          </a:p>
        </p:txBody>
      </p:sp>
      <p:sp>
        <p:nvSpPr>
          <p:cNvPr id="14" name="Rectangle 13"/>
          <p:cNvSpPr/>
          <p:nvPr userDrawn="1"/>
        </p:nvSpPr>
        <p:spPr>
          <a:xfrm>
            <a:off x="-1" y="5067300"/>
            <a:ext cx="1838326"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1826418" y="5067300"/>
            <a:ext cx="1838326"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3652837" y="5067300"/>
            <a:ext cx="1838326"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5479256" y="5067300"/>
            <a:ext cx="1838326"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305674" y="5067300"/>
            <a:ext cx="1838326"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22"/>
          <p:cNvGrpSpPr/>
          <p:nvPr userDrawn="1"/>
        </p:nvGrpSpPr>
        <p:grpSpPr>
          <a:xfrm>
            <a:off x="3886200" y="623345"/>
            <a:ext cx="1371600" cy="45719"/>
            <a:chOff x="3717234" y="921855"/>
            <a:chExt cx="1371600" cy="76200"/>
          </a:xfrm>
        </p:grpSpPr>
        <p:sp>
          <p:nvSpPr>
            <p:cNvPr id="13" name="Rectangle 12"/>
            <p:cNvSpPr/>
            <p:nvPr userDrawn="1"/>
          </p:nvSpPr>
          <p:spPr>
            <a:xfrm>
              <a:off x="3717234" y="921855"/>
              <a:ext cx="228600"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4002984" y="921855"/>
              <a:ext cx="228600"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4288734" y="921855"/>
              <a:ext cx="228600"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a:off x="4574484" y="921855"/>
              <a:ext cx="228600"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a:off x="4860234" y="921855"/>
              <a:ext cx="228600"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grpSp>
      <p:sp>
        <p:nvSpPr>
          <p:cNvPr id="23" name="Picture Placeholder 12"/>
          <p:cNvSpPr>
            <a:spLocks noGrp="1"/>
          </p:cNvSpPr>
          <p:nvPr>
            <p:ph type="pic" sz="quarter" idx="17" hasCustomPrompt="1"/>
          </p:nvPr>
        </p:nvSpPr>
        <p:spPr>
          <a:xfrm>
            <a:off x="3733800" y="1296228"/>
            <a:ext cx="4615070" cy="1752600"/>
          </a:xfrm>
          <a:prstGeom prst="rect">
            <a:avLst/>
          </a:prstGeom>
          <a:ln>
            <a:noFill/>
          </a:ln>
          <a:effectLst>
            <a:outerShdw blurRad="63500" sx="102000" sy="102000" algn="ctr" rotWithShape="0">
              <a:prstClr val="black">
                <a:alpha val="40000"/>
              </a:prstClr>
            </a:outerShdw>
          </a:effectLst>
        </p:spPr>
        <p:txBody>
          <a:bodyPr tIns="457200" bIns="365760" anchor="b" anchorCtr="1"/>
          <a:lstStyle>
            <a:lvl1pPr algn="ctr" rtl="0">
              <a:buNone/>
              <a:defRPr sz="1100" b="1" baseline="0"/>
            </a:lvl1pPr>
          </a:lstStyle>
          <a:p>
            <a:r>
              <a:rPr lang="en-US" dirty="0"/>
              <a:t>Image holder</a:t>
            </a:r>
            <a:r>
              <a:rPr lang="ar-SA" dirty="0"/>
              <a:t>               </a:t>
            </a:r>
            <a:endParaRPr lang="en-US" dirty="0"/>
          </a:p>
        </p:txBody>
      </p:sp>
      <p:sp>
        <p:nvSpPr>
          <p:cNvPr id="24" name="Picture Placeholder 12"/>
          <p:cNvSpPr>
            <a:spLocks noGrp="1"/>
          </p:cNvSpPr>
          <p:nvPr>
            <p:ph type="pic" sz="quarter" idx="18" hasCustomPrompt="1"/>
          </p:nvPr>
        </p:nvSpPr>
        <p:spPr>
          <a:xfrm>
            <a:off x="6858000" y="3111777"/>
            <a:ext cx="1494183" cy="1524000"/>
          </a:xfrm>
          <a:prstGeom prst="rect">
            <a:avLst/>
          </a:prstGeom>
          <a:ln>
            <a:noFill/>
          </a:ln>
        </p:spPr>
        <p:txBody>
          <a:bodyPr tIns="457200" bIns="365760" anchor="b" anchorCtr="1"/>
          <a:lstStyle>
            <a:lvl1pPr algn="ctr" rtl="0">
              <a:buNone/>
              <a:defRPr sz="1100" b="1" baseline="0"/>
            </a:lvl1pPr>
          </a:lstStyle>
          <a:p>
            <a:r>
              <a:rPr lang="en-US" dirty="0"/>
              <a:t>Image holder</a:t>
            </a:r>
          </a:p>
        </p:txBody>
      </p:sp>
      <p:sp>
        <p:nvSpPr>
          <p:cNvPr id="25" name="Picture Placeholder 12"/>
          <p:cNvSpPr>
            <a:spLocks noGrp="1"/>
          </p:cNvSpPr>
          <p:nvPr>
            <p:ph type="pic" sz="quarter" idx="19" hasCustomPrompt="1"/>
          </p:nvPr>
        </p:nvSpPr>
        <p:spPr>
          <a:xfrm>
            <a:off x="5295900" y="3111777"/>
            <a:ext cx="1494183" cy="1524000"/>
          </a:xfrm>
          <a:prstGeom prst="rect">
            <a:avLst/>
          </a:prstGeom>
          <a:ln>
            <a:noFill/>
          </a:ln>
        </p:spPr>
        <p:txBody>
          <a:bodyPr tIns="457200" bIns="365760" anchor="b" anchorCtr="1"/>
          <a:lstStyle>
            <a:lvl1pPr algn="ctr" rtl="0">
              <a:buNone/>
              <a:defRPr sz="1100" b="1" baseline="0"/>
            </a:lvl1pPr>
          </a:lstStyle>
          <a:p>
            <a:r>
              <a:rPr lang="en-US" dirty="0"/>
              <a:t>Image holder</a:t>
            </a:r>
          </a:p>
        </p:txBody>
      </p:sp>
      <p:sp>
        <p:nvSpPr>
          <p:cNvPr id="26" name="Picture Placeholder 12"/>
          <p:cNvSpPr>
            <a:spLocks noGrp="1"/>
          </p:cNvSpPr>
          <p:nvPr>
            <p:ph type="pic" sz="quarter" idx="20" hasCustomPrompt="1"/>
          </p:nvPr>
        </p:nvSpPr>
        <p:spPr>
          <a:xfrm>
            <a:off x="3733800" y="3111777"/>
            <a:ext cx="1494183" cy="1524000"/>
          </a:xfrm>
          <a:prstGeom prst="rect">
            <a:avLst/>
          </a:prstGeom>
          <a:ln>
            <a:noFill/>
          </a:ln>
        </p:spPr>
        <p:txBody>
          <a:bodyPr tIns="457200" bIns="365760" anchor="b" anchorCtr="1"/>
          <a:lstStyle>
            <a:lvl1pPr algn="ctr" rtl="0">
              <a:buNone/>
              <a:defRPr sz="1100" b="1" baseline="0"/>
            </a:lvl1pPr>
          </a:lstStyle>
          <a:p>
            <a:r>
              <a:rPr lang="en-US" dirty="0"/>
              <a:t>Image holder</a:t>
            </a:r>
          </a:p>
        </p:txBody>
      </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lide(fromTop)">
                                      <p:cBhvr>
                                        <p:cTn id="7" dur="500"/>
                                        <p:tgtEl>
                                          <p:spTgt spid="11"/>
                                        </p:tgtEl>
                                      </p:cBhvr>
                                    </p:animEffect>
                                  </p:childTnLst>
                                </p:cTn>
                              </p:par>
                              <p:par>
                                <p:cTn id="8" presetID="12" presetClass="entr" presetSubtype="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slide(fromTop)">
                                      <p:cBhvr>
                                        <p:cTn id="10" dur="500"/>
                                        <p:tgtEl>
                                          <p:spTgt spid="12"/>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anim calcmode="lin" valueType="num">
                                      <p:cBhvr>
                                        <p:cTn id="14" dur="500" fill="hold"/>
                                        <p:tgtEl>
                                          <p:spTgt spid="9"/>
                                        </p:tgtEl>
                                        <p:attrNameLst>
                                          <p:attrName>ppt_x</p:attrName>
                                        </p:attrNameLst>
                                      </p:cBhvr>
                                      <p:tavLst>
                                        <p:tav tm="0">
                                          <p:val>
                                            <p:strVal val="#ppt_x"/>
                                          </p:val>
                                        </p:tav>
                                        <p:tav tm="100000">
                                          <p:val>
                                            <p:strVal val="#ppt_x"/>
                                          </p:val>
                                        </p:tav>
                                      </p:tavLst>
                                    </p:anim>
                                    <p:anim calcmode="lin" valueType="num">
                                      <p:cBhvr>
                                        <p:cTn id="15" dur="5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fade">
                                      <p:cBhvr>
                                        <p:cTn id="24" dur="500"/>
                                        <p:tgtEl>
                                          <p:spTgt spid="10">
                                            <p:txEl>
                                              <p:pRg st="0" end="0"/>
                                            </p:txEl>
                                          </p:spTgt>
                                        </p:tgtEl>
                                      </p:cBhvr>
                                    </p:animEffect>
                                  </p:childTnLst>
                                </p:cTn>
                              </p:par>
                            </p:childTnLst>
                          </p:cTn>
                        </p:par>
                        <p:par>
                          <p:cTn id="25" fill="hold">
                            <p:stCondLst>
                              <p:cond delay="1000"/>
                            </p:stCondLst>
                            <p:childTnLst>
                              <p:par>
                                <p:cTn id="26" presetID="22" presetClass="entr" presetSubtype="1"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up)">
                                      <p:cBhvr>
                                        <p:cTn id="28" dur="500"/>
                                        <p:tgtEl>
                                          <p:spTgt spid="23"/>
                                        </p:tgtEl>
                                      </p:cBhvr>
                                    </p:animEffect>
                                  </p:childTnLst>
                                </p:cTn>
                              </p:par>
                            </p:childTnLst>
                          </p:cTn>
                        </p:par>
                        <p:par>
                          <p:cTn id="29" fill="hold">
                            <p:stCondLst>
                              <p:cond delay="1500"/>
                            </p:stCondLst>
                            <p:childTnLst>
                              <p:par>
                                <p:cTn id="30" presetID="22" presetClass="entr" presetSubtype="1"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up)">
                                      <p:cBhvr>
                                        <p:cTn id="32" dur="500"/>
                                        <p:tgtEl>
                                          <p:spTgt spid="24"/>
                                        </p:tgtEl>
                                      </p:cBhvr>
                                    </p:animEffect>
                                  </p:childTnLst>
                                </p:cTn>
                              </p:par>
                            </p:childTnLst>
                          </p:cTn>
                        </p:par>
                        <p:par>
                          <p:cTn id="33" fill="hold">
                            <p:stCondLst>
                              <p:cond delay="2000"/>
                            </p:stCondLst>
                            <p:childTnLst>
                              <p:par>
                                <p:cTn id="34" presetID="22" presetClass="entr" presetSubtype="1" fill="hold" grpId="0"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wipe(up)">
                                      <p:cBhvr>
                                        <p:cTn id="36" dur="500"/>
                                        <p:tgtEl>
                                          <p:spTgt spid="25"/>
                                        </p:tgtEl>
                                      </p:cBhvr>
                                    </p:animEffect>
                                  </p:childTnLst>
                                </p:cTn>
                              </p:par>
                            </p:childTnLst>
                          </p:cTn>
                        </p:par>
                        <p:par>
                          <p:cTn id="37" fill="hold">
                            <p:stCondLst>
                              <p:cond delay="2500"/>
                            </p:stCondLst>
                            <p:childTnLst>
                              <p:par>
                                <p:cTn id="38" presetID="22" presetClass="entr" presetSubtype="1"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wipe(up)">
                                      <p:cBhvr>
                                        <p:cTn id="4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animBg="1"/>
      <p:bldP spid="12" grpId="0"/>
      <p:bldP spid="23" grpId="0"/>
      <p:bldP spid="24" grpId="0"/>
      <p:bldP spid="25" grpId="0"/>
      <p:bldP spid="26"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1752600" y="267471"/>
            <a:ext cx="5638800" cy="353524"/>
          </a:xfrm>
          <a:prstGeom prst="rect">
            <a:avLst/>
          </a:prstGeom>
        </p:spPr>
        <p:txBody>
          <a:bodyPr wrap="none" lIns="0" tIns="0" rIns="0" bIns="0" anchor="ctr">
            <a:noAutofit/>
          </a:bodyPr>
          <a:lstStyle>
            <a:lvl1pPr algn="ctr">
              <a:defRPr sz="2400" b="1" baseline="0">
                <a:solidFill>
                  <a:schemeClr val="tx1">
                    <a:lumMod val="50000"/>
                    <a:lumOff val="50000"/>
                  </a:schemeClr>
                </a:solidFill>
              </a:defRPr>
            </a:lvl1pPr>
          </a:lstStyle>
          <a:p>
            <a:r>
              <a:rPr lang="en-US" dirty="0"/>
              <a:t>Click To Edit Master Title Style</a:t>
            </a:r>
          </a:p>
        </p:txBody>
      </p:sp>
      <p:sp>
        <p:nvSpPr>
          <p:cNvPr id="10" name="Text Placeholder 3"/>
          <p:cNvSpPr>
            <a:spLocks noGrp="1"/>
          </p:cNvSpPr>
          <p:nvPr>
            <p:ph type="body" sz="half" idx="2" hasCustomPrompt="1"/>
          </p:nvPr>
        </p:nvSpPr>
        <p:spPr>
          <a:xfrm>
            <a:off x="2514600" y="691292"/>
            <a:ext cx="4114800" cy="200746"/>
          </a:xfrm>
          <a:prstGeom prst="rect">
            <a:avLst/>
          </a:prstGeom>
        </p:spPr>
        <p:txBody>
          <a:bodyPr wrap="square" lIns="0" tIns="0" rIns="0" bIns="0" anchor="ctr">
            <a:noAutofit/>
          </a:bodyPr>
          <a:lstStyle>
            <a:lvl1pPr marL="0" indent="0" algn="ctr">
              <a:buNone/>
              <a:defRPr sz="1200" b="1" i="0" baseline="0">
                <a:solidFill>
                  <a:schemeClr val="tx1">
                    <a:lumMod val="50000"/>
                    <a:lumOff val="50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dirty="0"/>
              <a:t>Type the subtitle of your great here</a:t>
            </a:r>
          </a:p>
        </p:txBody>
      </p:sp>
      <p:sp>
        <p:nvSpPr>
          <p:cNvPr id="11" name="Flowchart: Off-page Connector 10"/>
          <p:cNvSpPr/>
          <p:nvPr userDrawn="1"/>
        </p:nvSpPr>
        <p:spPr>
          <a:xfrm>
            <a:off x="8534400" y="0"/>
            <a:ext cx="341768" cy="448115"/>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lide Number Placeholder 4"/>
          <p:cNvSpPr>
            <a:spLocks noGrp="1"/>
          </p:cNvSpPr>
          <p:nvPr>
            <p:ph type="sldNum" sz="quarter" idx="12"/>
          </p:nvPr>
        </p:nvSpPr>
        <p:spPr>
          <a:xfrm>
            <a:off x="8476444" y="86739"/>
            <a:ext cx="457681" cy="274637"/>
          </a:xfrm>
          <a:prstGeom prst="rect">
            <a:avLst/>
          </a:prstGeom>
        </p:spPr>
        <p:txBody>
          <a:bodyPr anchor="ctr"/>
          <a:lstStyle>
            <a:lvl1pPr algn="ctr">
              <a:defRPr sz="1000" b="1">
                <a:solidFill>
                  <a:schemeClr val="tx1">
                    <a:lumMod val="75000"/>
                    <a:lumOff val="25000"/>
                  </a:schemeClr>
                </a:solidFill>
              </a:defRPr>
            </a:lvl1pPr>
          </a:lstStyle>
          <a:p>
            <a:fld id="{C136B7D2-B98C-44FD-8D04-7EC62A564975}" type="slidenum">
              <a:rPr lang="en-US" smtClean="0"/>
              <a:pPr/>
              <a:t>‹#›</a:t>
            </a:fld>
            <a:endParaRPr lang="en-US" dirty="0"/>
          </a:p>
        </p:txBody>
      </p:sp>
      <p:sp>
        <p:nvSpPr>
          <p:cNvPr id="14" name="Rectangle 13"/>
          <p:cNvSpPr/>
          <p:nvPr userDrawn="1"/>
        </p:nvSpPr>
        <p:spPr>
          <a:xfrm>
            <a:off x="-1" y="5067300"/>
            <a:ext cx="1838326"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1826418" y="5067300"/>
            <a:ext cx="1838326"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3652837" y="5067300"/>
            <a:ext cx="1838326"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5479256" y="5067300"/>
            <a:ext cx="1838326"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305674" y="5067300"/>
            <a:ext cx="1838326"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22"/>
          <p:cNvGrpSpPr/>
          <p:nvPr userDrawn="1"/>
        </p:nvGrpSpPr>
        <p:grpSpPr>
          <a:xfrm>
            <a:off x="3886200" y="623345"/>
            <a:ext cx="1371600" cy="45719"/>
            <a:chOff x="3717234" y="921855"/>
            <a:chExt cx="1371600" cy="76200"/>
          </a:xfrm>
        </p:grpSpPr>
        <p:sp>
          <p:nvSpPr>
            <p:cNvPr id="13" name="Rectangle 12"/>
            <p:cNvSpPr/>
            <p:nvPr userDrawn="1"/>
          </p:nvSpPr>
          <p:spPr>
            <a:xfrm>
              <a:off x="3717234" y="921855"/>
              <a:ext cx="228600"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4002984" y="921855"/>
              <a:ext cx="228600"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4288734" y="921855"/>
              <a:ext cx="228600"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a:off x="4574484" y="921855"/>
              <a:ext cx="228600"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a:off x="4860234" y="921855"/>
              <a:ext cx="228600"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grpSp>
      <p:sp>
        <p:nvSpPr>
          <p:cNvPr id="24" name="Picture Placeholder 12"/>
          <p:cNvSpPr>
            <a:spLocks noGrp="1"/>
          </p:cNvSpPr>
          <p:nvPr>
            <p:ph type="pic" sz="quarter" idx="16" hasCustomPrompt="1"/>
          </p:nvPr>
        </p:nvSpPr>
        <p:spPr>
          <a:xfrm>
            <a:off x="982980" y="1352550"/>
            <a:ext cx="3429000" cy="2895600"/>
          </a:xfrm>
          <a:prstGeom prst="rect">
            <a:avLst/>
          </a:prstGeom>
          <a:ln w="38100">
            <a:solidFill>
              <a:schemeClr val="accent1"/>
            </a:solidFill>
          </a:ln>
          <a:effectLst>
            <a:reflection blurRad="6350" stA="52000" endA="300" endPos="35000" dir="5400000" sy="-100000" algn="bl" rotWithShape="0"/>
          </a:effectLst>
        </p:spPr>
        <p:txBody>
          <a:bodyPr tIns="182880" bIns="914400" anchor="b" anchorCtr="1"/>
          <a:lstStyle>
            <a:lvl1pPr algn="ctr" rtl="0">
              <a:buNone/>
              <a:defRPr sz="1400" b="1" baseline="0"/>
            </a:lvl1pPr>
          </a:lstStyle>
          <a:p>
            <a:r>
              <a:rPr lang="en-US" dirty="0"/>
              <a:t>Image holder</a:t>
            </a:r>
          </a:p>
        </p:txBody>
      </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lide(fromTop)">
                                      <p:cBhvr>
                                        <p:cTn id="7" dur="500"/>
                                        <p:tgtEl>
                                          <p:spTgt spid="11"/>
                                        </p:tgtEl>
                                      </p:cBhvr>
                                    </p:animEffect>
                                  </p:childTnLst>
                                </p:cTn>
                              </p:par>
                              <p:par>
                                <p:cTn id="8" presetID="12" presetClass="entr" presetSubtype="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slide(fromTop)">
                                      <p:cBhvr>
                                        <p:cTn id="10" dur="500"/>
                                        <p:tgtEl>
                                          <p:spTgt spid="12"/>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anim calcmode="lin" valueType="num">
                                      <p:cBhvr>
                                        <p:cTn id="14" dur="500" fill="hold"/>
                                        <p:tgtEl>
                                          <p:spTgt spid="9"/>
                                        </p:tgtEl>
                                        <p:attrNameLst>
                                          <p:attrName>ppt_x</p:attrName>
                                        </p:attrNameLst>
                                      </p:cBhvr>
                                      <p:tavLst>
                                        <p:tav tm="0">
                                          <p:val>
                                            <p:strVal val="#ppt_x"/>
                                          </p:val>
                                        </p:tav>
                                        <p:tav tm="100000">
                                          <p:val>
                                            <p:strVal val="#ppt_x"/>
                                          </p:val>
                                        </p:tav>
                                      </p:tavLst>
                                    </p:anim>
                                    <p:anim calcmode="lin" valueType="num">
                                      <p:cBhvr>
                                        <p:cTn id="15" dur="5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fade">
                                      <p:cBhvr>
                                        <p:cTn id="24" dur="500"/>
                                        <p:tgtEl>
                                          <p:spTgt spid="10">
                                            <p:txEl>
                                              <p:pRg st="0" end="0"/>
                                            </p:txEl>
                                          </p:spTgt>
                                        </p:tgtEl>
                                      </p:cBhvr>
                                    </p:animEffect>
                                  </p:childTnLst>
                                </p:cTn>
                              </p:par>
                            </p:childTnLst>
                          </p:cTn>
                        </p:par>
                        <p:par>
                          <p:cTn id="25" fill="hold">
                            <p:stCondLst>
                              <p:cond delay="1000"/>
                            </p:stCondLst>
                            <p:childTnLst>
                              <p:par>
                                <p:cTn id="26" presetID="22" presetClass="entr" presetSubtype="4"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ipe(down)">
                                      <p:cBhvr>
                                        <p:cTn id="2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animBg="1"/>
      <p:bldP spid="12" grpId="0"/>
      <p:bldP spid="24"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1752600" y="267471"/>
            <a:ext cx="5638800" cy="353524"/>
          </a:xfrm>
          <a:prstGeom prst="rect">
            <a:avLst/>
          </a:prstGeom>
        </p:spPr>
        <p:txBody>
          <a:bodyPr wrap="none" lIns="0" tIns="0" rIns="0" bIns="0" anchor="ctr">
            <a:noAutofit/>
          </a:bodyPr>
          <a:lstStyle>
            <a:lvl1pPr algn="ctr">
              <a:defRPr sz="2400" b="1" baseline="0">
                <a:solidFill>
                  <a:schemeClr val="tx1">
                    <a:lumMod val="50000"/>
                    <a:lumOff val="50000"/>
                  </a:schemeClr>
                </a:solidFill>
              </a:defRPr>
            </a:lvl1pPr>
          </a:lstStyle>
          <a:p>
            <a:r>
              <a:rPr lang="en-US" dirty="0"/>
              <a:t>Click To Edit Master Title Style</a:t>
            </a:r>
          </a:p>
        </p:txBody>
      </p:sp>
      <p:sp>
        <p:nvSpPr>
          <p:cNvPr id="10" name="Text Placeholder 3"/>
          <p:cNvSpPr>
            <a:spLocks noGrp="1"/>
          </p:cNvSpPr>
          <p:nvPr>
            <p:ph type="body" sz="half" idx="2" hasCustomPrompt="1"/>
          </p:nvPr>
        </p:nvSpPr>
        <p:spPr>
          <a:xfrm>
            <a:off x="2514600" y="691292"/>
            <a:ext cx="4114800" cy="200746"/>
          </a:xfrm>
          <a:prstGeom prst="rect">
            <a:avLst/>
          </a:prstGeom>
        </p:spPr>
        <p:txBody>
          <a:bodyPr wrap="square" lIns="0" tIns="0" rIns="0" bIns="0" anchor="ctr">
            <a:noAutofit/>
          </a:bodyPr>
          <a:lstStyle>
            <a:lvl1pPr marL="0" indent="0" algn="ctr">
              <a:buNone/>
              <a:defRPr sz="1200" b="1" i="0" baseline="0">
                <a:solidFill>
                  <a:schemeClr val="tx1">
                    <a:lumMod val="50000"/>
                    <a:lumOff val="50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dirty="0"/>
              <a:t>Type the subtitle of your great here</a:t>
            </a:r>
          </a:p>
        </p:txBody>
      </p:sp>
      <p:sp>
        <p:nvSpPr>
          <p:cNvPr id="11" name="Flowchart: Off-page Connector 10"/>
          <p:cNvSpPr/>
          <p:nvPr userDrawn="1"/>
        </p:nvSpPr>
        <p:spPr>
          <a:xfrm>
            <a:off x="8534400" y="0"/>
            <a:ext cx="341768" cy="448115"/>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lide Number Placeholder 4"/>
          <p:cNvSpPr>
            <a:spLocks noGrp="1"/>
          </p:cNvSpPr>
          <p:nvPr>
            <p:ph type="sldNum" sz="quarter" idx="12"/>
          </p:nvPr>
        </p:nvSpPr>
        <p:spPr>
          <a:xfrm>
            <a:off x="8476444" y="86739"/>
            <a:ext cx="457681" cy="274637"/>
          </a:xfrm>
          <a:prstGeom prst="rect">
            <a:avLst/>
          </a:prstGeom>
        </p:spPr>
        <p:txBody>
          <a:bodyPr anchor="ctr"/>
          <a:lstStyle>
            <a:lvl1pPr algn="ctr">
              <a:defRPr sz="1000" b="1">
                <a:solidFill>
                  <a:schemeClr val="tx1">
                    <a:lumMod val="75000"/>
                    <a:lumOff val="25000"/>
                  </a:schemeClr>
                </a:solidFill>
              </a:defRPr>
            </a:lvl1pPr>
          </a:lstStyle>
          <a:p>
            <a:fld id="{C136B7D2-B98C-44FD-8D04-7EC62A564975}" type="slidenum">
              <a:rPr lang="en-US" smtClean="0"/>
              <a:pPr/>
              <a:t>‹#›</a:t>
            </a:fld>
            <a:endParaRPr lang="en-US" dirty="0"/>
          </a:p>
        </p:txBody>
      </p:sp>
      <p:sp>
        <p:nvSpPr>
          <p:cNvPr id="14" name="Rectangle 13"/>
          <p:cNvSpPr/>
          <p:nvPr userDrawn="1"/>
        </p:nvSpPr>
        <p:spPr>
          <a:xfrm>
            <a:off x="-1" y="5067300"/>
            <a:ext cx="1838326"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1826418" y="5067300"/>
            <a:ext cx="1838326"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3652837" y="5067300"/>
            <a:ext cx="1838326"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5479256" y="5067300"/>
            <a:ext cx="1838326"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305674" y="5067300"/>
            <a:ext cx="1838326"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22"/>
          <p:cNvGrpSpPr/>
          <p:nvPr userDrawn="1"/>
        </p:nvGrpSpPr>
        <p:grpSpPr>
          <a:xfrm>
            <a:off x="3886200" y="623345"/>
            <a:ext cx="1371600" cy="45719"/>
            <a:chOff x="3717234" y="921855"/>
            <a:chExt cx="1371600" cy="76200"/>
          </a:xfrm>
        </p:grpSpPr>
        <p:sp>
          <p:nvSpPr>
            <p:cNvPr id="13" name="Rectangle 12"/>
            <p:cNvSpPr/>
            <p:nvPr userDrawn="1"/>
          </p:nvSpPr>
          <p:spPr>
            <a:xfrm>
              <a:off x="3717234" y="921855"/>
              <a:ext cx="228600"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4002984" y="921855"/>
              <a:ext cx="228600"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4288734" y="921855"/>
              <a:ext cx="228600"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a:off x="4574484" y="921855"/>
              <a:ext cx="228600"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a:off x="4860234" y="921855"/>
              <a:ext cx="228600"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grpSp>
      <p:sp>
        <p:nvSpPr>
          <p:cNvPr id="28" name="Picture Placeholder 12"/>
          <p:cNvSpPr>
            <a:spLocks noGrp="1"/>
          </p:cNvSpPr>
          <p:nvPr>
            <p:ph type="pic" sz="quarter" idx="16" hasCustomPrompt="1"/>
          </p:nvPr>
        </p:nvSpPr>
        <p:spPr>
          <a:xfrm>
            <a:off x="5334000" y="1353272"/>
            <a:ext cx="1981200" cy="1974942"/>
          </a:xfrm>
          <a:prstGeom prst="ellipse">
            <a:avLst/>
          </a:prstGeom>
          <a:ln>
            <a:noFill/>
          </a:ln>
          <a:effectLst/>
        </p:spPr>
        <p:txBody>
          <a:bodyPr tIns="0" bIns="0" anchor="b" anchorCtr="1"/>
          <a:lstStyle>
            <a:lvl1pPr algn="ctr" rtl="0">
              <a:buNone/>
              <a:defRPr sz="1200" b="1" baseline="0"/>
            </a:lvl1pPr>
          </a:lstStyle>
          <a:p>
            <a:r>
              <a:rPr lang="en-US" dirty="0"/>
              <a:t>Image holder</a:t>
            </a:r>
          </a:p>
        </p:txBody>
      </p:sp>
      <p:sp>
        <p:nvSpPr>
          <p:cNvPr id="29" name="Picture Placeholder 12"/>
          <p:cNvSpPr>
            <a:spLocks noGrp="1"/>
          </p:cNvSpPr>
          <p:nvPr>
            <p:ph type="pic" sz="quarter" idx="17" hasCustomPrompt="1"/>
          </p:nvPr>
        </p:nvSpPr>
        <p:spPr>
          <a:xfrm>
            <a:off x="1905000" y="1352550"/>
            <a:ext cx="1981200" cy="1974942"/>
          </a:xfrm>
          <a:prstGeom prst="ellipse">
            <a:avLst/>
          </a:prstGeom>
          <a:ln>
            <a:noFill/>
          </a:ln>
          <a:effectLst/>
        </p:spPr>
        <p:txBody>
          <a:bodyPr tIns="0" bIns="0" anchor="b" anchorCtr="1"/>
          <a:lstStyle>
            <a:lvl1pPr algn="ctr" rtl="0">
              <a:buNone/>
              <a:defRPr sz="1200" b="1" baseline="0"/>
            </a:lvl1pPr>
          </a:lstStyle>
          <a:p>
            <a:r>
              <a:rPr lang="en-US" dirty="0"/>
              <a:t>Image holder</a:t>
            </a:r>
          </a:p>
        </p:txBody>
      </p:sp>
      <p:sp>
        <p:nvSpPr>
          <p:cNvPr id="36" name="Arc 35"/>
          <p:cNvSpPr/>
          <p:nvPr userDrawn="1"/>
        </p:nvSpPr>
        <p:spPr>
          <a:xfrm>
            <a:off x="1934817" y="1352550"/>
            <a:ext cx="1981200" cy="1981200"/>
          </a:xfrm>
          <a:prstGeom prst="arc">
            <a:avLst>
              <a:gd name="adj1" fmla="val 16155453"/>
              <a:gd name="adj2" fmla="val 5308937"/>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Arc 43"/>
          <p:cNvSpPr/>
          <p:nvPr userDrawn="1"/>
        </p:nvSpPr>
        <p:spPr>
          <a:xfrm rot="10800000">
            <a:off x="5314122" y="1352550"/>
            <a:ext cx="1981200" cy="1981200"/>
          </a:xfrm>
          <a:prstGeom prst="arc">
            <a:avLst>
              <a:gd name="adj1" fmla="val 16155453"/>
              <a:gd name="adj2" fmla="val 5412432"/>
            </a:avLst>
          </a:prstGeom>
          <a:ln w="381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lide(fromTop)">
                                      <p:cBhvr>
                                        <p:cTn id="7" dur="500"/>
                                        <p:tgtEl>
                                          <p:spTgt spid="11"/>
                                        </p:tgtEl>
                                      </p:cBhvr>
                                    </p:animEffect>
                                  </p:childTnLst>
                                </p:cTn>
                              </p:par>
                              <p:par>
                                <p:cTn id="8" presetID="12" presetClass="entr" presetSubtype="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slide(fromTop)">
                                      <p:cBhvr>
                                        <p:cTn id="10" dur="500"/>
                                        <p:tgtEl>
                                          <p:spTgt spid="12"/>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anim calcmode="lin" valueType="num">
                                      <p:cBhvr>
                                        <p:cTn id="14" dur="500" fill="hold"/>
                                        <p:tgtEl>
                                          <p:spTgt spid="9"/>
                                        </p:tgtEl>
                                        <p:attrNameLst>
                                          <p:attrName>ppt_x</p:attrName>
                                        </p:attrNameLst>
                                      </p:cBhvr>
                                      <p:tavLst>
                                        <p:tav tm="0">
                                          <p:val>
                                            <p:strVal val="#ppt_x"/>
                                          </p:val>
                                        </p:tav>
                                        <p:tav tm="100000">
                                          <p:val>
                                            <p:strVal val="#ppt_x"/>
                                          </p:val>
                                        </p:tav>
                                      </p:tavLst>
                                    </p:anim>
                                    <p:anim calcmode="lin" valueType="num">
                                      <p:cBhvr>
                                        <p:cTn id="15" dur="5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fade">
                                      <p:cBhvr>
                                        <p:cTn id="24" dur="500"/>
                                        <p:tgtEl>
                                          <p:spTgt spid="10">
                                            <p:txEl>
                                              <p:pRg st="0" end="0"/>
                                            </p:txEl>
                                          </p:spTgt>
                                        </p:tgtEl>
                                      </p:cBhvr>
                                    </p:animEffect>
                                  </p:childTnLst>
                                </p:cTn>
                              </p:par>
                            </p:childTnLst>
                          </p:cTn>
                        </p:par>
                        <p:par>
                          <p:cTn id="25" fill="hold">
                            <p:stCondLst>
                              <p:cond delay="1000"/>
                            </p:stCondLst>
                            <p:childTnLst>
                              <p:par>
                                <p:cTn id="26" presetID="31" presetClass="entr" presetSubtype="0" fill="hold" grpId="0" nodeType="afterEffect">
                                  <p:stCondLst>
                                    <p:cond delay="0"/>
                                  </p:stCondLst>
                                  <p:iterate type="lt">
                                    <p:tmPct val="5000"/>
                                  </p:iterate>
                                  <p:childTnLst>
                                    <p:set>
                                      <p:cBhvr>
                                        <p:cTn id="27" dur="1" fill="hold">
                                          <p:stCondLst>
                                            <p:cond delay="0"/>
                                          </p:stCondLst>
                                        </p:cTn>
                                        <p:tgtEl>
                                          <p:spTgt spid="36"/>
                                        </p:tgtEl>
                                        <p:attrNameLst>
                                          <p:attrName>style.visibility</p:attrName>
                                        </p:attrNameLst>
                                      </p:cBhvr>
                                      <p:to>
                                        <p:strVal val="visible"/>
                                      </p:to>
                                    </p:set>
                                    <p:anim calcmode="lin" valueType="num">
                                      <p:cBhvr>
                                        <p:cTn id="28" dur="500" fill="hold"/>
                                        <p:tgtEl>
                                          <p:spTgt spid="36"/>
                                        </p:tgtEl>
                                        <p:attrNameLst>
                                          <p:attrName>ppt_w</p:attrName>
                                        </p:attrNameLst>
                                      </p:cBhvr>
                                      <p:tavLst>
                                        <p:tav tm="0">
                                          <p:val>
                                            <p:fltVal val="0"/>
                                          </p:val>
                                        </p:tav>
                                        <p:tav tm="100000">
                                          <p:val>
                                            <p:strVal val="#ppt_w"/>
                                          </p:val>
                                        </p:tav>
                                      </p:tavLst>
                                    </p:anim>
                                    <p:anim calcmode="lin" valueType="num">
                                      <p:cBhvr>
                                        <p:cTn id="29" dur="500" fill="hold"/>
                                        <p:tgtEl>
                                          <p:spTgt spid="36"/>
                                        </p:tgtEl>
                                        <p:attrNameLst>
                                          <p:attrName>ppt_h</p:attrName>
                                        </p:attrNameLst>
                                      </p:cBhvr>
                                      <p:tavLst>
                                        <p:tav tm="0">
                                          <p:val>
                                            <p:fltVal val="0"/>
                                          </p:val>
                                        </p:tav>
                                        <p:tav tm="100000">
                                          <p:val>
                                            <p:strVal val="#ppt_h"/>
                                          </p:val>
                                        </p:tav>
                                      </p:tavLst>
                                    </p:anim>
                                    <p:anim calcmode="lin" valueType="num">
                                      <p:cBhvr>
                                        <p:cTn id="30" dur="500" fill="hold"/>
                                        <p:tgtEl>
                                          <p:spTgt spid="36"/>
                                        </p:tgtEl>
                                        <p:attrNameLst>
                                          <p:attrName>style.rotation</p:attrName>
                                        </p:attrNameLst>
                                      </p:cBhvr>
                                      <p:tavLst>
                                        <p:tav tm="0">
                                          <p:val>
                                            <p:fltVal val="90"/>
                                          </p:val>
                                        </p:tav>
                                        <p:tav tm="100000">
                                          <p:val>
                                            <p:fltVal val="0"/>
                                          </p:val>
                                        </p:tav>
                                      </p:tavLst>
                                    </p:anim>
                                    <p:animEffect transition="in" filter="fade">
                                      <p:cBhvr>
                                        <p:cTn id="31" dur="500"/>
                                        <p:tgtEl>
                                          <p:spTgt spid="36"/>
                                        </p:tgtEl>
                                      </p:cBhvr>
                                    </p:animEffect>
                                  </p:childTnLst>
                                </p:cTn>
                              </p:par>
                            </p:childTnLst>
                          </p:cTn>
                        </p:par>
                        <p:par>
                          <p:cTn id="32" fill="hold">
                            <p:stCondLst>
                              <p:cond delay="1000"/>
                            </p:stCondLst>
                            <p:childTnLst>
                              <p:par>
                                <p:cTn id="33" presetID="49" presetClass="entr" presetSubtype="0" decel="100000"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p:cTn id="35" dur="500" fill="hold"/>
                                        <p:tgtEl>
                                          <p:spTgt spid="29"/>
                                        </p:tgtEl>
                                        <p:attrNameLst>
                                          <p:attrName>ppt_w</p:attrName>
                                        </p:attrNameLst>
                                      </p:cBhvr>
                                      <p:tavLst>
                                        <p:tav tm="0">
                                          <p:val>
                                            <p:fltVal val="0"/>
                                          </p:val>
                                        </p:tav>
                                        <p:tav tm="100000">
                                          <p:val>
                                            <p:strVal val="#ppt_w"/>
                                          </p:val>
                                        </p:tav>
                                      </p:tavLst>
                                    </p:anim>
                                    <p:anim calcmode="lin" valueType="num">
                                      <p:cBhvr>
                                        <p:cTn id="36" dur="500" fill="hold"/>
                                        <p:tgtEl>
                                          <p:spTgt spid="29"/>
                                        </p:tgtEl>
                                        <p:attrNameLst>
                                          <p:attrName>ppt_h</p:attrName>
                                        </p:attrNameLst>
                                      </p:cBhvr>
                                      <p:tavLst>
                                        <p:tav tm="0">
                                          <p:val>
                                            <p:fltVal val="0"/>
                                          </p:val>
                                        </p:tav>
                                        <p:tav tm="100000">
                                          <p:val>
                                            <p:strVal val="#ppt_h"/>
                                          </p:val>
                                        </p:tav>
                                      </p:tavLst>
                                    </p:anim>
                                    <p:anim calcmode="lin" valueType="num">
                                      <p:cBhvr>
                                        <p:cTn id="37" dur="500" fill="hold"/>
                                        <p:tgtEl>
                                          <p:spTgt spid="29"/>
                                        </p:tgtEl>
                                        <p:attrNameLst>
                                          <p:attrName>style.rotation</p:attrName>
                                        </p:attrNameLst>
                                      </p:cBhvr>
                                      <p:tavLst>
                                        <p:tav tm="0">
                                          <p:val>
                                            <p:fltVal val="360"/>
                                          </p:val>
                                        </p:tav>
                                        <p:tav tm="100000">
                                          <p:val>
                                            <p:fltVal val="0"/>
                                          </p:val>
                                        </p:tav>
                                      </p:tavLst>
                                    </p:anim>
                                    <p:animEffect transition="in" filter="fade">
                                      <p:cBhvr>
                                        <p:cTn id="38" dur="500"/>
                                        <p:tgtEl>
                                          <p:spTgt spid="29"/>
                                        </p:tgtEl>
                                      </p:cBhvr>
                                    </p:animEffect>
                                  </p:childTnLst>
                                </p:cTn>
                              </p:par>
                            </p:childTnLst>
                          </p:cTn>
                        </p:par>
                        <p:par>
                          <p:cTn id="39" fill="hold">
                            <p:stCondLst>
                              <p:cond delay="1500"/>
                            </p:stCondLst>
                            <p:childTnLst>
                              <p:par>
                                <p:cTn id="40" presetID="31" presetClass="entr" presetSubtype="0" fill="hold" grpId="0" nodeType="afterEffect">
                                  <p:stCondLst>
                                    <p:cond delay="0"/>
                                  </p:stCondLst>
                                  <p:iterate type="lt">
                                    <p:tmPct val="5000"/>
                                  </p:iterate>
                                  <p:childTnLst>
                                    <p:set>
                                      <p:cBhvr>
                                        <p:cTn id="41" dur="1" fill="hold">
                                          <p:stCondLst>
                                            <p:cond delay="0"/>
                                          </p:stCondLst>
                                        </p:cTn>
                                        <p:tgtEl>
                                          <p:spTgt spid="44"/>
                                        </p:tgtEl>
                                        <p:attrNameLst>
                                          <p:attrName>style.visibility</p:attrName>
                                        </p:attrNameLst>
                                      </p:cBhvr>
                                      <p:to>
                                        <p:strVal val="visible"/>
                                      </p:to>
                                    </p:set>
                                    <p:anim calcmode="lin" valueType="num">
                                      <p:cBhvr>
                                        <p:cTn id="42" dur="500" fill="hold"/>
                                        <p:tgtEl>
                                          <p:spTgt spid="44"/>
                                        </p:tgtEl>
                                        <p:attrNameLst>
                                          <p:attrName>ppt_w</p:attrName>
                                        </p:attrNameLst>
                                      </p:cBhvr>
                                      <p:tavLst>
                                        <p:tav tm="0">
                                          <p:val>
                                            <p:fltVal val="0"/>
                                          </p:val>
                                        </p:tav>
                                        <p:tav tm="100000">
                                          <p:val>
                                            <p:strVal val="#ppt_w"/>
                                          </p:val>
                                        </p:tav>
                                      </p:tavLst>
                                    </p:anim>
                                    <p:anim calcmode="lin" valueType="num">
                                      <p:cBhvr>
                                        <p:cTn id="43" dur="500" fill="hold"/>
                                        <p:tgtEl>
                                          <p:spTgt spid="44"/>
                                        </p:tgtEl>
                                        <p:attrNameLst>
                                          <p:attrName>ppt_h</p:attrName>
                                        </p:attrNameLst>
                                      </p:cBhvr>
                                      <p:tavLst>
                                        <p:tav tm="0">
                                          <p:val>
                                            <p:fltVal val="0"/>
                                          </p:val>
                                        </p:tav>
                                        <p:tav tm="100000">
                                          <p:val>
                                            <p:strVal val="#ppt_h"/>
                                          </p:val>
                                        </p:tav>
                                      </p:tavLst>
                                    </p:anim>
                                    <p:anim calcmode="lin" valueType="num">
                                      <p:cBhvr>
                                        <p:cTn id="44" dur="500" fill="hold"/>
                                        <p:tgtEl>
                                          <p:spTgt spid="44"/>
                                        </p:tgtEl>
                                        <p:attrNameLst>
                                          <p:attrName>style.rotation</p:attrName>
                                        </p:attrNameLst>
                                      </p:cBhvr>
                                      <p:tavLst>
                                        <p:tav tm="0">
                                          <p:val>
                                            <p:fltVal val="90"/>
                                          </p:val>
                                        </p:tav>
                                        <p:tav tm="100000">
                                          <p:val>
                                            <p:fltVal val="0"/>
                                          </p:val>
                                        </p:tav>
                                      </p:tavLst>
                                    </p:anim>
                                    <p:animEffect transition="in" filter="fade">
                                      <p:cBhvr>
                                        <p:cTn id="45" dur="500"/>
                                        <p:tgtEl>
                                          <p:spTgt spid="44"/>
                                        </p:tgtEl>
                                      </p:cBhvr>
                                    </p:animEffect>
                                  </p:childTnLst>
                                </p:cTn>
                              </p:par>
                            </p:childTnLst>
                          </p:cTn>
                        </p:par>
                        <p:par>
                          <p:cTn id="46" fill="hold">
                            <p:stCondLst>
                              <p:cond delay="2000"/>
                            </p:stCondLst>
                            <p:childTnLst>
                              <p:par>
                                <p:cTn id="47" presetID="49" presetClass="entr" presetSubtype="0" decel="100000"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p:cTn id="49" dur="500" fill="hold"/>
                                        <p:tgtEl>
                                          <p:spTgt spid="28"/>
                                        </p:tgtEl>
                                        <p:attrNameLst>
                                          <p:attrName>ppt_w</p:attrName>
                                        </p:attrNameLst>
                                      </p:cBhvr>
                                      <p:tavLst>
                                        <p:tav tm="0">
                                          <p:val>
                                            <p:fltVal val="0"/>
                                          </p:val>
                                        </p:tav>
                                        <p:tav tm="100000">
                                          <p:val>
                                            <p:strVal val="#ppt_w"/>
                                          </p:val>
                                        </p:tav>
                                      </p:tavLst>
                                    </p:anim>
                                    <p:anim calcmode="lin" valueType="num">
                                      <p:cBhvr>
                                        <p:cTn id="50" dur="500" fill="hold"/>
                                        <p:tgtEl>
                                          <p:spTgt spid="28"/>
                                        </p:tgtEl>
                                        <p:attrNameLst>
                                          <p:attrName>ppt_h</p:attrName>
                                        </p:attrNameLst>
                                      </p:cBhvr>
                                      <p:tavLst>
                                        <p:tav tm="0">
                                          <p:val>
                                            <p:fltVal val="0"/>
                                          </p:val>
                                        </p:tav>
                                        <p:tav tm="100000">
                                          <p:val>
                                            <p:strVal val="#ppt_h"/>
                                          </p:val>
                                        </p:tav>
                                      </p:tavLst>
                                    </p:anim>
                                    <p:anim calcmode="lin" valueType="num">
                                      <p:cBhvr>
                                        <p:cTn id="51" dur="500" fill="hold"/>
                                        <p:tgtEl>
                                          <p:spTgt spid="28"/>
                                        </p:tgtEl>
                                        <p:attrNameLst>
                                          <p:attrName>style.rotation</p:attrName>
                                        </p:attrNameLst>
                                      </p:cBhvr>
                                      <p:tavLst>
                                        <p:tav tm="0">
                                          <p:val>
                                            <p:fltVal val="360"/>
                                          </p:val>
                                        </p:tav>
                                        <p:tav tm="100000">
                                          <p:val>
                                            <p:fltVal val="0"/>
                                          </p:val>
                                        </p:tav>
                                      </p:tavLst>
                                    </p:anim>
                                    <p:animEffect transition="in" filter="fade">
                                      <p:cBhvr>
                                        <p:cTn id="5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animBg="1"/>
      <p:bldP spid="12" grpId="0"/>
      <p:bldP spid="28" grpId="0"/>
      <p:bldP spid="29" grpId="0"/>
      <p:bldP spid="36" grpId="0" animBg="1"/>
      <p:bldP spid="44"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1752600" y="267471"/>
            <a:ext cx="5638800" cy="353524"/>
          </a:xfrm>
          <a:prstGeom prst="rect">
            <a:avLst/>
          </a:prstGeom>
        </p:spPr>
        <p:txBody>
          <a:bodyPr wrap="none" lIns="0" tIns="0" rIns="0" bIns="0" anchor="ctr">
            <a:noAutofit/>
          </a:bodyPr>
          <a:lstStyle>
            <a:lvl1pPr algn="ctr">
              <a:defRPr sz="2400" b="1" baseline="0">
                <a:solidFill>
                  <a:schemeClr val="tx1">
                    <a:lumMod val="50000"/>
                    <a:lumOff val="50000"/>
                  </a:schemeClr>
                </a:solidFill>
              </a:defRPr>
            </a:lvl1pPr>
          </a:lstStyle>
          <a:p>
            <a:r>
              <a:rPr lang="en-US" dirty="0"/>
              <a:t>Click To Edit Master Title Style</a:t>
            </a:r>
          </a:p>
        </p:txBody>
      </p:sp>
      <p:sp>
        <p:nvSpPr>
          <p:cNvPr id="10" name="Text Placeholder 3"/>
          <p:cNvSpPr>
            <a:spLocks noGrp="1"/>
          </p:cNvSpPr>
          <p:nvPr>
            <p:ph type="body" sz="half" idx="2" hasCustomPrompt="1"/>
          </p:nvPr>
        </p:nvSpPr>
        <p:spPr>
          <a:xfrm>
            <a:off x="2514600" y="691292"/>
            <a:ext cx="4114800" cy="200746"/>
          </a:xfrm>
          <a:prstGeom prst="rect">
            <a:avLst/>
          </a:prstGeom>
        </p:spPr>
        <p:txBody>
          <a:bodyPr wrap="square" lIns="0" tIns="0" rIns="0" bIns="0" anchor="ctr">
            <a:noAutofit/>
          </a:bodyPr>
          <a:lstStyle>
            <a:lvl1pPr marL="0" indent="0" algn="ctr">
              <a:buNone/>
              <a:defRPr sz="1200" b="1" i="0" baseline="0">
                <a:solidFill>
                  <a:schemeClr val="tx1">
                    <a:lumMod val="50000"/>
                    <a:lumOff val="50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dirty="0"/>
              <a:t>Type the subtitle of your great here</a:t>
            </a:r>
          </a:p>
        </p:txBody>
      </p:sp>
      <p:sp>
        <p:nvSpPr>
          <p:cNvPr id="11" name="Flowchart: Off-page Connector 10"/>
          <p:cNvSpPr/>
          <p:nvPr userDrawn="1"/>
        </p:nvSpPr>
        <p:spPr>
          <a:xfrm>
            <a:off x="8534400" y="0"/>
            <a:ext cx="341768" cy="448115"/>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lide Number Placeholder 4"/>
          <p:cNvSpPr>
            <a:spLocks noGrp="1"/>
          </p:cNvSpPr>
          <p:nvPr>
            <p:ph type="sldNum" sz="quarter" idx="12"/>
          </p:nvPr>
        </p:nvSpPr>
        <p:spPr>
          <a:xfrm>
            <a:off x="8476444" y="86739"/>
            <a:ext cx="457681" cy="274637"/>
          </a:xfrm>
          <a:prstGeom prst="rect">
            <a:avLst/>
          </a:prstGeom>
        </p:spPr>
        <p:txBody>
          <a:bodyPr anchor="ctr"/>
          <a:lstStyle>
            <a:lvl1pPr algn="ctr">
              <a:defRPr sz="1000" b="1">
                <a:solidFill>
                  <a:schemeClr val="tx1">
                    <a:lumMod val="75000"/>
                    <a:lumOff val="25000"/>
                  </a:schemeClr>
                </a:solidFill>
              </a:defRPr>
            </a:lvl1pPr>
          </a:lstStyle>
          <a:p>
            <a:fld id="{C136B7D2-B98C-44FD-8D04-7EC62A564975}" type="slidenum">
              <a:rPr lang="en-US" smtClean="0"/>
              <a:pPr/>
              <a:t>‹#›</a:t>
            </a:fld>
            <a:endParaRPr lang="en-US" dirty="0"/>
          </a:p>
        </p:txBody>
      </p:sp>
      <p:sp>
        <p:nvSpPr>
          <p:cNvPr id="14" name="Rectangle 13"/>
          <p:cNvSpPr/>
          <p:nvPr userDrawn="1"/>
        </p:nvSpPr>
        <p:spPr>
          <a:xfrm>
            <a:off x="-1" y="5067300"/>
            <a:ext cx="1838326"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1826418" y="5067300"/>
            <a:ext cx="1838326"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3652837" y="5067300"/>
            <a:ext cx="1838326"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5479256" y="5067300"/>
            <a:ext cx="1838326"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305674" y="5067300"/>
            <a:ext cx="1838326"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22"/>
          <p:cNvGrpSpPr/>
          <p:nvPr userDrawn="1"/>
        </p:nvGrpSpPr>
        <p:grpSpPr>
          <a:xfrm>
            <a:off x="3886200" y="623345"/>
            <a:ext cx="1371600" cy="45719"/>
            <a:chOff x="3717234" y="921855"/>
            <a:chExt cx="1371600" cy="76200"/>
          </a:xfrm>
        </p:grpSpPr>
        <p:sp>
          <p:nvSpPr>
            <p:cNvPr id="13" name="Rectangle 12"/>
            <p:cNvSpPr/>
            <p:nvPr userDrawn="1"/>
          </p:nvSpPr>
          <p:spPr>
            <a:xfrm>
              <a:off x="3717234" y="921855"/>
              <a:ext cx="228600"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4002984" y="921855"/>
              <a:ext cx="228600"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4288734" y="921855"/>
              <a:ext cx="228600"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a:off x="4574484" y="921855"/>
              <a:ext cx="228600"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a:off x="4860234" y="921855"/>
              <a:ext cx="228600"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grpSp>
      <p:sp>
        <p:nvSpPr>
          <p:cNvPr id="23" name="Picture Placeholder 12"/>
          <p:cNvSpPr>
            <a:spLocks noGrp="1"/>
          </p:cNvSpPr>
          <p:nvPr>
            <p:ph type="pic" sz="quarter" idx="16" hasCustomPrompt="1"/>
          </p:nvPr>
        </p:nvSpPr>
        <p:spPr>
          <a:xfrm>
            <a:off x="0" y="1100323"/>
            <a:ext cx="1819275" cy="1800226"/>
          </a:xfrm>
          <a:prstGeom prst="rect">
            <a:avLst/>
          </a:prstGeom>
          <a:ln>
            <a:noFill/>
          </a:ln>
        </p:spPr>
        <p:txBody>
          <a:bodyPr tIns="0" bIns="457200" anchor="b" anchorCtr="1"/>
          <a:lstStyle>
            <a:lvl1pPr algn="ctr" rtl="0">
              <a:buNone/>
              <a:defRPr sz="1400" b="1" baseline="0"/>
            </a:lvl1pPr>
          </a:lstStyle>
          <a:p>
            <a:r>
              <a:rPr lang="en-US" dirty="0"/>
              <a:t>Image holder</a:t>
            </a:r>
          </a:p>
        </p:txBody>
      </p:sp>
      <p:sp>
        <p:nvSpPr>
          <p:cNvPr id="24" name="Picture Placeholder 12"/>
          <p:cNvSpPr>
            <a:spLocks noGrp="1"/>
          </p:cNvSpPr>
          <p:nvPr>
            <p:ph type="pic" sz="quarter" idx="17" hasCustomPrompt="1"/>
          </p:nvPr>
        </p:nvSpPr>
        <p:spPr>
          <a:xfrm>
            <a:off x="3649980" y="1100323"/>
            <a:ext cx="1828800" cy="1800226"/>
          </a:xfrm>
          <a:prstGeom prst="rect">
            <a:avLst/>
          </a:prstGeom>
          <a:ln>
            <a:noFill/>
          </a:ln>
        </p:spPr>
        <p:txBody>
          <a:bodyPr tIns="0" bIns="457200" anchor="b" anchorCtr="1"/>
          <a:lstStyle>
            <a:lvl1pPr algn="ctr" rtl="0">
              <a:buNone/>
              <a:defRPr sz="1400" b="1" baseline="0"/>
            </a:lvl1pPr>
          </a:lstStyle>
          <a:p>
            <a:r>
              <a:rPr lang="en-US" dirty="0"/>
              <a:t>Image holder</a:t>
            </a:r>
          </a:p>
        </p:txBody>
      </p:sp>
      <p:sp>
        <p:nvSpPr>
          <p:cNvPr id="25" name="Picture Placeholder 12"/>
          <p:cNvSpPr>
            <a:spLocks noGrp="1"/>
          </p:cNvSpPr>
          <p:nvPr>
            <p:ph type="pic" sz="quarter" idx="18" hasCustomPrompt="1"/>
          </p:nvPr>
        </p:nvSpPr>
        <p:spPr>
          <a:xfrm>
            <a:off x="1819275" y="2905124"/>
            <a:ext cx="1828800" cy="1800226"/>
          </a:xfrm>
          <a:prstGeom prst="rect">
            <a:avLst/>
          </a:prstGeom>
          <a:ln>
            <a:noFill/>
          </a:ln>
        </p:spPr>
        <p:txBody>
          <a:bodyPr tIns="0" bIns="457200" anchor="b" anchorCtr="1"/>
          <a:lstStyle>
            <a:lvl1pPr algn="ctr" rtl="0">
              <a:buNone/>
              <a:defRPr sz="1400" b="1" baseline="0"/>
            </a:lvl1pPr>
          </a:lstStyle>
          <a:p>
            <a:r>
              <a:rPr lang="en-US" dirty="0"/>
              <a:t>Image holder</a:t>
            </a:r>
          </a:p>
        </p:txBody>
      </p:sp>
      <p:sp>
        <p:nvSpPr>
          <p:cNvPr id="26" name="Picture Placeholder 12"/>
          <p:cNvSpPr>
            <a:spLocks noGrp="1"/>
          </p:cNvSpPr>
          <p:nvPr>
            <p:ph type="pic" sz="quarter" idx="19" hasCustomPrompt="1"/>
          </p:nvPr>
        </p:nvSpPr>
        <p:spPr>
          <a:xfrm>
            <a:off x="5476875" y="2905124"/>
            <a:ext cx="1828800" cy="1800226"/>
          </a:xfrm>
          <a:prstGeom prst="rect">
            <a:avLst/>
          </a:prstGeom>
          <a:ln>
            <a:noFill/>
          </a:ln>
        </p:spPr>
        <p:txBody>
          <a:bodyPr tIns="0" bIns="457200" anchor="b" anchorCtr="1"/>
          <a:lstStyle>
            <a:lvl1pPr algn="ctr" rtl="0">
              <a:buNone/>
              <a:defRPr sz="1400" b="1" baseline="0"/>
            </a:lvl1pPr>
          </a:lstStyle>
          <a:p>
            <a:r>
              <a:rPr lang="en-US" dirty="0"/>
              <a:t>Image holder</a:t>
            </a:r>
          </a:p>
        </p:txBody>
      </p:sp>
      <p:sp>
        <p:nvSpPr>
          <p:cNvPr id="27" name="Picture Placeholder 12"/>
          <p:cNvSpPr>
            <a:spLocks noGrp="1"/>
          </p:cNvSpPr>
          <p:nvPr>
            <p:ph type="pic" sz="quarter" idx="20" hasCustomPrompt="1"/>
          </p:nvPr>
        </p:nvSpPr>
        <p:spPr>
          <a:xfrm>
            <a:off x="7305674" y="1099372"/>
            <a:ext cx="1838325" cy="1800226"/>
          </a:xfrm>
          <a:prstGeom prst="rect">
            <a:avLst/>
          </a:prstGeom>
          <a:ln>
            <a:noFill/>
          </a:ln>
        </p:spPr>
        <p:txBody>
          <a:bodyPr tIns="0" bIns="457200" anchor="b" anchorCtr="1"/>
          <a:lstStyle>
            <a:lvl1pPr algn="ctr" rtl="0">
              <a:buNone/>
              <a:defRPr sz="1400" b="1" baseline="0"/>
            </a:lvl1pPr>
          </a:lstStyle>
          <a:p>
            <a:r>
              <a:rPr lang="en-US" dirty="0"/>
              <a:t>Image holder</a:t>
            </a:r>
          </a:p>
        </p:txBody>
      </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lide(fromTop)">
                                      <p:cBhvr>
                                        <p:cTn id="7" dur="500"/>
                                        <p:tgtEl>
                                          <p:spTgt spid="11"/>
                                        </p:tgtEl>
                                      </p:cBhvr>
                                    </p:animEffect>
                                  </p:childTnLst>
                                </p:cTn>
                              </p:par>
                              <p:par>
                                <p:cTn id="8" presetID="12" presetClass="entr" presetSubtype="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slide(fromTop)">
                                      <p:cBhvr>
                                        <p:cTn id="10" dur="500"/>
                                        <p:tgtEl>
                                          <p:spTgt spid="12"/>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anim calcmode="lin" valueType="num">
                                      <p:cBhvr>
                                        <p:cTn id="14" dur="500" fill="hold"/>
                                        <p:tgtEl>
                                          <p:spTgt spid="9"/>
                                        </p:tgtEl>
                                        <p:attrNameLst>
                                          <p:attrName>ppt_x</p:attrName>
                                        </p:attrNameLst>
                                      </p:cBhvr>
                                      <p:tavLst>
                                        <p:tav tm="0">
                                          <p:val>
                                            <p:strVal val="#ppt_x"/>
                                          </p:val>
                                        </p:tav>
                                        <p:tav tm="100000">
                                          <p:val>
                                            <p:strVal val="#ppt_x"/>
                                          </p:val>
                                        </p:tav>
                                      </p:tavLst>
                                    </p:anim>
                                    <p:anim calcmode="lin" valueType="num">
                                      <p:cBhvr>
                                        <p:cTn id="15" dur="5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fade">
                                      <p:cBhvr>
                                        <p:cTn id="24" dur="500"/>
                                        <p:tgtEl>
                                          <p:spTgt spid="10">
                                            <p:txEl>
                                              <p:pRg st="0" end="0"/>
                                            </p:txEl>
                                          </p:spTgt>
                                        </p:tgtEl>
                                      </p:cBhvr>
                                    </p:animEffect>
                                  </p:childTnLst>
                                </p:cTn>
                              </p:par>
                            </p:childTnLst>
                          </p:cTn>
                        </p:par>
                        <p:par>
                          <p:cTn id="25" fill="hold">
                            <p:stCondLst>
                              <p:cond delay="1000"/>
                            </p:stCondLst>
                            <p:childTnLst>
                              <p:par>
                                <p:cTn id="26" presetID="22" presetClass="entr" presetSubtype="1"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up)">
                                      <p:cBhvr>
                                        <p:cTn id="28" dur="500"/>
                                        <p:tgtEl>
                                          <p:spTgt spid="23"/>
                                        </p:tgtEl>
                                      </p:cBhvr>
                                    </p:animEffect>
                                  </p:childTnLst>
                                </p:cTn>
                              </p:par>
                            </p:childTnLst>
                          </p:cTn>
                        </p:par>
                        <p:par>
                          <p:cTn id="29" fill="hold">
                            <p:stCondLst>
                              <p:cond delay="1500"/>
                            </p:stCondLst>
                            <p:childTnLst>
                              <p:par>
                                <p:cTn id="30" presetID="22" presetClass="entr" presetSubtype="4"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wipe(down)">
                                      <p:cBhvr>
                                        <p:cTn id="32" dur="500"/>
                                        <p:tgtEl>
                                          <p:spTgt spid="25"/>
                                        </p:tgtEl>
                                      </p:cBhvr>
                                    </p:animEffect>
                                  </p:childTnLst>
                                </p:cTn>
                              </p:par>
                            </p:childTnLst>
                          </p:cTn>
                        </p:par>
                        <p:par>
                          <p:cTn id="33" fill="hold">
                            <p:stCondLst>
                              <p:cond delay="2000"/>
                            </p:stCondLst>
                            <p:childTnLst>
                              <p:par>
                                <p:cTn id="34" presetID="22" presetClass="entr" presetSubtype="1"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wipe(up)">
                                      <p:cBhvr>
                                        <p:cTn id="36" dur="500"/>
                                        <p:tgtEl>
                                          <p:spTgt spid="24"/>
                                        </p:tgtEl>
                                      </p:cBhvr>
                                    </p:animEffect>
                                  </p:childTnLst>
                                </p:cTn>
                              </p:par>
                            </p:childTnLst>
                          </p:cTn>
                        </p:par>
                        <p:par>
                          <p:cTn id="37" fill="hold">
                            <p:stCondLst>
                              <p:cond delay="2500"/>
                            </p:stCondLst>
                            <p:childTnLst>
                              <p:par>
                                <p:cTn id="38" presetID="22" presetClass="entr" presetSubtype="4"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wipe(down)">
                                      <p:cBhvr>
                                        <p:cTn id="40" dur="500"/>
                                        <p:tgtEl>
                                          <p:spTgt spid="26"/>
                                        </p:tgtEl>
                                      </p:cBhvr>
                                    </p:animEffect>
                                  </p:childTnLst>
                                </p:cTn>
                              </p:par>
                            </p:childTnLst>
                          </p:cTn>
                        </p:par>
                        <p:par>
                          <p:cTn id="41" fill="hold">
                            <p:stCondLst>
                              <p:cond delay="3000"/>
                            </p:stCondLst>
                            <p:childTnLst>
                              <p:par>
                                <p:cTn id="42" presetID="22" presetClass="entr" presetSubtype="1"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wipe(up)">
                                      <p:cBhvr>
                                        <p:cTn id="4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animBg="1"/>
      <p:bldP spid="12" grpId="0"/>
      <p:bldP spid="23" grpId="0"/>
      <p:bldP spid="24" grpId="0"/>
      <p:bldP spid="25" grpId="0"/>
      <p:bldP spid="26" grpId="0"/>
      <p:bldP spid="2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1752600" y="267471"/>
            <a:ext cx="5638800" cy="353524"/>
          </a:xfrm>
          <a:prstGeom prst="rect">
            <a:avLst/>
          </a:prstGeom>
        </p:spPr>
        <p:txBody>
          <a:bodyPr wrap="none" lIns="0" tIns="0" rIns="0" bIns="0" anchor="ctr">
            <a:noAutofit/>
          </a:bodyPr>
          <a:lstStyle>
            <a:lvl1pPr algn="ctr">
              <a:defRPr sz="2400" b="1" baseline="0">
                <a:solidFill>
                  <a:schemeClr val="tx1">
                    <a:lumMod val="50000"/>
                    <a:lumOff val="50000"/>
                  </a:schemeClr>
                </a:solidFill>
              </a:defRPr>
            </a:lvl1pPr>
          </a:lstStyle>
          <a:p>
            <a:r>
              <a:rPr lang="en-US" dirty="0"/>
              <a:t>Click To Edit Master Title Style</a:t>
            </a:r>
          </a:p>
        </p:txBody>
      </p:sp>
      <p:sp>
        <p:nvSpPr>
          <p:cNvPr id="10" name="Text Placeholder 3"/>
          <p:cNvSpPr>
            <a:spLocks noGrp="1"/>
          </p:cNvSpPr>
          <p:nvPr>
            <p:ph type="body" sz="half" idx="2" hasCustomPrompt="1"/>
          </p:nvPr>
        </p:nvSpPr>
        <p:spPr>
          <a:xfrm>
            <a:off x="2514600" y="691292"/>
            <a:ext cx="4114800" cy="200746"/>
          </a:xfrm>
          <a:prstGeom prst="rect">
            <a:avLst/>
          </a:prstGeom>
        </p:spPr>
        <p:txBody>
          <a:bodyPr wrap="square" lIns="0" tIns="0" rIns="0" bIns="0" anchor="ctr">
            <a:noAutofit/>
          </a:bodyPr>
          <a:lstStyle>
            <a:lvl1pPr marL="0" indent="0" algn="ctr">
              <a:buNone/>
              <a:defRPr sz="1200" b="1" i="0" baseline="0">
                <a:solidFill>
                  <a:schemeClr val="tx1">
                    <a:lumMod val="50000"/>
                    <a:lumOff val="50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dirty="0"/>
              <a:t>Type the subtitle of your great here</a:t>
            </a:r>
          </a:p>
        </p:txBody>
      </p:sp>
      <p:sp>
        <p:nvSpPr>
          <p:cNvPr id="11" name="Flowchart: Off-page Connector 10"/>
          <p:cNvSpPr/>
          <p:nvPr userDrawn="1"/>
        </p:nvSpPr>
        <p:spPr>
          <a:xfrm>
            <a:off x="8534400" y="0"/>
            <a:ext cx="341768" cy="448115"/>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lide Number Placeholder 4"/>
          <p:cNvSpPr>
            <a:spLocks noGrp="1"/>
          </p:cNvSpPr>
          <p:nvPr>
            <p:ph type="sldNum" sz="quarter" idx="12"/>
          </p:nvPr>
        </p:nvSpPr>
        <p:spPr>
          <a:xfrm>
            <a:off x="8476444" y="86739"/>
            <a:ext cx="457681" cy="274637"/>
          </a:xfrm>
          <a:prstGeom prst="rect">
            <a:avLst/>
          </a:prstGeom>
        </p:spPr>
        <p:txBody>
          <a:bodyPr anchor="ctr"/>
          <a:lstStyle>
            <a:lvl1pPr algn="ctr">
              <a:defRPr sz="1000" b="1">
                <a:solidFill>
                  <a:schemeClr val="tx1">
                    <a:lumMod val="75000"/>
                    <a:lumOff val="25000"/>
                  </a:schemeClr>
                </a:solidFill>
              </a:defRPr>
            </a:lvl1pPr>
          </a:lstStyle>
          <a:p>
            <a:fld id="{C136B7D2-B98C-44FD-8D04-7EC62A564975}" type="slidenum">
              <a:rPr lang="en-US" smtClean="0"/>
              <a:pPr/>
              <a:t>‹#›</a:t>
            </a:fld>
            <a:endParaRPr lang="en-US" dirty="0"/>
          </a:p>
        </p:txBody>
      </p:sp>
      <p:sp>
        <p:nvSpPr>
          <p:cNvPr id="14" name="Rectangle 13"/>
          <p:cNvSpPr/>
          <p:nvPr userDrawn="1"/>
        </p:nvSpPr>
        <p:spPr>
          <a:xfrm>
            <a:off x="-1" y="5067300"/>
            <a:ext cx="1838326"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1826418" y="5067300"/>
            <a:ext cx="1838326"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3652837" y="5067300"/>
            <a:ext cx="1838326"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5479256" y="5067300"/>
            <a:ext cx="1838326"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305674" y="5067300"/>
            <a:ext cx="1838326"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22"/>
          <p:cNvGrpSpPr/>
          <p:nvPr userDrawn="1"/>
        </p:nvGrpSpPr>
        <p:grpSpPr>
          <a:xfrm>
            <a:off x="3886200" y="623345"/>
            <a:ext cx="1371600" cy="45719"/>
            <a:chOff x="3717234" y="921855"/>
            <a:chExt cx="1371600" cy="76200"/>
          </a:xfrm>
        </p:grpSpPr>
        <p:sp>
          <p:nvSpPr>
            <p:cNvPr id="13" name="Rectangle 12"/>
            <p:cNvSpPr/>
            <p:nvPr userDrawn="1"/>
          </p:nvSpPr>
          <p:spPr>
            <a:xfrm>
              <a:off x="3717234" y="921855"/>
              <a:ext cx="228600"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4002984" y="921855"/>
              <a:ext cx="228600"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4288734" y="921855"/>
              <a:ext cx="228600"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a:off x="4574484" y="921855"/>
              <a:ext cx="228600"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a:off x="4860234" y="921855"/>
              <a:ext cx="228600"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grpSp>
      <p:sp>
        <p:nvSpPr>
          <p:cNvPr id="23" name="Picture Placeholder 12"/>
          <p:cNvSpPr>
            <a:spLocks noGrp="1"/>
          </p:cNvSpPr>
          <p:nvPr>
            <p:ph type="pic" sz="quarter" idx="16" hasCustomPrompt="1"/>
          </p:nvPr>
        </p:nvSpPr>
        <p:spPr>
          <a:xfrm>
            <a:off x="3584712" y="1276350"/>
            <a:ext cx="1981200" cy="2551044"/>
          </a:xfrm>
          <a:prstGeom prst="rect">
            <a:avLst/>
          </a:prstGeom>
          <a:ln w="25400">
            <a:solidFill>
              <a:schemeClr val="accent2"/>
            </a:solidFill>
          </a:ln>
          <a:effectLst>
            <a:outerShdw blurRad="63500" sx="102000" sy="102000" algn="ctr" rotWithShape="0">
              <a:prstClr val="black">
                <a:alpha val="40000"/>
              </a:prstClr>
            </a:outerShdw>
          </a:effectLst>
        </p:spPr>
        <p:txBody>
          <a:bodyPr anchor="b" anchorCtr="1"/>
          <a:lstStyle>
            <a:lvl1pPr algn="ctr" rtl="0">
              <a:buNone/>
              <a:defRPr sz="900" baseline="0"/>
            </a:lvl1pPr>
          </a:lstStyle>
          <a:p>
            <a:r>
              <a:rPr lang="en-US" dirty="0"/>
              <a:t>Image holder</a:t>
            </a:r>
          </a:p>
        </p:txBody>
      </p:sp>
      <p:sp>
        <p:nvSpPr>
          <p:cNvPr id="24" name="Picture Placeholder 12"/>
          <p:cNvSpPr>
            <a:spLocks noGrp="1"/>
          </p:cNvSpPr>
          <p:nvPr>
            <p:ph type="pic" sz="quarter" idx="17" hasCustomPrompt="1"/>
          </p:nvPr>
        </p:nvSpPr>
        <p:spPr>
          <a:xfrm>
            <a:off x="914400" y="1276350"/>
            <a:ext cx="1981200" cy="2551044"/>
          </a:xfrm>
          <a:prstGeom prst="rect">
            <a:avLst/>
          </a:prstGeom>
          <a:ln w="25400">
            <a:solidFill>
              <a:schemeClr val="accent1"/>
            </a:solidFill>
          </a:ln>
          <a:effectLst>
            <a:outerShdw blurRad="63500" sx="102000" sy="102000" algn="ctr" rotWithShape="0">
              <a:prstClr val="black">
                <a:alpha val="40000"/>
              </a:prstClr>
            </a:outerShdw>
          </a:effectLst>
        </p:spPr>
        <p:txBody>
          <a:bodyPr anchor="b" anchorCtr="1"/>
          <a:lstStyle>
            <a:lvl1pPr algn="ctr" rtl="0">
              <a:buNone/>
              <a:defRPr sz="900" baseline="0"/>
            </a:lvl1pPr>
          </a:lstStyle>
          <a:p>
            <a:r>
              <a:rPr lang="en-US" dirty="0"/>
              <a:t>Image holder</a:t>
            </a:r>
          </a:p>
        </p:txBody>
      </p:sp>
      <p:sp>
        <p:nvSpPr>
          <p:cNvPr id="25" name="Picture Placeholder 12"/>
          <p:cNvSpPr>
            <a:spLocks noGrp="1"/>
          </p:cNvSpPr>
          <p:nvPr>
            <p:ph type="pic" sz="quarter" idx="18" hasCustomPrompt="1"/>
          </p:nvPr>
        </p:nvSpPr>
        <p:spPr>
          <a:xfrm>
            <a:off x="6248400" y="1276350"/>
            <a:ext cx="1981200" cy="2551044"/>
          </a:xfrm>
          <a:prstGeom prst="rect">
            <a:avLst/>
          </a:prstGeom>
          <a:ln w="25400">
            <a:solidFill>
              <a:schemeClr val="accent3"/>
            </a:solidFill>
          </a:ln>
          <a:effectLst>
            <a:outerShdw blurRad="63500" sx="102000" sy="102000" algn="ctr" rotWithShape="0">
              <a:prstClr val="black">
                <a:alpha val="40000"/>
              </a:prstClr>
            </a:outerShdw>
          </a:effectLst>
        </p:spPr>
        <p:txBody>
          <a:bodyPr anchor="b" anchorCtr="1"/>
          <a:lstStyle>
            <a:lvl1pPr algn="ctr" rtl="0">
              <a:buNone/>
              <a:defRPr sz="900" baseline="0"/>
            </a:lvl1pPr>
          </a:lstStyle>
          <a:p>
            <a:r>
              <a:rPr lang="en-US" dirty="0"/>
              <a:t>Image holder</a:t>
            </a:r>
          </a:p>
        </p:txBody>
      </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lide(fromTop)">
                                      <p:cBhvr>
                                        <p:cTn id="7" dur="500"/>
                                        <p:tgtEl>
                                          <p:spTgt spid="11"/>
                                        </p:tgtEl>
                                      </p:cBhvr>
                                    </p:animEffect>
                                  </p:childTnLst>
                                </p:cTn>
                              </p:par>
                              <p:par>
                                <p:cTn id="8" presetID="12" presetClass="entr" presetSubtype="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slide(fromTop)">
                                      <p:cBhvr>
                                        <p:cTn id="10" dur="500"/>
                                        <p:tgtEl>
                                          <p:spTgt spid="12"/>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anim calcmode="lin" valueType="num">
                                      <p:cBhvr>
                                        <p:cTn id="14" dur="500" fill="hold"/>
                                        <p:tgtEl>
                                          <p:spTgt spid="9"/>
                                        </p:tgtEl>
                                        <p:attrNameLst>
                                          <p:attrName>ppt_x</p:attrName>
                                        </p:attrNameLst>
                                      </p:cBhvr>
                                      <p:tavLst>
                                        <p:tav tm="0">
                                          <p:val>
                                            <p:strVal val="#ppt_x"/>
                                          </p:val>
                                        </p:tav>
                                        <p:tav tm="100000">
                                          <p:val>
                                            <p:strVal val="#ppt_x"/>
                                          </p:val>
                                        </p:tav>
                                      </p:tavLst>
                                    </p:anim>
                                    <p:anim calcmode="lin" valueType="num">
                                      <p:cBhvr>
                                        <p:cTn id="15" dur="5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fade">
                                      <p:cBhvr>
                                        <p:cTn id="24" dur="500"/>
                                        <p:tgtEl>
                                          <p:spTgt spid="10">
                                            <p:txEl>
                                              <p:pRg st="0" end="0"/>
                                            </p:txEl>
                                          </p:spTgt>
                                        </p:tgtEl>
                                      </p:cBhvr>
                                    </p:animEffect>
                                  </p:childTnLst>
                                </p:cTn>
                              </p:par>
                            </p:childTnLst>
                          </p:cTn>
                        </p:par>
                        <p:par>
                          <p:cTn id="25" fill="hold">
                            <p:stCondLst>
                              <p:cond delay="1000"/>
                            </p:stCondLst>
                            <p:childTnLst>
                              <p:par>
                                <p:cTn id="26" presetID="12" presetClass="entr" presetSubtype="4"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slide(fromBottom)">
                                      <p:cBhvr>
                                        <p:cTn id="28" dur="500"/>
                                        <p:tgtEl>
                                          <p:spTgt spid="24"/>
                                        </p:tgtEl>
                                      </p:cBhvr>
                                    </p:animEffect>
                                  </p:childTnLst>
                                </p:cTn>
                              </p:par>
                            </p:childTnLst>
                          </p:cTn>
                        </p:par>
                        <p:par>
                          <p:cTn id="29" fill="hold">
                            <p:stCondLst>
                              <p:cond delay="1500"/>
                            </p:stCondLst>
                            <p:childTnLst>
                              <p:par>
                                <p:cTn id="30" presetID="12" presetClass="entr" presetSubtype="4"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slide(fromBottom)">
                                      <p:cBhvr>
                                        <p:cTn id="32" dur="500"/>
                                        <p:tgtEl>
                                          <p:spTgt spid="23"/>
                                        </p:tgtEl>
                                      </p:cBhvr>
                                    </p:animEffect>
                                  </p:childTnLst>
                                </p:cTn>
                              </p:par>
                            </p:childTnLst>
                          </p:cTn>
                        </p:par>
                        <p:par>
                          <p:cTn id="33" fill="hold">
                            <p:stCondLst>
                              <p:cond delay="2000"/>
                            </p:stCondLst>
                            <p:childTnLst>
                              <p:par>
                                <p:cTn id="34" presetID="12" presetClass="entr" presetSubtype="4" fill="hold" grpId="0"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slide(fromBottom)">
                                      <p:cBhvr>
                                        <p:cTn id="3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animBg="1"/>
      <p:bldP spid="12" grpId="0"/>
      <p:bldP spid="23" grpId="0" animBg="1"/>
      <p:bldP spid="24" grpId="0" animBg="1"/>
      <p:bldP spid="25"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1752600" y="267471"/>
            <a:ext cx="5638800" cy="353524"/>
          </a:xfrm>
          <a:prstGeom prst="rect">
            <a:avLst/>
          </a:prstGeom>
        </p:spPr>
        <p:txBody>
          <a:bodyPr wrap="none" lIns="0" tIns="0" rIns="0" bIns="0" anchor="ctr">
            <a:noAutofit/>
          </a:bodyPr>
          <a:lstStyle>
            <a:lvl1pPr algn="ctr">
              <a:defRPr sz="2400" b="1" baseline="0">
                <a:solidFill>
                  <a:schemeClr val="tx1">
                    <a:lumMod val="50000"/>
                    <a:lumOff val="50000"/>
                  </a:schemeClr>
                </a:solidFill>
              </a:defRPr>
            </a:lvl1pPr>
          </a:lstStyle>
          <a:p>
            <a:r>
              <a:rPr lang="en-US" dirty="0"/>
              <a:t>Click To Edit Master Title Style</a:t>
            </a:r>
          </a:p>
        </p:txBody>
      </p:sp>
      <p:sp>
        <p:nvSpPr>
          <p:cNvPr id="10" name="Text Placeholder 3"/>
          <p:cNvSpPr>
            <a:spLocks noGrp="1"/>
          </p:cNvSpPr>
          <p:nvPr>
            <p:ph type="body" sz="half" idx="2" hasCustomPrompt="1"/>
          </p:nvPr>
        </p:nvSpPr>
        <p:spPr>
          <a:xfrm>
            <a:off x="2514600" y="691292"/>
            <a:ext cx="4114800" cy="200746"/>
          </a:xfrm>
          <a:prstGeom prst="rect">
            <a:avLst/>
          </a:prstGeom>
        </p:spPr>
        <p:txBody>
          <a:bodyPr wrap="square" lIns="0" tIns="0" rIns="0" bIns="0" anchor="ctr">
            <a:noAutofit/>
          </a:bodyPr>
          <a:lstStyle>
            <a:lvl1pPr marL="0" indent="0" algn="ctr">
              <a:buNone/>
              <a:defRPr sz="1200" b="1" i="0" baseline="0">
                <a:solidFill>
                  <a:schemeClr val="tx1">
                    <a:lumMod val="50000"/>
                    <a:lumOff val="50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dirty="0"/>
              <a:t>Type the subtitle of your great here</a:t>
            </a:r>
          </a:p>
        </p:txBody>
      </p:sp>
      <p:sp>
        <p:nvSpPr>
          <p:cNvPr id="11" name="Flowchart: Off-page Connector 10"/>
          <p:cNvSpPr/>
          <p:nvPr userDrawn="1"/>
        </p:nvSpPr>
        <p:spPr>
          <a:xfrm>
            <a:off x="8534400" y="0"/>
            <a:ext cx="341768" cy="448115"/>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lide Number Placeholder 4"/>
          <p:cNvSpPr>
            <a:spLocks noGrp="1"/>
          </p:cNvSpPr>
          <p:nvPr>
            <p:ph type="sldNum" sz="quarter" idx="12"/>
          </p:nvPr>
        </p:nvSpPr>
        <p:spPr>
          <a:xfrm>
            <a:off x="8476444" y="86739"/>
            <a:ext cx="457681" cy="274637"/>
          </a:xfrm>
          <a:prstGeom prst="rect">
            <a:avLst/>
          </a:prstGeom>
        </p:spPr>
        <p:txBody>
          <a:bodyPr anchor="ctr"/>
          <a:lstStyle>
            <a:lvl1pPr algn="ctr">
              <a:defRPr sz="1000" b="1">
                <a:solidFill>
                  <a:schemeClr val="tx1">
                    <a:lumMod val="75000"/>
                    <a:lumOff val="25000"/>
                  </a:schemeClr>
                </a:solidFill>
              </a:defRPr>
            </a:lvl1pPr>
          </a:lstStyle>
          <a:p>
            <a:fld id="{C136B7D2-B98C-44FD-8D04-7EC62A564975}" type="slidenum">
              <a:rPr lang="en-US" smtClean="0"/>
              <a:pPr/>
              <a:t>‹#›</a:t>
            </a:fld>
            <a:endParaRPr lang="en-US" dirty="0"/>
          </a:p>
        </p:txBody>
      </p:sp>
      <p:sp>
        <p:nvSpPr>
          <p:cNvPr id="14" name="Rectangle 13"/>
          <p:cNvSpPr/>
          <p:nvPr userDrawn="1"/>
        </p:nvSpPr>
        <p:spPr>
          <a:xfrm>
            <a:off x="-1" y="5067300"/>
            <a:ext cx="1838326"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1826418" y="5067300"/>
            <a:ext cx="1838326"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3652837" y="5067300"/>
            <a:ext cx="1838326"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5479256" y="5067300"/>
            <a:ext cx="1838326"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305674" y="5067300"/>
            <a:ext cx="1838326"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22"/>
          <p:cNvGrpSpPr/>
          <p:nvPr userDrawn="1"/>
        </p:nvGrpSpPr>
        <p:grpSpPr>
          <a:xfrm>
            <a:off x="3886200" y="623345"/>
            <a:ext cx="1371600" cy="45719"/>
            <a:chOff x="3717234" y="921855"/>
            <a:chExt cx="1371600" cy="76200"/>
          </a:xfrm>
        </p:grpSpPr>
        <p:sp>
          <p:nvSpPr>
            <p:cNvPr id="13" name="Rectangle 12"/>
            <p:cNvSpPr/>
            <p:nvPr userDrawn="1"/>
          </p:nvSpPr>
          <p:spPr>
            <a:xfrm>
              <a:off x="3717234" y="921855"/>
              <a:ext cx="228600"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4002984" y="921855"/>
              <a:ext cx="228600" cy="76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4288734" y="921855"/>
              <a:ext cx="228600" cy="76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a:off x="4574484" y="921855"/>
              <a:ext cx="228600" cy="76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a:off x="4860234" y="921855"/>
              <a:ext cx="228600" cy="76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grpSp>
      <p:sp>
        <p:nvSpPr>
          <p:cNvPr id="25" name="Picture Placeholder 12"/>
          <p:cNvSpPr>
            <a:spLocks noGrp="1"/>
          </p:cNvSpPr>
          <p:nvPr>
            <p:ph type="pic" sz="quarter" idx="16" hasCustomPrompt="1"/>
          </p:nvPr>
        </p:nvSpPr>
        <p:spPr>
          <a:xfrm>
            <a:off x="3505200" y="1391478"/>
            <a:ext cx="2133600" cy="2703444"/>
          </a:xfrm>
          <a:prstGeom prst="rect">
            <a:avLst/>
          </a:prstGeom>
          <a:ln w="25400">
            <a:solidFill>
              <a:schemeClr val="accent1"/>
            </a:solidFill>
          </a:ln>
          <a:effectLst>
            <a:outerShdw blurRad="63500" sx="102000" sy="102000" algn="ctr" rotWithShape="0">
              <a:prstClr val="black">
                <a:alpha val="40000"/>
              </a:prstClr>
            </a:outerShdw>
          </a:effectLst>
        </p:spPr>
        <p:txBody>
          <a:bodyPr anchor="b" anchorCtr="1"/>
          <a:lstStyle>
            <a:lvl1pPr algn="ctr" rtl="0">
              <a:buNone/>
              <a:defRPr sz="900" baseline="0"/>
            </a:lvl1pPr>
          </a:lstStyle>
          <a:p>
            <a:r>
              <a:rPr lang="en-US" dirty="0"/>
              <a:t>Image holder</a:t>
            </a:r>
          </a:p>
        </p:txBody>
      </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lide(fromTop)">
                                      <p:cBhvr>
                                        <p:cTn id="7" dur="500"/>
                                        <p:tgtEl>
                                          <p:spTgt spid="11"/>
                                        </p:tgtEl>
                                      </p:cBhvr>
                                    </p:animEffect>
                                  </p:childTnLst>
                                </p:cTn>
                              </p:par>
                              <p:par>
                                <p:cTn id="8" presetID="12" presetClass="entr" presetSubtype="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slide(fromTop)">
                                      <p:cBhvr>
                                        <p:cTn id="10" dur="500"/>
                                        <p:tgtEl>
                                          <p:spTgt spid="12"/>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anim calcmode="lin" valueType="num">
                                      <p:cBhvr>
                                        <p:cTn id="14" dur="500" fill="hold"/>
                                        <p:tgtEl>
                                          <p:spTgt spid="9"/>
                                        </p:tgtEl>
                                        <p:attrNameLst>
                                          <p:attrName>ppt_x</p:attrName>
                                        </p:attrNameLst>
                                      </p:cBhvr>
                                      <p:tavLst>
                                        <p:tav tm="0">
                                          <p:val>
                                            <p:strVal val="#ppt_x"/>
                                          </p:val>
                                        </p:tav>
                                        <p:tav tm="100000">
                                          <p:val>
                                            <p:strVal val="#ppt_x"/>
                                          </p:val>
                                        </p:tav>
                                      </p:tavLst>
                                    </p:anim>
                                    <p:anim calcmode="lin" valueType="num">
                                      <p:cBhvr>
                                        <p:cTn id="15" dur="5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fade">
                                      <p:cBhvr>
                                        <p:cTn id="24" dur="500"/>
                                        <p:tgtEl>
                                          <p:spTgt spid="10">
                                            <p:txEl>
                                              <p:pRg st="0" end="0"/>
                                            </p:txEl>
                                          </p:spTgt>
                                        </p:tgtEl>
                                      </p:cBhvr>
                                    </p:animEffect>
                                  </p:childTnLst>
                                </p:cTn>
                              </p:par>
                            </p:childTnLst>
                          </p:cTn>
                        </p:par>
                        <p:par>
                          <p:cTn id="25" fill="hold">
                            <p:stCondLst>
                              <p:cond delay="1000"/>
                            </p:stCondLst>
                            <p:childTnLst>
                              <p:par>
                                <p:cTn id="26" presetID="12" presetClass="entr" presetSubtype="4"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slide(fromBottom)">
                                      <p:cBhvr>
                                        <p:cTn id="2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animBg="1"/>
      <p:bldP spid="12" grpId="0"/>
      <p:bldP spid="25" grpId="0" animBg="1"/>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Lst>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7.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28.xml"/><Relationship Id="rId4" Type="http://schemas.openxmlformats.org/officeDocument/2006/relationships/image" Target="../media/image9.emf"/></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28.xml"/><Relationship Id="rId4" Type="http://schemas.openxmlformats.org/officeDocument/2006/relationships/image" Target="../media/image9.emf"/></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28.xml"/><Relationship Id="rId4" Type="http://schemas.openxmlformats.org/officeDocument/2006/relationships/image" Target="../media/image9.emf"/></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28.xml"/><Relationship Id="rId4" Type="http://schemas.openxmlformats.org/officeDocument/2006/relationships/image" Target="../media/image9.emf"/></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28.xml"/><Relationship Id="rId4" Type="http://schemas.openxmlformats.org/officeDocument/2006/relationships/image" Target="../media/image9.emf"/></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8.xml"/><Relationship Id="rId1" Type="http://schemas.openxmlformats.org/officeDocument/2006/relationships/tags" Target="../tags/tag2.xml"/><Relationship Id="rId5" Type="http://schemas.openxmlformats.org/officeDocument/2006/relationships/image" Target="../media/image9.emf"/><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5.xml"/><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6.xml"/><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7.xml"/><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28.xml"/><Relationship Id="rId4" Type="http://schemas.openxmlformats.org/officeDocument/2006/relationships/image" Target="../media/image9.emf"/></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7.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9.xml"/><Relationship Id="rId1" Type="http://schemas.openxmlformats.org/officeDocument/2006/relationships/slideLayout" Target="../slideLayouts/slideLayout28.xml"/><Relationship Id="rId5" Type="http://schemas.openxmlformats.org/officeDocument/2006/relationships/image" Target="../media/image24.jpeg"/><Relationship Id="rId4" Type="http://schemas.openxmlformats.org/officeDocument/2006/relationships/image" Target="../media/image9.emf"/></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0.xml"/><Relationship Id="rId1" Type="http://schemas.openxmlformats.org/officeDocument/2006/relationships/slideLayout" Target="../slideLayouts/slideLayout28.xml"/><Relationship Id="rId4" Type="http://schemas.openxmlformats.org/officeDocument/2006/relationships/image" Target="../media/image9.emf"/></Relationships>
</file>

<file path=ppt/slides/_rels/slide2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1.xml"/><Relationship Id="rId1" Type="http://schemas.openxmlformats.org/officeDocument/2006/relationships/slideLayout" Target="../slideLayouts/slideLayout28.xml"/><Relationship Id="rId4" Type="http://schemas.openxmlformats.org/officeDocument/2006/relationships/image" Target="../media/image9.emf"/></Relationships>
</file>

<file path=ppt/slides/_rels/slide2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2.xml"/><Relationship Id="rId1" Type="http://schemas.openxmlformats.org/officeDocument/2006/relationships/slideLayout" Target="../slideLayouts/slideLayout28.xml"/><Relationship Id="rId5" Type="http://schemas.openxmlformats.org/officeDocument/2006/relationships/image" Target="../media/image9.emf"/><Relationship Id="rId4" Type="http://schemas.openxmlformats.org/officeDocument/2006/relationships/image" Target="../media/image28.jpeg"/></Relationships>
</file>

<file path=ppt/slides/_rels/slide2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3.xml"/><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4.xml"/><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5.xml"/><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image" Target="../media/image9.emf"/><Relationship Id="rId5" Type="http://schemas.openxmlformats.org/officeDocument/2006/relationships/image" Target="../media/image29.jpeg"/><Relationship Id="rId4"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7.xml"/><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9.xml"/><Relationship Id="rId1" Type="http://schemas.openxmlformats.org/officeDocument/2006/relationships/tags" Target="../tags/tag5.xml"/><Relationship Id="rId5" Type="http://schemas.openxmlformats.org/officeDocument/2006/relationships/image" Target="../media/image9.emf"/><Relationship Id="rId4" Type="http://schemas.openxmlformats.org/officeDocument/2006/relationships/image" Target="../media/image30.jpe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7.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27.xml"/><Relationship Id="rId4" Type="http://schemas.openxmlformats.org/officeDocument/2006/relationships/image" Target="../media/image9.emf"/></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10.jpeg"/><Relationship Id="rId2" Type="http://schemas.openxmlformats.org/officeDocument/2006/relationships/slideLayout" Target="../slideLayouts/slideLayout28.xml"/><Relationship Id="rId1" Type="http://schemas.openxmlformats.org/officeDocument/2006/relationships/video" Target="NULL" TargetMode="External"/><Relationship Id="rId6" Type="http://schemas.openxmlformats.org/officeDocument/2006/relationships/image" Target="../media/image9.emf"/><Relationship Id="rId5" Type="http://schemas.openxmlformats.org/officeDocument/2006/relationships/image" Target="../media/image8.png"/><Relationship Id="rId4" Type="http://schemas.microsoft.com/office/2007/relationships/media" Target="../media/media2.m4a"/></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8.xml"/><Relationship Id="rId5" Type="http://schemas.openxmlformats.org/officeDocument/2006/relationships/image" Target="../media/image9.emf"/><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8.xml"/><Relationship Id="rId4" Type="http://schemas.openxmlformats.org/officeDocument/2006/relationships/image" Target="../media/image9.emf"/></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28.xml"/><Relationship Id="rId4" Type="http://schemas.openxmlformats.org/officeDocument/2006/relationships/image" Target="../media/image9.emf"/></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8.xml"/><Relationship Id="rId4" Type="http://schemas.openxmlformats.org/officeDocument/2006/relationships/image" Target="../media/image9.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3" name="图片 22" descr="u=2561837638,2248537359&amp;fm=26&amp;gp=0.jpg"/>
          <p:cNvPicPr>
            <a:picLocks noChangeAspect="1"/>
          </p:cNvPicPr>
          <p:nvPr/>
        </p:nvPicPr>
        <p:blipFill>
          <a:blip r:embed="rId3" cstate="print"/>
          <a:srcRect t="55995" r="3386"/>
          <a:stretch>
            <a:fillRect/>
          </a:stretch>
        </p:blipFill>
        <p:spPr>
          <a:xfrm>
            <a:off x="304800" y="2343150"/>
            <a:ext cx="8610600" cy="2492022"/>
          </a:xfrm>
          <a:prstGeom prst="rect">
            <a:avLst/>
          </a:prstGeom>
          <a:ln>
            <a:noFill/>
          </a:ln>
          <a:effectLst>
            <a:softEdge rad="112500"/>
          </a:effectLst>
        </p:spPr>
      </p:pic>
      <p:pic>
        <p:nvPicPr>
          <p:cNvPr id="3" name="图片 2"/>
          <p:cNvPicPr>
            <a:picLocks noChangeAspect="1"/>
          </p:cNvPicPr>
          <p:nvPr/>
        </p:nvPicPr>
        <p:blipFill rotWithShape="1">
          <a:blip r:embed="rId4" cstate="print">
            <a:extLst>
              <a:ext uri="{28A0092B-C50C-407E-A947-70E740481C1C}">
                <a14:useLocalDpi xmlns:a14="http://schemas.microsoft.com/office/drawing/2010/main" xmlns="" val="0"/>
              </a:ext>
            </a:extLst>
          </a:blip>
          <a:srcRect b="27940"/>
          <a:stretch>
            <a:fillRect/>
          </a:stretch>
        </p:blipFill>
        <p:spPr>
          <a:xfrm flipH="1">
            <a:off x="5345770" y="-552450"/>
            <a:ext cx="3645830" cy="3716118"/>
          </a:xfrm>
          <a:prstGeom prst="rect">
            <a:avLst/>
          </a:prstGeom>
        </p:spPr>
      </p:pic>
      <p:grpSp>
        <p:nvGrpSpPr>
          <p:cNvPr id="51" name="组合 50"/>
          <p:cNvGrpSpPr/>
          <p:nvPr/>
        </p:nvGrpSpPr>
        <p:grpSpPr>
          <a:xfrm>
            <a:off x="131637" y="235615"/>
            <a:ext cx="8859964" cy="4622135"/>
            <a:chOff x="174267" y="526976"/>
            <a:chExt cx="11729262" cy="6119014"/>
          </a:xfrm>
        </p:grpSpPr>
        <p:grpSp>
          <p:nvGrpSpPr>
            <p:cNvPr id="72" name="组合 71"/>
            <p:cNvGrpSpPr/>
            <p:nvPr/>
          </p:nvGrpSpPr>
          <p:grpSpPr>
            <a:xfrm>
              <a:off x="174267" y="570122"/>
              <a:ext cx="11729262" cy="6075868"/>
              <a:chOff x="174267" y="570122"/>
              <a:chExt cx="11729262" cy="6075868"/>
            </a:xfrm>
          </p:grpSpPr>
          <p:cxnSp>
            <p:nvCxnSpPr>
              <p:cNvPr id="79" name="直接连接符 78"/>
              <p:cNvCxnSpPr/>
              <p:nvPr/>
            </p:nvCxnSpPr>
            <p:spPr>
              <a:xfrm>
                <a:off x="174267" y="570123"/>
                <a:ext cx="0" cy="6056623"/>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180477" y="6626745"/>
                <a:ext cx="11723052" cy="18044"/>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H="1">
                <a:off x="11897987" y="570122"/>
                <a:ext cx="5542" cy="6075868"/>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cxnSp>
          <p:nvCxnSpPr>
            <p:cNvPr id="76" name="直接连接符 75"/>
            <p:cNvCxnSpPr/>
            <p:nvPr/>
          </p:nvCxnSpPr>
          <p:spPr>
            <a:xfrm flipV="1">
              <a:off x="174267" y="526976"/>
              <a:ext cx="10912515" cy="43147"/>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537293" y="199586"/>
            <a:ext cx="7917149" cy="4048564"/>
            <a:chOff x="1146893" y="656786"/>
            <a:chExt cx="7917149" cy="4048564"/>
          </a:xfrm>
        </p:grpSpPr>
        <p:sp>
          <p:nvSpPr>
            <p:cNvPr id="17" name="TextBox 18"/>
            <p:cNvSpPr>
              <a:spLocks noChangeArrowheads="1"/>
            </p:cNvSpPr>
            <p:nvPr/>
          </p:nvSpPr>
          <p:spPr bwMode="auto">
            <a:xfrm>
              <a:off x="1146893" y="819150"/>
              <a:ext cx="1412855" cy="623231"/>
            </a:xfrm>
            <a:prstGeom prst="rect">
              <a:avLst/>
            </a:prstGeom>
            <a:noFill/>
            <a:ln w="9525">
              <a:noFill/>
              <a:bevel/>
            </a:ln>
          </p:spPr>
          <p:txBody>
            <a:bodyPr wrap="none" lIns="68564" tIns="34282" rIns="68564" bIns="34282">
              <a:spAutoFit/>
            </a:bodyPr>
            <a:lstStyle/>
            <a:p>
              <a:pPr algn="ctr" defTabSz="685800">
                <a:defRPr/>
              </a:pPr>
              <a:r>
                <a:rPr lang="zh-CN" altLang="en-US" sz="3600" b="1" kern="0" spc="-300" dirty="0">
                  <a:solidFill>
                    <a:srgbClr val="009999"/>
                  </a:solidFill>
                  <a:latin typeface="迷你简海韵" panose="02010604000101010101" pitchFamily="2" charset="-122"/>
                  <a:ea typeface="迷你简海韵" panose="02010604000101010101" pitchFamily="2" charset="-122"/>
                </a:rPr>
                <a:t>青少年</a:t>
              </a:r>
            </a:p>
          </p:txBody>
        </p:sp>
        <p:sp>
          <p:nvSpPr>
            <p:cNvPr id="18" name="TextBox 18"/>
            <p:cNvSpPr>
              <a:spLocks noChangeArrowheads="1"/>
            </p:cNvSpPr>
            <p:nvPr/>
          </p:nvSpPr>
          <p:spPr bwMode="auto">
            <a:xfrm>
              <a:off x="2186526" y="1581150"/>
              <a:ext cx="3985674" cy="1915893"/>
            </a:xfrm>
            <a:prstGeom prst="rect">
              <a:avLst/>
            </a:prstGeom>
            <a:noFill/>
            <a:ln w="9525">
              <a:noFill/>
              <a:bevel/>
            </a:ln>
          </p:spPr>
          <p:txBody>
            <a:bodyPr wrap="none" lIns="68564" tIns="34282" rIns="68564" bIns="34282">
              <a:spAutoFit/>
            </a:bodyPr>
            <a:lstStyle/>
            <a:p>
              <a:pPr algn="ctr" defTabSz="685800">
                <a:defRPr/>
              </a:pPr>
              <a:r>
                <a:rPr lang="zh-CN" altLang="en-US" sz="6000" kern="10" dirty="0" smtClean="0">
                  <a:ln w="19050">
                    <a:solidFill>
                      <a:schemeClr val="accent2"/>
                    </a:solidFill>
                    <a:round/>
                    <a:headEnd/>
                    <a:tailEnd/>
                  </a:ln>
                  <a:solidFill>
                    <a:schemeClr val="accent2"/>
                  </a:solidFill>
                  <a:effectLst>
                    <a:outerShdw blurRad="38100" dist="38100" dir="2700000" algn="tl">
                      <a:srgbClr val="000000">
                        <a:alpha val="43137"/>
                      </a:srgbClr>
                    </a:outerShdw>
                  </a:effectLst>
                  <a:latin typeface="微软雅黑" pitchFamily="34" charset="-122"/>
                  <a:ea typeface="微软雅黑" pitchFamily="34" charset="-122"/>
                </a:rPr>
                <a:t>珍爱生命，</a:t>
              </a:r>
              <a:endParaRPr lang="en-US" altLang="zh-CN" sz="6000" kern="10" dirty="0" smtClean="0">
                <a:ln w="19050">
                  <a:solidFill>
                    <a:schemeClr val="accent2"/>
                  </a:solidFill>
                  <a:round/>
                  <a:headEnd/>
                  <a:tailEnd/>
                </a:ln>
                <a:solidFill>
                  <a:schemeClr val="accent2"/>
                </a:solidFill>
                <a:effectLst>
                  <a:outerShdw blurRad="38100" dist="38100" dir="2700000" algn="tl">
                    <a:srgbClr val="000000">
                      <a:alpha val="43137"/>
                    </a:srgbClr>
                  </a:outerShdw>
                </a:effectLst>
                <a:latin typeface="微软雅黑" pitchFamily="34" charset="-122"/>
                <a:ea typeface="微软雅黑" pitchFamily="34" charset="-122"/>
              </a:endParaRPr>
            </a:p>
            <a:p>
              <a:pPr algn="ctr" defTabSz="685800">
                <a:defRPr/>
              </a:pPr>
              <a:r>
                <a:rPr lang="zh-CN" altLang="en-US" sz="6000" kern="10" dirty="0" smtClean="0">
                  <a:ln w="19050">
                    <a:solidFill>
                      <a:schemeClr val="accent2"/>
                    </a:solidFill>
                    <a:round/>
                    <a:headEnd/>
                    <a:tailEnd/>
                  </a:ln>
                  <a:solidFill>
                    <a:schemeClr val="accent2"/>
                  </a:solidFill>
                  <a:effectLst>
                    <a:outerShdw blurRad="38100" dist="38100" dir="2700000" algn="tl">
                      <a:srgbClr val="000000">
                        <a:alpha val="43137"/>
                      </a:srgbClr>
                    </a:outerShdw>
                  </a:effectLst>
                  <a:latin typeface="微软雅黑" pitchFamily="34" charset="-122"/>
                  <a:ea typeface="微软雅黑" pitchFamily="34" charset="-122"/>
                </a:rPr>
                <a:t>          远离</a:t>
              </a:r>
            </a:p>
          </p:txBody>
        </p:sp>
        <p:sp>
          <p:nvSpPr>
            <p:cNvPr id="19" name="TextBox 18"/>
            <p:cNvSpPr>
              <a:spLocks noChangeArrowheads="1"/>
            </p:cNvSpPr>
            <p:nvPr/>
          </p:nvSpPr>
          <p:spPr bwMode="auto">
            <a:xfrm>
              <a:off x="6477000" y="823140"/>
              <a:ext cx="2350611" cy="377010"/>
            </a:xfrm>
            <a:prstGeom prst="rect">
              <a:avLst/>
            </a:prstGeom>
            <a:noFill/>
            <a:ln w="9525">
              <a:noFill/>
              <a:bevel/>
            </a:ln>
          </p:spPr>
          <p:txBody>
            <a:bodyPr wrap="none" lIns="68564" tIns="34282" rIns="68564" bIns="34282">
              <a:spAutoFit/>
            </a:bodyPr>
            <a:lstStyle/>
            <a:p>
              <a:pPr algn="ctr" defTabSz="685800">
                <a:defRPr/>
              </a:pPr>
              <a:r>
                <a:rPr lang="zh-CN" altLang="en-US" sz="2000" kern="0" dirty="0">
                  <a:solidFill>
                    <a:srgbClr val="003300"/>
                  </a:solidFill>
                  <a:latin typeface="迷你简粗宋" panose="03000509000000000000" pitchFamily="65" charset="-122"/>
                  <a:ea typeface="迷你简粗宋" panose="03000509000000000000" pitchFamily="65" charset="-122"/>
                </a:rPr>
                <a:t>远离毒品  健康成长</a:t>
              </a:r>
            </a:p>
          </p:txBody>
        </p:sp>
        <p:pic>
          <p:nvPicPr>
            <p:cNvPr id="20" name="图片 19"/>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5257800" y="656786"/>
              <a:ext cx="3806242" cy="4048564"/>
            </a:xfrm>
            <a:prstGeom prst="rect">
              <a:avLst/>
            </a:prstGeom>
          </p:spPr>
        </p:pic>
        <p:sp>
          <p:nvSpPr>
            <p:cNvPr id="21" name="TextBox 18"/>
            <p:cNvSpPr>
              <a:spLocks noChangeArrowheads="1"/>
            </p:cNvSpPr>
            <p:nvPr/>
          </p:nvSpPr>
          <p:spPr bwMode="auto">
            <a:xfrm>
              <a:off x="7458291" y="2739955"/>
              <a:ext cx="1228509" cy="1423450"/>
            </a:xfrm>
            <a:prstGeom prst="rect">
              <a:avLst/>
            </a:prstGeom>
            <a:noFill/>
            <a:ln w="9525">
              <a:noFill/>
              <a:bevel/>
            </a:ln>
          </p:spPr>
          <p:txBody>
            <a:bodyPr wrap="none" lIns="68564" tIns="34282" rIns="68564" bIns="34282">
              <a:spAutoFit/>
            </a:bodyPr>
            <a:lstStyle/>
            <a:p>
              <a:pPr algn="ctr" defTabSz="685800">
                <a:defRPr/>
              </a:pPr>
              <a:r>
                <a:rPr lang="zh-CN" altLang="en-US" sz="8800" b="1" kern="0" spc="-300" dirty="0">
                  <a:latin typeface="迷你简海韵" panose="02010604000101010101" pitchFamily="2" charset="-122"/>
                  <a:ea typeface="迷你简海韵" panose="02010604000101010101" pitchFamily="2" charset="-122"/>
                </a:rPr>
                <a:t>品</a:t>
              </a:r>
            </a:p>
          </p:txBody>
        </p:sp>
      </p:grpSp>
      <p:sp>
        <p:nvSpPr>
          <p:cNvPr id="16" name="TextBox 15"/>
          <p:cNvSpPr txBox="1"/>
          <p:nvPr/>
        </p:nvSpPr>
        <p:spPr>
          <a:xfrm>
            <a:off x="4114800" y="3790950"/>
            <a:ext cx="3276600" cy="461665"/>
          </a:xfrm>
          <a:prstGeom prst="rect">
            <a:avLst/>
          </a:prstGeom>
          <a:noFill/>
        </p:spPr>
        <p:txBody>
          <a:bodyPr wrap="square" rtlCol="0">
            <a:spAutoFit/>
          </a:bodyPr>
          <a:lstStyle/>
          <a:p>
            <a:r>
              <a:rPr lang="zh-CN" altLang="en-US" sz="2400" b="1" dirty="0" smtClean="0">
                <a:solidFill>
                  <a:srgbClr val="009999"/>
                </a:solidFill>
                <a:latin typeface="+mj-ea"/>
                <a:ea typeface="+mj-ea"/>
              </a:rPr>
              <a:t>斗湖堤</a:t>
            </a:r>
            <a:r>
              <a:rPr lang="zh-CN" altLang="en-US" sz="2400" b="1" dirty="0" smtClean="0">
                <a:solidFill>
                  <a:srgbClr val="009999"/>
                </a:solidFill>
                <a:latin typeface="+mj-ea"/>
                <a:ea typeface="+mj-ea"/>
              </a:rPr>
              <a:t>小学   范荣华</a:t>
            </a:r>
            <a:endParaRPr lang="zh-CN" altLang="en-US" sz="2400" b="1" dirty="0">
              <a:solidFill>
                <a:srgbClr val="009999"/>
              </a:solidFill>
              <a:latin typeface="+mj-ea"/>
              <a:ea typeface="+mj-ea"/>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randombar(horizontal)">
                                      <p:cBhvr>
                                        <p:cTn id="13" dur="1000"/>
                                        <p:tgtEl>
                                          <p:spTgt spid="4"/>
                                        </p:tgtEl>
                                      </p:cBhvr>
                                    </p:animEffect>
                                  </p:childTnLst>
                                </p:cTn>
                              </p:par>
                            </p:childTnLst>
                          </p:cTn>
                        </p:par>
                        <p:par>
                          <p:cTn id="14" fill="hold">
                            <p:stCondLst>
                              <p:cond delay="2000"/>
                            </p:stCondLst>
                            <p:childTnLst>
                              <p:par>
                                <p:cTn id="15" presetID="10" presetClass="entr" presetSubtype="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87"/>
          <p:cNvSpPr txBox="1"/>
          <p:nvPr/>
        </p:nvSpPr>
        <p:spPr>
          <a:xfrm>
            <a:off x="4800600" y="1581150"/>
            <a:ext cx="4049984" cy="2954655"/>
          </a:xfrm>
          <a:prstGeom prst="rect">
            <a:avLst/>
          </a:prstGeom>
          <a:noFill/>
        </p:spPr>
        <p:txBody>
          <a:bodyPr wrap="square" lIns="0" tIns="0" rIns="0" bIns="0" rtlCol="0">
            <a:spAutoFit/>
          </a:bodyPr>
          <a:lstStyle/>
          <a:p>
            <a:pPr>
              <a:lnSpc>
                <a:spcPct val="150000"/>
              </a:lnSpc>
            </a:pPr>
            <a:r>
              <a:rPr lang="zh-CN" altLang="en-US" sz="1600" dirty="0">
                <a:latin typeface="仿宋" panose="02010609060101010101" pitchFamily="49" charset="-122"/>
                <a:ea typeface="仿宋" panose="02010609060101010101" pitchFamily="49" charset="-122"/>
              </a:rPr>
              <a:t>可卡因，又名古柯碱。可卡因是与海洛因齐名的、目前严重危害人类健康的另一种极其危险的毒品。小剂量的可卡因能导致心律减缓；剂量增大后则心律增快，呼吸急促，可出现呕吐、震颤、痉挛、惊厥等现象；如果大计</a:t>
            </a:r>
            <a:r>
              <a:rPr lang="zh-CN" altLang="en-US" sz="1600" dirty="0" smtClean="0">
                <a:latin typeface="仿宋" panose="02010609060101010101" pitchFamily="49" charset="-122"/>
                <a:ea typeface="仿宋" panose="02010609060101010101" pitchFamily="49" charset="-122"/>
              </a:rPr>
              <a:t>量使用，</a:t>
            </a:r>
            <a:r>
              <a:rPr lang="zh-CN" altLang="zh-CN" sz="1600" dirty="0" smtClean="0">
                <a:latin typeface="仿宋" panose="02010609060101010101" pitchFamily="49" charset="-122"/>
                <a:ea typeface="仿宋" panose="02010609060101010101" pitchFamily="49" charset="-122"/>
              </a:rPr>
              <a:t>导致心律不齐，血压升高，心肺与肝功能损害，丧失判断能力，把幻觉当成真实，出现自杀。</a:t>
            </a:r>
            <a:endParaRPr lang="zh-CN" altLang="en-US" sz="1600" dirty="0"/>
          </a:p>
        </p:txBody>
      </p:sp>
      <p:sp>
        <p:nvSpPr>
          <p:cNvPr id="3" name="TextBox 188"/>
          <p:cNvSpPr txBox="1"/>
          <p:nvPr/>
        </p:nvSpPr>
        <p:spPr>
          <a:xfrm>
            <a:off x="4800600" y="971550"/>
            <a:ext cx="1080119" cy="369332"/>
          </a:xfrm>
          <a:prstGeom prst="rect">
            <a:avLst/>
          </a:prstGeom>
          <a:noFill/>
        </p:spPr>
        <p:txBody>
          <a:bodyPr wrap="square" lIns="0" tIns="0" rIns="0" bIns="0" rtlCol="0">
            <a:spAutoFit/>
          </a:bodyPr>
          <a:lstStyle/>
          <a:p>
            <a:pPr algn="dist"/>
            <a:r>
              <a:rPr lang="zh-CN" altLang="en-US" sz="2400" b="1" dirty="0">
                <a:solidFill>
                  <a:srgbClr val="C00000"/>
                </a:solidFill>
                <a:latin typeface="Adobe 黑体 Std R" panose="020B0400000000000000" pitchFamily="34" charset="-122"/>
                <a:ea typeface="Adobe 黑体 Std R" panose="020B0400000000000000" pitchFamily="34" charset="-122"/>
              </a:rPr>
              <a:t>可卡因</a:t>
            </a:r>
          </a:p>
        </p:txBody>
      </p:sp>
      <p:pic>
        <p:nvPicPr>
          <p:cNvPr id="4" name="图片 3"/>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5558" b="12856"/>
          <a:stretch>
            <a:fillRect/>
          </a:stretch>
        </p:blipFill>
        <p:spPr bwMode="auto">
          <a:xfrm>
            <a:off x="381000" y="1453458"/>
            <a:ext cx="4071770" cy="28956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grpSp>
        <p:nvGrpSpPr>
          <p:cNvPr id="5" name="组合 4"/>
          <p:cNvGrpSpPr/>
          <p:nvPr/>
        </p:nvGrpSpPr>
        <p:grpSpPr>
          <a:xfrm>
            <a:off x="0" y="107551"/>
            <a:ext cx="8991601" cy="4990190"/>
            <a:chOff x="0" y="107551"/>
            <a:chExt cx="8991601" cy="4990190"/>
          </a:xfrm>
        </p:grpSpPr>
        <p:grpSp>
          <p:nvGrpSpPr>
            <p:cNvPr id="6" name="组合 5"/>
            <p:cNvGrpSpPr/>
            <p:nvPr/>
          </p:nvGrpSpPr>
          <p:grpSpPr>
            <a:xfrm>
              <a:off x="0" y="153592"/>
              <a:ext cx="8991601" cy="4815020"/>
              <a:chOff x="0" y="271626"/>
              <a:chExt cx="11903529" cy="6374364"/>
            </a:xfrm>
          </p:grpSpPr>
          <p:grpSp>
            <p:nvGrpSpPr>
              <p:cNvPr id="10" name="组合 9"/>
              <p:cNvGrpSpPr/>
              <p:nvPr/>
            </p:nvGrpSpPr>
            <p:grpSpPr>
              <a:xfrm>
                <a:off x="174267" y="323108"/>
                <a:ext cx="11729262" cy="6322882"/>
                <a:chOff x="174267" y="323108"/>
                <a:chExt cx="11729262" cy="6322882"/>
              </a:xfrm>
            </p:grpSpPr>
            <p:cxnSp>
              <p:nvCxnSpPr>
                <p:cNvPr id="17" name="直接连接符 16"/>
                <p:cNvCxnSpPr/>
                <p:nvPr/>
              </p:nvCxnSpPr>
              <p:spPr>
                <a:xfrm>
                  <a:off x="174267" y="323108"/>
                  <a:ext cx="0" cy="6303637"/>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80477" y="6626745"/>
                  <a:ext cx="11723052" cy="18044"/>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11897987" y="570122"/>
                  <a:ext cx="5542" cy="6075868"/>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0" y="271626"/>
                <a:ext cx="11086783" cy="523220"/>
                <a:chOff x="0" y="271626"/>
                <a:chExt cx="11086783" cy="523220"/>
              </a:xfrm>
            </p:grpSpPr>
            <p:sp>
              <p:nvSpPr>
                <p:cNvPr id="12" name="流程图: 终止 11"/>
                <p:cNvSpPr/>
                <p:nvPr/>
              </p:nvSpPr>
              <p:spPr>
                <a:xfrm>
                  <a:off x="445178" y="382360"/>
                  <a:ext cx="122663" cy="301752"/>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cxnSp>
              <p:nvCxnSpPr>
                <p:cNvPr id="14" name="直接连接符 13"/>
                <p:cNvCxnSpPr/>
                <p:nvPr/>
              </p:nvCxnSpPr>
              <p:spPr>
                <a:xfrm>
                  <a:off x="4041888" y="505790"/>
                  <a:ext cx="7044895" cy="2118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15" name="流程图: 终止 14"/>
                <p:cNvSpPr/>
                <p:nvPr/>
              </p:nvSpPr>
              <p:spPr>
                <a:xfrm>
                  <a:off x="222589" y="323108"/>
                  <a:ext cx="170550" cy="420255"/>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6" name="流程图: 终止 15"/>
                <p:cNvSpPr/>
                <p:nvPr/>
              </p:nvSpPr>
              <p:spPr>
                <a:xfrm>
                  <a:off x="0" y="271626"/>
                  <a:ext cx="174267" cy="523220"/>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pic>
          <p:nvPicPr>
            <p:cNvPr id="7" name="图片 6"/>
            <p:cNvPicPr>
              <a:picLocks noChangeAspect="1"/>
            </p:cNvPicPr>
            <p:nvPr/>
          </p:nvPicPr>
          <p:blipFill>
            <a:blip r:embed="rId4" cstate="print"/>
            <a:stretch>
              <a:fillRect/>
            </a:stretch>
          </p:blipFill>
          <p:spPr>
            <a:xfrm>
              <a:off x="8405680" y="107551"/>
              <a:ext cx="554701" cy="543033"/>
            </a:xfrm>
            <a:prstGeom prst="rect">
              <a:avLst/>
            </a:prstGeom>
          </p:spPr>
        </p:pic>
        <p:sp>
          <p:nvSpPr>
            <p:cNvPr id="8" name="矩形 7"/>
            <p:cNvSpPr/>
            <p:nvPr/>
          </p:nvSpPr>
          <p:spPr>
            <a:xfrm>
              <a:off x="6697691" y="4805076"/>
              <a:ext cx="2062091" cy="28127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628444" y="4761046"/>
              <a:ext cx="2262158" cy="336695"/>
            </a:xfrm>
            <a:prstGeom prst="rect">
              <a:avLst/>
            </a:prstGeom>
          </p:spPr>
          <p:txBody>
            <a:bodyPr wrap="none">
              <a:spAutoFit/>
            </a:bodyPr>
            <a:lstStyle/>
            <a:p>
              <a:pPr lvl="0" algn="ctr">
                <a:lnSpc>
                  <a:spcPct val="150000"/>
                </a:lnSpc>
                <a:spcBef>
                  <a:spcPct val="0"/>
                </a:spcBef>
                <a:defRPr/>
              </a:pPr>
              <a:r>
                <a:rPr lang="zh-CN" altLang="en-US" sz="1200" spc="600">
                  <a:solidFill>
                    <a:schemeClr val="bg1"/>
                  </a:solidFill>
                  <a:latin typeface="微软雅黑" panose="020B0503020204020204" pitchFamily="34" charset="-122"/>
                  <a:ea typeface="微软雅黑" panose="020B0503020204020204" pitchFamily="34" charset="-122"/>
                </a:rPr>
                <a:t>国家禁毒宣传委员会</a:t>
              </a:r>
              <a:endParaRPr lang="zh-CN" altLang="en-US" sz="1200" spc="600" dirty="0">
                <a:solidFill>
                  <a:schemeClr val="bg1"/>
                </a:solidFill>
                <a:latin typeface="微软雅黑" panose="020B0503020204020204" pitchFamily="34" charset="-122"/>
                <a:ea typeface="微软雅黑" panose="020B0503020204020204" pitchFamily="34" charset="-122"/>
              </a:endParaRPr>
            </a:p>
          </p:txBody>
        </p:sp>
      </p:grpSp>
      <p:sp>
        <p:nvSpPr>
          <p:cNvPr id="20" name="矩形 19"/>
          <p:cNvSpPr/>
          <p:nvPr/>
        </p:nvSpPr>
        <p:spPr>
          <a:xfrm>
            <a:off x="514947" y="39439"/>
            <a:ext cx="2462534" cy="499624"/>
          </a:xfrm>
          <a:prstGeom prst="rect">
            <a:avLst/>
          </a:prstGeom>
        </p:spPr>
        <p:txBody>
          <a:bodyPr wrap="none">
            <a:spAutoFit/>
          </a:bodyPr>
          <a:lstStyle/>
          <a:p>
            <a:pPr lvl="0" algn="ctr">
              <a:lnSpc>
                <a:spcPct val="150000"/>
              </a:lnSpc>
              <a:spcBef>
                <a:spcPct val="0"/>
              </a:spcBef>
              <a:defRPr/>
            </a:pPr>
            <a:r>
              <a:rPr lang="zh-CN" altLang="en-US" sz="2000" dirty="0" smtClean="0">
                <a:latin typeface="微软雅黑" panose="020B0503020204020204" pitchFamily="34" charset="-122"/>
                <a:ea typeface="微软雅黑" panose="020B0503020204020204" pitchFamily="34" charset="-122"/>
              </a:rPr>
              <a:t>珍爱生命   远离毒品</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300" fill="hold"/>
                                        <p:tgtEl>
                                          <p:spTgt spid="3"/>
                                        </p:tgtEl>
                                        <p:attrNameLst>
                                          <p:attrName>ppt_x</p:attrName>
                                        </p:attrNameLst>
                                      </p:cBhvr>
                                      <p:tavLst>
                                        <p:tav tm="0">
                                          <p:val>
                                            <p:strVal val="#ppt_x"/>
                                          </p:val>
                                        </p:tav>
                                        <p:tav tm="100000">
                                          <p:val>
                                            <p:strVal val="#ppt_x"/>
                                          </p:val>
                                        </p:tav>
                                      </p:tavLst>
                                    </p:anim>
                                    <p:anim calcmode="lin" valueType="num">
                                      <p:cBhvr additive="base">
                                        <p:cTn id="8" dur="3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
                                        </p:tgtEl>
                                        <p:attrNameLst>
                                          <p:attrName>ppt_y</p:attrName>
                                        </p:attrNameLst>
                                      </p:cBhvr>
                                      <p:tavLst>
                                        <p:tav tm="0">
                                          <p:val>
                                            <p:strVal val="#ppt_y"/>
                                          </p:val>
                                        </p:tav>
                                        <p:tav tm="100000">
                                          <p:val>
                                            <p:strVal val="#ppt_y"/>
                                          </p:val>
                                        </p:tav>
                                      </p:tavLst>
                                    </p:anim>
                                    <p:anim calcmode="lin" valueType="num">
                                      <p:cBhvr>
                                        <p:cTn id="15"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87"/>
          <p:cNvSpPr txBox="1"/>
          <p:nvPr/>
        </p:nvSpPr>
        <p:spPr>
          <a:xfrm>
            <a:off x="4876800" y="1352551"/>
            <a:ext cx="3886200" cy="3231654"/>
          </a:xfrm>
          <a:prstGeom prst="rect">
            <a:avLst/>
          </a:prstGeom>
          <a:noFill/>
        </p:spPr>
        <p:txBody>
          <a:bodyPr wrap="square" lIns="0" tIns="0" rIns="0" bIns="0" rtlCol="0">
            <a:spAutoFit/>
          </a:bodyPr>
          <a:lstStyle/>
          <a:p>
            <a:pPr>
              <a:lnSpc>
                <a:spcPct val="150000"/>
              </a:lnSpc>
            </a:pPr>
            <a:r>
              <a:rPr lang="zh-CN" altLang="en-US" sz="1400" dirty="0">
                <a:latin typeface="仿宋" panose="02010609060101010101" pitchFamily="49" charset="-122"/>
                <a:ea typeface="仿宋" panose="02010609060101010101" pitchFamily="49" charset="-122"/>
              </a:rPr>
              <a:t>海洛因，俗称“白粉”。是从吗啡提炼出来的一种白色粉末，是一种国际上公认的最著名、也是使用最广泛的毒品。海洛因进入人体后，直接作用于人的中枢神经系统，是一种极易上瘾且极难戒除的毒品，被人称为“毒中之毒</a:t>
            </a:r>
            <a:r>
              <a:rPr lang="zh-CN" altLang="en-US" sz="1400" dirty="0" smtClean="0">
                <a:latin typeface="仿宋" panose="02010609060101010101" pitchFamily="49" charset="-122"/>
                <a:ea typeface="仿宋" panose="02010609060101010101" pitchFamily="49" charset="-122"/>
              </a:rPr>
              <a:t>”。</a:t>
            </a:r>
            <a:endParaRPr lang="en-US" altLang="zh-CN" sz="1400" dirty="0" smtClean="0">
              <a:latin typeface="仿宋" panose="02010609060101010101" pitchFamily="49" charset="-122"/>
              <a:ea typeface="仿宋" panose="02010609060101010101" pitchFamily="49" charset="-122"/>
            </a:endParaRPr>
          </a:p>
          <a:p>
            <a:pPr>
              <a:lnSpc>
                <a:spcPct val="150000"/>
              </a:lnSpc>
            </a:pPr>
            <a:endParaRPr lang="zh-CN" altLang="en-US" sz="1400" dirty="0">
              <a:latin typeface="仿宋" panose="02010609060101010101" pitchFamily="49" charset="-122"/>
              <a:ea typeface="仿宋" panose="02010609060101010101" pitchFamily="49" charset="-122"/>
            </a:endParaRPr>
          </a:p>
          <a:p>
            <a:pPr>
              <a:lnSpc>
                <a:spcPct val="150000"/>
              </a:lnSpc>
            </a:pPr>
            <a:r>
              <a:rPr lang="zh-CN" altLang="zh-CN" sz="1400" dirty="0" smtClean="0">
                <a:latin typeface="仿宋" panose="02010609060101010101" pitchFamily="49" charset="-122"/>
                <a:ea typeface="仿宋" panose="02010609060101010101" pitchFamily="49" charset="-122"/>
              </a:rPr>
              <a:t>毒性是吗啡的</a:t>
            </a:r>
            <a:r>
              <a:rPr lang="en-US" altLang="zh-CN" sz="1400" dirty="0" smtClean="0">
                <a:latin typeface="仿宋" panose="02010609060101010101" pitchFamily="49" charset="-122"/>
                <a:ea typeface="仿宋" panose="02010609060101010101" pitchFamily="49" charset="-122"/>
              </a:rPr>
              <a:t>4-5</a:t>
            </a:r>
            <a:r>
              <a:rPr lang="zh-CN" altLang="zh-CN" sz="1400" dirty="0" smtClean="0">
                <a:latin typeface="仿宋" panose="02010609060101010101" pitchFamily="49" charset="-122"/>
                <a:ea typeface="仿宋" panose="02010609060101010101" pitchFamily="49" charset="-122"/>
              </a:rPr>
              <a:t>倍，成瘾性极强，精神麻木，器官损坏，容易引起呼吸抑制中毒死亡。</a:t>
            </a:r>
            <a:r>
              <a:rPr lang="zh-CN" altLang="en-US" sz="1400" dirty="0" smtClean="0">
                <a:latin typeface="仿宋" panose="02010609060101010101" pitchFamily="49" charset="-122"/>
                <a:ea typeface="仿宋" panose="02010609060101010101" pitchFamily="49" charset="-122"/>
              </a:rPr>
              <a:t>海</a:t>
            </a:r>
            <a:r>
              <a:rPr lang="zh-CN" altLang="en-US" sz="1400" dirty="0">
                <a:latin typeface="仿宋" panose="02010609060101010101" pitchFamily="49" charset="-122"/>
                <a:ea typeface="仿宋" panose="02010609060101010101" pitchFamily="49" charset="-122"/>
              </a:rPr>
              <a:t>洛因是目前世界上流传最广、滥用最普遍、危害最大的一种毒品，被人们称为“白色恶魔”。</a:t>
            </a:r>
          </a:p>
        </p:txBody>
      </p:sp>
      <p:sp>
        <p:nvSpPr>
          <p:cNvPr id="3" name="TextBox 188"/>
          <p:cNvSpPr txBox="1"/>
          <p:nvPr/>
        </p:nvSpPr>
        <p:spPr>
          <a:xfrm>
            <a:off x="5029200" y="819150"/>
            <a:ext cx="1080119" cy="369332"/>
          </a:xfrm>
          <a:prstGeom prst="rect">
            <a:avLst/>
          </a:prstGeom>
          <a:noFill/>
        </p:spPr>
        <p:txBody>
          <a:bodyPr wrap="square" lIns="0" tIns="0" rIns="0" bIns="0" rtlCol="0">
            <a:spAutoFit/>
          </a:bodyPr>
          <a:lstStyle/>
          <a:p>
            <a:pPr algn="dist"/>
            <a:r>
              <a:rPr lang="zh-CN" altLang="en-US" sz="2400" b="1" dirty="0">
                <a:solidFill>
                  <a:srgbClr val="C00000"/>
                </a:solidFill>
                <a:latin typeface="Arial" panose="020B0604020202020204" pitchFamily="34" charset="0"/>
                <a:ea typeface="微软雅黑" panose="020B0503020204020204" pitchFamily="34" charset="-122"/>
              </a:rPr>
              <a:t>海洛因</a:t>
            </a:r>
          </a:p>
        </p:txBody>
      </p:sp>
      <p:pic>
        <p:nvPicPr>
          <p:cNvPr id="4" name="图片 3"/>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b="15385"/>
          <a:stretch>
            <a:fillRect/>
          </a:stretch>
        </p:blipFill>
        <p:spPr bwMode="auto">
          <a:xfrm>
            <a:off x="683710" y="1472344"/>
            <a:ext cx="3875816" cy="265889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grpSp>
        <p:nvGrpSpPr>
          <p:cNvPr id="5" name="组合 4"/>
          <p:cNvGrpSpPr/>
          <p:nvPr/>
        </p:nvGrpSpPr>
        <p:grpSpPr>
          <a:xfrm>
            <a:off x="0" y="107551"/>
            <a:ext cx="8991601" cy="4990190"/>
            <a:chOff x="0" y="107551"/>
            <a:chExt cx="8991601" cy="4990190"/>
          </a:xfrm>
        </p:grpSpPr>
        <p:grpSp>
          <p:nvGrpSpPr>
            <p:cNvPr id="6" name="组合 5"/>
            <p:cNvGrpSpPr/>
            <p:nvPr/>
          </p:nvGrpSpPr>
          <p:grpSpPr>
            <a:xfrm>
              <a:off x="0" y="153592"/>
              <a:ext cx="8991601" cy="4815020"/>
              <a:chOff x="0" y="271626"/>
              <a:chExt cx="11903529" cy="6374364"/>
            </a:xfrm>
          </p:grpSpPr>
          <p:grpSp>
            <p:nvGrpSpPr>
              <p:cNvPr id="10" name="组合 9"/>
              <p:cNvGrpSpPr/>
              <p:nvPr/>
            </p:nvGrpSpPr>
            <p:grpSpPr>
              <a:xfrm>
                <a:off x="174267" y="323108"/>
                <a:ext cx="11729262" cy="6322882"/>
                <a:chOff x="174267" y="323108"/>
                <a:chExt cx="11729262" cy="6322882"/>
              </a:xfrm>
            </p:grpSpPr>
            <p:cxnSp>
              <p:nvCxnSpPr>
                <p:cNvPr id="17" name="直接连接符 16"/>
                <p:cNvCxnSpPr/>
                <p:nvPr/>
              </p:nvCxnSpPr>
              <p:spPr>
                <a:xfrm>
                  <a:off x="174267" y="323108"/>
                  <a:ext cx="0" cy="6303637"/>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80477" y="6626745"/>
                  <a:ext cx="11723052" cy="18044"/>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11897987" y="570122"/>
                  <a:ext cx="5542" cy="6075868"/>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0" y="271626"/>
                <a:ext cx="11086783" cy="523220"/>
                <a:chOff x="0" y="271626"/>
                <a:chExt cx="11086783" cy="523220"/>
              </a:xfrm>
            </p:grpSpPr>
            <p:sp>
              <p:nvSpPr>
                <p:cNvPr id="12" name="流程图: 终止 11"/>
                <p:cNvSpPr/>
                <p:nvPr/>
              </p:nvSpPr>
              <p:spPr>
                <a:xfrm>
                  <a:off x="445178" y="382360"/>
                  <a:ext cx="122663" cy="301752"/>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cxnSp>
              <p:nvCxnSpPr>
                <p:cNvPr id="14" name="直接连接符 13"/>
                <p:cNvCxnSpPr/>
                <p:nvPr/>
              </p:nvCxnSpPr>
              <p:spPr>
                <a:xfrm>
                  <a:off x="4041888" y="505790"/>
                  <a:ext cx="7044895" cy="2118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15" name="流程图: 终止 14"/>
                <p:cNvSpPr/>
                <p:nvPr/>
              </p:nvSpPr>
              <p:spPr>
                <a:xfrm>
                  <a:off x="222589" y="323108"/>
                  <a:ext cx="170550" cy="420255"/>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6" name="流程图: 终止 15"/>
                <p:cNvSpPr/>
                <p:nvPr/>
              </p:nvSpPr>
              <p:spPr>
                <a:xfrm>
                  <a:off x="0" y="271626"/>
                  <a:ext cx="174267" cy="523220"/>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pic>
          <p:nvPicPr>
            <p:cNvPr id="7" name="图片 6"/>
            <p:cNvPicPr>
              <a:picLocks noChangeAspect="1"/>
            </p:cNvPicPr>
            <p:nvPr/>
          </p:nvPicPr>
          <p:blipFill>
            <a:blip r:embed="rId4" cstate="print"/>
            <a:stretch>
              <a:fillRect/>
            </a:stretch>
          </p:blipFill>
          <p:spPr>
            <a:xfrm>
              <a:off x="8405680" y="107551"/>
              <a:ext cx="554701" cy="543033"/>
            </a:xfrm>
            <a:prstGeom prst="rect">
              <a:avLst/>
            </a:prstGeom>
          </p:spPr>
        </p:pic>
        <p:sp>
          <p:nvSpPr>
            <p:cNvPr id="8" name="矩形 7"/>
            <p:cNvSpPr/>
            <p:nvPr/>
          </p:nvSpPr>
          <p:spPr>
            <a:xfrm>
              <a:off x="6697691" y="4805076"/>
              <a:ext cx="2062091" cy="28127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628444" y="4761046"/>
              <a:ext cx="2262158" cy="336695"/>
            </a:xfrm>
            <a:prstGeom prst="rect">
              <a:avLst/>
            </a:prstGeom>
          </p:spPr>
          <p:txBody>
            <a:bodyPr wrap="none">
              <a:spAutoFit/>
            </a:bodyPr>
            <a:lstStyle/>
            <a:p>
              <a:pPr lvl="0" algn="ctr">
                <a:lnSpc>
                  <a:spcPct val="150000"/>
                </a:lnSpc>
                <a:spcBef>
                  <a:spcPct val="0"/>
                </a:spcBef>
                <a:defRPr/>
              </a:pPr>
              <a:r>
                <a:rPr lang="zh-CN" altLang="en-US" sz="1200" spc="600">
                  <a:solidFill>
                    <a:schemeClr val="bg1"/>
                  </a:solidFill>
                  <a:latin typeface="微软雅黑" panose="020B0503020204020204" pitchFamily="34" charset="-122"/>
                  <a:ea typeface="微软雅黑" panose="020B0503020204020204" pitchFamily="34" charset="-122"/>
                </a:rPr>
                <a:t>国家禁毒宣传委员会</a:t>
              </a:r>
              <a:endParaRPr lang="zh-CN" altLang="en-US" sz="1200" spc="600" dirty="0">
                <a:solidFill>
                  <a:schemeClr val="bg1"/>
                </a:solidFill>
                <a:latin typeface="微软雅黑" panose="020B0503020204020204" pitchFamily="34" charset="-122"/>
                <a:ea typeface="微软雅黑" panose="020B0503020204020204" pitchFamily="34" charset="-122"/>
              </a:endParaRPr>
            </a:p>
          </p:txBody>
        </p:sp>
      </p:grpSp>
      <p:sp>
        <p:nvSpPr>
          <p:cNvPr id="20" name="矩形 19"/>
          <p:cNvSpPr/>
          <p:nvPr/>
        </p:nvSpPr>
        <p:spPr>
          <a:xfrm>
            <a:off x="514947" y="39439"/>
            <a:ext cx="2462534" cy="499624"/>
          </a:xfrm>
          <a:prstGeom prst="rect">
            <a:avLst/>
          </a:prstGeom>
        </p:spPr>
        <p:txBody>
          <a:bodyPr wrap="none">
            <a:spAutoFit/>
          </a:bodyPr>
          <a:lstStyle/>
          <a:p>
            <a:pPr lvl="0" algn="ctr">
              <a:lnSpc>
                <a:spcPct val="150000"/>
              </a:lnSpc>
              <a:spcBef>
                <a:spcPct val="0"/>
              </a:spcBef>
              <a:defRPr/>
            </a:pPr>
            <a:r>
              <a:rPr lang="zh-CN" altLang="en-US" sz="2000" dirty="0" smtClean="0">
                <a:latin typeface="微软雅黑" panose="020B0503020204020204" pitchFamily="34" charset="-122"/>
                <a:ea typeface="微软雅黑" panose="020B0503020204020204" pitchFamily="34" charset="-122"/>
              </a:rPr>
              <a:t>珍爱生命   远离毒品</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300" fill="hold"/>
                                        <p:tgtEl>
                                          <p:spTgt spid="3"/>
                                        </p:tgtEl>
                                        <p:attrNameLst>
                                          <p:attrName>ppt_x</p:attrName>
                                        </p:attrNameLst>
                                      </p:cBhvr>
                                      <p:tavLst>
                                        <p:tav tm="0">
                                          <p:val>
                                            <p:strVal val="#ppt_x"/>
                                          </p:val>
                                        </p:tav>
                                        <p:tav tm="100000">
                                          <p:val>
                                            <p:strVal val="#ppt_x"/>
                                          </p:val>
                                        </p:tav>
                                      </p:tavLst>
                                    </p:anim>
                                    <p:anim calcmode="lin" valueType="num">
                                      <p:cBhvr additive="base">
                                        <p:cTn id="8" dur="3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
                                        </p:tgtEl>
                                        <p:attrNameLst>
                                          <p:attrName>ppt_y</p:attrName>
                                        </p:attrNameLst>
                                      </p:cBhvr>
                                      <p:tavLst>
                                        <p:tav tm="0">
                                          <p:val>
                                            <p:strVal val="#ppt_y"/>
                                          </p:val>
                                        </p:tav>
                                        <p:tav tm="100000">
                                          <p:val>
                                            <p:strVal val="#ppt_y"/>
                                          </p:val>
                                        </p:tav>
                                      </p:tavLst>
                                    </p:anim>
                                    <p:anim calcmode="lin" valueType="num">
                                      <p:cBhvr>
                                        <p:cTn id="15"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87"/>
          <p:cNvSpPr txBox="1"/>
          <p:nvPr/>
        </p:nvSpPr>
        <p:spPr>
          <a:xfrm>
            <a:off x="533400" y="2190750"/>
            <a:ext cx="3810000" cy="1804468"/>
          </a:xfrm>
          <a:prstGeom prst="rect">
            <a:avLst/>
          </a:prstGeom>
          <a:noFill/>
        </p:spPr>
        <p:txBody>
          <a:bodyPr wrap="square" lIns="0" tIns="0" rIns="0" bIns="0" rtlCol="0">
            <a:spAutoFit/>
          </a:bodyPr>
          <a:lstStyle/>
          <a:p>
            <a:pPr>
              <a:lnSpc>
                <a:spcPct val="150000"/>
              </a:lnSpc>
            </a:pPr>
            <a:r>
              <a:rPr lang="zh-CN" altLang="en-US" sz="1600" dirty="0">
                <a:latin typeface="仿宋" panose="02010609060101010101" pitchFamily="49" charset="-122"/>
                <a:ea typeface="仿宋" panose="02010609060101010101" pitchFamily="49" charset="-122"/>
              </a:rPr>
              <a:t>“冰”毒，化学名称为甲基苯丙胺，一种合成兴奋剂。吸食冰毒将对人的中枢神经系统产生极强的刺激作用，长期使用会导致大脑机能损坏。吸食者常发生精神分裂而自杀、自残。 </a:t>
            </a:r>
            <a:endParaRPr lang="zh-CN" altLang="en-US" sz="1600" dirty="0"/>
          </a:p>
        </p:txBody>
      </p:sp>
      <p:sp>
        <p:nvSpPr>
          <p:cNvPr id="3" name="TextBox 188"/>
          <p:cNvSpPr txBox="1"/>
          <p:nvPr/>
        </p:nvSpPr>
        <p:spPr>
          <a:xfrm>
            <a:off x="762000" y="1642781"/>
            <a:ext cx="1080119" cy="369332"/>
          </a:xfrm>
          <a:prstGeom prst="rect">
            <a:avLst/>
          </a:prstGeom>
          <a:noFill/>
        </p:spPr>
        <p:txBody>
          <a:bodyPr wrap="square" lIns="0" tIns="0" rIns="0" bIns="0" rtlCol="0">
            <a:spAutoFit/>
          </a:bodyPr>
          <a:lstStyle/>
          <a:p>
            <a:pPr algn="dist"/>
            <a:r>
              <a:rPr lang="zh-CN" altLang="en-US" sz="2400" b="1">
                <a:solidFill>
                  <a:srgbClr val="C00000"/>
                </a:solidFill>
                <a:latin typeface="Arial" panose="020B0604020202020204" pitchFamily="34" charset="0"/>
                <a:ea typeface="微软雅黑" panose="020B0503020204020204" pitchFamily="34" charset="-122"/>
              </a:rPr>
              <a:t>冰毒</a:t>
            </a:r>
            <a:endParaRPr lang="zh-CN" altLang="en-US" sz="2400" b="1" dirty="0">
              <a:solidFill>
                <a:srgbClr val="C00000"/>
              </a:solidFill>
              <a:latin typeface="Arial" panose="020B0604020202020204" pitchFamily="34" charset="0"/>
              <a:ea typeface="微软雅黑" panose="020B0503020204020204" pitchFamily="34" charset="-122"/>
            </a:endParaRPr>
          </a:p>
        </p:txBody>
      </p:sp>
      <p:pic>
        <p:nvPicPr>
          <p:cNvPr id="4" name="图片 3"/>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r="29210"/>
          <a:stretch>
            <a:fillRect/>
          </a:stretch>
        </p:blipFill>
        <p:spPr bwMode="auto">
          <a:xfrm>
            <a:off x="4797955" y="872740"/>
            <a:ext cx="3383027" cy="3584199"/>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grpSp>
        <p:nvGrpSpPr>
          <p:cNvPr id="5" name="组合 4"/>
          <p:cNvGrpSpPr/>
          <p:nvPr/>
        </p:nvGrpSpPr>
        <p:grpSpPr>
          <a:xfrm>
            <a:off x="0" y="107551"/>
            <a:ext cx="8991601" cy="4990190"/>
            <a:chOff x="0" y="107551"/>
            <a:chExt cx="8991601" cy="4990190"/>
          </a:xfrm>
        </p:grpSpPr>
        <p:grpSp>
          <p:nvGrpSpPr>
            <p:cNvPr id="6" name="组合 5"/>
            <p:cNvGrpSpPr/>
            <p:nvPr/>
          </p:nvGrpSpPr>
          <p:grpSpPr>
            <a:xfrm>
              <a:off x="0" y="153592"/>
              <a:ext cx="8991601" cy="4815020"/>
              <a:chOff x="0" y="271626"/>
              <a:chExt cx="11903529" cy="6374364"/>
            </a:xfrm>
          </p:grpSpPr>
          <p:grpSp>
            <p:nvGrpSpPr>
              <p:cNvPr id="10" name="组合 9"/>
              <p:cNvGrpSpPr/>
              <p:nvPr/>
            </p:nvGrpSpPr>
            <p:grpSpPr>
              <a:xfrm>
                <a:off x="174267" y="323108"/>
                <a:ext cx="11729262" cy="6322882"/>
                <a:chOff x="174267" y="323108"/>
                <a:chExt cx="11729262" cy="6322882"/>
              </a:xfrm>
            </p:grpSpPr>
            <p:cxnSp>
              <p:nvCxnSpPr>
                <p:cNvPr id="17" name="直接连接符 16"/>
                <p:cNvCxnSpPr/>
                <p:nvPr/>
              </p:nvCxnSpPr>
              <p:spPr>
                <a:xfrm>
                  <a:off x="174267" y="323108"/>
                  <a:ext cx="0" cy="6303637"/>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80477" y="6626745"/>
                  <a:ext cx="11723052" cy="18044"/>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11897987" y="570122"/>
                  <a:ext cx="5542" cy="6075868"/>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0" y="271626"/>
                <a:ext cx="11086783" cy="523220"/>
                <a:chOff x="0" y="271626"/>
                <a:chExt cx="11086783" cy="523220"/>
              </a:xfrm>
            </p:grpSpPr>
            <p:sp>
              <p:nvSpPr>
                <p:cNvPr id="12" name="流程图: 终止 11"/>
                <p:cNvSpPr/>
                <p:nvPr/>
              </p:nvSpPr>
              <p:spPr>
                <a:xfrm>
                  <a:off x="445178" y="382360"/>
                  <a:ext cx="122663" cy="301752"/>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cxnSp>
              <p:nvCxnSpPr>
                <p:cNvPr id="14" name="直接连接符 13"/>
                <p:cNvCxnSpPr/>
                <p:nvPr/>
              </p:nvCxnSpPr>
              <p:spPr>
                <a:xfrm>
                  <a:off x="4041888" y="505790"/>
                  <a:ext cx="7044895" cy="2118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15" name="流程图: 终止 14"/>
                <p:cNvSpPr/>
                <p:nvPr/>
              </p:nvSpPr>
              <p:spPr>
                <a:xfrm>
                  <a:off x="222589" y="323108"/>
                  <a:ext cx="170550" cy="420255"/>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6" name="流程图: 终止 15"/>
                <p:cNvSpPr/>
                <p:nvPr/>
              </p:nvSpPr>
              <p:spPr>
                <a:xfrm>
                  <a:off x="0" y="271626"/>
                  <a:ext cx="174267" cy="523220"/>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pic>
          <p:nvPicPr>
            <p:cNvPr id="7" name="图片 6"/>
            <p:cNvPicPr>
              <a:picLocks noChangeAspect="1"/>
            </p:cNvPicPr>
            <p:nvPr/>
          </p:nvPicPr>
          <p:blipFill>
            <a:blip r:embed="rId4" cstate="print"/>
            <a:stretch>
              <a:fillRect/>
            </a:stretch>
          </p:blipFill>
          <p:spPr>
            <a:xfrm>
              <a:off x="8405680" y="107551"/>
              <a:ext cx="554701" cy="543033"/>
            </a:xfrm>
            <a:prstGeom prst="rect">
              <a:avLst/>
            </a:prstGeom>
          </p:spPr>
        </p:pic>
        <p:sp>
          <p:nvSpPr>
            <p:cNvPr id="8" name="矩形 7"/>
            <p:cNvSpPr/>
            <p:nvPr/>
          </p:nvSpPr>
          <p:spPr>
            <a:xfrm>
              <a:off x="6697691" y="4805076"/>
              <a:ext cx="2062091" cy="28127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628444" y="4761046"/>
              <a:ext cx="2262158" cy="336695"/>
            </a:xfrm>
            <a:prstGeom prst="rect">
              <a:avLst/>
            </a:prstGeom>
          </p:spPr>
          <p:txBody>
            <a:bodyPr wrap="none">
              <a:spAutoFit/>
            </a:bodyPr>
            <a:lstStyle/>
            <a:p>
              <a:pPr lvl="0" algn="ctr">
                <a:lnSpc>
                  <a:spcPct val="150000"/>
                </a:lnSpc>
                <a:spcBef>
                  <a:spcPct val="0"/>
                </a:spcBef>
                <a:defRPr/>
              </a:pPr>
              <a:r>
                <a:rPr lang="zh-CN" altLang="en-US" sz="1200" spc="600">
                  <a:solidFill>
                    <a:schemeClr val="bg1"/>
                  </a:solidFill>
                  <a:latin typeface="微软雅黑" panose="020B0503020204020204" pitchFamily="34" charset="-122"/>
                  <a:ea typeface="微软雅黑" panose="020B0503020204020204" pitchFamily="34" charset="-122"/>
                </a:rPr>
                <a:t>国家禁毒宣传委员会</a:t>
              </a:r>
              <a:endParaRPr lang="zh-CN" altLang="en-US" sz="1200" spc="600" dirty="0">
                <a:solidFill>
                  <a:schemeClr val="bg1"/>
                </a:solidFill>
                <a:latin typeface="微软雅黑" panose="020B0503020204020204" pitchFamily="34" charset="-122"/>
                <a:ea typeface="微软雅黑" panose="020B0503020204020204" pitchFamily="34" charset="-122"/>
              </a:endParaRPr>
            </a:p>
          </p:txBody>
        </p:sp>
      </p:grpSp>
      <p:sp>
        <p:nvSpPr>
          <p:cNvPr id="20" name="矩形 19"/>
          <p:cNvSpPr/>
          <p:nvPr/>
        </p:nvSpPr>
        <p:spPr>
          <a:xfrm>
            <a:off x="514947" y="39439"/>
            <a:ext cx="2462534" cy="499624"/>
          </a:xfrm>
          <a:prstGeom prst="rect">
            <a:avLst/>
          </a:prstGeom>
        </p:spPr>
        <p:txBody>
          <a:bodyPr wrap="none">
            <a:spAutoFit/>
          </a:bodyPr>
          <a:lstStyle/>
          <a:p>
            <a:pPr lvl="0" algn="ctr">
              <a:lnSpc>
                <a:spcPct val="150000"/>
              </a:lnSpc>
              <a:spcBef>
                <a:spcPct val="0"/>
              </a:spcBef>
              <a:defRPr/>
            </a:pPr>
            <a:r>
              <a:rPr lang="zh-CN" altLang="en-US" sz="2000" dirty="0" smtClean="0">
                <a:latin typeface="微软雅黑" panose="020B0503020204020204" pitchFamily="34" charset="-122"/>
                <a:ea typeface="微软雅黑" panose="020B0503020204020204" pitchFamily="34" charset="-122"/>
              </a:rPr>
              <a:t>珍爱生命   远离毒品</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300" fill="hold"/>
                                        <p:tgtEl>
                                          <p:spTgt spid="3"/>
                                        </p:tgtEl>
                                        <p:attrNameLst>
                                          <p:attrName>ppt_x</p:attrName>
                                        </p:attrNameLst>
                                      </p:cBhvr>
                                      <p:tavLst>
                                        <p:tav tm="0">
                                          <p:val>
                                            <p:strVal val="#ppt_x"/>
                                          </p:val>
                                        </p:tav>
                                        <p:tav tm="100000">
                                          <p:val>
                                            <p:strVal val="#ppt_x"/>
                                          </p:val>
                                        </p:tav>
                                      </p:tavLst>
                                    </p:anim>
                                    <p:anim calcmode="lin" valueType="num">
                                      <p:cBhvr additive="base">
                                        <p:cTn id="8" dur="3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
                                        </p:tgtEl>
                                        <p:attrNameLst>
                                          <p:attrName>ppt_y</p:attrName>
                                        </p:attrNameLst>
                                      </p:cBhvr>
                                      <p:tavLst>
                                        <p:tav tm="0">
                                          <p:val>
                                            <p:strVal val="#ppt_y"/>
                                          </p:val>
                                        </p:tav>
                                        <p:tav tm="100000">
                                          <p:val>
                                            <p:strVal val="#ppt_y"/>
                                          </p:val>
                                        </p:tav>
                                      </p:tavLst>
                                    </p:anim>
                                    <p:anim calcmode="lin" valueType="num">
                                      <p:cBhvr>
                                        <p:cTn id="22"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87"/>
          <p:cNvSpPr txBox="1"/>
          <p:nvPr/>
        </p:nvSpPr>
        <p:spPr>
          <a:xfrm>
            <a:off x="685800" y="1504950"/>
            <a:ext cx="3581400" cy="2954655"/>
          </a:xfrm>
          <a:prstGeom prst="rect">
            <a:avLst/>
          </a:prstGeom>
          <a:noFill/>
        </p:spPr>
        <p:txBody>
          <a:bodyPr wrap="square" lIns="0" tIns="0" rIns="0" bIns="0" rtlCol="0">
            <a:spAutoFit/>
          </a:bodyPr>
          <a:lstStyle/>
          <a:p>
            <a:pPr>
              <a:lnSpc>
                <a:spcPct val="150000"/>
              </a:lnSpc>
            </a:pPr>
            <a:r>
              <a:rPr lang="zh-CN" altLang="en-US" sz="1600" dirty="0">
                <a:latin typeface="仿宋" panose="02010609060101010101" pitchFamily="49" charset="-122"/>
                <a:ea typeface="仿宋" panose="02010609060101010101" pitchFamily="49" charset="-122"/>
              </a:rPr>
              <a:t>氯胺酮，白色结晶性粉末，无臭，易溶于水，由于英文名称以</a:t>
            </a:r>
            <a:r>
              <a:rPr lang="en-US" altLang="zh-CN" sz="1600" dirty="0">
                <a:latin typeface="仿宋" panose="02010609060101010101" pitchFamily="49" charset="-122"/>
                <a:ea typeface="仿宋" panose="02010609060101010101" pitchFamily="49" charset="-122"/>
              </a:rPr>
              <a:t>K</a:t>
            </a:r>
            <a:r>
              <a:rPr lang="zh-CN" altLang="en-US" sz="1600" dirty="0">
                <a:latin typeface="仿宋" panose="02010609060101010101" pitchFamily="49" charset="-122"/>
                <a:ea typeface="仿宋" panose="02010609060101010101" pitchFamily="49" charset="-122"/>
              </a:rPr>
              <a:t>打头，也被称为“</a:t>
            </a:r>
            <a:r>
              <a:rPr lang="en-US" altLang="zh-CN" sz="1600" dirty="0">
                <a:latin typeface="仿宋" panose="02010609060101010101" pitchFamily="49" charset="-122"/>
                <a:ea typeface="仿宋" panose="02010609060101010101" pitchFamily="49" charset="-122"/>
              </a:rPr>
              <a:t>K</a:t>
            </a:r>
            <a:r>
              <a:rPr lang="zh-CN" altLang="en-US" sz="1600" dirty="0">
                <a:latin typeface="仿宋" panose="02010609060101010101" pitchFamily="49" charset="-122"/>
                <a:ea typeface="仿宋" panose="02010609060101010101" pitchFamily="49" charset="-122"/>
              </a:rPr>
              <a:t>粉”。吸食氯胺酮主要是在歌舞娱乐场所，以群居为主，将氯胺酮粉面溶于碑酒、饮料中或用吸管鼻吸，产生兴奋麻醉感觉。有很强的依赖性，服用后会产生意识与感觉的分离状态，导致神经中毒反应、幻觉和精神分裂症状等现象。 </a:t>
            </a:r>
            <a:endParaRPr lang="zh-CN" altLang="en-US" sz="1600" dirty="0"/>
          </a:p>
        </p:txBody>
      </p:sp>
      <p:sp>
        <p:nvSpPr>
          <p:cNvPr id="3" name="TextBox 188"/>
          <p:cNvSpPr txBox="1"/>
          <p:nvPr/>
        </p:nvSpPr>
        <p:spPr>
          <a:xfrm>
            <a:off x="838200" y="1121050"/>
            <a:ext cx="1080119" cy="369332"/>
          </a:xfrm>
          <a:prstGeom prst="rect">
            <a:avLst/>
          </a:prstGeom>
          <a:noFill/>
        </p:spPr>
        <p:txBody>
          <a:bodyPr wrap="square" lIns="0" tIns="0" rIns="0" bIns="0" rtlCol="0">
            <a:spAutoFit/>
          </a:bodyPr>
          <a:lstStyle/>
          <a:p>
            <a:pPr algn="dist"/>
            <a:r>
              <a:rPr lang="en-US" altLang="zh-CN" sz="2400" b="1">
                <a:solidFill>
                  <a:srgbClr val="C00000"/>
                </a:solidFill>
                <a:latin typeface="Arial" panose="020B0604020202020204" pitchFamily="34" charset="0"/>
                <a:ea typeface="微软雅黑" panose="020B0503020204020204" pitchFamily="34" charset="-122"/>
              </a:rPr>
              <a:t>K</a:t>
            </a:r>
            <a:r>
              <a:rPr lang="zh-CN" altLang="en-US" sz="2400" b="1">
                <a:solidFill>
                  <a:srgbClr val="C00000"/>
                </a:solidFill>
                <a:latin typeface="Arial" panose="020B0604020202020204" pitchFamily="34" charset="0"/>
                <a:ea typeface="微软雅黑" panose="020B0503020204020204" pitchFamily="34" charset="-122"/>
              </a:rPr>
              <a:t>粉</a:t>
            </a:r>
            <a:endParaRPr lang="zh-CN" altLang="en-US" sz="2400" b="1" dirty="0">
              <a:solidFill>
                <a:srgbClr val="C00000"/>
              </a:solidFill>
              <a:latin typeface="Arial" panose="020B0604020202020204" pitchFamily="34" charset="0"/>
              <a:ea typeface="微软雅黑" panose="020B0503020204020204" pitchFamily="34" charset="-122"/>
            </a:endParaRPr>
          </a:p>
        </p:txBody>
      </p:sp>
      <p:pic>
        <p:nvPicPr>
          <p:cNvPr id="4" name="图片 3"/>
          <p:cNvPicPr>
            <a:picLocks noChangeAspect="1" noChangeArrowheads="1"/>
          </p:cNvPicPr>
          <p:nvPr/>
        </p:nvPicPr>
        <p:blipFill>
          <a:blip r:embed="rId3" cstate="print">
            <a:extLst>
              <a:ext uri="{28A0092B-C50C-407E-A947-70E740481C1C}">
                <a14:useLocalDpi xmlns:a14="http://schemas.microsoft.com/office/drawing/2010/main" xmlns="" val="0"/>
              </a:ext>
            </a:extLst>
          </a:blip>
          <a:stretch>
            <a:fillRect/>
          </a:stretch>
        </p:blipFill>
        <p:spPr bwMode="auto">
          <a:xfrm>
            <a:off x="4784576" y="1490382"/>
            <a:ext cx="3718953" cy="278921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grpSp>
        <p:nvGrpSpPr>
          <p:cNvPr id="5" name="组合 4"/>
          <p:cNvGrpSpPr/>
          <p:nvPr/>
        </p:nvGrpSpPr>
        <p:grpSpPr>
          <a:xfrm>
            <a:off x="0" y="107551"/>
            <a:ext cx="8991601" cy="4990190"/>
            <a:chOff x="0" y="107551"/>
            <a:chExt cx="8991601" cy="4990190"/>
          </a:xfrm>
        </p:grpSpPr>
        <p:grpSp>
          <p:nvGrpSpPr>
            <p:cNvPr id="6" name="组合 5"/>
            <p:cNvGrpSpPr/>
            <p:nvPr/>
          </p:nvGrpSpPr>
          <p:grpSpPr>
            <a:xfrm>
              <a:off x="0" y="153592"/>
              <a:ext cx="8991601" cy="4815020"/>
              <a:chOff x="0" y="271626"/>
              <a:chExt cx="11903529" cy="6374364"/>
            </a:xfrm>
          </p:grpSpPr>
          <p:grpSp>
            <p:nvGrpSpPr>
              <p:cNvPr id="10" name="组合 9"/>
              <p:cNvGrpSpPr/>
              <p:nvPr/>
            </p:nvGrpSpPr>
            <p:grpSpPr>
              <a:xfrm>
                <a:off x="174267" y="323108"/>
                <a:ext cx="11729262" cy="6322882"/>
                <a:chOff x="174267" y="323108"/>
                <a:chExt cx="11729262" cy="6322882"/>
              </a:xfrm>
            </p:grpSpPr>
            <p:cxnSp>
              <p:nvCxnSpPr>
                <p:cNvPr id="17" name="直接连接符 16"/>
                <p:cNvCxnSpPr/>
                <p:nvPr/>
              </p:nvCxnSpPr>
              <p:spPr>
                <a:xfrm>
                  <a:off x="174267" y="323108"/>
                  <a:ext cx="0" cy="6303637"/>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80477" y="6626745"/>
                  <a:ext cx="11723052" cy="18044"/>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11897987" y="570122"/>
                  <a:ext cx="5542" cy="6075868"/>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0" y="271626"/>
                <a:ext cx="11086783" cy="523220"/>
                <a:chOff x="0" y="271626"/>
                <a:chExt cx="11086783" cy="523220"/>
              </a:xfrm>
            </p:grpSpPr>
            <p:sp>
              <p:nvSpPr>
                <p:cNvPr id="12" name="流程图: 终止 11"/>
                <p:cNvSpPr/>
                <p:nvPr/>
              </p:nvSpPr>
              <p:spPr>
                <a:xfrm>
                  <a:off x="445178" y="382360"/>
                  <a:ext cx="122663" cy="301752"/>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cxnSp>
              <p:nvCxnSpPr>
                <p:cNvPr id="14" name="直接连接符 13"/>
                <p:cNvCxnSpPr/>
                <p:nvPr/>
              </p:nvCxnSpPr>
              <p:spPr>
                <a:xfrm>
                  <a:off x="4041888" y="505790"/>
                  <a:ext cx="7044895" cy="2118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15" name="流程图: 终止 14"/>
                <p:cNvSpPr/>
                <p:nvPr/>
              </p:nvSpPr>
              <p:spPr>
                <a:xfrm>
                  <a:off x="222589" y="323108"/>
                  <a:ext cx="170550" cy="420255"/>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6" name="流程图: 终止 15"/>
                <p:cNvSpPr/>
                <p:nvPr/>
              </p:nvSpPr>
              <p:spPr>
                <a:xfrm>
                  <a:off x="0" y="271626"/>
                  <a:ext cx="174267" cy="523220"/>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pic>
          <p:nvPicPr>
            <p:cNvPr id="7" name="图片 6"/>
            <p:cNvPicPr>
              <a:picLocks noChangeAspect="1"/>
            </p:cNvPicPr>
            <p:nvPr/>
          </p:nvPicPr>
          <p:blipFill>
            <a:blip r:embed="rId4" cstate="print"/>
            <a:stretch>
              <a:fillRect/>
            </a:stretch>
          </p:blipFill>
          <p:spPr>
            <a:xfrm>
              <a:off x="8405680" y="107551"/>
              <a:ext cx="554701" cy="543033"/>
            </a:xfrm>
            <a:prstGeom prst="rect">
              <a:avLst/>
            </a:prstGeom>
          </p:spPr>
        </p:pic>
        <p:sp>
          <p:nvSpPr>
            <p:cNvPr id="8" name="矩形 7"/>
            <p:cNvSpPr/>
            <p:nvPr/>
          </p:nvSpPr>
          <p:spPr>
            <a:xfrm>
              <a:off x="6697691" y="4805076"/>
              <a:ext cx="2062091" cy="28127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628444" y="4761046"/>
              <a:ext cx="2262158" cy="336695"/>
            </a:xfrm>
            <a:prstGeom prst="rect">
              <a:avLst/>
            </a:prstGeom>
          </p:spPr>
          <p:txBody>
            <a:bodyPr wrap="none">
              <a:spAutoFit/>
            </a:bodyPr>
            <a:lstStyle/>
            <a:p>
              <a:pPr lvl="0" algn="ctr">
                <a:lnSpc>
                  <a:spcPct val="150000"/>
                </a:lnSpc>
                <a:spcBef>
                  <a:spcPct val="0"/>
                </a:spcBef>
                <a:defRPr/>
              </a:pPr>
              <a:r>
                <a:rPr lang="zh-CN" altLang="en-US" sz="1200" spc="600">
                  <a:solidFill>
                    <a:schemeClr val="bg1"/>
                  </a:solidFill>
                  <a:latin typeface="微软雅黑" panose="020B0503020204020204" pitchFamily="34" charset="-122"/>
                  <a:ea typeface="微软雅黑" panose="020B0503020204020204" pitchFamily="34" charset="-122"/>
                </a:rPr>
                <a:t>国家禁毒宣传委员会</a:t>
              </a:r>
              <a:endParaRPr lang="zh-CN" altLang="en-US" sz="1200" spc="600" dirty="0">
                <a:solidFill>
                  <a:schemeClr val="bg1"/>
                </a:solidFill>
                <a:latin typeface="微软雅黑" panose="020B0503020204020204" pitchFamily="34" charset="-122"/>
                <a:ea typeface="微软雅黑" panose="020B0503020204020204" pitchFamily="34" charset="-122"/>
              </a:endParaRPr>
            </a:p>
          </p:txBody>
        </p:sp>
      </p:grpSp>
      <p:sp>
        <p:nvSpPr>
          <p:cNvPr id="20" name="矩形 19"/>
          <p:cNvSpPr/>
          <p:nvPr/>
        </p:nvSpPr>
        <p:spPr>
          <a:xfrm>
            <a:off x="514947" y="39439"/>
            <a:ext cx="2462534" cy="499624"/>
          </a:xfrm>
          <a:prstGeom prst="rect">
            <a:avLst/>
          </a:prstGeom>
        </p:spPr>
        <p:txBody>
          <a:bodyPr wrap="none">
            <a:spAutoFit/>
          </a:bodyPr>
          <a:lstStyle/>
          <a:p>
            <a:pPr lvl="0" algn="ctr">
              <a:lnSpc>
                <a:spcPct val="150000"/>
              </a:lnSpc>
              <a:spcBef>
                <a:spcPct val="0"/>
              </a:spcBef>
              <a:defRPr/>
            </a:pPr>
            <a:r>
              <a:rPr lang="zh-CN" altLang="en-US" sz="2000" dirty="0" smtClean="0">
                <a:latin typeface="微软雅黑" panose="020B0503020204020204" pitchFamily="34" charset="-122"/>
                <a:ea typeface="微软雅黑" panose="020B0503020204020204" pitchFamily="34" charset="-122"/>
              </a:rPr>
              <a:t>珍爱生命   远离毒品</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300" fill="hold"/>
                                        <p:tgtEl>
                                          <p:spTgt spid="3"/>
                                        </p:tgtEl>
                                        <p:attrNameLst>
                                          <p:attrName>ppt_x</p:attrName>
                                        </p:attrNameLst>
                                      </p:cBhvr>
                                      <p:tavLst>
                                        <p:tav tm="0">
                                          <p:val>
                                            <p:strVal val="#ppt_x"/>
                                          </p:val>
                                        </p:tav>
                                        <p:tav tm="100000">
                                          <p:val>
                                            <p:strVal val="#ppt_x"/>
                                          </p:val>
                                        </p:tav>
                                      </p:tavLst>
                                    </p:anim>
                                    <p:anim calcmode="lin" valueType="num">
                                      <p:cBhvr additive="base">
                                        <p:cTn id="8" dur="3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
                                        </p:tgtEl>
                                        <p:attrNameLst>
                                          <p:attrName>ppt_y</p:attrName>
                                        </p:attrNameLst>
                                      </p:cBhvr>
                                      <p:tavLst>
                                        <p:tav tm="0">
                                          <p:val>
                                            <p:strVal val="#ppt_y"/>
                                          </p:val>
                                        </p:tav>
                                        <p:tav tm="100000">
                                          <p:val>
                                            <p:strVal val="#ppt_y"/>
                                          </p:val>
                                        </p:tav>
                                      </p:tavLst>
                                    </p:anim>
                                    <p:anim calcmode="lin" valueType="num">
                                      <p:cBhvr>
                                        <p:cTn id="15"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87"/>
          <p:cNvSpPr txBox="1"/>
          <p:nvPr/>
        </p:nvSpPr>
        <p:spPr>
          <a:xfrm>
            <a:off x="5105400" y="2343150"/>
            <a:ext cx="3574871" cy="1846659"/>
          </a:xfrm>
          <a:prstGeom prst="rect">
            <a:avLst/>
          </a:prstGeom>
          <a:noFill/>
        </p:spPr>
        <p:txBody>
          <a:bodyPr wrap="square" lIns="0" tIns="0" rIns="0" bIns="0" rtlCol="0">
            <a:spAutoFit/>
          </a:bodyPr>
          <a:lstStyle/>
          <a:p>
            <a:pPr>
              <a:lnSpc>
                <a:spcPct val="150000"/>
              </a:lnSpc>
            </a:pPr>
            <a:r>
              <a:rPr lang="zh-CN" altLang="en-US" sz="2000" dirty="0">
                <a:latin typeface="仿宋" panose="02010609060101010101" pitchFamily="49" charset="-122"/>
                <a:ea typeface="仿宋" panose="02010609060101010101" pitchFamily="49" charset="-122"/>
              </a:rPr>
              <a:t>摇头丸，以</a:t>
            </a:r>
            <a:r>
              <a:rPr lang="en-US" altLang="zh-CN" sz="2000" dirty="0">
                <a:latin typeface="仿宋" panose="02010609060101010101" pitchFamily="49" charset="-122"/>
                <a:ea typeface="仿宋" panose="02010609060101010101" pitchFamily="49" charset="-122"/>
              </a:rPr>
              <a:t>MDMA</a:t>
            </a:r>
            <a:r>
              <a:rPr lang="zh-CN" altLang="en-US" sz="2000" dirty="0">
                <a:latin typeface="仿宋" panose="02010609060101010101" pitchFamily="49" charset="-122"/>
                <a:ea typeface="仿宋" panose="02010609060101010101" pitchFamily="49" charset="-122"/>
              </a:rPr>
              <a:t>、</a:t>
            </a:r>
            <a:r>
              <a:rPr lang="en-US" altLang="zh-CN" sz="2000" dirty="0">
                <a:latin typeface="仿宋" panose="02010609060101010101" pitchFamily="49" charset="-122"/>
                <a:ea typeface="仿宋" panose="02010609060101010101" pitchFamily="49" charset="-122"/>
              </a:rPr>
              <a:t>MDA</a:t>
            </a:r>
            <a:r>
              <a:rPr lang="zh-CN" altLang="en-US" sz="2000" dirty="0">
                <a:latin typeface="仿宋" panose="02010609060101010101" pitchFamily="49" charset="-122"/>
                <a:ea typeface="仿宋" panose="02010609060101010101" pitchFamily="49" charset="-122"/>
              </a:rPr>
              <a:t>等苯丙胺类兴奋剂为主要成分，由于滥用者服用后可出现长时间难以控制随音乐剧烈摆动头部的现象。 </a:t>
            </a:r>
            <a:endParaRPr lang="zh-CN" altLang="en-US" sz="2000" dirty="0"/>
          </a:p>
        </p:txBody>
      </p:sp>
      <p:sp>
        <p:nvSpPr>
          <p:cNvPr id="3" name="TextBox 188"/>
          <p:cNvSpPr txBox="1"/>
          <p:nvPr/>
        </p:nvSpPr>
        <p:spPr>
          <a:xfrm>
            <a:off x="5132294" y="1809750"/>
            <a:ext cx="1080119" cy="369332"/>
          </a:xfrm>
          <a:prstGeom prst="rect">
            <a:avLst/>
          </a:prstGeom>
          <a:noFill/>
        </p:spPr>
        <p:txBody>
          <a:bodyPr wrap="square" lIns="0" tIns="0" rIns="0" bIns="0" rtlCol="0">
            <a:spAutoFit/>
          </a:bodyPr>
          <a:lstStyle/>
          <a:p>
            <a:pPr algn="dist"/>
            <a:r>
              <a:rPr lang="zh-CN" altLang="en-US" sz="2400" b="1">
                <a:solidFill>
                  <a:srgbClr val="C00000"/>
                </a:solidFill>
                <a:latin typeface="Arial" panose="020B0604020202020204" pitchFamily="34" charset="0"/>
                <a:ea typeface="微软雅黑" panose="020B0503020204020204" pitchFamily="34" charset="-122"/>
              </a:rPr>
              <a:t>摇头丸</a:t>
            </a:r>
            <a:endParaRPr lang="zh-CN" altLang="en-US" sz="2400" b="1" dirty="0">
              <a:solidFill>
                <a:srgbClr val="C00000"/>
              </a:solidFill>
              <a:latin typeface="Arial" panose="020B0604020202020204" pitchFamily="34" charset="0"/>
              <a:ea typeface="微软雅黑" panose="020B0503020204020204" pitchFamily="34" charset="-122"/>
            </a:endParaRPr>
          </a:p>
        </p:txBody>
      </p:sp>
      <p:pic>
        <p:nvPicPr>
          <p:cNvPr id="4" name="图片 3"/>
          <p:cNvPicPr>
            <a:picLocks noChangeAspect="1" noChangeArrowheads="1"/>
          </p:cNvPicPr>
          <p:nvPr/>
        </p:nvPicPr>
        <p:blipFill>
          <a:blip r:embed="rId3" cstate="print">
            <a:extLst>
              <a:ext uri="{28A0092B-C50C-407E-A947-70E740481C1C}">
                <a14:useLocalDpi xmlns:a14="http://schemas.microsoft.com/office/drawing/2010/main" xmlns="" val="0"/>
              </a:ext>
            </a:extLst>
          </a:blip>
          <a:stretch>
            <a:fillRect/>
          </a:stretch>
        </p:blipFill>
        <p:spPr bwMode="auto">
          <a:xfrm>
            <a:off x="612176" y="1584745"/>
            <a:ext cx="3937471" cy="2624981"/>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grpSp>
        <p:nvGrpSpPr>
          <p:cNvPr id="5" name="组合 4"/>
          <p:cNvGrpSpPr/>
          <p:nvPr/>
        </p:nvGrpSpPr>
        <p:grpSpPr>
          <a:xfrm>
            <a:off x="0" y="107551"/>
            <a:ext cx="8991601" cy="4990190"/>
            <a:chOff x="0" y="107551"/>
            <a:chExt cx="8991601" cy="4990190"/>
          </a:xfrm>
        </p:grpSpPr>
        <p:grpSp>
          <p:nvGrpSpPr>
            <p:cNvPr id="6" name="组合 5"/>
            <p:cNvGrpSpPr/>
            <p:nvPr/>
          </p:nvGrpSpPr>
          <p:grpSpPr>
            <a:xfrm>
              <a:off x="0" y="153592"/>
              <a:ext cx="8991601" cy="4815020"/>
              <a:chOff x="0" y="271626"/>
              <a:chExt cx="11903529" cy="6374364"/>
            </a:xfrm>
          </p:grpSpPr>
          <p:grpSp>
            <p:nvGrpSpPr>
              <p:cNvPr id="10" name="组合 9"/>
              <p:cNvGrpSpPr/>
              <p:nvPr/>
            </p:nvGrpSpPr>
            <p:grpSpPr>
              <a:xfrm>
                <a:off x="174267" y="323108"/>
                <a:ext cx="11729262" cy="6322882"/>
                <a:chOff x="174267" y="323108"/>
                <a:chExt cx="11729262" cy="6322882"/>
              </a:xfrm>
            </p:grpSpPr>
            <p:cxnSp>
              <p:nvCxnSpPr>
                <p:cNvPr id="17" name="直接连接符 16"/>
                <p:cNvCxnSpPr/>
                <p:nvPr/>
              </p:nvCxnSpPr>
              <p:spPr>
                <a:xfrm>
                  <a:off x="174267" y="323108"/>
                  <a:ext cx="0" cy="6303637"/>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80477" y="6626745"/>
                  <a:ext cx="11723052" cy="18044"/>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11897987" y="570122"/>
                  <a:ext cx="5542" cy="6075868"/>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0" y="271626"/>
                <a:ext cx="11086783" cy="523220"/>
                <a:chOff x="0" y="271626"/>
                <a:chExt cx="11086783" cy="523220"/>
              </a:xfrm>
            </p:grpSpPr>
            <p:sp>
              <p:nvSpPr>
                <p:cNvPr id="12" name="流程图: 终止 11"/>
                <p:cNvSpPr/>
                <p:nvPr/>
              </p:nvSpPr>
              <p:spPr>
                <a:xfrm>
                  <a:off x="445178" y="382360"/>
                  <a:ext cx="122663" cy="301752"/>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cxnSp>
              <p:nvCxnSpPr>
                <p:cNvPr id="14" name="直接连接符 13"/>
                <p:cNvCxnSpPr/>
                <p:nvPr/>
              </p:nvCxnSpPr>
              <p:spPr>
                <a:xfrm>
                  <a:off x="4041888" y="505790"/>
                  <a:ext cx="7044895" cy="2118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15" name="流程图: 终止 14"/>
                <p:cNvSpPr/>
                <p:nvPr/>
              </p:nvSpPr>
              <p:spPr>
                <a:xfrm>
                  <a:off x="222589" y="323108"/>
                  <a:ext cx="170550" cy="420255"/>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6" name="流程图: 终止 15"/>
                <p:cNvSpPr/>
                <p:nvPr/>
              </p:nvSpPr>
              <p:spPr>
                <a:xfrm>
                  <a:off x="0" y="271626"/>
                  <a:ext cx="174267" cy="523220"/>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pic>
          <p:nvPicPr>
            <p:cNvPr id="7" name="图片 6"/>
            <p:cNvPicPr>
              <a:picLocks noChangeAspect="1"/>
            </p:cNvPicPr>
            <p:nvPr/>
          </p:nvPicPr>
          <p:blipFill>
            <a:blip r:embed="rId4" cstate="print"/>
            <a:stretch>
              <a:fillRect/>
            </a:stretch>
          </p:blipFill>
          <p:spPr>
            <a:xfrm>
              <a:off x="8405680" y="107551"/>
              <a:ext cx="554701" cy="543033"/>
            </a:xfrm>
            <a:prstGeom prst="rect">
              <a:avLst/>
            </a:prstGeom>
          </p:spPr>
        </p:pic>
        <p:sp>
          <p:nvSpPr>
            <p:cNvPr id="8" name="矩形 7"/>
            <p:cNvSpPr/>
            <p:nvPr/>
          </p:nvSpPr>
          <p:spPr>
            <a:xfrm>
              <a:off x="6697691" y="4805076"/>
              <a:ext cx="2062091" cy="28127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628444" y="4761046"/>
              <a:ext cx="2262158" cy="336695"/>
            </a:xfrm>
            <a:prstGeom prst="rect">
              <a:avLst/>
            </a:prstGeom>
          </p:spPr>
          <p:txBody>
            <a:bodyPr wrap="none">
              <a:spAutoFit/>
            </a:bodyPr>
            <a:lstStyle/>
            <a:p>
              <a:pPr lvl="0" algn="ctr">
                <a:lnSpc>
                  <a:spcPct val="150000"/>
                </a:lnSpc>
                <a:spcBef>
                  <a:spcPct val="0"/>
                </a:spcBef>
                <a:defRPr/>
              </a:pPr>
              <a:r>
                <a:rPr lang="zh-CN" altLang="en-US" sz="1200" spc="600">
                  <a:solidFill>
                    <a:schemeClr val="bg1"/>
                  </a:solidFill>
                  <a:latin typeface="微软雅黑" panose="020B0503020204020204" pitchFamily="34" charset="-122"/>
                  <a:ea typeface="微软雅黑" panose="020B0503020204020204" pitchFamily="34" charset="-122"/>
                </a:rPr>
                <a:t>国家禁毒宣传委员会</a:t>
              </a:r>
              <a:endParaRPr lang="zh-CN" altLang="en-US" sz="1200" spc="600" dirty="0">
                <a:solidFill>
                  <a:schemeClr val="bg1"/>
                </a:solidFill>
                <a:latin typeface="微软雅黑" panose="020B0503020204020204" pitchFamily="34" charset="-122"/>
                <a:ea typeface="微软雅黑" panose="020B0503020204020204" pitchFamily="34" charset="-122"/>
              </a:endParaRPr>
            </a:p>
          </p:txBody>
        </p:sp>
      </p:grpSp>
      <p:sp>
        <p:nvSpPr>
          <p:cNvPr id="20" name="矩形 19"/>
          <p:cNvSpPr/>
          <p:nvPr/>
        </p:nvSpPr>
        <p:spPr>
          <a:xfrm>
            <a:off x="514947" y="39439"/>
            <a:ext cx="2462534" cy="499624"/>
          </a:xfrm>
          <a:prstGeom prst="rect">
            <a:avLst/>
          </a:prstGeom>
        </p:spPr>
        <p:txBody>
          <a:bodyPr wrap="none">
            <a:spAutoFit/>
          </a:bodyPr>
          <a:lstStyle/>
          <a:p>
            <a:pPr lvl="0" algn="ctr">
              <a:lnSpc>
                <a:spcPct val="150000"/>
              </a:lnSpc>
              <a:spcBef>
                <a:spcPct val="0"/>
              </a:spcBef>
              <a:defRPr/>
            </a:pPr>
            <a:r>
              <a:rPr lang="zh-CN" altLang="en-US" sz="2000" dirty="0" smtClean="0">
                <a:latin typeface="微软雅黑" panose="020B0503020204020204" pitchFamily="34" charset="-122"/>
                <a:ea typeface="微软雅黑" panose="020B0503020204020204" pitchFamily="34" charset="-122"/>
              </a:rPr>
              <a:t>珍爱生命   远离毒品</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300" fill="hold"/>
                                        <p:tgtEl>
                                          <p:spTgt spid="3"/>
                                        </p:tgtEl>
                                        <p:attrNameLst>
                                          <p:attrName>ppt_x</p:attrName>
                                        </p:attrNameLst>
                                      </p:cBhvr>
                                      <p:tavLst>
                                        <p:tav tm="0">
                                          <p:val>
                                            <p:strVal val="#ppt_x"/>
                                          </p:val>
                                        </p:tav>
                                        <p:tav tm="100000">
                                          <p:val>
                                            <p:strVal val="#ppt_x"/>
                                          </p:val>
                                        </p:tav>
                                      </p:tavLst>
                                    </p:anim>
                                    <p:anim calcmode="lin" valueType="num">
                                      <p:cBhvr additive="base">
                                        <p:cTn id="8" dur="3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
                                        </p:tgtEl>
                                        <p:attrNameLst>
                                          <p:attrName>ppt_y</p:attrName>
                                        </p:attrNameLst>
                                      </p:cBhvr>
                                      <p:tavLst>
                                        <p:tav tm="0">
                                          <p:val>
                                            <p:strVal val="#ppt_y"/>
                                          </p:val>
                                        </p:tav>
                                        <p:tav tm="100000">
                                          <p:val>
                                            <p:strVal val="#ppt_y"/>
                                          </p:val>
                                        </p:tav>
                                      </p:tavLst>
                                    </p:anim>
                                    <p:anim calcmode="lin" valueType="num">
                                      <p:cBhvr>
                                        <p:cTn id="15"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4" cstate="print">
            <a:extLst>
              <a:ext uri="{28A0092B-C50C-407E-A947-70E740481C1C}">
                <a14:useLocalDpi xmlns:a14="http://schemas.microsoft.com/office/drawing/2010/main" xmlns="" val="0"/>
              </a:ext>
            </a:extLst>
          </a:blip>
          <a:srcRect t="48784"/>
          <a:stretch>
            <a:fillRect/>
          </a:stretch>
        </p:blipFill>
        <p:spPr>
          <a:xfrm>
            <a:off x="3147585" y="917495"/>
            <a:ext cx="5848724" cy="3992551"/>
          </a:xfrm>
          <a:prstGeom prst="rect">
            <a:avLst/>
          </a:prstGeom>
        </p:spPr>
      </p:pic>
      <p:sp>
        <p:nvSpPr>
          <p:cNvPr id="3" name="MH_Entry_1"/>
          <p:cNvSpPr/>
          <p:nvPr>
            <p:custDataLst>
              <p:tags r:id="rId1"/>
            </p:custDataLst>
          </p:nvPr>
        </p:nvSpPr>
        <p:spPr>
          <a:xfrm>
            <a:off x="397192" y="1457672"/>
            <a:ext cx="3222357" cy="246221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ctr"/>
            <a:r>
              <a:rPr lang="zh-CN" altLang="en-US" sz="8000" b="1" spc="600">
                <a:solidFill>
                  <a:schemeClr val="tx1"/>
                </a:solidFill>
                <a:latin typeface="Arial" panose="020B0604020202020204" pitchFamily="34" charset="0"/>
                <a:ea typeface="微软雅黑" panose="020B0503020204020204" pitchFamily="34" charset="-122"/>
                <a:sym typeface="Arial" panose="020B0604020202020204" pitchFamily="34" charset="0"/>
              </a:rPr>
              <a:t>祸国殃民</a:t>
            </a:r>
            <a:endParaRPr lang="zh-CN" altLang="en-US" sz="8000" b="1" spc="600"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矩形 3"/>
          <p:cNvSpPr/>
          <p:nvPr/>
        </p:nvSpPr>
        <p:spPr>
          <a:xfrm>
            <a:off x="685800" y="1394800"/>
            <a:ext cx="2525085" cy="2525085"/>
          </a:xfrm>
          <a:prstGeom prst="rect">
            <a:avLst/>
          </a:prstGeom>
          <a:noFill/>
          <a:ln w="76200">
            <a:solidFill>
              <a:srgbClr val="DA1F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0" y="107551"/>
            <a:ext cx="8991601" cy="4990190"/>
            <a:chOff x="0" y="107551"/>
            <a:chExt cx="8991601" cy="4990190"/>
          </a:xfrm>
        </p:grpSpPr>
        <p:grpSp>
          <p:nvGrpSpPr>
            <p:cNvPr id="6" name="组合 5"/>
            <p:cNvGrpSpPr/>
            <p:nvPr/>
          </p:nvGrpSpPr>
          <p:grpSpPr>
            <a:xfrm>
              <a:off x="0" y="153592"/>
              <a:ext cx="8991601" cy="4815020"/>
              <a:chOff x="0" y="271626"/>
              <a:chExt cx="11903529" cy="6374364"/>
            </a:xfrm>
          </p:grpSpPr>
          <p:grpSp>
            <p:nvGrpSpPr>
              <p:cNvPr id="10" name="组合 9"/>
              <p:cNvGrpSpPr/>
              <p:nvPr/>
            </p:nvGrpSpPr>
            <p:grpSpPr>
              <a:xfrm>
                <a:off x="174267" y="323108"/>
                <a:ext cx="11729262" cy="6322882"/>
                <a:chOff x="174267" y="323108"/>
                <a:chExt cx="11729262" cy="6322882"/>
              </a:xfrm>
            </p:grpSpPr>
            <p:cxnSp>
              <p:nvCxnSpPr>
                <p:cNvPr id="17" name="直接连接符 16"/>
                <p:cNvCxnSpPr/>
                <p:nvPr/>
              </p:nvCxnSpPr>
              <p:spPr>
                <a:xfrm>
                  <a:off x="174267" y="323108"/>
                  <a:ext cx="0" cy="6303637"/>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80477" y="6626745"/>
                  <a:ext cx="11723052" cy="18044"/>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11897987" y="570122"/>
                  <a:ext cx="5542" cy="6075868"/>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0" y="271626"/>
                <a:ext cx="11086783" cy="523220"/>
                <a:chOff x="0" y="271626"/>
                <a:chExt cx="11086783" cy="523220"/>
              </a:xfrm>
            </p:grpSpPr>
            <p:sp>
              <p:nvSpPr>
                <p:cNvPr id="12" name="流程图: 终止 11"/>
                <p:cNvSpPr/>
                <p:nvPr/>
              </p:nvSpPr>
              <p:spPr>
                <a:xfrm>
                  <a:off x="445178" y="382360"/>
                  <a:ext cx="122663" cy="301752"/>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cxnSp>
              <p:nvCxnSpPr>
                <p:cNvPr id="14" name="直接连接符 13"/>
                <p:cNvCxnSpPr/>
                <p:nvPr/>
              </p:nvCxnSpPr>
              <p:spPr>
                <a:xfrm>
                  <a:off x="4041888" y="505790"/>
                  <a:ext cx="7044895" cy="2118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15" name="流程图: 终止 14"/>
                <p:cNvSpPr/>
                <p:nvPr/>
              </p:nvSpPr>
              <p:spPr>
                <a:xfrm>
                  <a:off x="222589" y="323108"/>
                  <a:ext cx="170550" cy="420255"/>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6" name="流程图: 终止 15"/>
                <p:cNvSpPr/>
                <p:nvPr/>
              </p:nvSpPr>
              <p:spPr>
                <a:xfrm>
                  <a:off x="0" y="271626"/>
                  <a:ext cx="174267" cy="523220"/>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pic>
          <p:nvPicPr>
            <p:cNvPr id="7" name="图片 6"/>
            <p:cNvPicPr>
              <a:picLocks noChangeAspect="1"/>
            </p:cNvPicPr>
            <p:nvPr/>
          </p:nvPicPr>
          <p:blipFill>
            <a:blip r:embed="rId5" cstate="print"/>
            <a:stretch>
              <a:fillRect/>
            </a:stretch>
          </p:blipFill>
          <p:spPr>
            <a:xfrm>
              <a:off x="8405680" y="107551"/>
              <a:ext cx="554701" cy="543033"/>
            </a:xfrm>
            <a:prstGeom prst="rect">
              <a:avLst/>
            </a:prstGeom>
          </p:spPr>
        </p:pic>
        <p:sp>
          <p:nvSpPr>
            <p:cNvPr id="8" name="矩形 7"/>
            <p:cNvSpPr/>
            <p:nvPr/>
          </p:nvSpPr>
          <p:spPr>
            <a:xfrm>
              <a:off x="6697691" y="4805076"/>
              <a:ext cx="2062091" cy="28127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628444" y="4761046"/>
              <a:ext cx="2262158" cy="336695"/>
            </a:xfrm>
            <a:prstGeom prst="rect">
              <a:avLst/>
            </a:prstGeom>
          </p:spPr>
          <p:txBody>
            <a:bodyPr wrap="none">
              <a:spAutoFit/>
            </a:bodyPr>
            <a:lstStyle/>
            <a:p>
              <a:pPr lvl="0" algn="ctr">
                <a:lnSpc>
                  <a:spcPct val="150000"/>
                </a:lnSpc>
                <a:spcBef>
                  <a:spcPct val="0"/>
                </a:spcBef>
                <a:defRPr/>
              </a:pPr>
              <a:r>
                <a:rPr lang="zh-CN" altLang="en-US" sz="1200" spc="600">
                  <a:solidFill>
                    <a:schemeClr val="bg1"/>
                  </a:solidFill>
                  <a:latin typeface="微软雅黑" panose="020B0503020204020204" pitchFamily="34" charset="-122"/>
                  <a:ea typeface="微软雅黑" panose="020B0503020204020204" pitchFamily="34" charset="-122"/>
                </a:rPr>
                <a:t>国家禁毒宣传委员会</a:t>
              </a:r>
              <a:endParaRPr lang="zh-CN" altLang="en-US" sz="1200" spc="600" dirty="0">
                <a:solidFill>
                  <a:schemeClr val="bg1"/>
                </a:solidFill>
                <a:latin typeface="微软雅黑" panose="020B0503020204020204" pitchFamily="34" charset="-122"/>
                <a:ea typeface="微软雅黑" panose="020B0503020204020204" pitchFamily="34" charset="-122"/>
              </a:endParaRPr>
            </a:p>
          </p:txBody>
        </p:sp>
      </p:grpSp>
      <p:sp>
        <p:nvSpPr>
          <p:cNvPr id="20" name="矩形 19"/>
          <p:cNvSpPr/>
          <p:nvPr/>
        </p:nvSpPr>
        <p:spPr>
          <a:xfrm>
            <a:off x="514947" y="39439"/>
            <a:ext cx="2462534" cy="499624"/>
          </a:xfrm>
          <a:prstGeom prst="rect">
            <a:avLst/>
          </a:prstGeom>
        </p:spPr>
        <p:txBody>
          <a:bodyPr wrap="none">
            <a:spAutoFit/>
          </a:bodyPr>
          <a:lstStyle/>
          <a:p>
            <a:pPr lvl="0" algn="ctr">
              <a:lnSpc>
                <a:spcPct val="150000"/>
              </a:lnSpc>
              <a:spcBef>
                <a:spcPct val="0"/>
              </a:spcBef>
              <a:defRPr/>
            </a:pPr>
            <a:r>
              <a:rPr lang="zh-CN" altLang="en-US" sz="2000" dirty="0" smtClean="0">
                <a:latin typeface="微软雅黑" panose="020B0503020204020204" pitchFamily="34" charset="-122"/>
                <a:ea typeface="微软雅黑" panose="020B0503020204020204" pitchFamily="34" charset="-122"/>
              </a:rPr>
              <a:t>珍爱生命   远离毒品</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6*min(max(#ppt_w*#ppt_h,.3),1)-7.4)/-.7*#ppt_w"/>
                                          </p:val>
                                        </p:tav>
                                        <p:tav tm="100000">
                                          <p:val>
                                            <p:strVal val="#ppt_w"/>
                                          </p:val>
                                        </p:tav>
                                      </p:tavLst>
                                    </p:anim>
                                    <p:anim calcmode="lin" valueType="num">
                                      <p:cBhvr>
                                        <p:cTn id="8" dur="1000" fill="hold"/>
                                        <p:tgtEl>
                                          <p:spTgt spid="3"/>
                                        </p:tgtEl>
                                        <p:attrNameLst>
                                          <p:attrName>ppt_h</p:attrName>
                                        </p:attrNameLst>
                                      </p:cBhvr>
                                      <p:tavLst>
                                        <p:tav tm="0">
                                          <p:val>
                                            <p:strVal val="(6*min(max(#ppt_w*#ppt_h,.3),1)-7.4)/-.7*#ppt_h"/>
                                          </p:val>
                                        </p:tav>
                                        <p:tav tm="100000">
                                          <p:val>
                                            <p:strVal val="#ppt_h"/>
                                          </p:val>
                                        </p:tav>
                                      </p:tavLst>
                                    </p:anim>
                                    <p:anim calcmode="lin" valueType="num">
                                      <p:cBhvr>
                                        <p:cTn id="9" dur="1000" fill="hold"/>
                                        <p:tgtEl>
                                          <p:spTgt spid="3"/>
                                        </p:tgtEl>
                                        <p:attrNameLst>
                                          <p:attrName>ppt_x</p:attrName>
                                        </p:attrNameLst>
                                      </p:cBhvr>
                                      <p:tavLst>
                                        <p:tav tm="0">
                                          <p:val>
                                            <p:fltVal val="0.5"/>
                                          </p:val>
                                        </p:tav>
                                        <p:tav tm="100000">
                                          <p:val>
                                            <p:strVal val="#ppt_x"/>
                                          </p:val>
                                        </p:tav>
                                      </p:tavLst>
                                    </p:anim>
                                    <p:anim calcmode="lin" valueType="num">
                                      <p:cBhvr>
                                        <p:cTn id="10" dur="1000" fill="hold"/>
                                        <p:tgtEl>
                                          <p:spTgt spid="3"/>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heel(1)">
                                      <p:cBhvr>
                                        <p:cTn id="15" dur="20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7"/>
          <p:cNvSpPr>
            <a:spLocks noChangeArrowheads="1"/>
          </p:cNvSpPr>
          <p:nvPr/>
        </p:nvSpPr>
        <p:spPr bwMode="auto">
          <a:xfrm>
            <a:off x="2540226" y="1153134"/>
            <a:ext cx="4038600" cy="565457"/>
          </a:xfrm>
          <a:prstGeom prst="rect">
            <a:avLst/>
          </a:prstGeom>
          <a:solidFill>
            <a:srgbClr val="C00000"/>
          </a:solidFill>
          <a:ln>
            <a:noFill/>
          </a:ln>
        </p:spPr>
        <p:txBody>
          <a:bodyPr wrap="square" lIns="72308" tIns="36154" rIns="72308" bIns="36154">
            <a:spAutoFit/>
          </a:bodyPr>
          <a:lstStyle/>
          <a:p>
            <a:pPr algn="ctr"/>
            <a:r>
              <a:rPr lang="zh-CN" altLang="en-US" sz="3200" b="1">
                <a:solidFill>
                  <a:schemeClr val="bg1"/>
                </a:solidFill>
                <a:latin typeface="Arial" panose="020B0604020202020204" pitchFamily="34" charset="0"/>
                <a:ea typeface="微软雅黑" panose="020B0503020204020204" pitchFamily="34" charset="-122"/>
                <a:sym typeface="Arial" panose="020B0604020202020204" pitchFamily="34" charset="0"/>
              </a:rPr>
              <a:t>吸毒为什么会成瘾？</a:t>
            </a:r>
            <a:endParaRPr lang="zh-CN" altLang="en-US" sz="3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 name="TextBox 169"/>
          <p:cNvSpPr txBox="1"/>
          <p:nvPr/>
        </p:nvSpPr>
        <p:spPr>
          <a:xfrm>
            <a:off x="785680" y="2031328"/>
            <a:ext cx="7620000" cy="1971611"/>
          </a:xfrm>
          <a:prstGeom prst="rect">
            <a:avLst/>
          </a:prstGeom>
          <a:noFill/>
        </p:spPr>
        <p:txBody>
          <a:bodyPr wrap="square" lIns="72308" tIns="36154" rIns="72308" bIns="36154">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nSpc>
                <a:spcPct val="150000"/>
              </a:lnSpc>
            </a:pPr>
            <a:r>
              <a:rPr lang="zh-CN" altLang="en-US" sz="1400">
                <a:latin typeface="宋体" panose="02010600030101010101" pitchFamily="2" charset="-122"/>
              </a:rPr>
              <a:t>人吸毒会成瘾，这个问题已被无数事实所证明。但理论上至今还没有统一的确切的答案。总的来说，吸毒会成瘾是毒品与人体相互作用的结果。一方面毒品有个共同的特性，就是进入人体后作用于人的脑内与学习记忆有关的神经系统，逐渐产生精神依赖（心瘾），进而形成追求应用该药物的行为；另一方面，毒品进入人体后，破坏人体正常的平衡，产生在毒品作用下新的平衡状态（身体依赖）。一旦停止吸毒，就会感到不适，出现戒断反应。只有连续不断地吸入更大剂量的毒品，才能保持人体新的平衡。</a:t>
            </a:r>
            <a:endParaRPr lang="zh-CN" altLang="en-US" sz="1400" dirty="0">
              <a:latin typeface="宋体" panose="02010600030101010101" pitchFamily="2" charset="-122"/>
            </a:endParaRPr>
          </a:p>
        </p:txBody>
      </p:sp>
      <p:grpSp>
        <p:nvGrpSpPr>
          <p:cNvPr id="4" name="组合 3"/>
          <p:cNvGrpSpPr/>
          <p:nvPr/>
        </p:nvGrpSpPr>
        <p:grpSpPr>
          <a:xfrm>
            <a:off x="0" y="107551"/>
            <a:ext cx="8991601" cy="4990190"/>
            <a:chOff x="0" y="107551"/>
            <a:chExt cx="8991601" cy="4990190"/>
          </a:xfrm>
        </p:grpSpPr>
        <p:grpSp>
          <p:nvGrpSpPr>
            <p:cNvPr id="5" name="组合 4"/>
            <p:cNvGrpSpPr/>
            <p:nvPr/>
          </p:nvGrpSpPr>
          <p:grpSpPr>
            <a:xfrm>
              <a:off x="0" y="153592"/>
              <a:ext cx="8991601" cy="4815020"/>
              <a:chOff x="0" y="271626"/>
              <a:chExt cx="11903529" cy="6374364"/>
            </a:xfrm>
          </p:grpSpPr>
          <p:grpSp>
            <p:nvGrpSpPr>
              <p:cNvPr id="9" name="组合 8"/>
              <p:cNvGrpSpPr/>
              <p:nvPr/>
            </p:nvGrpSpPr>
            <p:grpSpPr>
              <a:xfrm>
                <a:off x="174267" y="323108"/>
                <a:ext cx="11729262" cy="6322882"/>
                <a:chOff x="174267" y="323108"/>
                <a:chExt cx="11729262" cy="6322882"/>
              </a:xfrm>
            </p:grpSpPr>
            <p:cxnSp>
              <p:nvCxnSpPr>
                <p:cNvPr id="16" name="直接连接符 15"/>
                <p:cNvCxnSpPr/>
                <p:nvPr/>
              </p:nvCxnSpPr>
              <p:spPr>
                <a:xfrm>
                  <a:off x="174267" y="323108"/>
                  <a:ext cx="0" cy="6303637"/>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80477" y="6626745"/>
                  <a:ext cx="11723052" cy="18044"/>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11897987" y="570122"/>
                  <a:ext cx="5542" cy="6075868"/>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a:off x="0" y="271626"/>
                <a:ext cx="11086783" cy="523220"/>
                <a:chOff x="0" y="271626"/>
                <a:chExt cx="11086783" cy="523220"/>
              </a:xfrm>
            </p:grpSpPr>
            <p:sp>
              <p:nvSpPr>
                <p:cNvPr id="11" name="流程图: 终止 10"/>
                <p:cNvSpPr/>
                <p:nvPr/>
              </p:nvSpPr>
              <p:spPr>
                <a:xfrm>
                  <a:off x="445178" y="382360"/>
                  <a:ext cx="122663" cy="301752"/>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cxnSp>
              <p:nvCxnSpPr>
                <p:cNvPr id="13" name="直接连接符 12"/>
                <p:cNvCxnSpPr/>
                <p:nvPr/>
              </p:nvCxnSpPr>
              <p:spPr>
                <a:xfrm>
                  <a:off x="4041888" y="505790"/>
                  <a:ext cx="7044895" cy="2118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流程图: 终止 13"/>
                <p:cNvSpPr/>
                <p:nvPr/>
              </p:nvSpPr>
              <p:spPr>
                <a:xfrm>
                  <a:off x="222589" y="323108"/>
                  <a:ext cx="170550" cy="420255"/>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5" name="流程图: 终止 14"/>
                <p:cNvSpPr/>
                <p:nvPr/>
              </p:nvSpPr>
              <p:spPr>
                <a:xfrm>
                  <a:off x="0" y="271626"/>
                  <a:ext cx="174267" cy="523220"/>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pic>
          <p:nvPicPr>
            <p:cNvPr id="6" name="图片 5"/>
            <p:cNvPicPr>
              <a:picLocks noChangeAspect="1"/>
            </p:cNvPicPr>
            <p:nvPr/>
          </p:nvPicPr>
          <p:blipFill>
            <a:blip r:embed="rId3" cstate="print"/>
            <a:stretch>
              <a:fillRect/>
            </a:stretch>
          </p:blipFill>
          <p:spPr>
            <a:xfrm>
              <a:off x="8405680" y="107551"/>
              <a:ext cx="554701" cy="543033"/>
            </a:xfrm>
            <a:prstGeom prst="rect">
              <a:avLst/>
            </a:prstGeom>
          </p:spPr>
        </p:pic>
        <p:sp>
          <p:nvSpPr>
            <p:cNvPr id="7" name="矩形 6"/>
            <p:cNvSpPr/>
            <p:nvPr/>
          </p:nvSpPr>
          <p:spPr>
            <a:xfrm>
              <a:off x="6697691" y="4805076"/>
              <a:ext cx="2062091" cy="28127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628444" y="4761046"/>
              <a:ext cx="2262158" cy="336695"/>
            </a:xfrm>
            <a:prstGeom prst="rect">
              <a:avLst/>
            </a:prstGeom>
          </p:spPr>
          <p:txBody>
            <a:bodyPr wrap="none">
              <a:spAutoFit/>
            </a:bodyPr>
            <a:lstStyle/>
            <a:p>
              <a:pPr lvl="0" algn="ctr">
                <a:lnSpc>
                  <a:spcPct val="150000"/>
                </a:lnSpc>
                <a:spcBef>
                  <a:spcPct val="0"/>
                </a:spcBef>
                <a:defRPr/>
              </a:pPr>
              <a:r>
                <a:rPr lang="zh-CN" altLang="en-US" sz="1200" spc="600">
                  <a:solidFill>
                    <a:schemeClr val="bg1"/>
                  </a:solidFill>
                  <a:latin typeface="微软雅黑" panose="020B0503020204020204" pitchFamily="34" charset="-122"/>
                  <a:ea typeface="微软雅黑" panose="020B0503020204020204" pitchFamily="34" charset="-122"/>
                </a:rPr>
                <a:t>国家禁毒宣传委员会</a:t>
              </a:r>
              <a:endParaRPr lang="zh-CN" altLang="en-US" sz="1200" spc="600" dirty="0">
                <a:solidFill>
                  <a:schemeClr val="bg1"/>
                </a:solidFill>
                <a:latin typeface="微软雅黑" panose="020B0503020204020204" pitchFamily="34" charset="-122"/>
                <a:ea typeface="微软雅黑" panose="020B0503020204020204" pitchFamily="34" charset="-122"/>
              </a:endParaRPr>
            </a:p>
          </p:txBody>
        </p:sp>
      </p:grpSp>
      <p:sp>
        <p:nvSpPr>
          <p:cNvPr id="19" name="矩形 18"/>
          <p:cNvSpPr/>
          <p:nvPr/>
        </p:nvSpPr>
        <p:spPr>
          <a:xfrm>
            <a:off x="514947" y="39439"/>
            <a:ext cx="2462534" cy="499624"/>
          </a:xfrm>
          <a:prstGeom prst="rect">
            <a:avLst/>
          </a:prstGeom>
        </p:spPr>
        <p:txBody>
          <a:bodyPr wrap="none">
            <a:spAutoFit/>
          </a:bodyPr>
          <a:lstStyle/>
          <a:p>
            <a:pPr lvl="0" algn="ctr">
              <a:lnSpc>
                <a:spcPct val="150000"/>
              </a:lnSpc>
              <a:spcBef>
                <a:spcPct val="0"/>
              </a:spcBef>
              <a:defRPr/>
            </a:pPr>
            <a:r>
              <a:rPr lang="zh-CN" altLang="en-US" sz="2000" dirty="0" smtClean="0">
                <a:latin typeface="微软雅黑" panose="020B0503020204020204" pitchFamily="34" charset="-122"/>
                <a:ea typeface="微软雅黑" panose="020B0503020204020204" pitchFamily="34" charset="-122"/>
              </a:rPr>
              <a:t>珍爱生命   远离毒品</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7"/>
          <p:cNvSpPr>
            <a:spLocks noChangeArrowheads="1"/>
          </p:cNvSpPr>
          <p:nvPr/>
        </p:nvSpPr>
        <p:spPr bwMode="auto">
          <a:xfrm>
            <a:off x="2362200" y="1015599"/>
            <a:ext cx="4191000" cy="565457"/>
          </a:xfrm>
          <a:prstGeom prst="rect">
            <a:avLst/>
          </a:prstGeom>
          <a:solidFill>
            <a:srgbClr val="C00000"/>
          </a:solidFill>
          <a:ln>
            <a:noFill/>
          </a:ln>
        </p:spPr>
        <p:txBody>
          <a:bodyPr wrap="square" lIns="72308" tIns="36154" rIns="72308" bIns="36154">
            <a:spAutoFit/>
          </a:bodyPr>
          <a:lstStyle/>
          <a:p>
            <a:pPr algn="ctr"/>
            <a:r>
              <a:rPr lang="zh-CN" altLang="en-US" sz="3200" b="1">
                <a:solidFill>
                  <a:schemeClr val="bg1"/>
                </a:solidFill>
                <a:latin typeface="Arial" panose="020B0604020202020204" pitchFamily="34" charset="0"/>
                <a:ea typeface="微软雅黑" panose="020B0503020204020204" pitchFamily="34" charset="-122"/>
                <a:sym typeface="Arial" panose="020B0604020202020204" pitchFamily="34" charset="0"/>
              </a:rPr>
              <a:t>吸毒多久会成瘾？</a:t>
            </a:r>
            <a:endParaRPr lang="zh-CN" altLang="en-US" sz="3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 name="TextBox 169"/>
          <p:cNvSpPr txBox="1"/>
          <p:nvPr/>
        </p:nvSpPr>
        <p:spPr>
          <a:xfrm>
            <a:off x="1219200" y="2038350"/>
            <a:ext cx="7315200" cy="1137536"/>
          </a:xfrm>
          <a:prstGeom prst="rect">
            <a:avLst/>
          </a:prstGeom>
          <a:noFill/>
        </p:spPr>
        <p:txBody>
          <a:bodyPr wrap="square" lIns="72308" tIns="36154" rIns="72308" bIns="36154">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nSpc>
                <a:spcPct val="150000"/>
              </a:lnSpc>
            </a:pPr>
            <a:r>
              <a:rPr lang="zh-CN" altLang="en-US" sz="1600" dirty="0">
                <a:latin typeface="黑体" panose="02010609060101010101" charset="-122"/>
              </a:rPr>
              <a:t>毒品成瘾时间，往往与吸毒人员所使用毒品的性质、类别、毒性的强弱、吸毒的方式、吸食的剂量、次数和吸毒者个人的心理素质、身体的耐受程度以及文化素质、社会环境等诸多因素直接有关。 </a:t>
            </a:r>
            <a:endParaRPr lang="zh-CN" altLang="en-US" sz="1400" dirty="0">
              <a:solidFill>
                <a:srgbClr val="C00000"/>
              </a:solidFill>
              <a:latin typeface="黑体" panose="02010609060101010101" charset="-122"/>
              <a:ea typeface="黑体" panose="02010609060101010101" charset="-122"/>
            </a:endParaRPr>
          </a:p>
        </p:txBody>
      </p:sp>
      <p:sp>
        <p:nvSpPr>
          <p:cNvPr id="4" name="矩形 3"/>
          <p:cNvSpPr/>
          <p:nvPr/>
        </p:nvSpPr>
        <p:spPr>
          <a:xfrm>
            <a:off x="1205753" y="3486150"/>
            <a:ext cx="7056562" cy="784830"/>
          </a:xfrm>
          <a:prstGeom prst="rect">
            <a:avLst/>
          </a:prstGeom>
        </p:spPr>
        <p:txBody>
          <a:bodyPr wrap="square">
            <a:spAutoFit/>
          </a:bodyPr>
          <a:lstStyle/>
          <a:p>
            <a:pPr>
              <a:lnSpc>
                <a:spcPct val="150000"/>
              </a:lnSpc>
            </a:pPr>
            <a:r>
              <a:rPr lang="zh-CN" altLang="en-US" sz="1600" dirty="0">
                <a:solidFill>
                  <a:srgbClr val="333333"/>
                </a:solidFill>
                <a:latin typeface="黑体" panose="02010609060101010101" charset="-122"/>
                <a:ea typeface="微软雅黑" panose="020B0503020204020204" pitchFamily="34" charset="-122"/>
              </a:rPr>
              <a:t>一般来讲，毒性强的成瘾快，毒性弱的成瘾慢。吗啡、海洛因如采用静脉注射的方式，每天两次，每次 </a:t>
            </a:r>
            <a:r>
              <a:rPr lang="en-US" altLang="zh-CN" sz="1600" dirty="0">
                <a:solidFill>
                  <a:srgbClr val="333333"/>
                </a:solidFill>
                <a:latin typeface="黑体" panose="02010609060101010101" charset="-122"/>
                <a:ea typeface="微软雅黑" panose="020B0503020204020204" pitchFamily="34" charset="-122"/>
              </a:rPr>
              <a:t>0.1</a:t>
            </a:r>
            <a:r>
              <a:rPr lang="zh-CN" altLang="en-US" sz="1600" dirty="0">
                <a:solidFill>
                  <a:srgbClr val="333333"/>
                </a:solidFill>
                <a:latin typeface="黑体" panose="02010609060101010101" charset="-122"/>
                <a:ea typeface="微软雅黑" panose="020B0503020204020204" pitchFamily="34" charset="-122"/>
              </a:rPr>
              <a:t>克，</a:t>
            </a:r>
            <a:r>
              <a:rPr lang="en-US" altLang="zh-CN" sz="1600" dirty="0">
                <a:solidFill>
                  <a:srgbClr val="333333"/>
                </a:solidFill>
                <a:latin typeface="黑体" panose="02010609060101010101" charset="-122"/>
                <a:ea typeface="微软雅黑" panose="020B0503020204020204" pitchFamily="34" charset="-122"/>
              </a:rPr>
              <a:t>2-3 </a:t>
            </a:r>
            <a:r>
              <a:rPr lang="zh-CN" altLang="en-US" sz="1600" dirty="0">
                <a:solidFill>
                  <a:srgbClr val="333333"/>
                </a:solidFill>
                <a:latin typeface="黑体" panose="02010609060101010101" charset="-122"/>
                <a:ea typeface="微软雅黑" panose="020B0503020204020204" pitchFamily="34" charset="-122"/>
              </a:rPr>
              <a:t>天即可成瘾。</a:t>
            </a:r>
          </a:p>
        </p:txBody>
      </p:sp>
      <p:grpSp>
        <p:nvGrpSpPr>
          <p:cNvPr id="5" name="组合 4"/>
          <p:cNvGrpSpPr/>
          <p:nvPr/>
        </p:nvGrpSpPr>
        <p:grpSpPr>
          <a:xfrm>
            <a:off x="0" y="107551"/>
            <a:ext cx="8991601" cy="4990190"/>
            <a:chOff x="0" y="107551"/>
            <a:chExt cx="8991601" cy="4990190"/>
          </a:xfrm>
        </p:grpSpPr>
        <p:grpSp>
          <p:nvGrpSpPr>
            <p:cNvPr id="6" name="组合 5"/>
            <p:cNvGrpSpPr/>
            <p:nvPr/>
          </p:nvGrpSpPr>
          <p:grpSpPr>
            <a:xfrm>
              <a:off x="0" y="153592"/>
              <a:ext cx="8991601" cy="4815020"/>
              <a:chOff x="0" y="271626"/>
              <a:chExt cx="11903529" cy="6374364"/>
            </a:xfrm>
          </p:grpSpPr>
          <p:grpSp>
            <p:nvGrpSpPr>
              <p:cNvPr id="10" name="组合 9"/>
              <p:cNvGrpSpPr/>
              <p:nvPr/>
            </p:nvGrpSpPr>
            <p:grpSpPr>
              <a:xfrm>
                <a:off x="174267" y="323108"/>
                <a:ext cx="11729262" cy="6322882"/>
                <a:chOff x="174267" y="323108"/>
                <a:chExt cx="11729262" cy="6322882"/>
              </a:xfrm>
            </p:grpSpPr>
            <p:cxnSp>
              <p:nvCxnSpPr>
                <p:cNvPr id="17" name="直接连接符 16"/>
                <p:cNvCxnSpPr/>
                <p:nvPr/>
              </p:nvCxnSpPr>
              <p:spPr>
                <a:xfrm>
                  <a:off x="174267" y="323108"/>
                  <a:ext cx="0" cy="6303637"/>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80477" y="6626745"/>
                  <a:ext cx="11723052" cy="18044"/>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11897987" y="570122"/>
                  <a:ext cx="5542" cy="6075868"/>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0" y="271626"/>
                <a:ext cx="11086783" cy="523220"/>
                <a:chOff x="0" y="271626"/>
                <a:chExt cx="11086783" cy="523220"/>
              </a:xfrm>
            </p:grpSpPr>
            <p:sp>
              <p:nvSpPr>
                <p:cNvPr id="12" name="流程图: 终止 11"/>
                <p:cNvSpPr/>
                <p:nvPr/>
              </p:nvSpPr>
              <p:spPr>
                <a:xfrm>
                  <a:off x="445178" y="382360"/>
                  <a:ext cx="122663" cy="301752"/>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cxnSp>
              <p:nvCxnSpPr>
                <p:cNvPr id="14" name="直接连接符 13"/>
                <p:cNvCxnSpPr/>
                <p:nvPr/>
              </p:nvCxnSpPr>
              <p:spPr>
                <a:xfrm>
                  <a:off x="4041888" y="505790"/>
                  <a:ext cx="7044895" cy="2118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15" name="流程图: 终止 14"/>
                <p:cNvSpPr/>
                <p:nvPr/>
              </p:nvSpPr>
              <p:spPr>
                <a:xfrm>
                  <a:off x="222589" y="323108"/>
                  <a:ext cx="170550" cy="420255"/>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6" name="流程图: 终止 15"/>
                <p:cNvSpPr/>
                <p:nvPr/>
              </p:nvSpPr>
              <p:spPr>
                <a:xfrm>
                  <a:off x="0" y="271626"/>
                  <a:ext cx="174267" cy="523220"/>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pic>
          <p:nvPicPr>
            <p:cNvPr id="7" name="图片 6"/>
            <p:cNvPicPr>
              <a:picLocks noChangeAspect="1"/>
            </p:cNvPicPr>
            <p:nvPr/>
          </p:nvPicPr>
          <p:blipFill>
            <a:blip r:embed="rId3" cstate="print"/>
            <a:stretch>
              <a:fillRect/>
            </a:stretch>
          </p:blipFill>
          <p:spPr>
            <a:xfrm>
              <a:off x="8405680" y="107551"/>
              <a:ext cx="554701" cy="543033"/>
            </a:xfrm>
            <a:prstGeom prst="rect">
              <a:avLst/>
            </a:prstGeom>
          </p:spPr>
        </p:pic>
        <p:sp>
          <p:nvSpPr>
            <p:cNvPr id="8" name="矩形 7"/>
            <p:cNvSpPr/>
            <p:nvPr/>
          </p:nvSpPr>
          <p:spPr>
            <a:xfrm>
              <a:off x="6697691" y="4805076"/>
              <a:ext cx="2062091" cy="28127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628444" y="4761046"/>
              <a:ext cx="2262158" cy="336695"/>
            </a:xfrm>
            <a:prstGeom prst="rect">
              <a:avLst/>
            </a:prstGeom>
          </p:spPr>
          <p:txBody>
            <a:bodyPr wrap="none">
              <a:spAutoFit/>
            </a:bodyPr>
            <a:lstStyle/>
            <a:p>
              <a:pPr lvl="0" algn="ctr">
                <a:lnSpc>
                  <a:spcPct val="150000"/>
                </a:lnSpc>
                <a:spcBef>
                  <a:spcPct val="0"/>
                </a:spcBef>
                <a:defRPr/>
              </a:pPr>
              <a:r>
                <a:rPr lang="zh-CN" altLang="en-US" sz="1200" spc="600">
                  <a:solidFill>
                    <a:schemeClr val="bg1"/>
                  </a:solidFill>
                  <a:latin typeface="微软雅黑" panose="020B0503020204020204" pitchFamily="34" charset="-122"/>
                  <a:ea typeface="微软雅黑" panose="020B0503020204020204" pitchFamily="34" charset="-122"/>
                </a:rPr>
                <a:t>国家禁毒宣传委员会</a:t>
              </a:r>
              <a:endParaRPr lang="zh-CN" altLang="en-US" sz="1200" spc="600" dirty="0">
                <a:solidFill>
                  <a:schemeClr val="bg1"/>
                </a:solidFill>
                <a:latin typeface="微软雅黑" panose="020B0503020204020204" pitchFamily="34" charset="-122"/>
                <a:ea typeface="微软雅黑" panose="020B0503020204020204" pitchFamily="34" charset="-122"/>
              </a:endParaRPr>
            </a:p>
          </p:txBody>
        </p:sp>
      </p:grpSp>
      <p:sp>
        <p:nvSpPr>
          <p:cNvPr id="20" name="矩形 19"/>
          <p:cNvSpPr/>
          <p:nvPr/>
        </p:nvSpPr>
        <p:spPr>
          <a:xfrm>
            <a:off x="514947" y="39439"/>
            <a:ext cx="2462534" cy="499624"/>
          </a:xfrm>
          <a:prstGeom prst="rect">
            <a:avLst/>
          </a:prstGeom>
        </p:spPr>
        <p:txBody>
          <a:bodyPr wrap="none">
            <a:spAutoFit/>
          </a:bodyPr>
          <a:lstStyle/>
          <a:p>
            <a:pPr lvl="0" algn="ctr">
              <a:lnSpc>
                <a:spcPct val="150000"/>
              </a:lnSpc>
              <a:spcBef>
                <a:spcPct val="0"/>
              </a:spcBef>
              <a:defRPr/>
            </a:pPr>
            <a:r>
              <a:rPr lang="zh-CN" altLang="en-US" sz="2000" dirty="0" smtClean="0">
                <a:latin typeface="微软雅黑" panose="020B0503020204020204" pitchFamily="34" charset="-122"/>
                <a:ea typeface="微软雅黑" panose="020B0503020204020204" pitchFamily="34" charset="-122"/>
              </a:rPr>
              <a:t>珍爱生命   远离毒品</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up)">
                                      <p:cBhvr>
                                        <p:cTn id="15"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1674320" y="1452322"/>
            <a:ext cx="0" cy="53912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文本框 2"/>
          <p:cNvSpPr txBox="1">
            <a:spLocks noChangeArrowheads="1"/>
          </p:cNvSpPr>
          <p:nvPr/>
        </p:nvSpPr>
        <p:spPr bwMode="auto">
          <a:xfrm>
            <a:off x="1676400" y="1662261"/>
            <a:ext cx="3116322"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200" dirty="0">
                <a:latin typeface="仿宋" panose="02010609060101010101" pitchFamily="49" charset="-122"/>
                <a:ea typeface="仿宋" panose="02010609060101010101" pitchFamily="49" charset="-122"/>
              </a:rPr>
              <a:t>近年来的研究证实，毒品能直接改变人脑中部分化学物质的结构，</a:t>
            </a:r>
          </a:p>
          <a:p>
            <a:r>
              <a:rPr lang="zh-CN" altLang="en-US" sz="1200" dirty="0">
                <a:latin typeface="仿宋" panose="02010609060101010101" pitchFamily="49" charset="-122"/>
                <a:ea typeface="仿宋" panose="02010609060101010101" pitchFamily="49" charset="-122"/>
              </a:rPr>
              <a:t>破坏、扰乱人体正常的高级神经活动，有的甚至毒害、损伤神经组织。</a:t>
            </a:r>
          </a:p>
        </p:txBody>
      </p:sp>
      <p:sp>
        <p:nvSpPr>
          <p:cNvPr id="4" name="文本框 3"/>
          <p:cNvSpPr txBox="1"/>
          <p:nvPr/>
        </p:nvSpPr>
        <p:spPr>
          <a:xfrm>
            <a:off x="1676400" y="1352550"/>
            <a:ext cx="2275271" cy="369332"/>
          </a:xfrm>
          <a:prstGeom prst="rect">
            <a:avLst/>
          </a:prstGeom>
          <a:noFill/>
        </p:spPr>
        <p:txBody>
          <a:bodyPr>
            <a:spAutoFit/>
          </a:bodyPr>
          <a:lstStyle/>
          <a:p>
            <a:pPr fontAlgn="auto">
              <a:spcBef>
                <a:spcPts val="0"/>
              </a:spcBef>
              <a:spcAft>
                <a:spcPts val="0"/>
              </a:spcAft>
              <a:defRPr/>
            </a:pPr>
            <a:r>
              <a:rPr lang="zh-CN" altLang="en-US" b="1">
                <a:solidFill>
                  <a:srgbClr val="C00000"/>
                </a:solidFill>
                <a:latin typeface="仿宋" panose="02010609060101010101" pitchFamily="49" charset="-122"/>
                <a:ea typeface="仿宋" panose="02010609060101010101" pitchFamily="49" charset="-122"/>
              </a:rPr>
              <a:t>大脑病变</a:t>
            </a:r>
            <a:endParaRPr lang="zh-CN" altLang="en-US" b="1" dirty="0">
              <a:solidFill>
                <a:srgbClr val="C00000"/>
              </a:solidFill>
              <a:latin typeface="Franklin Gothic Book" panose="020B0503020102020204" pitchFamily="34" charset="0"/>
              <a:ea typeface="+mn-ea"/>
            </a:endParaRPr>
          </a:p>
        </p:txBody>
      </p:sp>
      <p:sp>
        <p:nvSpPr>
          <p:cNvPr id="5" name="椭圆 26"/>
          <p:cNvSpPr/>
          <p:nvPr/>
        </p:nvSpPr>
        <p:spPr bwMode="auto">
          <a:xfrm>
            <a:off x="1069530" y="1493707"/>
            <a:ext cx="417432" cy="434525"/>
          </a:xfrm>
          <a:prstGeom prst="ellipse">
            <a:avLst/>
          </a:prstGeom>
          <a:solidFill>
            <a:srgbClr val="C00000"/>
          </a:solidFill>
          <a:ln w="57150" cap="flat" cmpd="sng" algn="ctr">
            <a:solidFill>
              <a:schemeClr val="bg1"/>
            </a:solidFill>
            <a:prstDash val="solid"/>
          </a:ln>
          <a:effectLst>
            <a:outerShdw blurRad="381000" dist="127000" dir="2700000" algn="tl" rotWithShape="0">
              <a:prstClr val="black">
                <a:alpha val="40000"/>
              </a:prstClr>
            </a:outerShdw>
          </a:effectLst>
        </p:spPr>
        <p:txBody>
          <a:bodyPr anchor="ctr"/>
          <a:lstStyle/>
          <a:p>
            <a:pPr algn="ctr" fontAlgn="auto">
              <a:lnSpc>
                <a:spcPct val="130000"/>
              </a:lnSpc>
              <a:spcBef>
                <a:spcPts val="0"/>
              </a:spcBef>
              <a:spcAft>
                <a:spcPts val="0"/>
              </a:spcAft>
              <a:defRPr/>
            </a:pPr>
            <a:endParaRPr lang="en-US" sz="900" ker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文本框 5"/>
          <p:cNvSpPr txBox="1">
            <a:spLocks noChangeArrowheads="1"/>
          </p:cNvSpPr>
          <p:nvPr/>
        </p:nvSpPr>
        <p:spPr bwMode="auto">
          <a:xfrm>
            <a:off x="3048000" y="795331"/>
            <a:ext cx="3073277"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800" b="1">
                <a:latin typeface="宋体" panose="02010600030101010101" pitchFamily="2" charset="-122"/>
              </a:rPr>
              <a:t>A .</a:t>
            </a:r>
            <a:r>
              <a:rPr lang="zh-CN" altLang="en-US" sz="2800" b="1">
                <a:latin typeface="宋体" panose="02010600030101010101" pitchFamily="2" charset="-122"/>
              </a:rPr>
              <a:t>对身体的危害 </a:t>
            </a:r>
            <a:endParaRPr lang="zh-CN" altLang="en-US" sz="2800" b="1" dirty="0">
              <a:latin typeface="黑体" panose="02010609060101010101" charset="-122"/>
              <a:ea typeface="黑体" panose="02010609060101010101" charset="-122"/>
            </a:endParaRPr>
          </a:p>
        </p:txBody>
      </p:sp>
      <p:sp>
        <p:nvSpPr>
          <p:cNvPr id="7" name="文本占位符 8"/>
          <p:cNvSpPr txBox="1"/>
          <p:nvPr/>
        </p:nvSpPr>
        <p:spPr>
          <a:xfrm>
            <a:off x="1120313" y="1558054"/>
            <a:ext cx="360040" cy="433388"/>
          </a:xfrm>
          <a:prstGeom prst="rect">
            <a:avLst/>
          </a:prstGeom>
        </p:spPr>
        <p:txBody>
          <a:bodyPr/>
          <a:lstStyle>
            <a:lvl1pPr marL="241300" indent="-241300" algn="l" defTabSz="964565" rtl="0" eaLnBrk="1" latinLnBrk="0" hangingPunct="1">
              <a:lnSpc>
                <a:spcPct val="90000"/>
              </a:lnSpc>
              <a:spcBef>
                <a:spcPts val="1055"/>
              </a:spcBef>
              <a:buFont typeface="Arial" panose="020B0604020202020204" pitchFamily="34" charset="0"/>
              <a:buChar char="•"/>
              <a:defRPr sz="2955" kern="1200">
                <a:solidFill>
                  <a:schemeClr val="bg1"/>
                </a:solidFill>
                <a:latin typeface="+mn-lt"/>
                <a:ea typeface="+mn-ea"/>
                <a:cs typeface="+mn-cs"/>
              </a:defRPr>
            </a:lvl1pPr>
            <a:lvl2pPr marL="723265" indent="-241300" algn="l" defTabSz="964565"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4565"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marL="0" indent="0" fontAlgn="auto">
              <a:spcAft>
                <a:spcPts val="0"/>
              </a:spcAft>
              <a:buNone/>
            </a:pPr>
            <a:r>
              <a:rPr lang="en-US" altLang="zh-CN" sz="2000" b="1">
                <a:latin typeface="微软雅黑" panose="020B0503020204020204" pitchFamily="34" charset="-122"/>
                <a:ea typeface="微软雅黑" panose="020B0503020204020204" pitchFamily="34" charset="-122"/>
              </a:rPr>
              <a:t>1</a:t>
            </a:r>
            <a:endParaRPr lang="zh-CN" altLang="en-US" sz="2400" b="1" dirty="0"/>
          </a:p>
        </p:txBody>
      </p:sp>
      <p:cxnSp>
        <p:nvCxnSpPr>
          <p:cNvPr id="8" name="直接连接符 7"/>
          <p:cNvCxnSpPr/>
          <p:nvPr/>
        </p:nvCxnSpPr>
        <p:spPr>
          <a:xfrm>
            <a:off x="1684144" y="2698550"/>
            <a:ext cx="0" cy="53912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文本框 8"/>
          <p:cNvSpPr txBox="1">
            <a:spLocks noChangeArrowheads="1"/>
          </p:cNvSpPr>
          <p:nvPr/>
        </p:nvSpPr>
        <p:spPr bwMode="auto">
          <a:xfrm>
            <a:off x="1686224" y="2908489"/>
            <a:ext cx="311632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200" dirty="0">
                <a:latin typeface="仿宋" panose="02010609060101010101" pitchFamily="49" charset="-122"/>
                <a:ea typeface="仿宋" panose="02010609060101010101" pitchFamily="49" charset="-122"/>
              </a:rPr>
              <a:t>毒品毒害人体重要的组织、器官、对循环系统的毒害表现为血压下降，心动过缓。</a:t>
            </a:r>
          </a:p>
        </p:txBody>
      </p:sp>
      <p:sp>
        <p:nvSpPr>
          <p:cNvPr id="10" name="文本框 9"/>
          <p:cNvSpPr txBox="1"/>
          <p:nvPr/>
        </p:nvSpPr>
        <p:spPr>
          <a:xfrm>
            <a:off x="1686224" y="2598778"/>
            <a:ext cx="2275271" cy="369332"/>
          </a:xfrm>
          <a:prstGeom prst="rect">
            <a:avLst/>
          </a:prstGeom>
          <a:noFill/>
        </p:spPr>
        <p:txBody>
          <a:bodyPr>
            <a:spAutoFit/>
          </a:bodyPr>
          <a:lstStyle/>
          <a:p>
            <a:pPr fontAlgn="auto">
              <a:spcBef>
                <a:spcPts val="0"/>
              </a:spcBef>
              <a:spcAft>
                <a:spcPts val="0"/>
              </a:spcAft>
              <a:defRPr/>
            </a:pPr>
            <a:r>
              <a:rPr lang="zh-CN" altLang="en-US" b="1">
                <a:solidFill>
                  <a:srgbClr val="C00000"/>
                </a:solidFill>
                <a:latin typeface="仿宋" panose="02010609060101010101" pitchFamily="49" charset="-122"/>
                <a:ea typeface="仿宋" panose="02010609060101010101" pitchFamily="49" charset="-122"/>
              </a:rPr>
              <a:t>心脏病变</a:t>
            </a:r>
            <a:endParaRPr lang="zh-CN" altLang="en-US" b="1" dirty="0">
              <a:solidFill>
                <a:srgbClr val="C00000"/>
              </a:solidFill>
              <a:latin typeface="Franklin Gothic Book" panose="020B0503020102020204" pitchFamily="34" charset="0"/>
              <a:ea typeface="+mn-ea"/>
            </a:endParaRPr>
          </a:p>
        </p:txBody>
      </p:sp>
      <p:sp>
        <p:nvSpPr>
          <p:cNvPr id="11" name="椭圆 26"/>
          <p:cNvSpPr/>
          <p:nvPr/>
        </p:nvSpPr>
        <p:spPr bwMode="auto">
          <a:xfrm>
            <a:off x="1088937" y="2759394"/>
            <a:ext cx="417432" cy="417432"/>
          </a:xfrm>
          <a:prstGeom prst="ellipse">
            <a:avLst/>
          </a:prstGeom>
          <a:solidFill>
            <a:srgbClr val="C00000"/>
          </a:solidFill>
          <a:ln w="57150" cap="flat" cmpd="sng" algn="ctr">
            <a:solidFill>
              <a:schemeClr val="bg1"/>
            </a:solidFill>
            <a:prstDash val="solid"/>
          </a:ln>
          <a:effectLst>
            <a:outerShdw blurRad="381000" dist="127000" dir="2700000" algn="tl" rotWithShape="0">
              <a:prstClr val="black">
                <a:alpha val="40000"/>
              </a:prstClr>
            </a:outerShdw>
          </a:effectLst>
        </p:spPr>
        <p:txBody>
          <a:bodyPr anchor="ctr"/>
          <a:lstStyle/>
          <a:p>
            <a:pPr algn="ctr" fontAlgn="auto">
              <a:lnSpc>
                <a:spcPct val="130000"/>
              </a:lnSpc>
              <a:spcBef>
                <a:spcPts val="0"/>
              </a:spcBef>
              <a:spcAft>
                <a:spcPts val="0"/>
              </a:spcAft>
              <a:defRPr/>
            </a:pPr>
            <a:endParaRPr lang="en-US" sz="900" ker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文本占位符 8"/>
          <p:cNvSpPr txBox="1"/>
          <p:nvPr/>
        </p:nvSpPr>
        <p:spPr>
          <a:xfrm>
            <a:off x="1130137" y="2804282"/>
            <a:ext cx="360040" cy="433388"/>
          </a:xfrm>
          <a:prstGeom prst="rect">
            <a:avLst/>
          </a:prstGeom>
        </p:spPr>
        <p:txBody>
          <a:bodyPr/>
          <a:lstStyle>
            <a:lvl1pPr marL="241300" indent="-241300" algn="l" defTabSz="964565" rtl="0" eaLnBrk="1" latinLnBrk="0" hangingPunct="1">
              <a:lnSpc>
                <a:spcPct val="90000"/>
              </a:lnSpc>
              <a:spcBef>
                <a:spcPts val="1055"/>
              </a:spcBef>
              <a:buFont typeface="Arial" panose="020B0604020202020204" pitchFamily="34" charset="0"/>
              <a:buChar char="•"/>
              <a:defRPr sz="2955" kern="1200">
                <a:solidFill>
                  <a:schemeClr val="bg1"/>
                </a:solidFill>
                <a:latin typeface="+mn-lt"/>
                <a:ea typeface="+mn-ea"/>
                <a:cs typeface="+mn-cs"/>
              </a:defRPr>
            </a:lvl1pPr>
            <a:lvl2pPr marL="723265" indent="-241300" algn="l" defTabSz="964565"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4565"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marL="0" indent="0" fontAlgn="auto">
              <a:spcAft>
                <a:spcPts val="0"/>
              </a:spcAft>
              <a:buNone/>
            </a:pPr>
            <a:r>
              <a:rPr lang="en-US" altLang="zh-CN" sz="2000" b="1">
                <a:latin typeface="微软雅黑" panose="020B0503020204020204" pitchFamily="34" charset="-122"/>
                <a:ea typeface="微软雅黑" panose="020B0503020204020204" pitchFamily="34" charset="-122"/>
              </a:rPr>
              <a:t>2</a:t>
            </a:r>
            <a:endParaRPr lang="zh-CN" altLang="en-US" sz="2400" b="1" dirty="0"/>
          </a:p>
        </p:txBody>
      </p:sp>
      <p:cxnSp>
        <p:nvCxnSpPr>
          <p:cNvPr id="13" name="直接连接符 12"/>
          <p:cNvCxnSpPr/>
          <p:nvPr/>
        </p:nvCxnSpPr>
        <p:spPr>
          <a:xfrm>
            <a:off x="1684144" y="3785230"/>
            <a:ext cx="0" cy="53912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a:spLocks noChangeArrowheads="1"/>
          </p:cNvSpPr>
          <p:nvPr/>
        </p:nvSpPr>
        <p:spPr bwMode="auto">
          <a:xfrm>
            <a:off x="1686224" y="3995169"/>
            <a:ext cx="3116322" cy="5909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90000"/>
              </a:lnSpc>
            </a:pPr>
            <a:r>
              <a:rPr lang="zh-CN" altLang="en-US" sz="1200" dirty="0">
                <a:latin typeface="仿宋" panose="02010609060101010101" pitchFamily="49" charset="-122"/>
                <a:ea typeface="仿宋" panose="02010609060101010101" pitchFamily="49" charset="-122"/>
              </a:rPr>
              <a:t>吸毒者胃肠道平滑肌和括约肌张力提高，蠕动减弱，出现消化和吸收功能障碍，食欲不振，甚至完全丧失营养摄入严重不足。</a:t>
            </a:r>
          </a:p>
        </p:txBody>
      </p:sp>
      <p:sp>
        <p:nvSpPr>
          <p:cNvPr id="15" name="文本框 14"/>
          <p:cNvSpPr txBox="1"/>
          <p:nvPr/>
        </p:nvSpPr>
        <p:spPr>
          <a:xfrm>
            <a:off x="1686224" y="3685458"/>
            <a:ext cx="2275271" cy="369332"/>
          </a:xfrm>
          <a:prstGeom prst="rect">
            <a:avLst/>
          </a:prstGeom>
          <a:noFill/>
        </p:spPr>
        <p:txBody>
          <a:bodyPr>
            <a:spAutoFit/>
          </a:bodyPr>
          <a:lstStyle/>
          <a:p>
            <a:pPr fontAlgn="auto">
              <a:spcBef>
                <a:spcPts val="0"/>
              </a:spcBef>
              <a:spcAft>
                <a:spcPts val="0"/>
              </a:spcAft>
              <a:defRPr/>
            </a:pPr>
            <a:r>
              <a:rPr lang="zh-CN" altLang="en-US" b="1">
                <a:solidFill>
                  <a:srgbClr val="C00000"/>
                </a:solidFill>
                <a:latin typeface="Franklin Gothic Book" panose="020B0503020102020204" pitchFamily="34" charset="0"/>
                <a:ea typeface="+mn-ea"/>
              </a:rPr>
              <a:t>瘦弱不堪</a:t>
            </a:r>
            <a:endParaRPr lang="zh-CN" altLang="en-US" b="1" dirty="0">
              <a:solidFill>
                <a:srgbClr val="C00000"/>
              </a:solidFill>
              <a:latin typeface="Franklin Gothic Book" panose="020B0503020102020204" pitchFamily="34" charset="0"/>
              <a:ea typeface="+mn-ea"/>
            </a:endParaRPr>
          </a:p>
        </p:txBody>
      </p:sp>
      <p:sp>
        <p:nvSpPr>
          <p:cNvPr id="16" name="椭圆 26"/>
          <p:cNvSpPr/>
          <p:nvPr/>
        </p:nvSpPr>
        <p:spPr bwMode="auto">
          <a:xfrm>
            <a:off x="1088937" y="3846074"/>
            <a:ext cx="417432" cy="417432"/>
          </a:xfrm>
          <a:prstGeom prst="ellipse">
            <a:avLst/>
          </a:prstGeom>
          <a:solidFill>
            <a:srgbClr val="C00000"/>
          </a:solidFill>
          <a:ln w="57150" cap="flat" cmpd="sng" algn="ctr">
            <a:solidFill>
              <a:schemeClr val="bg1"/>
            </a:solidFill>
            <a:prstDash val="solid"/>
          </a:ln>
          <a:effectLst>
            <a:outerShdw blurRad="381000" dist="127000" dir="2700000" algn="tl" rotWithShape="0">
              <a:prstClr val="black">
                <a:alpha val="40000"/>
              </a:prstClr>
            </a:outerShdw>
          </a:effectLst>
        </p:spPr>
        <p:txBody>
          <a:bodyPr anchor="ctr"/>
          <a:lstStyle/>
          <a:p>
            <a:pPr algn="ctr" fontAlgn="auto">
              <a:lnSpc>
                <a:spcPct val="130000"/>
              </a:lnSpc>
              <a:spcBef>
                <a:spcPts val="0"/>
              </a:spcBef>
              <a:spcAft>
                <a:spcPts val="0"/>
              </a:spcAft>
              <a:defRPr/>
            </a:pPr>
            <a:endParaRPr lang="en-US" sz="900" ker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文本占位符 8"/>
          <p:cNvSpPr txBox="1"/>
          <p:nvPr/>
        </p:nvSpPr>
        <p:spPr>
          <a:xfrm>
            <a:off x="1130137" y="3890962"/>
            <a:ext cx="360040" cy="433388"/>
          </a:xfrm>
          <a:prstGeom prst="rect">
            <a:avLst/>
          </a:prstGeom>
        </p:spPr>
        <p:txBody>
          <a:bodyPr/>
          <a:lstStyle>
            <a:lvl1pPr marL="241300" indent="-241300" algn="l" defTabSz="964565" rtl="0" eaLnBrk="1" latinLnBrk="0" hangingPunct="1">
              <a:lnSpc>
                <a:spcPct val="90000"/>
              </a:lnSpc>
              <a:spcBef>
                <a:spcPts val="1055"/>
              </a:spcBef>
              <a:buFont typeface="Arial" panose="020B0604020202020204" pitchFamily="34" charset="0"/>
              <a:buChar char="•"/>
              <a:defRPr sz="2955" kern="1200">
                <a:solidFill>
                  <a:schemeClr val="bg1"/>
                </a:solidFill>
                <a:latin typeface="+mn-lt"/>
                <a:ea typeface="+mn-ea"/>
                <a:cs typeface="+mn-cs"/>
              </a:defRPr>
            </a:lvl1pPr>
            <a:lvl2pPr marL="723265" indent="-241300" algn="l" defTabSz="964565"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4565"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marL="0" indent="0" fontAlgn="auto">
              <a:spcAft>
                <a:spcPts val="0"/>
              </a:spcAft>
              <a:buNone/>
            </a:pPr>
            <a:r>
              <a:rPr lang="en-US" altLang="zh-CN" sz="2000" b="1">
                <a:latin typeface="微软雅黑" panose="020B0503020204020204" pitchFamily="34" charset="-122"/>
                <a:ea typeface="微软雅黑" panose="020B0503020204020204" pitchFamily="34" charset="-122"/>
              </a:rPr>
              <a:t>3</a:t>
            </a:r>
            <a:endParaRPr lang="zh-CN" altLang="en-US" sz="2400" b="1" dirty="0"/>
          </a:p>
        </p:txBody>
      </p:sp>
      <p:cxnSp>
        <p:nvCxnSpPr>
          <p:cNvPr id="18" name="直接连接符 17"/>
          <p:cNvCxnSpPr/>
          <p:nvPr/>
        </p:nvCxnSpPr>
        <p:spPr>
          <a:xfrm>
            <a:off x="5625176" y="1452322"/>
            <a:ext cx="0" cy="53912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a:spLocks noChangeArrowheads="1"/>
          </p:cNvSpPr>
          <p:nvPr/>
        </p:nvSpPr>
        <p:spPr bwMode="auto">
          <a:xfrm>
            <a:off x="5627256" y="1662260"/>
            <a:ext cx="285888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200" dirty="0">
                <a:latin typeface="仿宋" panose="02010609060101010101" pitchFamily="49" charset="-122"/>
                <a:ea typeface="仿宋" panose="02010609060101010101" pitchFamily="49" charset="-122"/>
              </a:rPr>
              <a:t>毒品破坏人体免疫机制，使吸毒者极易感染各种疾病。 </a:t>
            </a:r>
          </a:p>
        </p:txBody>
      </p:sp>
      <p:sp>
        <p:nvSpPr>
          <p:cNvPr id="20" name="文本框 19"/>
          <p:cNvSpPr txBox="1"/>
          <p:nvPr/>
        </p:nvSpPr>
        <p:spPr>
          <a:xfrm>
            <a:off x="5627256" y="1352550"/>
            <a:ext cx="2275271" cy="369332"/>
          </a:xfrm>
          <a:prstGeom prst="rect">
            <a:avLst/>
          </a:prstGeom>
          <a:noFill/>
        </p:spPr>
        <p:txBody>
          <a:bodyPr>
            <a:spAutoFit/>
          </a:bodyPr>
          <a:lstStyle/>
          <a:p>
            <a:pPr fontAlgn="auto">
              <a:spcBef>
                <a:spcPts val="0"/>
              </a:spcBef>
              <a:spcAft>
                <a:spcPts val="0"/>
              </a:spcAft>
              <a:defRPr/>
            </a:pPr>
            <a:r>
              <a:rPr lang="zh-CN" altLang="en-US" b="1">
                <a:solidFill>
                  <a:srgbClr val="C00000"/>
                </a:solidFill>
                <a:latin typeface="Franklin Gothic Book" panose="020B0503020102020204" pitchFamily="34" charset="0"/>
                <a:ea typeface="+mn-ea"/>
              </a:rPr>
              <a:t>传染疾病</a:t>
            </a:r>
            <a:endParaRPr lang="zh-CN" altLang="en-US" b="1" dirty="0">
              <a:solidFill>
                <a:srgbClr val="C00000"/>
              </a:solidFill>
              <a:latin typeface="Franklin Gothic Book" panose="020B0503020102020204" pitchFamily="34" charset="0"/>
              <a:ea typeface="+mn-ea"/>
            </a:endParaRPr>
          </a:p>
        </p:txBody>
      </p:sp>
      <p:sp>
        <p:nvSpPr>
          <p:cNvPr id="21" name="椭圆 26"/>
          <p:cNvSpPr/>
          <p:nvPr/>
        </p:nvSpPr>
        <p:spPr bwMode="auto">
          <a:xfrm>
            <a:off x="5029969" y="1513166"/>
            <a:ext cx="417432" cy="417432"/>
          </a:xfrm>
          <a:prstGeom prst="ellipse">
            <a:avLst/>
          </a:prstGeom>
          <a:solidFill>
            <a:srgbClr val="C00000"/>
          </a:solidFill>
          <a:ln w="57150" cap="flat" cmpd="sng" algn="ctr">
            <a:solidFill>
              <a:schemeClr val="bg1"/>
            </a:solidFill>
            <a:prstDash val="solid"/>
          </a:ln>
          <a:effectLst>
            <a:outerShdw blurRad="381000" dist="127000" dir="2700000" algn="tl" rotWithShape="0">
              <a:prstClr val="black">
                <a:alpha val="40000"/>
              </a:prstClr>
            </a:outerShdw>
          </a:effectLst>
        </p:spPr>
        <p:txBody>
          <a:bodyPr anchor="ctr"/>
          <a:lstStyle/>
          <a:p>
            <a:pPr algn="ctr" fontAlgn="auto">
              <a:lnSpc>
                <a:spcPct val="130000"/>
              </a:lnSpc>
              <a:spcBef>
                <a:spcPts val="0"/>
              </a:spcBef>
              <a:spcAft>
                <a:spcPts val="0"/>
              </a:spcAft>
              <a:defRPr/>
            </a:pPr>
            <a:endParaRPr lang="en-US" sz="900" ker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文本占位符 8"/>
          <p:cNvSpPr txBox="1"/>
          <p:nvPr/>
        </p:nvSpPr>
        <p:spPr>
          <a:xfrm>
            <a:off x="5071169" y="1558054"/>
            <a:ext cx="360040" cy="433388"/>
          </a:xfrm>
          <a:prstGeom prst="rect">
            <a:avLst/>
          </a:prstGeom>
        </p:spPr>
        <p:txBody>
          <a:bodyPr/>
          <a:lstStyle>
            <a:lvl1pPr marL="241300" indent="-241300" algn="l" defTabSz="964565" rtl="0" eaLnBrk="1" latinLnBrk="0" hangingPunct="1">
              <a:lnSpc>
                <a:spcPct val="90000"/>
              </a:lnSpc>
              <a:spcBef>
                <a:spcPts val="1055"/>
              </a:spcBef>
              <a:buFont typeface="Arial" panose="020B0604020202020204" pitchFamily="34" charset="0"/>
              <a:buChar char="•"/>
              <a:defRPr sz="2955" kern="1200">
                <a:solidFill>
                  <a:schemeClr val="bg1"/>
                </a:solidFill>
                <a:latin typeface="+mn-lt"/>
                <a:ea typeface="+mn-ea"/>
                <a:cs typeface="+mn-cs"/>
              </a:defRPr>
            </a:lvl1pPr>
            <a:lvl2pPr marL="723265" indent="-241300" algn="l" defTabSz="964565"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4565"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marL="0" indent="0" fontAlgn="auto">
              <a:spcAft>
                <a:spcPts val="0"/>
              </a:spcAft>
              <a:buNone/>
            </a:pPr>
            <a:r>
              <a:rPr lang="en-US" altLang="zh-CN" sz="2000" b="1">
                <a:latin typeface="微软雅黑" panose="020B0503020204020204" pitchFamily="34" charset="-122"/>
                <a:ea typeface="微软雅黑" panose="020B0503020204020204" pitchFamily="34" charset="-122"/>
              </a:rPr>
              <a:t>4</a:t>
            </a:r>
            <a:endParaRPr lang="zh-CN" altLang="en-US" sz="2400" b="1" dirty="0"/>
          </a:p>
        </p:txBody>
      </p:sp>
      <p:cxnSp>
        <p:nvCxnSpPr>
          <p:cNvPr id="23" name="直接连接符 22"/>
          <p:cNvCxnSpPr/>
          <p:nvPr/>
        </p:nvCxnSpPr>
        <p:spPr>
          <a:xfrm>
            <a:off x="5625176" y="2671522"/>
            <a:ext cx="0" cy="53912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a:spLocks noChangeArrowheads="1"/>
          </p:cNvSpPr>
          <p:nvPr/>
        </p:nvSpPr>
        <p:spPr bwMode="auto">
          <a:xfrm>
            <a:off x="5627256" y="2881461"/>
            <a:ext cx="2858889"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200" dirty="0">
                <a:latin typeface="仿宋" panose="02010609060101010101" pitchFamily="49" charset="-122"/>
                <a:ea typeface="仿宋" panose="02010609060101010101" pitchFamily="49" charset="-122"/>
              </a:rPr>
              <a:t>吸毒者使用不洁的注射器或共用注射器造成人类免疫缺陷病毒（</a:t>
            </a:r>
            <a:r>
              <a:rPr lang="en-US" altLang="zh-CN" sz="1200" dirty="0">
                <a:latin typeface="仿宋" panose="02010609060101010101" pitchFamily="49" charset="-122"/>
                <a:ea typeface="仿宋" panose="02010609060101010101" pitchFamily="49" charset="-122"/>
              </a:rPr>
              <a:t>HIV)</a:t>
            </a:r>
            <a:r>
              <a:rPr lang="zh-CN" altLang="en-US" sz="1200" dirty="0">
                <a:latin typeface="仿宋" panose="02010609060101010101" pitchFamily="49" charset="-122"/>
                <a:ea typeface="仿宋" panose="02010609060101010101" pitchFamily="49" charset="-122"/>
              </a:rPr>
              <a:t>的直接血液传播或通过性接触感染爱滋病毒。 </a:t>
            </a:r>
          </a:p>
        </p:txBody>
      </p:sp>
      <p:sp>
        <p:nvSpPr>
          <p:cNvPr id="25" name="文本框 24"/>
          <p:cNvSpPr txBox="1"/>
          <p:nvPr/>
        </p:nvSpPr>
        <p:spPr>
          <a:xfrm>
            <a:off x="5627256" y="2571750"/>
            <a:ext cx="2275271" cy="369332"/>
          </a:xfrm>
          <a:prstGeom prst="rect">
            <a:avLst/>
          </a:prstGeom>
          <a:noFill/>
        </p:spPr>
        <p:txBody>
          <a:bodyPr>
            <a:spAutoFit/>
          </a:bodyPr>
          <a:lstStyle/>
          <a:p>
            <a:pPr fontAlgn="auto">
              <a:spcBef>
                <a:spcPts val="0"/>
              </a:spcBef>
              <a:spcAft>
                <a:spcPts val="0"/>
              </a:spcAft>
              <a:defRPr/>
            </a:pPr>
            <a:r>
              <a:rPr lang="zh-CN" altLang="en-US" b="1">
                <a:solidFill>
                  <a:srgbClr val="C00000"/>
                </a:solidFill>
                <a:latin typeface="Franklin Gothic Book" panose="020B0503020102020204" pitchFamily="34" charset="0"/>
                <a:ea typeface="+mn-ea"/>
              </a:rPr>
              <a:t>艾滋病传播</a:t>
            </a:r>
            <a:endParaRPr lang="zh-CN" altLang="en-US" b="1" dirty="0">
              <a:solidFill>
                <a:srgbClr val="C00000"/>
              </a:solidFill>
              <a:latin typeface="Franklin Gothic Book" panose="020B0503020102020204" pitchFamily="34" charset="0"/>
              <a:ea typeface="+mn-ea"/>
            </a:endParaRPr>
          </a:p>
        </p:txBody>
      </p:sp>
      <p:sp>
        <p:nvSpPr>
          <p:cNvPr id="26" name="椭圆 26"/>
          <p:cNvSpPr/>
          <p:nvPr/>
        </p:nvSpPr>
        <p:spPr bwMode="auto">
          <a:xfrm>
            <a:off x="5029969" y="2732366"/>
            <a:ext cx="417432" cy="417432"/>
          </a:xfrm>
          <a:prstGeom prst="ellipse">
            <a:avLst/>
          </a:prstGeom>
          <a:solidFill>
            <a:srgbClr val="C00000"/>
          </a:solidFill>
          <a:ln w="57150" cap="flat" cmpd="sng" algn="ctr">
            <a:solidFill>
              <a:schemeClr val="bg1"/>
            </a:solidFill>
            <a:prstDash val="solid"/>
          </a:ln>
          <a:effectLst>
            <a:outerShdw blurRad="381000" dist="127000" dir="2700000" algn="tl" rotWithShape="0">
              <a:prstClr val="black">
                <a:alpha val="40000"/>
              </a:prstClr>
            </a:outerShdw>
          </a:effectLst>
        </p:spPr>
        <p:txBody>
          <a:bodyPr anchor="ctr"/>
          <a:lstStyle/>
          <a:p>
            <a:pPr algn="ctr" fontAlgn="auto">
              <a:lnSpc>
                <a:spcPct val="130000"/>
              </a:lnSpc>
              <a:spcBef>
                <a:spcPts val="0"/>
              </a:spcBef>
              <a:spcAft>
                <a:spcPts val="0"/>
              </a:spcAft>
              <a:defRPr/>
            </a:pPr>
            <a:endParaRPr lang="en-US" sz="900" ker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文本占位符 8"/>
          <p:cNvSpPr txBox="1"/>
          <p:nvPr/>
        </p:nvSpPr>
        <p:spPr>
          <a:xfrm>
            <a:off x="5071169" y="2777254"/>
            <a:ext cx="360040" cy="433388"/>
          </a:xfrm>
          <a:prstGeom prst="rect">
            <a:avLst/>
          </a:prstGeom>
        </p:spPr>
        <p:txBody>
          <a:bodyPr/>
          <a:lstStyle>
            <a:lvl1pPr marL="241300" indent="-241300" algn="l" defTabSz="964565" rtl="0" eaLnBrk="1" latinLnBrk="0" hangingPunct="1">
              <a:lnSpc>
                <a:spcPct val="90000"/>
              </a:lnSpc>
              <a:spcBef>
                <a:spcPts val="1055"/>
              </a:spcBef>
              <a:buFont typeface="Arial" panose="020B0604020202020204" pitchFamily="34" charset="0"/>
              <a:buChar char="•"/>
              <a:defRPr sz="2955" kern="1200">
                <a:solidFill>
                  <a:schemeClr val="bg1"/>
                </a:solidFill>
                <a:latin typeface="+mn-lt"/>
                <a:ea typeface="+mn-ea"/>
                <a:cs typeface="+mn-cs"/>
              </a:defRPr>
            </a:lvl1pPr>
            <a:lvl2pPr marL="723265" indent="-241300" algn="l" defTabSz="964565"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4565"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marL="0" indent="0" fontAlgn="auto">
              <a:spcAft>
                <a:spcPts val="0"/>
              </a:spcAft>
              <a:buNone/>
            </a:pPr>
            <a:r>
              <a:rPr lang="en-US" altLang="zh-CN" sz="2000" b="1">
                <a:latin typeface="微软雅黑" panose="020B0503020204020204" pitchFamily="34" charset="-122"/>
                <a:ea typeface="微软雅黑" panose="020B0503020204020204" pitchFamily="34" charset="-122"/>
              </a:rPr>
              <a:t>5</a:t>
            </a:r>
            <a:endParaRPr lang="zh-CN" altLang="en-US" sz="2400" b="1" dirty="0"/>
          </a:p>
        </p:txBody>
      </p:sp>
      <p:grpSp>
        <p:nvGrpSpPr>
          <p:cNvPr id="31" name="组合 30"/>
          <p:cNvGrpSpPr/>
          <p:nvPr/>
        </p:nvGrpSpPr>
        <p:grpSpPr>
          <a:xfrm>
            <a:off x="0" y="107551"/>
            <a:ext cx="8991601" cy="4990190"/>
            <a:chOff x="0" y="107551"/>
            <a:chExt cx="8991601" cy="4990190"/>
          </a:xfrm>
        </p:grpSpPr>
        <p:grpSp>
          <p:nvGrpSpPr>
            <p:cNvPr id="32" name="组合 31"/>
            <p:cNvGrpSpPr/>
            <p:nvPr/>
          </p:nvGrpSpPr>
          <p:grpSpPr>
            <a:xfrm>
              <a:off x="0" y="153592"/>
              <a:ext cx="8991601" cy="4815020"/>
              <a:chOff x="0" y="271626"/>
              <a:chExt cx="11903529" cy="6374364"/>
            </a:xfrm>
          </p:grpSpPr>
          <p:grpSp>
            <p:nvGrpSpPr>
              <p:cNvPr id="36" name="组合 35"/>
              <p:cNvGrpSpPr/>
              <p:nvPr/>
            </p:nvGrpSpPr>
            <p:grpSpPr>
              <a:xfrm>
                <a:off x="174267" y="323108"/>
                <a:ext cx="11729262" cy="6322882"/>
                <a:chOff x="174267" y="323108"/>
                <a:chExt cx="11729262" cy="6322882"/>
              </a:xfrm>
            </p:grpSpPr>
            <p:cxnSp>
              <p:nvCxnSpPr>
                <p:cNvPr id="43" name="直接连接符 42"/>
                <p:cNvCxnSpPr/>
                <p:nvPr/>
              </p:nvCxnSpPr>
              <p:spPr>
                <a:xfrm>
                  <a:off x="174267" y="323108"/>
                  <a:ext cx="0" cy="6303637"/>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180477" y="6626745"/>
                  <a:ext cx="11723052" cy="18044"/>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H="1">
                  <a:off x="11897987" y="570122"/>
                  <a:ext cx="5542" cy="6075868"/>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0" y="271626"/>
                <a:ext cx="11086783" cy="523220"/>
                <a:chOff x="0" y="271626"/>
                <a:chExt cx="11086783" cy="523220"/>
              </a:xfrm>
            </p:grpSpPr>
            <p:sp>
              <p:nvSpPr>
                <p:cNvPr id="38" name="流程图: 终止 37"/>
                <p:cNvSpPr/>
                <p:nvPr/>
              </p:nvSpPr>
              <p:spPr>
                <a:xfrm>
                  <a:off x="445178" y="382360"/>
                  <a:ext cx="122663" cy="301752"/>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cxnSp>
              <p:nvCxnSpPr>
                <p:cNvPr id="40" name="直接连接符 39"/>
                <p:cNvCxnSpPr/>
                <p:nvPr/>
              </p:nvCxnSpPr>
              <p:spPr>
                <a:xfrm>
                  <a:off x="4041888" y="505790"/>
                  <a:ext cx="7044895" cy="2118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41" name="流程图: 终止 40"/>
                <p:cNvSpPr/>
                <p:nvPr/>
              </p:nvSpPr>
              <p:spPr>
                <a:xfrm>
                  <a:off x="222589" y="323108"/>
                  <a:ext cx="170550" cy="420255"/>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2" name="流程图: 终止 41"/>
                <p:cNvSpPr/>
                <p:nvPr/>
              </p:nvSpPr>
              <p:spPr>
                <a:xfrm>
                  <a:off x="0" y="271626"/>
                  <a:ext cx="174267" cy="523220"/>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pic>
          <p:nvPicPr>
            <p:cNvPr id="33" name="图片 32"/>
            <p:cNvPicPr>
              <a:picLocks noChangeAspect="1"/>
            </p:cNvPicPr>
            <p:nvPr/>
          </p:nvPicPr>
          <p:blipFill>
            <a:blip r:embed="rId3" cstate="print"/>
            <a:stretch>
              <a:fillRect/>
            </a:stretch>
          </p:blipFill>
          <p:spPr>
            <a:xfrm>
              <a:off x="8405680" y="107551"/>
              <a:ext cx="554701" cy="543033"/>
            </a:xfrm>
            <a:prstGeom prst="rect">
              <a:avLst/>
            </a:prstGeom>
          </p:spPr>
        </p:pic>
        <p:sp>
          <p:nvSpPr>
            <p:cNvPr id="34" name="矩形 33"/>
            <p:cNvSpPr/>
            <p:nvPr/>
          </p:nvSpPr>
          <p:spPr>
            <a:xfrm>
              <a:off x="6697691" y="4805076"/>
              <a:ext cx="2062091" cy="28127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6628444" y="4761046"/>
              <a:ext cx="2262158" cy="336695"/>
            </a:xfrm>
            <a:prstGeom prst="rect">
              <a:avLst/>
            </a:prstGeom>
          </p:spPr>
          <p:txBody>
            <a:bodyPr wrap="none">
              <a:spAutoFit/>
            </a:bodyPr>
            <a:lstStyle/>
            <a:p>
              <a:pPr lvl="0" algn="ctr">
                <a:lnSpc>
                  <a:spcPct val="150000"/>
                </a:lnSpc>
                <a:spcBef>
                  <a:spcPct val="0"/>
                </a:spcBef>
                <a:defRPr/>
              </a:pPr>
              <a:r>
                <a:rPr lang="zh-CN" altLang="en-US" sz="1200" spc="600">
                  <a:solidFill>
                    <a:schemeClr val="bg1"/>
                  </a:solidFill>
                  <a:latin typeface="微软雅黑" panose="020B0503020204020204" pitchFamily="34" charset="-122"/>
                  <a:ea typeface="微软雅黑" panose="020B0503020204020204" pitchFamily="34" charset="-122"/>
                </a:rPr>
                <a:t>国家禁毒宣传委员会</a:t>
              </a:r>
              <a:endParaRPr lang="zh-CN" altLang="en-US" sz="1200" spc="600" dirty="0">
                <a:solidFill>
                  <a:schemeClr val="bg1"/>
                </a:solidFill>
                <a:latin typeface="微软雅黑" panose="020B0503020204020204" pitchFamily="34" charset="-122"/>
                <a:ea typeface="微软雅黑" panose="020B0503020204020204" pitchFamily="34" charset="-122"/>
              </a:endParaRPr>
            </a:p>
          </p:txBody>
        </p:sp>
      </p:grpSp>
      <p:sp>
        <p:nvSpPr>
          <p:cNvPr id="46" name="矩形 45"/>
          <p:cNvSpPr/>
          <p:nvPr/>
        </p:nvSpPr>
        <p:spPr>
          <a:xfrm>
            <a:off x="514947" y="39439"/>
            <a:ext cx="2462534" cy="499624"/>
          </a:xfrm>
          <a:prstGeom prst="rect">
            <a:avLst/>
          </a:prstGeom>
        </p:spPr>
        <p:txBody>
          <a:bodyPr wrap="none">
            <a:spAutoFit/>
          </a:bodyPr>
          <a:lstStyle/>
          <a:p>
            <a:pPr lvl="0" algn="ctr">
              <a:lnSpc>
                <a:spcPct val="150000"/>
              </a:lnSpc>
              <a:spcBef>
                <a:spcPct val="0"/>
              </a:spcBef>
              <a:defRPr/>
            </a:pPr>
            <a:r>
              <a:rPr lang="zh-CN" altLang="en-US" sz="2000" dirty="0" smtClean="0">
                <a:latin typeface="微软雅黑" panose="020B0503020204020204" pitchFamily="34" charset="-122"/>
                <a:ea typeface="微软雅黑" panose="020B0503020204020204" pitchFamily="34" charset="-122"/>
              </a:rPr>
              <a:t>珍爱生命   远离毒品</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to="" calcmode="lin" valueType="num">
                                      <p:cBhvr>
                                        <p:cTn id="7" dur="1" fill="hold"/>
                                        <p:tgtEl>
                                          <p:spTgt spid="6"/>
                                        </p:tgtEl>
                                      </p:cBhvr>
                                    </p:anim>
                                  </p:childTnLst>
                                </p:cTn>
                              </p:par>
                            </p:childTnLst>
                          </p:cTn>
                        </p:par>
                        <p:par>
                          <p:cTn id="8" fill="hold">
                            <p:stCondLst>
                              <p:cond delay="0"/>
                            </p:stCondLst>
                            <p:childTnLst>
                              <p:par>
                                <p:cTn id="9" presetID="6"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circle(in)">
                                      <p:cBhvr>
                                        <p:cTn id="11" dur="2000"/>
                                        <p:tgtEl>
                                          <p:spTgt spid="5"/>
                                        </p:tgtEl>
                                      </p:cBhvr>
                                    </p:animEffect>
                                  </p:childTnLst>
                                </p:cTn>
                              </p:par>
                              <p:par>
                                <p:cTn id="12" presetID="6" presetClass="entr" presetSubtype="16"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circle(in)">
                                      <p:cBhvr>
                                        <p:cTn id="14" dur="2000"/>
                                        <p:tgtEl>
                                          <p:spTgt spid="7"/>
                                        </p:tgtEl>
                                      </p:cBhvr>
                                    </p:animEffect>
                                  </p:childTnLst>
                                </p:cTn>
                              </p:par>
                            </p:childTnLst>
                          </p:cTn>
                        </p:par>
                        <p:par>
                          <p:cTn id="15" fill="hold">
                            <p:stCondLst>
                              <p:cond delay="2000"/>
                            </p:stCondLst>
                            <p:childTnLst>
                              <p:par>
                                <p:cTn id="16" presetID="22" presetClass="entr" presetSubtype="4"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down)">
                                      <p:cBhvr>
                                        <p:cTn id="18" dur="500"/>
                                        <p:tgtEl>
                                          <p:spTgt spid="2"/>
                                        </p:tgtEl>
                                      </p:cBhvr>
                                    </p:animEffect>
                                  </p:childTnLst>
                                </p:cTn>
                              </p:par>
                            </p:childTnLst>
                          </p:cTn>
                        </p:par>
                        <p:par>
                          <p:cTn id="19" fill="hold">
                            <p:stCondLst>
                              <p:cond delay="2500"/>
                            </p:stCondLst>
                            <p:childTnLst>
                              <p:par>
                                <p:cTn id="20" presetID="22" presetClass="entr" presetSubtype="1"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500"/>
                                        <p:tgtEl>
                                          <p:spTgt spid="4"/>
                                        </p:tgtEl>
                                      </p:cBhvr>
                                    </p:animEffect>
                                  </p:childTnLst>
                                </p:cTn>
                              </p:par>
                              <p:par>
                                <p:cTn id="23" presetID="42" presetClass="entr" presetSubtype="0"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anim calcmode="lin" valueType="num">
                                      <p:cBhvr>
                                        <p:cTn id="26" dur="500" fill="hold"/>
                                        <p:tgtEl>
                                          <p:spTgt spid="3"/>
                                        </p:tgtEl>
                                        <p:attrNameLst>
                                          <p:attrName>ppt_x</p:attrName>
                                        </p:attrNameLst>
                                      </p:cBhvr>
                                      <p:tavLst>
                                        <p:tav tm="0">
                                          <p:val>
                                            <p:strVal val="#ppt_x"/>
                                          </p:val>
                                        </p:tav>
                                        <p:tav tm="100000">
                                          <p:val>
                                            <p:strVal val="#ppt_x"/>
                                          </p:val>
                                        </p:tav>
                                      </p:tavLst>
                                    </p:anim>
                                    <p:anim calcmode="lin" valueType="num">
                                      <p:cBhvr>
                                        <p:cTn id="27" dur="500" fill="hold"/>
                                        <p:tgtEl>
                                          <p:spTgt spid="3"/>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6" presetClass="entr" presetSubtype="16"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circle(in)">
                                      <p:cBhvr>
                                        <p:cTn id="31" dur="2000"/>
                                        <p:tgtEl>
                                          <p:spTgt spid="11"/>
                                        </p:tgtEl>
                                      </p:cBhvr>
                                    </p:animEffect>
                                  </p:childTnLst>
                                </p:cTn>
                              </p:par>
                              <p:par>
                                <p:cTn id="32" presetID="6" presetClass="entr" presetSubtype="16"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circle(in)">
                                      <p:cBhvr>
                                        <p:cTn id="34" dur="2000"/>
                                        <p:tgtEl>
                                          <p:spTgt spid="12"/>
                                        </p:tgtEl>
                                      </p:cBhvr>
                                    </p:animEffect>
                                  </p:childTnLst>
                                </p:cTn>
                              </p:par>
                            </p:childTnLst>
                          </p:cTn>
                        </p:par>
                        <p:par>
                          <p:cTn id="35" fill="hold">
                            <p:stCondLst>
                              <p:cond delay="5000"/>
                            </p:stCondLst>
                            <p:childTnLst>
                              <p:par>
                                <p:cTn id="36" presetID="22" presetClass="entr" presetSubtype="4" fill="hold"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ipe(down)">
                                      <p:cBhvr>
                                        <p:cTn id="38" dur="500"/>
                                        <p:tgtEl>
                                          <p:spTgt spid="8"/>
                                        </p:tgtEl>
                                      </p:cBhvr>
                                    </p:animEffect>
                                  </p:childTnLst>
                                </p:cTn>
                              </p:par>
                            </p:childTnLst>
                          </p:cTn>
                        </p:par>
                        <p:par>
                          <p:cTn id="39" fill="hold">
                            <p:stCondLst>
                              <p:cond delay="5500"/>
                            </p:stCondLst>
                            <p:childTnLst>
                              <p:par>
                                <p:cTn id="40" presetID="22" presetClass="entr" presetSubtype="1"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up)">
                                      <p:cBhvr>
                                        <p:cTn id="42" dur="500"/>
                                        <p:tgtEl>
                                          <p:spTgt spid="10"/>
                                        </p:tgtEl>
                                      </p:cBhvr>
                                    </p:animEffect>
                                  </p:childTnLst>
                                </p:cTn>
                              </p:par>
                              <p:par>
                                <p:cTn id="43" presetID="42" presetClass="entr" presetSubtype="0"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fade">
                                      <p:cBhvr>
                                        <p:cTn id="45" dur="500"/>
                                        <p:tgtEl>
                                          <p:spTgt spid="9"/>
                                        </p:tgtEl>
                                      </p:cBhvr>
                                    </p:animEffect>
                                    <p:anim calcmode="lin" valueType="num">
                                      <p:cBhvr>
                                        <p:cTn id="46" dur="500" fill="hold"/>
                                        <p:tgtEl>
                                          <p:spTgt spid="9"/>
                                        </p:tgtEl>
                                        <p:attrNameLst>
                                          <p:attrName>ppt_x</p:attrName>
                                        </p:attrNameLst>
                                      </p:cBhvr>
                                      <p:tavLst>
                                        <p:tav tm="0">
                                          <p:val>
                                            <p:strVal val="#ppt_x"/>
                                          </p:val>
                                        </p:tav>
                                        <p:tav tm="100000">
                                          <p:val>
                                            <p:strVal val="#ppt_x"/>
                                          </p:val>
                                        </p:tav>
                                      </p:tavLst>
                                    </p:anim>
                                    <p:anim calcmode="lin" valueType="num">
                                      <p:cBhvr>
                                        <p:cTn id="47" dur="500" fill="hold"/>
                                        <p:tgtEl>
                                          <p:spTgt spid="9"/>
                                        </p:tgtEl>
                                        <p:attrNameLst>
                                          <p:attrName>ppt_y</p:attrName>
                                        </p:attrNameLst>
                                      </p:cBhvr>
                                      <p:tavLst>
                                        <p:tav tm="0">
                                          <p:val>
                                            <p:strVal val="#ppt_y+.1"/>
                                          </p:val>
                                        </p:tav>
                                        <p:tav tm="100000">
                                          <p:val>
                                            <p:strVal val="#ppt_y"/>
                                          </p:val>
                                        </p:tav>
                                      </p:tavLst>
                                    </p:anim>
                                  </p:childTnLst>
                                </p:cTn>
                              </p:par>
                            </p:childTnLst>
                          </p:cTn>
                        </p:par>
                        <p:par>
                          <p:cTn id="48" fill="hold">
                            <p:stCondLst>
                              <p:cond delay="6000"/>
                            </p:stCondLst>
                            <p:childTnLst>
                              <p:par>
                                <p:cTn id="49" presetID="6" presetClass="entr" presetSubtype="16"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circle(in)">
                                      <p:cBhvr>
                                        <p:cTn id="51" dur="2000"/>
                                        <p:tgtEl>
                                          <p:spTgt spid="16"/>
                                        </p:tgtEl>
                                      </p:cBhvr>
                                    </p:animEffect>
                                  </p:childTnLst>
                                </p:cTn>
                              </p:par>
                              <p:par>
                                <p:cTn id="52" presetID="6" presetClass="entr" presetSubtype="16" fill="hold" grpId="0" nodeType="with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circle(in)">
                                      <p:cBhvr>
                                        <p:cTn id="54" dur="2000"/>
                                        <p:tgtEl>
                                          <p:spTgt spid="17"/>
                                        </p:tgtEl>
                                      </p:cBhvr>
                                    </p:animEffect>
                                  </p:childTnLst>
                                </p:cTn>
                              </p:par>
                            </p:childTnLst>
                          </p:cTn>
                        </p:par>
                        <p:par>
                          <p:cTn id="55" fill="hold">
                            <p:stCondLst>
                              <p:cond delay="8000"/>
                            </p:stCondLst>
                            <p:childTnLst>
                              <p:par>
                                <p:cTn id="56" presetID="22" presetClass="entr" presetSubtype="4" fill="hold"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down)">
                                      <p:cBhvr>
                                        <p:cTn id="58" dur="500"/>
                                        <p:tgtEl>
                                          <p:spTgt spid="13"/>
                                        </p:tgtEl>
                                      </p:cBhvr>
                                    </p:animEffect>
                                  </p:childTnLst>
                                </p:cTn>
                              </p:par>
                            </p:childTnLst>
                          </p:cTn>
                        </p:par>
                        <p:par>
                          <p:cTn id="59" fill="hold">
                            <p:stCondLst>
                              <p:cond delay="8500"/>
                            </p:stCondLst>
                            <p:childTnLst>
                              <p:par>
                                <p:cTn id="60" presetID="22" presetClass="entr" presetSubtype="1"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wipe(up)">
                                      <p:cBhvr>
                                        <p:cTn id="62" dur="500"/>
                                        <p:tgtEl>
                                          <p:spTgt spid="15"/>
                                        </p:tgtEl>
                                      </p:cBhvr>
                                    </p:animEffect>
                                  </p:childTnLst>
                                </p:cTn>
                              </p:par>
                              <p:par>
                                <p:cTn id="63" presetID="42" presetClass="entr" presetSubtype="0"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anim calcmode="lin" valueType="num">
                                      <p:cBhvr>
                                        <p:cTn id="66" dur="500" fill="hold"/>
                                        <p:tgtEl>
                                          <p:spTgt spid="14"/>
                                        </p:tgtEl>
                                        <p:attrNameLst>
                                          <p:attrName>ppt_x</p:attrName>
                                        </p:attrNameLst>
                                      </p:cBhvr>
                                      <p:tavLst>
                                        <p:tav tm="0">
                                          <p:val>
                                            <p:strVal val="#ppt_x"/>
                                          </p:val>
                                        </p:tav>
                                        <p:tav tm="100000">
                                          <p:val>
                                            <p:strVal val="#ppt_x"/>
                                          </p:val>
                                        </p:tav>
                                      </p:tavLst>
                                    </p:anim>
                                    <p:anim calcmode="lin" valueType="num">
                                      <p:cBhvr>
                                        <p:cTn id="67" dur="500" fill="hold"/>
                                        <p:tgtEl>
                                          <p:spTgt spid="14"/>
                                        </p:tgtEl>
                                        <p:attrNameLst>
                                          <p:attrName>ppt_y</p:attrName>
                                        </p:attrNameLst>
                                      </p:cBhvr>
                                      <p:tavLst>
                                        <p:tav tm="0">
                                          <p:val>
                                            <p:strVal val="#ppt_y+.1"/>
                                          </p:val>
                                        </p:tav>
                                        <p:tav tm="100000">
                                          <p:val>
                                            <p:strVal val="#ppt_y"/>
                                          </p:val>
                                        </p:tav>
                                      </p:tavLst>
                                    </p:anim>
                                  </p:childTnLst>
                                </p:cTn>
                              </p:par>
                            </p:childTnLst>
                          </p:cTn>
                        </p:par>
                        <p:par>
                          <p:cTn id="68" fill="hold">
                            <p:stCondLst>
                              <p:cond delay="9000"/>
                            </p:stCondLst>
                            <p:childTnLst>
                              <p:par>
                                <p:cTn id="69" presetID="6" presetClass="entr" presetSubtype="16" fill="hold" grpId="0" nodeType="after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circle(in)">
                                      <p:cBhvr>
                                        <p:cTn id="71" dur="2000"/>
                                        <p:tgtEl>
                                          <p:spTgt spid="21"/>
                                        </p:tgtEl>
                                      </p:cBhvr>
                                    </p:animEffect>
                                  </p:childTnLst>
                                </p:cTn>
                              </p:par>
                              <p:par>
                                <p:cTn id="72" presetID="6" presetClass="entr" presetSubtype="16" fill="hold" grpId="0" nodeType="withEffect">
                                  <p:stCondLst>
                                    <p:cond delay="0"/>
                                  </p:stCondLst>
                                  <p:childTnLst>
                                    <p:set>
                                      <p:cBhvr>
                                        <p:cTn id="73" dur="1" fill="hold">
                                          <p:stCondLst>
                                            <p:cond delay="0"/>
                                          </p:stCondLst>
                                        </p:cTn>
                                        <p:tgtEl>
                                          <p:spTgt spid="22"/>
                                        </p:tgtEl>
                                        <p:attrNameLst>
                                          <p:attrName>style.visibility</p:attrName>
                                        </p:attrNameLst>
                                      </p:cBhvr>
                                      <p:to>
                                        <p:strVal val="visible"/>
                                      </p:to>
                                    </p:set>
                                    <p:animEffect transition="in" filter="circle(in)">
                                      <p:cBhvr>
                                        <p:cTn id="74" dur="2000"/>
                                        <p:tgtEl>
                                          <p:spTgt spid="22"/>
                                        </p:tgtEl>
                                      </p:cBhvr>
                                    </p:animEffect>
                                  </p:childTnLst>
                                </p:cTn>
                              </p:par>
                            </p:childTnLst>
                          </p:cTn>
                        </p:par>
                        <p:par>
                          <p:cTn id="75" fill="hold">
                            <p:stCondLst>
                              <p:cond delay="11000"/>
                            </p:stCondLst>
                            <p:childTnLst>
                              <p:par>
                                <p:cTn id="76" presetID="22" presetClass="entr" presetSubtype="4" fill="hold" nodeType="after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wipe(down)">
                                      <p:cBhvr>
                                        <p:cTn id="78" dur="500"/>
                                        <p:tgtEl>
                                          <p:spTgt spid="18"/>
                                        </p:tgtEl>
                                      </p:cBhvr>
                                    </p:animEffect>
                                  </p:childTnLst>
                                </p:cTn>
                              </p:par>
                            </p:childTnLst>
                          </p:cTn>
                        </p:par>
                        <p:par>
                          <p:cTn id="79" fill="hold">
                            <p:stCondLst>
                              <p:cond delay="11500"/>
                            </p:stCondLst>
                            <p:childTnLst>
                              <p:par>
                                <p:cTn id="80" presetID="22" presetClass="entr" presetSubtype="1" fill="hold" grpId="0" nodeType="after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wipe(up)">
                                      <p:cBhvr>
                                        <p:cTn id="82" dur="500"/>
                                        <p:tgtEl>
                                          <p:spTgt spid="20"/>
                                        </p:tgtEl>
                                      </p:cBhvr>
                                    </p:animEffect>
                                  </p:childTnLst>
                                </p:cTn>
                              </p:par>
                              <p:par>
                                <p:cTn id="83" presetID="42" presetClass="entr" presetSubtype="0" fill="hold" grpId="0" nodeType="withEffect">
                                  <p:stCondLst>
                                    <p:cond delay="0"/>
                                  </p:stCondLst>
                                  <p:childTnLst>
                                    <p:set>
                                      <p:cBhvr>
                                        <p:cTn id="84" dur="1" fill="hold">
                                          <p:stCondLst>
                                            <p:cond delay="0"/>
                                          </p:stCondLst>
                                        </p:cTn>
                                        <p:tgtEl>
                                          <p:spTgt spid="19"/>
                                        </p:tgtEl>
                                        <p:attrNameLst>
                                          <p:attrName>style.visibility</p:attrName>
                                        </p:attrNameLst>
                                      </p:cBhvr>
                                      <p:to>
                                        <p:strVal val="visible"/>
                                      </p:to>
                                    </p:set>
                                    <p:animEffect transition="in" filter="fade">
                                      <p:cBhvr>
                                        <p:cTn id="85" dur="500"/>
                                        <p:tgtEl>
                                          <p:spTgt spid="19"/>
                                        </p:tgtEl>
                                      </p:cBhvr>
                                    </p:animEffect>
                                    <p:anim calcmode="lin" valueType="num">
                                      <p:cBhvr>
                                        <p:cTn id="86" dur="500" fill="hold"/>
                                        <p:tgtEl>
                                          <p:spTgt spid="19"/>
                                        </p:tgtEl>
                                        <p:attrNameLst>
                                          <p:attrName>ppt_x</p:attrName>
                                        </p:attrNameLst>
                                      </p:cBhvr>
                                      <p:tavLst>
                                        <p:tav tm="0">
                                          <p:val>
                                            <p:strVal val="#ppt_x"/>
                                          </p:val>
                                        </p:tav>
                                        <p:tav tm="100000">
                                          <p:val>
                                            <p:strVal val="#ppt_x"/>
                                          </p:val>
                                        </p:tav>
                                      </p:tavLst>
                                    </p:anim>
                                    <p:anim calcmode="lin" valueType="num">
                                      <p:cBhvr>
                                        <p:cTn id="87" dur="500" fill="hold"/>
                                        <p:tgtEl>
                                          <p:spTgt spid="19"/>
                                        </p:tgtEl>
                                        <p:attrNameLst>
                                          <p:attrName>ppt_y</p:attrName>
                                        </p:attrNameLst>
                                      </p:cBhvr>
                                      <p:tavLst>
                                        <p:tav tm="0">
                                          <p:val>
                                            <p:strVal val="#ppt_y+.1"/>
                                          </p:val>
                                        </p:tav>
                                        <p:tav tm="100000">
                                          <p:val>
                                            <p:strVal val="#ppt_y"/>
                                          </p:val>
                                        </p:tav>
                                      </p:tavLst>
                                    </p:anim>
                                  </p:childTnLst>
                                </p:cTn>
                              </p:par>
                            </p:childTnLst>
                          </p:cTn>
                        </p:par>
                        <p:par>
                          <p:cTn id="88" fill="hold">
                            <p:stCondLst>
                              <p:cond delay="12000"/>
                            </p:stCondLst>
                            <p:childTnLst>
                              <p:par>
                                <p:cTn id="89" presetID="6" presetClass="entr" presetSubtype="16" fill="hold" grpId="0" nodeType="afterEffect">
                                  <p:stCondLst>
                                    <p:cond delay="0"/>
                                  </p:stCondLst>
                                  <p:childTnLst>
                                    <p:set>
                                      <p:cBhvr>
                                        <p:cTn id="90" dur="1" fill="hold">
                                          <p:stCondLst>
                                            <p:cond delay="0"/>
                                          </p:stCondLst>
                                        </p:cTn>
                                        <p:tgtEl>
                                          <p:spTgt spid="26"/>
                                        </p:tgtEl>
                                        <p:attrNameLst>
                                          <p:attrName>style.visibility</p:attrName>
                                        </p:attrNameLst>
                                      </p:cBhvr>
                                      <p:to>
                                        <p:strVal val="visible"/>
                                      </p:to>
                                    </p:set>
                                    <p:animEffect transition="in" filter="circle(in)">
                                      <p:cBhvr>
                                        <p:cTn id="91" dur="2000"/>
                                        <p:tgtEl>
                                          <p:spTgt spid="26"/>
                                        </p:tgtEl>
                                      </p:cBhvr>
                                    </p:animEffect>
                                  </p:childTnLst>
                                </p:cTn>
                              </p:par>
                              <p:par>
                                <p:cTn id="92" presetID="6" presetClass="entr" presetSubtype="16" fill="hold" grpId="0" nodeType="with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circle(in)">
                                      <p:cBhvr>
                                        <p:cTn id="94" dur="2000"/>
                                        <p:tgtEl>
                                          <p:spTgt spid="27"/>
                                        </p:tgtEl>
                                      </p:cBhvr>
                                    </p:animEffect>
                                  </p:childTnLst>
                                </p:cTn>
                              </p:par>
                            </p:childTnLst>
                          </p:cTn>
                        </p:par>
                        <p:par>
                          <p:cTn id="95" fill="hold">
                            <p:stCondLst>
                              <p:cond delay="14000"/>
                            </p:stCondLst>
                            <p:childTnLst>
                              <p:par>
                                <p:cTn id="96" presetID="22" presetClass="entr" presetSubtype="4" fill="hold" nodeType="afterEffect">
                                  <p:stCondLst>
                                    <p:cond delay="0"/>
                                  </p:stCondLst>
                                  <p:childTnLst>
                                    <p:set>
                                      <p:cBhvr>
                                        <p:cTn id="97" dur="1" fill="hold">
                                          <p:stCondLst>
                                            <p:cond delay="0"/>
                                          </p:stCondLst>
                                        </p:cTn>
                                        <p:tgtEl>
                                          <p:spTgt spid="23"/>
                                        </p:tgtEl>
                                        <p:attrNameLst>
                                          <p:attrName>style.visibility</p:attrName>
                                        </p:attrNameLst>
                                      </p:cBhvr>
                                      <p:to>
                                        <p:strVal val="visible"/>
                                      </p:to>
                                    </p:set>
                                    <p:animEffect transition="in" filter="wipe(down)">
                                      <p:cBhvr>
                                        <p:cTn id="98" dur="500"/>
                                        <p:tgtEl>
                                          <p:spTgt spid="23"/>
                                        </p:tgtEl>
                                      </p:cBhvr>
                                    </p:animEffect>
                                  </p:childTnLst>
                                </p:cTn>
                              </p:par>
                            </p:childTnLst>
                          </p:cTn>
                        </p:par>
                        <p:par>
                          <p:cTn id="99" fill="hold">
                            <p:stCondLst>
                              <p:cond delay="14500"/>
                            </p:stCondLst>
                            <p:childTnLst>
                              <p:par>
                                <p:cTn id="100" presetID="22" presetClass="entr" presetSubtype="1" fill="hold" grpId="0" nodeType="afterEffect">
                                  <p:stCondLst>
                                    <p:cond delay="0"/>
                                  </p:stCondLst>
                                  <p:childTnLst>
                                    <p:set>
                                      <p:cBhvr>
                                        <p:cTn id="101" dur="1" fill="hold">
                                          <p:stCondLst>
                                            <p:cond delay="0"/>
                                          </p:stCondLst>
                                        </p:cTn>
                                        <p:tgtEl>
                                          <p:spTgt spid="25"/>
                                        </p:tgtEl>
                                        <p:attrNameLst>
                                          <p:attrName>style.visibility</p:attrName>
                                        </p:attrNameLst>
                                      </p:cBhvr>
                                      <p:to>
                                        <p:strVal val="visible"/>
                                      </p:to>
                                    </p:set>
                                    <p:animEffect transition="in" filter="wipe(up)">
                                      <p:cBhvr>
                                        <p:cTn id="102" dur="500"/>
                                        <p:tgtEl>
                                          <p:spTgt spid="25"/>
                                        </p:tgtEl>
                                      </p:cBhvr>
                                    </p:animEffect>
                                  </p:childTnLst>
                                </p:cTn>
                              </p:par>
                              <p:par>
                                <p:cTn id="103" presetID="42" presetClass="entr" presetSubtype="0" fill="hold" grpId="0" nodeType="withEffect">
                                  <p:stCondLst>
                                    <p:cond delay="0"/>
                                  </p:stCondLst>
                                  <p:childTnLst>
                                    <p:set>
                                      <p:cBhvr>
                                        <p:cTn id="104" dur="1" fill="hold">
                                          <p:stCondLst>
                                            <p:cond delay="0"/>
                                          </p:stCondLst>
                                        </p:cTn>
                                        <p:tgtEl>
                                          <p:spTgt spid="24"/>
                                        </p:tgtEl>
                                        <p:attrNameLst>
                                          <p:attrName>style.visibility</p:attrName>
                                        </p:attrNameLst>
                                      </p:cBhvr>
                                      <p:to>
                                        <p:strVal val="visible"/>
                                      </p:to>
                                    </p:set>
                                    <p:animEffect transition="in" filter="fade">
                                      <p:cBhvr>
                                        <p:cTn id="105" dur="500"/>
                                        <p:tgtEl>
                                          <p:spTgt spid="24"/>
                                        </p:tgtEl>
                                      </p:cBhvr>
                                    </p:animEffect>
                                    <p:anim calcmode="lin" valueType="num">
                                      <p:cBhvr>
                                        <p:cTn id="106" dur="500" fill="hold"/>
                                        <p:tgtEl>
                                          <p:spTgt spid="24"/>
                                        </p:tgtEl>
                                        <p:attrNameLst>
                                          <p:attrName>ppt_x</p:attrName>
                                        </p:attrNameLst>
                                      </p:cBhvr>
                                      <p:tavLst>
                                        <p:tav tm="0">
                                          <p:val>
                                            <p:strVal val="#ppt_x"/>
                                          </p:val>
                                        </p:tav>
                                        <p:tav tm="100000">
                                          <p:val>
                                            <p:strVal val="#ppt_x"/>
                                          </p:val>
                                        </p:tav>
                                      </p:tavLst>
                                    </p:anim>
                                    <p:anim calcmode="lin" valueType="num">
                                      <p:cBhvr>
                                        <p:cTn id="107" dur="5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animBg="1"/>
      <p:bldP spid="6" grpId="0"/>
      <p:bldP spid="7" grpId="0"/>
      <p:bldP spid="9" grpId="0"/>
      <p:bldP spid="10" grpId="0"/>
      <p:bldP spid="11" grpId="0" animBg="1"/>
      <p:bldP spid="12" grpId="0"/>
      <p:bldP spid="14" grpId="0"/>
      <p:bldP spid="15" grpId="0"/>
      <p:bldP spid="16" grpId="0" animBg="1"/>
      <p:bldP spid="17" grpId="0"/>
      <p:bldP spid="19" grpId="0"/>
      <p:bldP spid="20" grpId="0"/>
      <p:bldP spid="21" grpId="0" animBg="1"/>
      <p:bldP spid="22" grpId="0"/>
      <p:bldP spid="24" grpId="0"/>
      <p:bldP spid="25" grpId="0"/>
      <p:bldP spid="26" grpId="0" animBg="1"/>
      <p:bldP spid="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219200" y="1276350"/>
            <a:ext cx="3743573" cy="2887541"/>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3" name="文本框 2"/>
          <p:cNvSpPr txBox="1">
            <a:spLocks noChangeArrowheads="1"/>
          </p:cNvSpPr>
          <p:nvPr/>
        </p:nvSpPr>
        <p:spPr bwMode="auto">
          <a:xfrm>
            <a:off x="5410200" y="1200150"/>
            <a:ext cx="2967180" cy="9590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4800" spc="600">
                <a:solidFill>
                  <a:srgbClr val="F20000"/>
                </a:solidFill>
                <a:latin typeface="方正综艺简体" panose="03000509000000000000" pitchFamily="65" charset="-122"/>
                <a:ea typeface="方正综艺简体" panose="03000509000000000000" pitchFamily="65" charset="-122"/>
              </a:rPr>
              <a:t>毁灭自己</a:t>
            </a:r>
            <a:endParaRPr lang="zh-CN" altLang="en-US" sz="4800" spc="600" dirty="0">
              <a:solidFill>
                <a:srgbClr val="F20000"/>
              </a:solidFill>
              <a:latin typeface="方正综艺简体" panose="03000509000000000000" pitchFamily="65" charset="-122"/>
              <a:ea typeface="方正综艺简体" panose="03000509000000000000" pitchFamily="65" charset="-122"/>
            </a:endParaRPr>
          </a:p>
        </p:txBody>
      </p:sp>
      <p:sp>
        <p:nvSpPr>
          <p:cNvPr id="4" name="文本框 3"/>
          <p:cNvSpPr txBox="1">
            <a:spLocks noChangeArrowheads="1"/>
          </p:cNvSpPr>
          <p:nvPr/>
        </p:nvSpPr>
        <p:spPr bwMode="auto">
          <a:xfrm>
            <a:off x="5416102" y="2267878"/>
            <a:ext cx="2961279"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4800" spc="600">
                <a:solidFill>
                  <a:srgbClr val="F20000"/>
                </a:solidFill>
                <a:latin typeface="方正综艺简体" panose="03000509000000000000" pitchFamily="65" charset="-122"/>
                <a:ea typeface="方正综艺简体" panose="03000509000000000000" pitchFamily="65" charset="-122"/>
              </a:rPr>
              <a:t>家人 </a:t>
            </a:r>
            <a:endParaRPr lang="zh-CN" altLang="en-US" sz="4800" spc="600" dirty="0">
              <a:solidFill>
                <a:srgbClr val="F20000"/>
              </a:solidFill>
              <a:latin typeface="方正综艺简体" panose="03000509000000000000" pitchFamily="65" charset="-122"/>
              <a:ea typeface="方正综艺简体" panose="03000509000000000000" pitchFamily="65" charset="-122"/>
            </a:endParaRPr>
          </a:p>
        </p:txBody>
      </p:sp>
      <p:sp>
        <p:nvSpPr>
          <p:cNvPr id="5" name="文本框 4"/>
          <p:cNvSpPr txBox="1">
            <a:spLocks noChangeArrowheads="1"/>
          </p:cNvSpPr>
          <p:nvPr/>
        </p:nvSpPr>
        <p:spPr bwMode="auto">
          <a:xfrm>
            <a:off x="5412616" y="3293350"/>
            <a:ext cx="3816350" cy="9590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4800" spc="600">
                <a:solidFill>
                  <a:srgbClr val="F20000"/>
                </a:solidFill>
                <a:latin typeface="方正综艺简体" panose="03000509000000000000" pitchFamily="65" charset="-122"/>
                <a:ea typeface="方正综艺简体" panose="03000509000000000000" pitchFamily="65" charset="-122"/>
              </a:rPr>
              <a:t>危害社会</a:t>
            </a:r>
            <a:endParaRPr lang="zh-CN" altLang="en-US" sz="4800" spc="600" dirty="0">
              <a:solidFill>
                <a:srgbClr val="F20000"/>
              </a:solidFill>
              <a:latin typeface="方正综艺简体" panose="03000509000000000000" pitchFamily="65" charset="-122"/>
              <a:ea typeface="方正综艺简体" panose="03000509000000000000" pitchFamily="65" charset="-122"/>
            </a:endParaRPr>
          </a:p>
        </p:txBody>
      </p:sp>
      <p:sp>
        <p:nvSpPr>
          <p:cNvPr id="6" name="文本框 5"/>
          <p:cNvSpPr txBox="1">
            <a:spLocks noChangeArrowheads="1"/>
          </p:cNvSpPr>
          <p:nvPr/>
        </p:nvSpPr>
        <p:spPr bwMode="auto">
          <a:xfrm>
            <a:off x="5419398" y="2246797"/>
            <a:ext cx="3816350" cy="9590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4800" spc="600">
                <a:solidFill>
                  <a:srgbClr val="F20000"/>
                </a:solidFill>
                <a:latin typeface="方正综艺简体" panose="03000509000000000000" pitchFamily="65" charset="-122"/>
                <a:ea typeface="方正综艺简体" panose="03000509000000000000" pitchFamily="65" charset="-122"/>
              </a:rPr>
              <a:t>祸及家人</a:t>
            </a:r>
            <a:endParaRPr lang="zh-CN" altLang="en-US" sz="4800" spc="600" dirty="0">
              <a:solidFill>
                <a:srgbClr val="F20000"/>
              </a:solidFill>
              <a:latin typeface="方正综艺简体" panose="03000509000000000000" pitchFamily="65" charset="-122"/>
              <a:ea typeface="方正综艺简体" panose="03000509000000000000" pitchFamily="65" charset="-122"/>
            </a:endParaRPr>
          </a:p>
        </p:txBody>
      </p:sp>
      <p:grpSp>
        <p:nvGrpSpPr>
          <p:cNvPr id="7" name="组合 6"/>
          <p:cNvGrpSpPr/>
          <p:nvPr/>
        </p:nvGrpSpPr>
        <p:grpSpPr>
          <a:xfrm>
            <a:off x="0" y="107551"/>
            <a:ext cx="8991601" cy="4990190"/>
            <a:chOff x="0" y="107551"/>
            <a:chExt cx="8991601" cy="4990190"/>
          </a:xfrm>
        </p:grpSpPr>
        <p:grpSp>
          <p:nvGrpSpPr>
            <p:cNvPr id="8" name="组合 7"/>
            <p:cNvGrpSpPr/>
            <p:nvPr/>
          </p:nvGrpSpPr>
          <p:grpSpPr>
            <a:xfrm>
              <a:off x="0" y="153592"/>
              <a:ext cx="8991601" cy="4815020"/>
              <a:chOff x="0" y="271626"/>
              <a:chExt cx="11903529" cy="6374364"/>
            </a:xfrm>
          </p:grpSpPr>
          <p:grpSp>
            <p:nvGrpSpPr>
              <p:cNvPr id="12" name="组合 11"/>
              <p:cNvGrpSpPr/>
              <p:nvPr/>
            </p:nvGrpSpPr>
            <p:grpSpPr>
              <a:xfrm>
                <a:off x="174267" y="323108"/>
                <a:ext cx="11729262" cy="6322882"/>
                <a:chOff x="174267" y="323108"/>
                <a:chExt cx="11729262" cy="6322882"/>
              </a:xfrm>
            </p:grpSpPr>
            <p:cxnSp>
              <p:nvCxnSpPr>
                <p:cNvPr id="19" name="直接连接符 18"/>
                <p:cNvCxnSpPr/>
                <p:nvPr/>
              </p:nvCxnSpPr>
              <p:spPr>
                <a:xfrm>
                  <a:off x="174267" y="323108"/>
                  <a:ext cx="0" cy="6303637"/>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80477" y="6626745"/>
                  <a:ext cx="11723052" cy="18044"/>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11897987" y="570122"/>
                  <a:ext cx="5542" cy="6075868"/>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0" y="271626"/>
                <a:ext cx="11086783" cy="523220"/>
                <a:chOff x="0" y="271626"/>
                <a:chExt cx="11086783" cy="523220"/>
              </a:xfrm>
            </p:grpSpPr>
            <p:sp>
              <p:nvSpPr>
                <p:cNvPr id="14" name="流程图: 终止 13"/>
                <p:cNvSpPr/>
                <p:nvPr/>
              </p:nvSpPr>
              <p:spPr>
                <a:xfrm>
                  <a:off x="445178" y="382360"/>
                  <a:ext cx="122663" cy="301752"/>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cxnSp>
              <p:nvCxnSpPr>
                <p:cNvPr id="16" name="直接连接符 15"/>
                <p:cNvCxnSpPr/>
                <p:nvPr/>
              </p:nvCxnSpPr>
              <p:spPr>
                <a:xfrm>
                  <a:off x="4041888" y="505790"/>
                  <a:ext cx="7044895" cy="2118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流程图: 终止 16"/>
                <p:cNvSpPr/>
                <p:nvPr/>
              </p:nvSpPr>
              <p:spPr>
                <a:xfrm>
                  <a:off x="222589" y="323108"/>
                  <a:ext cx="170550" cy="420255"/>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8" name="流程图: 终止 17"/>
                <p:cNvSpPr/>
                <p:nvPr/>
              </p:nvSpPr>
              <p:spPr>
                <a:xfrm>
                  <a:off x="0" y="271626"/>
                  <a:ext cx="174267" cy="523220"/>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pic>
          <p:nvPicPr>
            <p:cNvPr id="9" name="图片 8"/>
            <p:cNvPicPr>
              <a:picLocks noChangeAspect="1"/>
            </p:cNvPicPr>
            <p:nvPr/>
          </p:nvPicPr>
          <p:blipFill>
            <a:blip r:embed="rId4" cstate="print"/>
            <a:stretch>
              <a:fillRect/>
            </a:stretch>
          </p:blipFill>
          <p:spPr>
            <a:xfrm>
              <a:off x="8405680" y="107551"/>
              <a:ext cx="554701" cy="543033"/>
            </a:xfrm>
            <a:prstGeom prst="rect">
              <a:avLst/>
            </a:prstGeom>
          </p:spPr>
        </p:pic>
        <p:sp>
          <p:nvSpPr>
            <p:cNvPr id="10" name="矩形 9"/>
            <p:cNvSpPr/>
            <p:nvPr/>
          </p:nvSpPr>
          <p:spPr>
            <a:xfrm>
              <a:off x="6697691" y="4805076"/>
              <a:ext cx="2062091" cy="28127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6628444" y="4761046"/>
              <a:ext cx="2262158" cy="336695"/>
            </a:xfrm>
            <a:prstGeom prst="rect">
              <a:avLst/>
            </a:prstGeom>
          </p:spPr>
          <p:txBody>
            <a:bodyPr wrap="none">
              <a:spAutoFit/>
            </a:bodyPr>
            <a:lstStyle/>
            <a:p>
              <a:pPr lvl="0" algn="ctr">
                <a:lnSpc>
                  <a:spcPct val="150000"/>
                </a:lnSpc>
                <a:spcBef>
                  <a:spcPct val="0"/>
                </a:spcBef>
                <a:defRPr/>
              </a:pPr>
              <a:r>
                <a:rPr lang="zh-CN" altLang="en-US" sz="1200" spc="600">
                  <a:solidFill>
                    <a:schemeClr val="bg1"/>
                  </a:solidFill>
                  <a:latin typeface="微软雅黑" panose="020B0503020204020204" pitchFamily="34" charset="-122"/>
                  <a:ea typeface="微软雅黑" panose="020B0503020204020204" pitchFamily="34" charset="-122"/>
                </a:rPr>
                <a:t>国家禁毒宣传委员会</a:t>
              </a:r>
              <a:endParaRPr lang="zh-CN" altLang="en-US" sz="1200" spc="600" dirty="0">
                <a:solidFill>
                  <a:schemeClr val="bg1"/>
                </a:solidFill>
                <a:latin typeface="微软雅黑" panose="020B0503020204020204" pitchFamily="34" charset="-122"/>
                <a:ea typeface="微软雅黑" panose="020B0503020204020204" pitchFamily="34" charset="-122"/>
              </a:endParaRPr>
            </a:p>
          </p:txBody>
        </p:sp>
      </p:grpSp>
      <p:sp>
        <p:nvSpPr>
          <p:cNvPr id="22" name="矩形 21"/>
          <p:cNvSpPr/>
          <p:nvPr/>
        </p:nvSpPr>
        <p:spPr>
          <a:xfrm>
            <a:off x="514947" y="39439"/>
            <a:ext cx="2462534" cy="499624"/>
          </a:xfrm>
          <a:prstGeom prst="rect">
            <a:avLst/>
          </a:prstGeom>
        </p:spPr>
        <p:txBody>
          <a:bodyPr wrap="none">
            <a:spAutoFit/>
          </a:bodyPr>
          <a:lstStyle/>
          <a:p>
            <a:pPr lvl="0" algn="ctr">
              <a:lnSpc>
                <a:spcPct val="150000"/>
              </a:lnSpc>
              <a:spcBef>
                <a:spcPct val="0"/>
              </a:spcBef>
              <a:defRPr/>
            </a:pPr>
            <a:r>
              <a:rPr lang="zh-CN" altLang="en-US" sz="2000" dirty="0" smtClean="0">
                <a:latin typeface="微软雅黑" panose="020B0503020204020204" pitchFamily="34" charset="-122"/>
                <a:ea typeface="微软雅黑" panose="020B0503020204020204" pitchFamily="34" charset="-122"/>
              </a:rPr>
              <a:t>珍爱生命   远离毒品</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6*min(max(#ppt_w*#ppt_h,.3),1)-7.4)/-.7*#ppt_w"/>
                                          </p:val>
                                        </p:tav>
                                        <p:tav tm="100000">
                                          <p:val>
                                            <p:strVal val="#ppt_w"/>
                                          </p:val>
                                        </p:tav>
                                      </p:tavLst>
                                    </p:anim>
                                    <p:anim calcmode="lin" valueType="num">
                                      <p:cBhvr>
                                        <p:cTn id="8" dur="500" fill="hold"/>
                                        <p:tgtEl>
                                          <p:spTgt spid="2"/>
                                        </p:tgtEl>
                                        <p:attrNameLst>
                                          <p:attrName>ppt_h</p:attrName>
                                        </p:attrNameLst>
                                      </p:cBhvr>
                                      <p:tavLst>
                                        <p:tav tm="0">
                                          <p:val>
                                            <p:strVal val="(6*min(max(#ppt_w*#ppt_h,.3),1)-7.4)/-.7*#ppt_h"/>
                                          </p:val>
                                        </p:tav>
                                        <p:tav tm="100000">
                                          <p:val>
                                            <p:strVal val="#ppt_h"/>
                                          </p:val>
                                        </p:tav>
                                      </p:tavLst>
                                    </p:anim>
                                    <p:anim calcmode="lin" valueType="num">
                                      <p:cBhvr>
                                        <p:cTn id="9" dur="500" fill="hold"/>
                                        <p:tgtEl>
                                          <p:spTgt spid="2"/>
                                        </p:tgtEl>
                                        <p:attrNameLst>
                                          <p:attrName>ppt_x</p:attrName>
                                        </p:attrNameLst>
                                      </p:cBhvr>
                                      <p:tavLst>
                                        <p:tav tm="0">
                                          <p:val>
                                            <p:fltVal val="0.5"/>
                                          </p:val>
                                        </p:tav>
                                        <p:tav tm="100000">
                                          <p:val>
                                            <p:strVal val="#ppt_x"/>
                                          </p:val>
                                        </p:tav>
                                      </p:tavLst>
                                    </p:anim>
                                    <p:anim calcmode="lin" valueType="num">
                                      <p:cBhvr>
                                        <p:cTn id="10" dur="500" fill="hold"/>
                                        <p:tgtEl>
                                          <p:spTgt spid="2"/>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1" presetClass="entr" presetSubtype="0" fill="hold" grpId="1"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770" decel="100000"/>
                                        <p:tgtEl>
                                          <p:spTgt spid="3"/>
                                        </p:tgtEl>
                                      </p:cBhvr>
                                    </p:animEffect>
                                    <p:animScale>
                                      <p:cBhvr>
                                        <p:cTn id="16" dur="770" decel="100000"/>
                                        <p:tgtEl>
                                          <p:spTgt spid="3"/>
                                        </p:tgtEl>
                                      </p:cBhvr>
                                      <p:from x="10000" y="10000"/>
                                      <p:to x="200000" y="450000"/>
                                    </p:animScale>
                                    <p:animScale>
                                      <p:cBhvr>
                                        <p:cTn id="17" dur="1230" accel="100000" fill="hold">
                                          <p:stCondLst>
                                            <p:cond delay="770"/>
                                          </p:stCondLst>
                                        </p:cTn>
                                        <p:tgtEl>
                                          <p:spTgt spid="3"/>
                                        </p:tgtEl>
                                      </p:cBhvr>
                                      <p:from x="200000" y="450000"/>
                                      <p:to x="100000" y="100000"/>
                                    </p:animScale>
                                    <p:set>
                                      <p:cBhvr>
                                        <p:cTn id="18" dur="770" fill="hold"/>
                                        <p:tgtEl>
                                          <p:spTgt spid="3"/>
                                        </p:tgtEl>
                                        <p:attrNameLst>
                                          <p:attrName>ppt_x</p:attrName>
                                        </p:attrNameLst>
                                      </p:cBhvr>
                                      <p:to>
                                        <p:strVal val="(0.5)"/>
                                      </p:to>
                                    </p:set>
                                    <p:anim from="(0.5)" to="(#ppt_x)" calcmode="lin" valueType="num">
                                      <p:cBhvr>
                                        <p:cTn id="19" dur="1230" accel="100000" fill="hold">
                                          <p:stCondLst>
                                            <p:cond delay="770"/>
                                          </p:stCondLst>
                                        </p:cTn>
                                        <p:tgtEl>
                                          <p:spTgt spid="3"/>
                                        </p:tgtEl>
                                        <p:attrNameLst>
                                          <p:attrName>ppt_x</p:attrName>
                                        </p:attrNameLst>
                                      </p:cBhvr>
                                    </p:anim>
                                    <p:set>
                                      <p:cBhvr>
                                        <p:cTn id="20" dur="770" fill="hold"/>
                                        <p:tgtEl>
                                          <p:spTgt spid="3"/>
                                        </p:tgtEl>
                                        <p:attrNameLst>
                                          <p:attrName>ppt_y</p:attrName>
                                        </p:attrNameLst>
                                      </p:cBhvr>
                                      <p:to>
                                        <p:strVal val="(#ppt_y+0.4)"/>
                                      </p:to>
                                    </p:set>
                                    <p:anim from="(#ppt_y+0.4)" to="(#ppt_y)" calcmode="lin" valueType="num">
                                      <p:cBhvr>
                                        <p:cTn id="21" dur="1230" accel="100000" fill="hold">
                                          <p:stCondLst>
                                            <p:cond delay="770"/>
                                          </p:stCondLst>
                                        </p:cTn>
                                        <p:tgtEl>
                                          <p:spTgt spid="3"/>
                                        </p:tgtEl>
                                        <p:attrNameLst>
                                          <p:attrName>ppt_y</p:attrName>
                                        </p:attrNameLst>
                                      </p:cBhvr>
                                    </p:anim>
                                  </p:childTnLst>
                                </p:cTn>
                              </p:par>
                            </p:childTnLst>
                          </p:cTn>
                        </p:par>
                      </p:childTnLst>
                    </p:cTn>
                  </p:par>
                  <p:par>
                    <p:cTn id="22" fill="hold">
                      <p:stCondLst>
                        <p:cond delay="indefinite"/>
                      </p:stCondLst>
                      <p:childTnLst>
                        <p:par>
                          <p:cTn id="23" fill="hold">
                            <p:stCondLst>
                              <p:cond delay="0"/>
                            </p:stCondLst>
                            <p:childTnLst>
                              <p:par>
                                <p:cTn id="24" presetID="51" presetClass="entr" presetSubtype="0" fill="hold" grpId="1"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770" decel="100000"/>
                                        <p:tgtEl>
                                          <p:spTgt spid="4"/>
                                        </p:tgtEl>
                                      </p:cBhvr>
                                    </p:animEffect>
                                    <p:animScale>
                                      <p:cBhvr>
                                        <p:cTn id="27" dur="770" decel="100000"/>
                                        <p:tgtEl>
                                          <p:spTgt spid="4"/>
                                        </p:tgtEl>
                                      </p:cBhvr>
                                      <p:from x="10000" y="10000"/>
                                      <p:to x="200000" y="450000"/>
                                    </p:animScale>
                                    <p:animScale>
                                      <p:cBhvr>
                                        <p:cTn id="28" dur="1230" accel="100000" fill="hold">
                                          <p:stCondLst>
                                            <p:cond delay="770"/>
                                          </p:stCondLst>
                                        </p:cTn>
                                        <p:tgtEl>
                                          <p:spTgt spid="4"/>
                                        </p:tgtEl>
                                      </p:cBhvr>
                                      <p:from x="200000" y="450000"/>
                                      <p:to x="100000" y="100000"/>
                                    </p:animScale>
                                    <p:set>
                                      <p:cBhvr>
                                        <p:cTn id="29" dur="770" fill="hold"/>
                                        <p:tgtEl>
                                          <p:spTgt spid="4"/>
                                        </p:tgtEl>
                                        <p:attrNameLst>
                                          <p:attrName>ppt_x</p:attrName>
                                        </p:attrNameLst>
                                      </p:cBhvr>
                                      <p:to>
                                        <p:strVal val="(0.5)"/>
                                      </p:to>
                                    </p:set>
                                    <p:anim from="(0.5)" to="(#ppt_x)" calcmode="lin" valueType="num">
                                      <p:cBhvr>
                                        <p:cTn id="30" dur="1230" accel="100000" fill="hold">
                                          <p:stCondLst>
                                            <p:cond delay="770"/>
                                          </p:stCondLst>
                                        </p:cTn>
                                        <p:tgtEl>
                                          <p:spTgt spid="4"/>
                                        </p:tgtEl>
                                        <p:attrNameLst>
                                          <p:attrName>ppt_x</p:attrName>
                                        </p:attrNameLst>
                                      </p:cBhvr>
                                    </p:anim>
                                    <p:set>
                                      <p:cBhvr>
                                        <p:cTn id="31" dur="770" fill="hold"/>
                                        <p:tgtEl>
                                          <p:spTgt spid="4"/>
                                        </p:tgtEl>
                                        <p:attrNameLst>
                                          <p:attrName>ppt_y</p:attrName>
                                        </p:attrNameLst>
                                      </p:cBhvr>
                                      <p:to>
                                        <p:strVal val="(#ppt_y+0.4)"/>
                                      </p:to>
                                    </p:set>
                                    <p:anim from="(#ppt_y+0.4)" to="(#ppt_y)" calcmode="lin" valueType="num">
                                      <p:cBhvr>
                                        <p:cTn id="32" dur="1230" accel="100000" fill="hold">
                                          <p:stCondLst>
                                            <p:cond delay="770"/>
                                          </p:stCondLst>
                                        </p:cTn>
                                        <p:tgtEl>
                                          <p:spTgt spid="4"/>
                                        </p:tgtEl>
                                        <p:attrNameLst>
                                          <p:attrName>ppt_y</p:attrName>
                                        </p:attrNameLst>
                                      </p:cBhvr>
                                    </p:anim>
                                  </p:childTnLst>
                                </p:cTn>
                              </p:par>
                            </p:childTnLst>
                          </p:cTn>
                        </p:par>
                      </p:childTnLst>
                    </p:cTn>
                  </p:par>
                  <p:par>
                    <p:cTn id="33" fill="hold">
                      <p:stCondLst>
                        <p:cond delay="indefinite"/>
                      </p:stCondLst>
                      <p:childTnLst>
                        <p:par>
                          <p:cTn id="34" fill="hold">
                            <p:stCondLst>
                              <p:cond delay="0"/>
                            </p:stCondLst>
                            <p:childTnLst>
                              <p:par>
                                <p:cTn id="35" presetID="51" presetClass="entr" presetSubtype="0" fill="hold" grpId="1"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770" decel="100000"/>
                                        <p:tgtEl>
                                          <p:spTgt spid="6"/>
                                        </p:tgtEl>
                                      </p:cBhvr>
                                    </p:animEffect>
                                    <p:animScale>
                                      <p:cBhvr>
                                        <p:cTn id="38" dur="770" decel="100000"/>
                                        <p:tgtEl>
                                          <p:spTgt spid="6"/>
                                        </p:tgtEl>
                                      </p:cBhvr>
                                      <p:from x="10000" y="10000"/>
                                      <p:to x="200000" y="450000"/>
                                    </p:animScale>
                                    <p:animScale>
                                      <p:cBhvr>
                                        <p:cTn id="39" dur="1230" accel="100000" fill="hold">
                                          <p:stCondLst>
                                            <p:cond delay="770"/>
                                          </p:stCondLst>
                                        </p:cTn>
                                        <p:tgtEl>
                                          <p:spTgt spid="6"/>
                                        </p:tgtEl>
                                      </p:cBhvr>
                                      <p:from x="200000" y="450000"/>
                                      <p:to x="100000" y="100000"/>
                                    </p:animScale>
                                    <p:set>
                                      <p:cBhvr>
                                        <p:cTn id="40" dur="770" fill="hold"/>
                                        <p:tgtEl>
                                          <p:spTgt spid="6"/>
                                        </p:tgtEl>
                                        <p:attrNameLst>
                                          <p:attrName>ppt_x</p:attrName>
                                        </p:attrNameLst>
                                      </p:cBhvr>
                                      <p:to>
                                        <p:strVal val="(0.5)"/>
                                      </p:to>
                                    </p:set>
                                    <p:anim from="(0.5)" to="(#ppt_x)" calcmode="lin" valueType="num">
                                      <p:cBhvr>
                                        <p:cTn id="41" dur="1230" accel="100000" fill="hold">
                                          <p:stCondLst>
                                            <p:cond delay="770"/>
                                          </p:stCondLst>
                                        </p:cTn>
                                        <p:tgtEl>
                                          <p:spTgt spid="6"/>
                                        </p:tgtEl>
                                        <p:attrNameLst>
                                          <p:attrName>ppt_x</p:attrName>
                                        </p:attrNameLst>
                                      </p:cBhvr>
                                    </p:anim>
                                    <p:set>
                                      <p:cBhvr>
                                        <p:cTn id="42" dur="770" fill="hold"/>
                                        <p:tgtEl>
                                          <p:spTgt spid="6"/>
                                        </p:tgtEl>
                                        <p:attrNameLst>
                                          <p:attrName>ppt_y</p:attrName>
                                        </p:attrNameLst>
                                      </p:cBhvr>
                                      <p:to>
                                        <p:strVal val="(#ppt_y+0.4)"/>
                                      </p:to>
                                    </p:set>
                                    <p:anim from="(#ppt_y+0.4)" to="(#ppt_y)" calcmode="lin" valueType="num">
                                      <p:cBhvr>
                                        <p:cTn id="43" dur="1230" accel="100000" fill="hold">
                                          <p:stCondLst>
                                            <p:cond delay="770"/>
                                          </p:stCondLst>
                                        </p:cTn>
                                        <p:tgtEl>
                                          <p:spTgt spid="6"/>
                                        </p:tgtEl>
                                        <p:attrNameLst>
                                          <p:attrName>ppt_y</p:attrName>
                                        </p:attrNameLst>
                                      </p:cBhvr>
                                    </p:anim>
                                  </p:childTnLst>
                                </p:cTn>
                              </p:par>
                            </p:childTnLst>
                          </p:cTn>
                        </p:par>
                      </p:childTnLst>
                    </p:cTn>
                  </p:par>
                  <p:par>
                    <p:cTn id="44" fill="hold">
                      <p:stCondLst>
                        <p:cond delay="indefinite"/>
                      </p:stCondLst>
                      <p:childTnLst>
                        <p:par>
                          <p:cTn id="45" fill="hold">
                            <p:stCondLst>
                              <p:cond delay="0"/>
                            </p:stCondLst>
                            <p:childTnLst>
                              <p:par>
                                <p:cTn id="46" presetID="51" presetClass="entr" presetSubtype="0" fill="hold" grpId="1" nodeType="click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770" decel="100000"/>
                                        <p:tgtEl>
                                          <p:spTgt spid="5"/>
                                        </p:tgtEl>
                                      </p:cBhvr>
                                    </p:animEffect>
                                    <p:animScale>
                                      <p:cBhvr>
                                        <p:cTn id="49" dur="770" decel="100000"/>
                                        <p:tgtEl>
                                          <p:spTgt spid="5"/>
                                        </p:tgtEl>
                                      </p:cBhvr>
                                      <p:from x="10000" y="10000"/>
                                      <p:to x="200000" y="450000"/>
                                    </p:animScale>
                                    <p:animScale>
                                      <p:cBhvr>
                                        <p:cTn id="50" dur="1230" accel="100000" fill="hold">
                                          <p:stCondLst>
                                            <p:cond delay="770"/>
                                          </p:stCondLst>
                                        </p:cTn>
                                        <p:tgtEl>
                                          <p:spTgt spid="5"/>
                                        </p:tgtEl>
                                      </p:cBhvr>
                                      <p:from x="200000" y="450000"/>
                                      <p:to x="100000" y="100000"/>
                                    </p:animScale>
                                    <p:set>
                                      <p:cBhvr>
                                        <p:cTn id="51" dur="770" fill="hold"/>
                                        <p:tgtEl>
                                          <p:spTgt spid="5"/>
                                        </p:tgtEl>
                                        <p:attrNameLst>
                                          <p:attrName>ppt_x</p:attrName>
                                        </p:attrNameLst>
                                      </p:cBhvr>
                                      <p:to>
                                        <p:strVal val="(0.5)"/>
                                      </p:to>
                                    </p:set>
                                    <p:anim from="(0.5)" to="(#ppt_x)" calcmode="lin" valueType="num">
                                      <p:cBhvr>
                                        <p:cTn id="52" dur="1230" accel="100000" fill="hold">
                                          <p:stCondLst>
                                            <p:cond delay="770"/>
                                          </p:stCondLst>
                                        </p:cTn>
                                        <p:tgtEl>
                                          <p:spTgt spid="5"/>
                                        </p:tgtEl>
                                        <p:attrNameLst>
                                          <p:attrName>ppt_x</p:attrName>
                                        </p:attrNameLst>
                                      </p:cBhvr>
                                    </p:anim>
                                    <p:set>
                                      <p:cBhvr>
                                        <p:cTn id="53" dur="770" fill="hold"/>
                                        <p:tgtEl>
                                          <p:spTgt spid="5"/>
                                        </p:tgtEl>
                                        <p:attrNameLst>
                                          <p:attrName>ppt_y</p:attrName>
                                        </p:attrNameLst>
                                      </p:cBhvr>
                                      <p:to>
                                        <p:strVal val="(#ppt_y+0.4)"/>
                                      </p:to>
                                    </p:set>
                                    <p:anim from="(#ppt_y+0.4)" to="(#ppt_y)" calcmode="lin" valueType="num">
                                      <p:cBhvr>
                                        <p:cTn id="54" dur="1230" accel="100000" fill="hold">
                                          <p:stCondLst>
                                            <p:cond delay="770"/>
                                          </p:stCondLst>
                                        </p:cTn>
                                        <p:tgtEl>
                                          <p:spTgt spid="5"/>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P spid="3" grpId="1" bldLvl="0"/>
      <p:bldP spid="4" grpId="0" bldLvl="0"/>
      <p:bldP spid="4" grpId="1" bldLvl="0"/>
      <p:bldP spid="5" grpId="0" bldLvl="0"/>
      <p:bldP spid="5" grpId="1" bldLvl="0"/>
      <p:bldP spid="6" grpId="0" bldLvl="0"/>
      <p:bldP spid="6" grpId="1" bldLvl="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020522hQL.jpg"/>
          <p:cNvPicPr>
            <a:picLocks noChangeAspect="1"/>
          </p:cNvPicPr>
          <p:nvPr/>
        </p:nvPicPr>
        <p:blipFill>
          <a:blip r:embed="rId2" cstate="print"/>
          <a:stretch>
            <a:fillRect/>
          </a:stretch>
        </p:blipFill>
        <p:spPr>
          <a:xfrm>
            <a:off x="533400" y="209550"/>
            <a:ext cx="5334000" cy="2293620"/>
          </a:xfrm>
          <a:prstGeom prst="rect">
            <a:avLst/>
          </a:prstGeom>
        </p:spPr>
      </p:pic>
      <p:sp>
        <p:nvSpPr>
          <p:cNvPr id="7" name="TextBox 6"/>
          <p:cNvSpPr txBox="1"/>
          <p:nvPr/>
        </p:nvSpPr>
        <p:spPr>
          <a:xfrm>
            <a:off x="6400800" y="779443"/>
            <a:ext cx="2057400" cy="954107"/>
          </a:xfrm>
          <a:prstGeom prst="rect">
            <a:avLst/>
          </a:prstGeom>
          <a:noFill/>
        </p:spPr>
        <p:txBody>
          <a:bodyPr wrap="square" rtlCol="0">
            <a:spAutoFit/>
          </a:bodyPr>
          <a:lstStyle/>
          <a:p>
            <a:pPr algn="ctr"/>
            <a:r>
              <a:rPr lang="zh-CN" altLang="en-US" sz="2800" dirty="0" smtClean="0">
                <a:latin typeface="黑体" pitchFamily="49" charset="-122"/>
                <a:ea typeface="黑体" pitchFamily="49" charset="-122"/>
              </a:rPr>
              <a:t>吸食毒品后</a:t>
            </a:r>
            <a:endParaRPr lang="en-US" altLang="zh-CN" sz="2800" dirty="0" smtClean="0">
              <a:latin typeface="黑体" pitchFamily="49" charset="-122"/>
              <a:ea typeface="黑体" pitchFamily="49" charset="-122"/>
            </a:endParaRPr>
          </a:p>
          <a:p>
            <a:pPr algn="ctr"/>
            <a:r>
              <a:rPr lang="zh-CN" altLang="en-US" sz="2800" dirty="0" smtClean="0">
                <a:latin typeface="黑体" pitchFamily="49" charset="-122"/>
                <a:ea typeface="黑体" pitchFamily="49" charset="-122"/>
              </a:rPr>
              <a:t>人的变化</a:t>
            </a:r>
            <a:endParaRPr lang="zh-CN" altLang="en-US" sz="2800" dirty="0">
              <a:latin typeface="黑体" pitchFamily="49" charset="-122"/>
              <a:ea typeface="黑体" pitchFamily="49" charset="-122"/>
            </a:endParaRPr>
          </a:p>
        </p:txBody>
      </p:sp>
      <p:sp>
        <p:nvSpPr>
          <p:cNvPr id="8" name="TextBox 7"/>
          <p:cNvSpPr txBox="1"/>
          <p:nvPr/>
        </p:nvSpPr>
        <p:spPr>
          <a:xfrm>
            <a:off x="6400800" y="2537758"/>
            <a:ext cx="2362200" cy="1938992"/>
          </a:xfrm>
          <a:prstGeom prst="rect">
            <a:avLst/>
          </a:prstGeom>
          <a:noFill/>
        </p:spPr>
        <p:txBody>
          <a:bodyPr wrap="square" rtlCol="0">
            <a:spAutoFit/>
          </a:bodyPr>
          <a:lstStyle/>
          <a:p>
            <a:r>
              <a:rPr lang="zh-CN" altLang="zh-CN" sz="2400" dirty="0" smtClean="0">
                <a:solidFill>
                  <a:srgbClr val="FF0000"/>
                </a:solidFill>
                <a:latin typeface="黑体" pitchFamily="49" charset="-122"/>
                <a:ea typeface="黑体" pitchFamily="49" charset="-122"/>
              </a:rPr>
              <a:t>毒品已使世界</a:t>
            </a:r>
            <a:r>
              <a:rPr lang="en-US" altLang="zh-CN" sz="2400" dirty="0" smtClean="0">
                <a:solidFill>
                  <a:srgbClr val="FF0000"/>
                </a:solidFill>
                <a:latin typeface="黑体" pitchFamily="49" charset="-122"/>
                <a:ea typeface="黑体" pitchFamily="49" charset="-122"/>
              </a:rPr>
              <a:t>1000</a:t>
            </a:r>
            <a:r>
              <a:rPr lang="zh-CN" altLang="zh-CN" sz="2400" dirty="0" smtClean="0">
                <a:solidFill>
                  <a:srgbClr val="FF0000"/>
                </a:solidFill>
                <a:latin typeface="黑体" pitchFamily="49" charset="-122"/>
                <a:ea typeface="黑体" pitchFamily="49" charset="-122"/>
              </a:rPr>
              <a:t>万人丧失了劳动能力，因为吸毒，每年有</a:t>
            </a:r>
            <a:r>
              <a:rPr lang="en-US" altLang="zh-CN" sz="2400" dirty="0" smtClean="0">
                <a:solidFill>
                  <a:srgbClr val="FF0000"/>
                </a:solidFill>
                <a:latin typeface="黑体" pitchFamily="49" charset="-122"/>
                <a:ea typeface="黑体" pitchFamily="49" charset="-122"/>
              </a:rPr>
              <a:t>10</a:t>
            </a:r>
            <a:r>
              <a:rPr lang="zh-CN" altLang="zh-CN" sz="2400" dirty="0" smtClean="0">
                <a:solidFill>
                  <a:srgbClr val="FF0000"/>
                </a:solidFill>
                <a:latin typeface="黑体" pitchFamily="49" charset="-122"/>
                <a:ea typeface="黑体" pitchFamily="49" charset="-122"/>
              </a:rPr>
              <a:t>万人死去。</a:t>
            </a:r>
            <a:endParaRPr lang="zh-CN" altLang="en-US" sz="2400" dirty="0">
              <a:solidFill>
                <a:srgbClr val="FF0000"/>
              </a:solidFill>
              <a:latin typeface="黑体" pitchFamily="49" charset="-122"/>
              <a:ea typeface="黑体" pitchFamily="49" charset="-122"/>
            </a:endParaRPr>
          </a:p>
        </p:txBody>
      </p:sp>
      <p:pic>
        <p:nvPicPr>
          <p:cNvPr id="9" name="图片 8" descr="timgCACM65V8.jpg"/>
          <p:cNvPicPr>
            <a:picLocks noChangeAspect="1"/>
          </p:cNvPicPr>
          <p:nvPr/>
        </p:nvPicPr>
        <p:blipFill>
          <a:blip r:embed="rId3" cstate="print"/>
          <a:stretch>
            <a:fillRect/>
          </a:stretch>
        </p:blipFill>
        <p:spPr>
          <a:xfrm>
            <a:off x="3581400" y="2571750"/>
            <a:ext cx="2680855" cy="2010642"/>
          </a:xfrm>
          <a:prstGeom prst="rect">
            <a:avLst/>
          </a:prstGeom>
        </p:spPr>
      </p:pic>
      <p:pic>
        <p:nvPicPr>
          <p:cNvPr id="10" name="图片 9" descr="timgCAT8FNPZ.jpg"/>
          <p:cNvPicPr>
            <a:picLocks noChangeAspect="1"/>
          </p:cNvPicPr>
          <p:nvPr/>
        </p:nvPicPr>
        <p:blipFill>
          <a:blip r:embed="rId4" cstate="print"/>
          <a:srcRect l="34909" t="27793" r="4000" b="5177"/>
          <a:stretch>
            <a:fillRect/>
          </a:stretch>
        </p:blipFill>
        <p:spPr>
          <a:xfrm>
            <a:off x="685800" y="2571750"/>
            <a:ext cx="2743200" cy="2008414"/>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2000"/>
                                        <p:tgtEl>
                                          <p:spTgt spid="8"/>
                                        </p:tgtEl>
                                      </p:cBhvr>
                                    </p:animEffect>
                                  </p:childTnLst>
                                </p:cTn>
                              </p:par>
                              <p:par>
                                <p:cTn id="15" presetID="10"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2000"/>
                                        <p:tgtEl>
                                          <p:spTgt spid="9"/>
                                        </p:tgtEl>
                                      </p:cBhvr>
                                    </p:animEffect>
                                  </p:childTnLst>
                                </p:cTn>
                              </p:par>
                              <p:par>
                                <p:cTn id="18" presetID="10" presetClass="entr" presetSubtype="0"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370671" y="2020186"/>
            <a:ext cx="3048000" cy="17543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dirty="0">
                <a:latin typeface="仿宋" panose="02010609060101010101" pitchFamily="49" charset="-122"/>
                <a:ea typeface="仿宋" panose="02010609060101010101" pitchFamily="49" charset="-122"/>
              </a:rPr>
              <a:t>吸毒者难以忍受毒瘾发作的巨大的痛苦，往往采取自伤、自残甚至自杀的方式摆脱毒瘾的发作。 </a:t>
            </a:r>
          </a:p>
        </p:txBody>
      </p:sp>
      <p:sp>
        <p:nvSpPr>
          <p:cNvPr id="3" name="文本框 2"/>
          <p:cNvSpPr txBox="1">
            <a:spLocks noChangeArrowheads="1"/>
          </p:cNvSpPr>
          <p:nvPr/>
        </p:nvSpPr>
        <p:spPr bwMode="auto">
          <a:xfrm>
            <a:off x="2667000" y="514350"/>
            <a:ext cx="361349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800" b="1">
                <a:latin typeface="宋体" panose="02010600030101010101" pitchFamily="2" charset="-122"/>
              </a:rPr>
              <a:t>B .</a:t>
            </a:r>
            <a:r>
              <a:rPr lang="zh-CN" altLang="en-US" sz="2800" b="1">
                <a:latin typeface="宋体" panose="02010600030101010101" pitchFamily="2" charset="-122"/>
              </a:rPr>
              <a:t>自伤、自杀、自残</a:t>
            </a:r>
            <a:endParaRPr lang="zh-CN" altLang="en-US" sz="2800" b="1" dirty="0">
              <a:solidFill>
                <a:srgbClr val="FF3300"/>
              </a:solidFill>
              <a:latin typeface="宋体" panose="02010600030101010101" pitchFamily="2" charset="-122"/>
            </a:endParaRPr>
          </a:p>
        </p:txBody>
      </p:sp>
      <p:sp>
        <p:nvSpPr>
          <p:cNvPr id="6" name="矩形 5"/>
          <p:cNvSpPr>
            <a:spLocks noChangeArrowheads="1"/>
          </p:cNvSpPr>
          <p:nvPr/>
        </p:nvSpPr>
        <p:spPr bwMode="auto">
          <a:xfrm>
            <a:off x="7019795" y="3477516"/>
            <a:ext cx="1354858"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100">
                <a:solidFill>
                  <a:srgbClr val="C00000"/>
                </a:solidFill>
                <a:latin typeface="微软雅黑" panose="020B0503020204020204" pitchFamily="34" charset="-122"/>
                <a:ea typeface="微软雅黑" panose="020B0503020204020204" pitchFamily="34" charset="-122"/>
              </a:rPr>
              <a:t>福州某男自伤左臂 </a:t>
            </a:r>
            <a:endParaRPr lang="zh-CN" altLang="en-US" sz="1100" dirty="0">
              <a:solidFill>
                <a:srgbClr val="C00000"/>
              </a:solidFill>
              <a:latin typeface="微软雅黑" panose="020B0503020204020204" pitchFamily="34" charset="-122"/>
              <a:ea typeface="微软雅黑" panose="020B0503020204020204" pitchFamily="34" charset="-122"/>
            </a:endParaRPr>
          </a:p>
        </p:txBody>
      </p:sp>
      <p:sp>
        <p:nvSpPr>
          <p:cNvPr id="8" name="矩形 7"/>
          <p:cNvSpPr>
            <a:spLocks noChangeArrowheads="1"/>
          </p:cNvSpPr>
          <p:nvPr/>
        </p:nvSpPr>
        <p:spPr bwMode="auto">
          <a:xfrm>
            <a:off x="4473745" y="3838677"/>
            <a:ext cx="550151"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100">
                <a:solidFill>
                  <a:srgbClr val="C00000"/>
                </a:solidFill>
                <a:latin typeface="微软雅黑" panose="020B0503020204020204" pitchFamily="34" charset="-122"/>
                <a:ea typeface="微软雅黑" panose="020B0503020204020204" pitchFamily="34" charset="-122"/>
              </a:rPr>
              <a:t>自 残 </a:t>
            </a:r>
            <a:endParaRPr lang="zh-CN" altLang="en-US" sz="1200" b="1" dirty="0">
              <a:solidFill>
                <a:srgbClr val="C00000"/>
              </a:solidFill>
              <a:latin typeface="黑体" panose="02010609060101010101" charset="-122"/>
              <a:ea typeface="黑体" panose="02010609060101010101" charset="-122"/>
            </a:endParaRPr>
          </a:p>
        </p:txBody>
      </p:sp>
      <p:pic>
        <p:nvPicPr>
          <p:cNvPr id="9" name="内容占位符 21513"/>
          <p:cNvPicPr>
            <a:picLocks noChangeAspect="1" noChangeArrowheads="1"/>
          </p:cNvPicPr>
          <p:nvPr/>
        </p:nvPicPr>
        <p:blipFill>
          <a:blip r:embed="rId3" cstate="print">
            <a:extLst>
              <a:ext uri="{28A0092B-C50C-407E-A947-70E740481C1C}">
                <a14:useLocalDpi xmlns:a14="http://schemas.microsoft.com/office/drawing/2010/main" xmlns="" val="0"/>
              </a:ext>
            </a:extLst>
          </a:blip>
          <a:stretch>
            <a:fillRect/>
          </a:stretch>
        </p:blipFill>
        <p:spPr>
          <a:xfrm>
            <a:off x="3450026" y="1663681"/>
            <a:ext cx="3037235" cy="2020317"/>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grpSp>
        <p:nvGrpSpPr>
          <p:cNvPr id="10" name="组合 9"/>
          <p:cNvGrpSpPr/>
          <p:nvPr/>
        </p:nvGrpSpPr>
        <p:grpSpPr>
          <a:xfrm>
            <a:off x="0" y="107551"/>
            <a:ext cx="8991601" cy="4990190"/>
            <a:chOff x="0" y="107551"/>
            <a:chExt cx="8991601" cy="4990190"/>
          </a:xfrm>
        </p:grpSpPr>
        <p:grpSp>
          <p:nvGrpSpPr>
            <p:cNvPr id="11" name="组合 10"/>
            <p:cNvGrpSpPr/>
            <p:nvPr/>
          </p:nvGrpSpPr>
          <p:grpSpPr>
            <a:xfrm>
              <a:off x="0" y="153592"/>
              <a:ext cx="8991601" cy="4815020"/>
              <a:chOff x="0" y="271626"/>
              <a:chExt cx="11903529" cy="6374364"/>
            </a:xfrm>
          </p:grpSpPr>
          <p:grpSp>
            <p:nvGrpSpPr>
              <p:cNvPr id="15" name="组合 14"/>
              <p:cNvGrpSpPr/>
              <p:nvPr/>
            </p:nvGrpSpPr>
            <p:grpSpPr>
              <a:xfrm>
                <a:off x="174267" y="323108"/>
                <a:ext cx="11729262" cy="6322882"/>
                <a:chOff x="174267" y="323108"/>
                <a:chExt cx="11729262" cy="6322882"/>
              </a:xfrm>
            </p:grpSpPr>
            <p:cxnSp>
              <p:nvCxnSpPr>
                <p:cNvPr id="22" name="直接连接符 21"/>
                <p:cNvCxnSpPr/>
                <p:nvPr/>
              </p:nvCxnSpPr>
              <p:spPr>
                <a:xfrm>
                  <a:off x="174267" y="323108"/>
                  <a:ext cx="0" cy="6303637"/>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80477" y="6626745"/>
                  <a:ext cx="11723052" cy="18044"/>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11897987" y="570122"/>
                  <a:ext cx="5542" cy="6075868"/>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0" y="271626"/>
                <a:ext cx="11086783" cy="523220"/>
                <a:chOff x="0" y="271626"/>
                <a:chExt cx="11086783" cy="523220"/>
              </a:xfrm>
            </p:grpSpPr>
            <p:sp>
              <p:nvSpPr>
                <p:cNvPr id="17" name="流程图: 终止 16"/>
                <p:cNvSpPr/>
                <p:nvPr/>
              </p:nvSpPr>
              <p:spPr>
                <a:xfrm>
                  <a:off x="445178" y="382360"/>
                  <a:ext cx="122663" cy="301752"/>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cxnSp>
              <p:nvCxnSpPr>
                <p:cNvPr id="19" name="直接连接符 18"/>
                <p:cNvCxnSpPr/>
                <p:nvPr/>
              </p:nvCxnSpPr>
              <p:spPr>
                <a:xfrm>
                  <a:off x="4041888" y="505790"/>
                  <a:ext cx="7044895" cy="2118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20" name="流程图: 终止 19"/>
                <p:cNvSpPr/>
                <p:nvPr/>
              </p:nvSpPr>
              <p:spPr>
                <a:xfrm>
                  <a:off x="222589" y="323108"/>
                  <a:ext cx="170550" cy="420255"/>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1" name="流程图: 终止 20"/>
                <p:cNvSpPr/>
                <p:nvPr/>
              </p:nvSpPr>
              <p:spPr>
                <a:xfrm>
                  <a:off x="0" y="271626"/>
                  <a:ext cx="174267" cy="523220"/>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pic>
          <p:nvPicPr>
            <p:cNvPr id="12" name="图片 11"/>
            <p:cNvPicPr>
              <a:picLocks noChangeAspect="1"/>
            </p:cNvPicPr>
            <p:nvPr/>
          </p:nvPicPr>
          <p:blipFill>
            <a:blip r:embed="rId4" cstate="print"/>
            <a:stretch>
              <a:fillRect/>
            </a:stretch>
          </p:blipFill>
          <p:spPr>
            <a:xfrm>
              <a:off x="8405680" y="107551"/>
              <a:ext cx="554701" cy="543033"/>
            </a:xfrm>
            <a:prstGeom prst="rect">
              <a:avLst/>
            </a:prstGeom>
          </p:spPr>
        </p:pic>
        <p:sp>
          <p:nvSpPr>
            <p:cNvPr id="13" name="矩形 12"/>
            <p:cNvSpPr/>
            <p:nvPr/>
          </p:nvSpPr>
          <p:spPr>
            <a:xfrm>
              <a:off x="6697691" y="4805076"/>
              <a:ext cx="2062091" cy="28127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6628444" y="4761046"/>
              <a:ext cx="2262158" cy="336695"/>
            </a:xfrm>
            <a:prstGeom prst="rect">
              <a:avLst/>
            </a:prstGeom>
          </p:spPr>
          <p:txBody>
            <a:bodyPr wrap="none">
              <a:spAutoFit/>
            </a:bodyPr>
            <a:lstStyle/>
            <a:p>
              <a:pPr lvl="0" algn="ctr">
                <a:lnSpc>
                  <a:spcPct val="150000"/>
                </a:lnSpc>
                <a:spcBef>
                  <a:spcPct val="0"/>
                </a:spcBef>
                <a:defRPr/>
              </a:pPr>
              <a:r>
                <a:rPr lang="zh-CN" altLang="en-US" sz="1200" spc="600">
                  <a:solidFill>
                    <a:schemeClr val="bg1"/>
                  </a:solidFill>
                  <a:latin typeface="微软雅黑" panose="020B0503020204020204" pitchFamily="34" charset="-122"/>
                  <a:ea typeface="微软雅黑" panose="020B0503020204020204" pitchFamily="34" charset="-122"/>
                </a:rPr>
                <a:t>国家禁毒宣传委员会</a:t>
              </a:r>
              <a:endParaRPr lang="zh-CN" altLang="en-US" sz="1200" spc="600" dirty="0">
                <a:solidFill>
                  <a:schemeClr val="bg1"/>
                </a:solidFill>
                <a:latin typeface="微软雅黑" panose="020B0503020204020204" pitchFamily="34" charset="-122"/>
                <a:ea typeface="微软雅黑" panose="020B0503020204020204" pitchFamily="34" charset="-122"/>
              </a:endParaRPr>
            </a:p>
          </p:txBody>
        </p:sp>
      </p:grpSp>
      <p:pic>
        <p:nvPicPr>
          <p:cNvPr id="4" name="内容占位符 21506"/>
          <p:cNvPicPr>
            <a:picLocks noChangeAspect="1" noChangeArrowheads="1"/>
          </p:cNvPicPr>
          <p:nvPr/>
        </p:nvPicPr>
        <p:blipFill>
          <a:blip r:embed="rId5" cstate="print">
            <a:extLst>
              <a:ext uri="{28A0092B-C50C-407E-A947-70E740481C1C}">
                <a14:useLocalDpi xmlns:a14="http://schemas.microsoft.com/office/drawing/2010/main" xmlns="" val="0"/>
              </a:ext>
            </a:extLst>
          </a:blip>
          <a:stretch>
            <a:fillRect/>
          </a:stretch>
        </p:blipFill>
        <p:spPr>
          <a:xfrm>
            <a:off x="6174051" y="1602341"/>
            <a:ext cx="2585731" cy="170981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25" name="矩形 24"/>
          <p:cNvSpPr/>
          <p:nvPr/>
        </p:nvSpPr>
        <p:spPr>
          <a:xfrm>
            <a:off x="514947" y="39439"/>
            <a:ext cx="2462534" cy="499624"/>
          </a:xfrm>
          <a:prstGeom prst="rect">
            <a:avLst/>
          </a:prstGeom>
        </p:spPr>
        <p:txBody>
          <a:bodyPr wrap="none">
            <a:spAutoFit/>
          </a:bodyPr>
          <a:lstStyle/>
          <a:p>
            <a:pPr lvl="0" algn="ctr">
              <a:lnSpc>
                <a:spcPct val="150000"/>
              </a:lnSpc>
              <a:spcBef>
                <a:spcPct val="0"/>
              </a:spcBef>
              <a:defRPr/>
            </a:pPr>
            <a:r>
              <a:rPr lang="zh-CN" altLang="en-US" sz="2000" dirty="0" smtClean="0">
                <a:latin typeface="微软雅黑" panose="020B0503020204020204" pitchFamily="34" charset="-122"/>
                <a:ea typeface="微软雅黑" panose="020B0503020204020204" pitchFamily="34" charset="-122"/>
              </a:rPr>
              <a:t>珍爱生命   远离毒品</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p:transition spd="slow" advClick="0" advTm="3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225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4"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to="" calcmode="lin" valueType="num">
                                      <p:cBhvr>
                                        <p:cTn id="23" dur="1" fill="hold"/>
                                        <p:tgtEl>
                                          <p:spTgt spid="6"/>
                                        </p:tgtEl>
                                      </p:cBhvr>
                                    </p:anim>
                                  </p:childTnLst>
                                </p:cTn>
                              </p:par>
                              <p:par>
                                <p:cTn id="24" presetID="42" presetClass="entr" presetSubtype="0"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4019339" y="1685920"/>
            <a:ext cx="4530136" cy="25853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dirty="0">
                <a:ea typeface="仿宋" panose="02010609060101010101" pitchFamily="49" charset="-122"/>
              </a:rPr>
              <a:t>加速死亡：吸毒者为满足毒瘾易造成吸食（注射）过量</a:t>
            </a:r>
          </a:p>
          <a:p>
            <a:pPr>
              <a:lnSpc>
                <a:spcPct val="150000"/>
              </a:lnSpc>
            </a:pPr>
            <a:r>
              <a:rPr lang="zh-CN" altLang="en-US" dirty="0">
                <a:ea typeface="仿宋" panose="02010609060101010101" pitchFamily="49" charset="-122"/>
              </a:rPr>
              <a:t>毒品导致呼吸中枢衰竭而死亡或毒品中混杂有毒、有害物质</a:t>
            </a:r>
          </a:p>
          <a:p>
            <a:pPr>
              <a:lnSpc>
                <a:spcPct val="150000"/>
              </a:lnSpc>
            </a:pPr>
            <a:r>
              <a:rPr lang="zh-CN" altLang="en-US" dirty="0">
                <a:ea typeface="仿宋" panose="02010609060101010101" pitchFamily="49" charset="-122"/>
              </a:rPr>
              <a:t>出现过敏性休克及各种复杂的并发症，严重者导致死亡。　　</a:t>
            </a:r>
            <a:endParaRPr lang="zh-CN" altLang="en-US" b="1" dirty="0">
              <a:ea typeface="黑体" panose="02010609060101010101" charset="-122"/>
            </a:endParaRPr>
          </a:p>
        </p:txBody>
      </p:sp>
      <p:sp>
        <p:nvSpPr>
          <p:cNvPr id="3" name="文本框 2"/>
          <p:cNvSpPr txBox="1">
            <a:spLocks noChangeArrowheads="1"/>
          </p:cNvSpPr>
          <p:nvPr/>
        </p:nvSpPr>
        <p:spPr bwMode="auto">
          <a:xfrm>
            <a:off x="4019339" y="1029992"/>
            <a:ext cx="2350323"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800" b="1">
                <a:latin typeface="宋体" panose="02010600030101010101" pitchFamily="2" charset="-122"/>
              </a:rPr>
              <a:t>C .</a:t>
            </a:r>
            <a:r>
              <a:rPr lang="zh-CN" altLang="en-US" sz="2800" b="1">
                <a:latin typeface="宋体" panose="02010600030101010101" pitchFamily="2" charset="-122"/>
              </a:rPr>
              <a:t>加速死亡 </a:t>
            </a:r>
            <a:endParaRPr lang="zh-CN" altLang="en-US" sz="2800" dirty="0">
              <a:latin typeface="黑体" panose="02010609060101010101" charset="-122"/>
              <a:ea typeface="黑体" panose="02010609060101010101" charset="-122"/>
            </a:endParaRPr>
          </a:p>
        </p:txBody>
      </p:sp>
      <p:pic>
        <p:nvPicPr>
          <p:cNvPr id="4" name="内容占位符 22534"/>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r="21894"/>
          <a:stretch>
            <a:fillRect/>
          </a:stretch>
        </p:blipFill>
        <p:spPr>
          <a:xfrm>
            <a:off x="1119294" y="1175805"/>
            <a:ext cx="2462106" cy="2786267"/>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5" name="文本框 4"/>
          <p:cNvSpPr txBox="1">
            <a:spLocks noChangeArrowheads="1"/>
          </p:cNvSpPr>
          <p:nvPr/>
        </p:nvSpPr>
        <p:spPr bwMode="auto">
          <a:xfrm>
            <a:off x="902547" y="4134692"/>
            <a:ext cx="2895600"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90000"/>
              </a:lnSpc>
            </a:pPr>
            <a:r>
              <a:rPr lang="zh-CN" altLang="en-US" sz="1000" dirty="0">
                <a:solidFill>
                  <a:srgbClr val="C00000"/>
                </a:solidFill>
                <a:latin typeface="Arial" panose="020B0604020202020204" pitchFamily="34" charset="0"/>
              </a:rPr>
              <a:t> 梁蓓丽，</a:t>
            </a:r>
            <a:r>
              <a:rPr lang="en-US" altLang="zh-CN" sz="1000" dirty="0">
                <a:solidFill>
                  <a:srgbClr val="C00000"/>
                </a:solidFill>
                <a:latin typeface="Arial" panose="020B0604020202020204" pitchFamily="34" charset="0"/>
              </a:rPr>
              <a:t>21</a:t>
            </a:r>
            <a:r>
              <a:rPr lang="zh-CN" altLang="en-US" sz="1000" dirty="0">
                <a:solidFill>
                  <a:srgbClr val="C00000"/>
                </a:solidFill>
                <a:latin typeface="Arial" panose="020B0604020202020204" pitchFamily="34" charset="0"/>
              </a:rPr>
              <a:t>岁，贵州人，一个聪慧、漂亮的女孩，染上毒瘾后，靠卖淫维持吸毒，因注射毒品过量死于南宁市街头。 </a:t>
            </a:r>
          </a:p>
        </p:txBody>
      </p:sp>
      <p:grpSp>
        <p:nvGrpSpPr>
          <p:cNvPr id="6" name="组合 5"/>
          <p:cNvGrpSpPr/>
          <p:nvPr/>
        </p:nvGrpSpPr>
        <p:grpSpPr>
          <a:xfrm>
            <a:off x="0" y="107551"/>
            <a:ext cx="8991601" cy="4990190"/>
            <a:chOff x="0" y="107551"/>
            <a:chExt cx="8991601" cy="4990190"/>
          </a:xfrm>
        </p:grpSpPr>
        <p:grpSp>
          <p:nvGrpSpPr>
            <p:cNvPr id="7" name="组合 6"/>
            <p:cNvGrpSpPr/>
            <p:nvPr/>
          </p:nvGrpSpPr>
          <p:grpSpPr>
            <a:xfrm>
              <a:off x="0" y="153592"/>
              <a:ext cx="8991601" cy="4815020"/>
              <a:chOff x="0" y="271626"/>
              <a:chExt cx="11903529" cy="6374364"/>
            </a:xfrm>
          </p:grpSpPr>
          <p:grpSp>
            <p:nvGrpSpPr>
              <p:cNvPr id="11" name="组合 10"/>
              <p:cNvGrpSpPr/>
              <p:nvPr/>
            </p:nvGrpSpPr>
            <p:grpSpPr>
              <a:xfrm>
                <a:off x="174267" y="323108"/>
                <a:ext cx="11729262" cy="6322882"/>
                <a:chOff x="174267" y="323108"/>
                <a:chExt cx="11729262" cy="6322882"/>
              </a:xfrm>
            </p:grpSpPr>
            <p:cxnSp>
              <p:nvCxnSpPr>
                <p:cNvPr id="18" name="直接连接符 17"/>
                <p:cNvCxnSpPr/>
                <p:nvPr/>
              </p:nvCxnSpPr>
              <p:spPr>
                <a:xfrm>
                  <a:off x="174267" y="323108"/>
                  <a:ext cx="0" cy="6303637"/>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80477" y="6626745"/>
                  <a:ext cx="11723052" cy="18044"/>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11897987" y="570122"/>
                  <a:ext cx="5542" cy="6075868"/>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a:off x="0" y="271626"/>
                <a:ext cx="11086783" cy="523220"/>
                <a:chOff x="0" y="271626"/>
                <a:chExt cx="11086783" cy="523220"/>
              </a:xfrm>
            </p:grpSpPr>
            <p:sp>
              <p:nvSpPr>
                <p:cNvPr id="13" name="流程图: 终止 12"/>
                <p:cNvSpPr/>
                <p:nvPr/>
              </p:nvSpPr>
              <p:spPr>
                <a:xfrm>
                  <a:off x="445178" y="382360"/>
                  <a:ext cx="122663" cy="301752"/>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cxnSp>
              <p:nvCxnSpPr>
                <p:cNvPr id="15" name="直接连接符 14"/>
                <p:cNvCxnSpPr/>
                <p:nvPr/>
              </p:nvCxnSpPr>
              <p:spPr>
                <a:xfrm>
                  <a:off x="4041888" y="505790"/>
                  <a:ext cx="7044895" cy="2118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16" name="流程图: 终止 15"/>
                <p:cNvSpPr/>
                <p:nvPr/>
              </p:nvSpPr>
              <p:spPr>
                <a:xfrm>
                  <a:off x="222589" y="323108"/>
                  <a:ext cx="170550" cy="420255"/>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7" name="流程图: 终止 16"/>
                <p:cNvSpPr/>
                <p:nvPr/>
              </p:nvSpPr>
              <p:spPr>
                <a:xfrm>
                  <a:off x="0" y="271626"/>
                  <a:ext cx="174267" cy="523220"/>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pic>
          <p:nvPicPr>
            <p:cNvPr id="8" name="图片 7"/>
            <p:cNvPicPr>
              <a:picLocks noChangeAspect="1"/>
            </p:cNvPicPr>
            <p:nvPr/>
          </p:nvPicPr>
          <p:blipFill>
            <a:blip r:embed="rId4" cstate="print"/>
            <a:stretch>
              <a:fillRect/>
            </a:stretch>
          </p:blipFill>
          <p:spPr>
            <a:xfrm>
              <a:off x="8405680" y="107551"/>
              <a:ext cx="554701" cy="543033"/>
            </a:xfrm>
            <a:prstGeom prst="rect">
              <a:avLst/>
            </a:prstGeom>
          </p:spPr>
        </p:pic>
        <p:sp>
          <p:nvSpPr>
            <p:cNvPr id="9" name="矩形 8"/>
            <p:cNvSpPr/>
            <p:nvPr/>
          </p:nvSpPr>
          <p:spPr>
            <a:xfrm>
              <a:off x="6697691" y="4805076"/>
              <a:ext cx="2062091" cy="28127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628444" y="4761046"/>
              <a:ext cx="2262158" cy="336695"/>
            </a:xfrm>
            <a:prstGeom prst="rect">
              <a:avLst/>
            </a:prstGeom>
          </p:spPr>
          <p:txBody>
            <a:bodyPr wrap="none">
              <a:spAutoFit/>
            </a:bodyPr>
            <a:lstStyle/>
            <a:p>
              <a:pPr lvl="0" algn="ctr">
                <a:lnSpc>
                  <a:spcPct val="150000"/>
                </a:lnSpc>
                <a:spcBef>
                  <a:spcPct val="0"/>
                </a:spcBef>
                <a:defRPr/>
              </a:pPr>
              <a:r>
                <a:rPr lang="zh-CN" altLang="en-US" sz="1200" spc="600">
                  <a:solidFill>
                    <a:schemeClr val="bg1"/>
                  </a:solidFill>
                  <a:latin typeface="微软雅黑" panose="020B0503020204020204" pitchFamily="34" charset="-122"/>
                  <a:ea typeface="微软雅黑" panose="020B0503020204020204" pitchFamily="34" charset="-122"/>
                </a:rPr>
                <a:t>国家禁毒宣传委员会</a:t>
              </a:r>
              <a:endParaRPr lang="zh-CN" altLang="en-US" sz="1200" spc="600" dirty="0">
                <a:solidFill>
                  <a:schemeClr val="bg1"/>
                </a:solidFill>
                <a:latin typeface="微软雅黑" panose="020B0503020204020204" pitchFamily="34" charset="-122"/>
                <a:ea typeface="微软雅黑" panose="020B0503020204020204" pitchFamily="34" charset="-122"/>
              </a:endParaRPr>
            </a:p>
          </p:txBody>
        </p:sp>
      </p:grpSp>
      <p:sp>
        <p:nvSpPr>
          <p:cNvPr id="22" name="矩形 21"/>
          <p:cNvSpPr/>
          <p:nvPr/>
        </p:nvSpPr>
        <p:spPr>
          <a:xfrm>
            <a:off x="514947" y="39439"/>
            <a:ext cx="2462534" cy="499624"/>
          </a:xfrm>
          <a:prstGeom prst="rect">
            <a:avLst/>
          </a:prstGeom>
        </p:spPr>
        <p:txBody>
          <a:bodyPr wrap="none">
            <a:spAutoFit/>
          </a:bodyPr>
          <a:lstStyle/>
          <a:p>
            <a:pPr lvl="0" algn="ctr">
              <a:lnSpc>
                <a:spcPct val="150000"/>
              </a:lnSpc>
              <a:spcBef>
                <a:spcPct val="0"/>
              </a:spcBef>
              <a:defRPr/>
            </a:pPr>
            <a:r>
              <a:rPr lang="zh-CN" altLang="en-US" sz="2000" dirty="0" smtClean="0">
                <a:latin typeface="微软雅黑" panose="020B0503020204020204" pitchFamily="34" charset="-122"/>
                <a:ea typeface="微软雅黑" panose="020B0503020204020204" pitchFamily="34" charset="-122"/>
              </a:rPr>
              <a:t>珍爱生命   远离毒品</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to="" calcmode="lin" valueType="num">
                                      <p:cBhvr>
                                        <p:cTn id="7" dur="1" fill="hold"/>
                                        <p:tgtEl>
                                          <p:spTgt spid="3"/>
                                        </p:tgtEl>
                                      </p:cBhvr>
                                    </p:anim>
                                  </p:childTnLst>
                                </p:cTn>
                              </p:par>
                            </p:childTnLst>
                          </p:cTn>
                        </p:par>
                        <p:par>
                          <p:cTn id="8" fill="hold">
                            <p:stCondLst>
                              <p:cond delay="0"/>
                            </p:stCondLst>
                            <p:childTnLst>
                              <p:par>
                                <p:cTn id="9" presetID="22" presetClass="entr" presetSubtype="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3000"/>
                                        <p:tgtEl>
                                          <p:spTgt spid="2"/>
                                        </p:tgtEl>
                                      </p:cBhvr>
                                    </p:animEffect>
                                  </p:childTnLst>
                                </p:cTn>
                              </p:par>
                              <p:par>
                                <p:cTn id="12" presetID="42" presetClass="entr" presetSubtype="0"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par>
                          <p:cTn id="17" fill="hold">
                            <p:stCondLst>
                              <p:cond delay="3000"/>
                            </p:stCondLst>
                            <p:childTnLst>
                              <p:par>
                                <p:cTn id="18" presetID="42"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anim calcmode="lin" valueType="num">
                                      <p:cBhvr>
                                        <p:cTn id="21" dur="500" fill="hold"/>
                                        <p:tgtEl>
                                          <p:spTgt spid="5"/>
                                        </p:tgtEl>
                                        <p:attrNameLst>
                                          <p:attrName>ppt_x</p:attrName>
                                        </p:attrNameLst>
                                      </p:cBhvr>
                                      <p:tavLst>
                                        <p:tav tm="0">
                                          <p:val>
                                            <p:strVal val="#ppt_x"/>
                                          </p:val>
                                        </p:tav>
                                        <p:tav tm="100000">
                                          <p:val>
                                            <p:strVal val="#ppt_x"/>
                                          </p:val>
                                        </p:tav>
                                      </p:tavLst>
                                    </p:anim>
                                    <p:anim calcmode="lin" valueType="num">
                                      <p:cBhvr>
                                        <p:cTn id="22"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bldLvl="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1143000" y="1582763"/>
            <a:ext cx="3276600" cy="30008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400" b="1" dirty="0">
                <a:solidFill>
                  <a:srgbClr val="E91E21"/>
                </a:solidFill>
                <a:latin typeface="仿宋" panose="02010609060101010101" pitchFamily="49" charset="-122"/>
                <a:ea typeface="仿宋" panose="02010609060101010101" pitchFamily="49" charset="-122"/>
              </a:rPr>
              <a:t>倾家荡产：吸毒的费用是个“无底洞”，</a:t>
            </a:r>
          </a:p>
          <a:p>
            <a:pPr>
              <a:lnSpc>
                <a:spcPct val="150000"/>
              </a:lnSpc>
            </a:pPr>
            <a:r>
              <a:rPr lang="zh-CN" altLang="en-US" sz="1400" b="1" dirty="0">
                <a:solidFill>
                  <a:srgbClr val="E91E21"/>
                </a:solidFill>
                <a:latin typeface="仿宋" panose="02010609060101010101" pitchFamily="49" charset="-122"/>
                <a:ea typeface="仿宋" panose="02010609060101010101" pitchFamily="49" charset="-122"/>
              </a:rPr>
              <a:t>普遍的工资收入根本不能满足吸毒的</a:t>
            </a:r>
          </a:p>
          <a:p>
            <a:pPr>
              <a:lnSpc>
                <a:spcPct val="150000"/>
              </a:lnSpc>
            </a:pPr>
            <a:r>
              <a:rPr lang="zh-CN" altLang="en-US" sz="1400" b="1" dirty="0">
                <a:solidFill>
                  <a:srgbClr val="E91E21"/>
                </a:solidFill>
                <a:latin typeface="仿宋" panose="02010609060101010101" pitchFamily="49" charset="-122"/>
                <a:ea typeface="仿宋" panose="02010609060101010101" pitchFamily="49" charset="-122"/>
              </a:rPr>
              <a:t>需要。即使有一定的经济基础也只能</a:t>
            </a:r>
          </a:p>
          <a:p>
            <a:pPr>
              <a:lnSpc>
                <a:spcPct val="150000"/>
              </a:lnSpc>
            </a:pPr>
            <a:r>
              <a:rPr lang="zh-CN" altLang="en-US" sz="1400" b="1" dirty="0">
                <a:solidFill>
                  <a:srgbClr val="E91E21"/>
                </a:solidFill>
                <a:latin typeface="仿宋" panose="02010609060101010101" pitchFamily="49" charset="-122"/>
                <a:ea typeface="仿宋" panose="02010609060101010101" pitchFamily="49" charset="-122"/>
              </a:rPr>
              <a:t>维持一时。因为毒瘾永远不可能得到</a:t>
            </a:r>
          </a:p>
          <a:p>
            <a:pPr>
              <a:lnSpc>
                <a:spcPct val="150000"/>
              </a:lnSpc>
            </a:pPr>
            <a:r>
              <a:rPr lang="zh-CN" altLang="en-US" sz="1400" b="1" dirty="0">
                <a:solidFill>
                  <a:srgbClr val="E91E21"/>
                </a:solidFill>
                <a:latin typeface="仿宋" panose="02010609060101010101" pitchFamily="49" charset="-122"/>
                <a:ea typeface="仿宋" panose="02010609060101010101" pitchFamily="49" charset="-122"/>
              </a:rPr>
              <a:t>满足，结果只能是吸得一贫如洗、倾</a:t>
            </a:r>
          </a:p>
          <a:p>
            <a:pPr>
              <a:lnSpc>
                <a:spcPct val="150000"/>
              </a:lnSpc>
            </a:pPr>
            <a:r>
              <a:rPr lang="zh-CN" altLang="en-US" sz="1400" b="1" dirty="0">
                <a:solidFill>
                  <a:srgbClr val="E91E21"/>
                </a:solidFill>
                <a:latin typeface="仿宋" panose="02010609060101010101" pitchFamily="49" charset="-122"/>
                <a:ea typeface="仿宋" panose="02010609060101010101" pitchFamily="49" charset="-122"/>
              </a:rPr>
              <a:t>家荡产。很多吸毒者为满足毒瘾不惜</a:t>
            </a:r>
          </a:p>
          <a:p>
            <a:pPr>
              <a:lnSpc>
                <a:spcPct val="150000"/>
              </a:lnSpc>
            </a:pPr>
            <a:r>
              <a:rPr lang="zh-CN" altLang="en-US" sz="1400" b="1" dirty="0">
                <a:solidFill>
                  <a:srgbClr val="E91E21"/>
                </a:solidFill>
                <a:latin typeface="仿宋" panose="02010609060101010101" pitchFamily="49" charset="-122"/>
                <a:ea typeface="仿宋" panose="02010609060101010101" pitchFamily="49" charset="-122"/>
              </a:rPr>
              <a:t>遗弃老人、出卖子女，甚至胁迫妻女</a:t>
            </a:r>
          </a:p>
          <a:p>
            <a:pPr>
              <a:lnSpc>
                <a:spcPct val="150000"/>
              </a:lnSpc>
            </a:pPr>
            <a:r>
              <a:rPr lang="zh-CN" altLang="en-US" sz="1400" b="1" dirty="0">
                <a:solidFill>
                  <a:srgbClr val="E91E21"/>
                </a:solidFill>
                <a:latin typeface="仿宋" panose="02010609060101010101" pitchFamily="49" charset="-122"/>
                <a:ea typeface="仿宋" panose="02010609060101010101" pitchFamily="49" charset="-122"/>
              </a:rPr>
              <a:t>卖淫以获取毒资，直至妻离子散、家</a:t>
            </a:r>
          </a:p>
          <a:p>
            <a:pPr>
              <a:lnSpc>
                <a:spcPct val="150000"/>
              </a:lnSpc>
            </a:pPr>
            <a:r>
              <a:rPr lang="zh-CN" altLang="en-US" sz="1400" b="1" dirty="0">
                <a:solidFill>
                  <a:srgbClr val="E91E21"/>
                </a:solidFill>
                <a:latin typeface="仿宋" panose="02010609060101010101" pitchFamily="49" charset="-122"/>
                <a:ea typeface="仿宋" panose="02010609060101010101" pitchFamily="49" charset="-122"/>
              </a:rPr>
              <a:t>破人亡。</a:t>
            </a:r>
            <a:endParaRPr lang="zh-CN" altLang="en-US" sz="1400" dirty="0">
              <a:latin typeface="仿宋" panose="02010609060101010101" pitchFamily="49" charset="-122"/>
              <a:ea typeface="仿宋" panose="02010609060101010101" pitchFamily="49" charset="-122"/>
            </a:endParaRPr>
          </a:p>
        </p:txBody>
      </p:sp>
      <p:sp>
        <p:nvSpPr>
          <p:cNvPr id="3" name="矩形 2"/>
          <p:cNvSpPr>
            <a:spLocks noChangeArrowheads="1"/>
          </p:cNvSpPr>
          <p:nvPr/>
        </p:nvSpPr>
        <p:spPr bwMode="auto">
          <a:xfrm>
            <a:off x="1746214" y="905192"/>
            <a:ext cx="5753498"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2800" b="1">
                <a:solidFill>
                  <a:srgbClr val="FF3300"/>
                </a:solidFill>
                <a:latin typeface="黑体" panose="02010609060101010101" charset="-122"/>
                <a:ea typeface="微软雅黑" panose="020B0503020204020204" pitchFamily="34" charset="-122"/>
              </a:rPr>
              <a:t>倾家荡产、妻离子散、家破人亡　 </a:t>
            </a:r>
            <a:endParaRPr lang="zh-CN" altLang="en-US" sz="2800" b="1" dirty="0">
              <a:latin typeface="黑体" panose="02010609060101010101" charset="-122"/>
              <a:ea typeface="黑体" panose="02010609060101010101" charset="-122"/>
            </a:endParaRPr>
          </a:p>
        </p:txBody>
      </p:sp>
      <p:sp>
        <p:nvSpPr>
          <p:cNvPr id="4" name="矩形 3"/>
          <p:cNvSpPr>
            <a:spLocks noChangeArrowheads="1"/>
          </p:cNvSpPr>
          <p:nvPr/>
        </p:nvSpPr>
        <p:spPr bwMode="auto">
          <a:xfrm>
            <a:off x="4862294" y="4128394"/>
            <a:ext cx="3897488" cy="5770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050" b="1" dirty="0">
                <a:solidFill>
                  <a:srgbClr val="C00000"/>
                </a:solidFill>
              </a:rPr>
              <a:t>       西宁市吸毒人员马某某夫妇二人因吸毒先后死亡，家中财产全被吸光，留下两个不满十岁的小孩和年迈的母亲，生活苦不堪言。 </a:t>
            </a:r>
            <a:endParaRPr lang="zh-CN" altLang="en-US" sz="1100" dirty="0">
              <a:solidFill>
                <a:srgbClr val="C00000"/>
              </a:solidFill>
              <a:latin typeface="微软雅黑" panose="020B0503020204020204" pitchFamily="34" charset="-122"/>
              <a:ea typeface="微软雅黑" panose="020B0503020204020204" pitchFamily="34" charset="-122"/>
            </a:endParaRPr>
          </a:p>
        </p:txBody>
      </p:sp>
      <p:pic>
        <p:nvPicPr>
          <p:cNvPr id="5" name="内容占位符 23558"/>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b="11928"/>
          <a:stretch>
            <a:fillRect/>
          </a:stretch>
        </p:blipFill>
        <p:spPr>
          <a:xfrm>
            <a:off x="5065345" y="1672939"/>
            <a:ext cx="3309307" cy="228594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grpSp>
        <p:nvGrpSpPr>
          <p:cNvPr id="6" name="组合 5"/>
          <p:cNvGrpSpPr/>
          <p:nvPr/>
        </p:nvGrpSpPr>
        <p:grpSpPr>
          <a:xfrm>
            <a:off x="0" y="107551"/>
            <a:ext cx="8991601" cy="4990190"/>
            <a:chOff x="0" y="107551"/>
            <a:chExt cx="8991601" cy="4990190"/>
          </a:xfrm>
        </p:grpSpPr>
        <p:grpSp>
          <p:nvGrpSpPr>
            <p:cNvPr id="7" name="组合 6"/>
            <p:cNvGrpSpPr/>
            <p:nvPr/>
          </p:nvGrpSpPr>
          <p:grpSpPr>
            <a:xfrm>
              <a:off x="0" y="153592"/>
              <a:ext cx="8991601" cy="4815020"/>
              <a:chOff x="0" y="271626"/>
              <a:chExt cx="11903529" cy="6374364"/>
            </a:xfrm>
          </p:grpSpPr>
          <p:grpSp>
            <p:nvGrpSpPr>
              <p:cNvPr id="11" name="组合 10"/>
              <p:cNvGrpSpPr/>
              <p:nvPr/>
            </p:nvGrpSpPr>
            <p:grpSpPr>
              <a:xfrm>
                <a:off x="174267" y="323108"/>
                <a:ext cx="11729262" cy="6322882"/>
                <a:chOff x="174267" y="323108"/>
                <a:chExt cx="11729262" cy="6322882"/>
              </a:xfrm>
            </p:grpSpPr>
            <p:cxnSp>
              <p:nvCxnSpPr>
                <p:cNvPr id="18" name="直接连接符 17"/>
                <p:cNvCxnSpPr/>
                <p:nvPr/>
              </p:nvCxnSpPr>
              <p:spPr>
                <a:xfrm>
                  <a:off x="174267" y="323108"/>
                  <a:ext cx="0" cy="6303637"/>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80477" y="6626745"/>
                  <a:ext cx="11723052" cy="18044"/>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11897987" y="570122"/>
                  <a:ext cx="5542" cy="6075868"/>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a:off x="0" y="271626"/>
                <a:ext cx="11086783" cy="523220"/>
                <a:chOff x="0" y="271626"/>
                <a:chExt cx="11086783" cy="523220"/>
              </a:xfrm>
            </p:grpSpPr>
            <p:sp>
              <p:nvSpPr>
                <p:cNvPr id="13" name="流程图: 终止 12"/>
                <p:cNvSpPr/>
                <p:nvPr/>
              </p:nvSpPr>
              <p:spPr>
                <a:xfrm>
                  <a:off x="445178" y="382360"/>
                  <a:ext cx="122663" cy="301752"/>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cxnSp>
              <p:nvCxnSpPr>
                <p:cNvPr id="15" name="直接连接符 14"/>
                <p:cNvCxnSpPr/>
                <p:nvPr/>
              </p:nvCxnSpPr>
              <p:spPr>
                <a:xfrm>
                  <a:off x="4041888" y="505790"/>
                  <a:ext cx="7044895" cy="2118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16" name="流程图: 终止 15"/>
                <p:cNvSpPr/>
                <p:nvPr/>
              </p:nvSpPr>
              <p:spPr>
                <a:xfrm>
                  <a:off x="222589" y="323108"/>
                  <a:ext cx="170550" cy="420255"/>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7" name="流程图: 终止 16"/>
                <p:cNvSpPr/>
                <p:nvPr/>
              </p:nvSpPr>
              <p:spPr>
                <a:xfrm>
                  <a:off x="0" y="271626"/>
                  <a:ext cx="174267" cy="523220"/>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pic>
          <p:nvPicPr>
            <p:cNvPr id="8" name="图片 7"/>
            <p:cNvPicPr>
              <a:picLocks noChangeAspect="1"/>
            </p:cNvPicPr>
            <p:nvPr/>
          </p:nvPicPr>
          <p:blipFill>
            <a:blip r:embed="rId4" cstate="print"/>
            <a:stretch>
              <a:fillRect/>
            </a:stretch>
          </p:blipFill>
          <p:spPr>
            <a:xfrm>
              <a:off x="8405680" y="107551"/>
              <a:ext cx="554701" cy="543033"/>
            </a:xfrm>
            <a:prstGeom prst="rect">
              <a:avLst/>
            </a:prstGeom>
          </p:spPr>
        </p:pic>
        <p:sp>
          <p:nvSpPr>
            <p:cNvPr id="9" name="矩形 8"/>
            <p:cNvSpPr/>
            <p:nvPr/>
          </p:nvSpPr>
          <p:spPr>
            <a:xfrm>
              <a:off x="6697691" y="4805076"/>
              <a:ext cx="2062091" cy="28127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628444" y="4761046"/>
              <a:ext cx="2262158" cy="336695"/>
            </a:xfrm>
            <a:prstGeom prst="rect">
              <a:avLst/>
            </a:prstGeom>
          </p:spPr>
          <p:txBody>
            <a:bodyPr wrap="none">
              <a:spAutoFit/>
            </a:bodyPr>
            <a:lstStyle/>
            <a:p>
              <a:pPr lvl="0" algn="ctr">
                <a:lnSpc>
                  <a:spcPct val="150000"/>
                </a:lnSpc>
                <a:spcBef>
                  <a:spcPct val="0"/>
                </a:spcBef>
                <a:defRPr/>
              </a:pPr>
              <a:r>
                <a:rPr lang="zh-CN" altLang="en-US" sz="1200" spc="600">
                  <a:solidFill>
                    <a:schemeClr val="bg1"/>
                  </a:solidFill>
                  <a:latin typeface="微软雅黑" panose="020B0503020204020204" pitchFamily="34" charset="-122"/>
                  <a:ea typeface="微软雅黑" panose="020B0503020204020204" pitchFamily="34" charset="-122"/>
                </a:rPr>
                <a:t>国家禁毒宣传委员会</a:t>
              </a:r>
              <a:endParaRPr lang="zh-CN" altLang="en-US" sz="1200" spc="600" dirty="0">
                <a:solidFill>
                  <a:schemeClr val="bg1"/>
                </a:solidFill>
                <a:latin typeface="微软雅黑" panose="020B0503020204020204" pitchFamily="34" charset="-122"/>
                <a:ea typeface="微软雅黑" panose="020B0503020204020204" pitchFamily="34" charset="-122"/>
              </a:endParaRPr>
            </a:p>
          </p:txBody>
        </p:sp>
      </p:grpSp>
      <p:sp>
        <p:nvSpPr>
          <p:cNvPr id="21" name="矩形 20"/>
          <p:cNvSpPr/>
          <p:nvPr/>
        </p:nvSpPr>
        <p:spPr>
          <a:xfrm>
            <a:off x="514947" y="39439"/>
            <a:ext cx="2462534" cy="499624"/>
          </a:xfrm>
          <a:prstGeom prst="rect">
            <a:avLst/>
          </a:prstGeom>
        </p:spPr>
        <p:txBody>
          <a:bodyPr wrap="none">
            <a:spAutoFit/>
          </a:bodyPr>
          <a:lstStyle/>
          <a:p>
            <a:pPr lvl="0" algn="ctr">
              <a:lnSpc>
                <a:spcPct val="150000"/>
              </a:lnSpc>
              <a:spcBef>
                <a:spcPct val="0"/>
              </a:spcBef>
              <a:defRPr/>
            </a:pPr>
            <a:r>
              <a:rPr lang="zh-CN" altLang="en-US" sz="2000" dirty="0" smtClean="0">
                <a:latin typeface="微软雅黑" panose="020B0503020204020204" pitchFamily="34" charset="-122"/>
                <a:ea typeface="微软雅黑" panose="020B0503020204020204" pitchFamily="34" charset="-122"/>
              </a:rPr>
              <a:t>珍爱生命   远离毒品</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4750"/>
                                        <p:tgtEl>
                                          <p:spTgt spid="2"/>
                                        </p:tgtEl>
                                      </p:cBhvr>
                                    </p:animEffect>
                                  </p:childTnLst>
                                </p:cTn>
                              </p:par>
                            </p:childTnLst>
                          </p:cTn>
                        </p:par>
                        <p:par>
                          <p:cTn id="12" fill="hold">
                            <p:stCondLst>
                              <p:cond delay="5250"/>
                            </p:stCondLst>
                            <p:childTnLst>
                              <p:par>
                                <p:cTn id="13" presetID="42"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par>
                          <p:cTn id="18" fill="hold">
                            <p:stCondLst>
                              <p:cond delay="6250"/>
                            </p:stCondLst>
                            <p:childTnLst>
                              <p:par>
                                <p:cTn id="19" presetID="16" presetClass="entr" presetSubtype="21"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arn(inVertical)">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821828" y="1465629"/>
            <a:ext cx="4444052" cy="17543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dirty="0">
                <a:latin typeface="宋体" panose="02010600030101010101" pitchFamily="2" charset="-122"/>
              </a:rPr>
              <a:t>吸毒对后代贻害无穷。或是母婴垂直传播成为爱滋病受害者，或是一出生就染上了毒瘾成为小小的“瘾君子”，有的成为了吸毒父母亲毒瘾发作时发泄的对象</a:t>
            </a:r>
            <a:endParaRPr lang="zh-CN" altLang="en-US" dirty="0">
              <a:latin typeface="微软雅黑" panose="020B0503020204020204" pitchFamily="34" charset="-122"/>
              <a:ea typeface="微软雅黑" panose="020B0503020204020204" pitchFamily="34" charset="-122"/>
              <a:sym typeface="Arial" panose="020B0604020202020204" pitchFamily="34" charset="0"/>
            </a:endParaRPr>
          </a:p>
        </p:txBody>
      </p:sp>
      <p:pic>
        <p:nvPicPr>
          <p:cNvPr id="4" name="内容占位符 25603" descr="广东某女生下“海洛因婴儿”。"/>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a:xfrm>
            <a:off x="5817637" y="982611"/>
            <a:ext cx="1956228" cy="1360181"/>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5" name="矩形 4"/>
          <p:cNvSpPr>
            <a:spLocks noChangeArrowheads="1"/>
          </p:cNvSpPr>
          <p:nvPr/>
        </p:nvSpPr>
        <p:spPr bwMode="auto">
          <a:xfrm>
            <a:off x="821828" y="3385412"/>
            <a:ext cx="4310009" cy="8540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100">
                <a:latin typeface="微软雅黑" panose="020B0503020204020204" pitchFamily="34" charset="-122"/>
                <a:ea typeface="微软雅黑" panose="020B0503020204020204" pitchFamily="34" charset="-122"/>
              </a:rPr>
              <a:t>南宁市一名妇女怀孕期间吸食毒品，胎儿在母体中深受其害，一出世就呈现窒息、痉挛状态，此后，母亲哺乳前必须吸食毒品，婴儿才肯进食，否则哭闹不止，严重危及生命。 </a:t>
            </a:r>
            <a:endParaRPr lang="zh-CN" altLang="en-US" sz="1100" dirty="0">
              <a:latin typeface="微软雅黑" panose="020B0503020204020204" pitchFamily="34" charset="-122"/>
              <a:ea typeface="微软雅黑" panose="020B0503020204020204" pitchFamily="34" charset="-122"/>
            </a:endParaRPr>
          </a:p>
        </p:txBody>
      </p:sp>
      <p:sp>
        <p:nvSpPr>
          <p:cNvPr id="6" name="矩形 5"/>
          <p:cNvSpPr>
            <a:spLocks noChangeArrowheads="1"/>
          </p:cNvSpPr>
          <p:nvPr/>
        </p:nvSpPr>
        <p:spPr bwMode="auto">
          <a:xfrm>
            <a:off x="5830055" y="2440766"/>
            <a:ext cx="2191626"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100">
                <a:latin typeface="微软雅黑" panose="020B0503020204020204" pitchFamily="34" charset="-122"/>
                <a:ea typeface="微软雅黑" panose="020B0503020204020204" pitchFamily="34" charset="-122"/>
              </a:rPr>
              <a:t>广东某女生下“海洛因婴儿”。 </a:t>
            </a:r>
            <a:endParaRPr lang="zh-CN" altLang="en-US" sz="1050" dirty="0"/>
          </a:p>
        </p:txBody>
      </p:sp>
      <p:sp>
        <p:nvSpPr>
          <p:cNvPr id="7" name="矩形 6"/>
          <p:cNvSpPr>
            <a:spLocks noChangeArrowheads="1"/>
          </p:cNvSpPr>
          <p:nvPr/>
        </p:nvSpPr>
        <p:spPr bwMode="auto">
          <a:xfrm>
            <a:off x="5737736" y="4274398"/>
            <a:ext cx="2376264" cy="430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100">
                <a:latin typeface="微软雅黑" panose="020B0503020204020204" pitchFamily="34" charset="-122"/>
                <a:ea typeface="微软雅黑" panose="020B0503020204020204" pitchFamily="34" charset="-122"/>
              </a:rPr>
              <a:t>宁夏一对夫妻吸毒败家，将</a:t>
            </a:r>
            <a:r>
              <a:rPr lang="en-US" altLang="zh-CN" sz="1100">
                <a:latin typeface="微软雅黑" panose="020B0503020204020204" pitchFamily="34" charset="-122"/>
                <a:ea typeface="微软雅黑" panose="020B0503020204020204" pitchFamily="34" charset="-122"/>
              </a:rPr>
              <a:t>5</a:t>
            </a:r>
            <a:r>
              <a:rPr lang="zh-CN" altLang="en-US" sz="1100">
                <a:latin typeface="微软雅黑" panose="020B0503020204020204" pitchFamily="34" charset="-122"/>
                <a:ea typeface="微软雅黑" panose="020B0503020204020204" pitchFamily="34" charset="-122"/>
              </a:rPr>
              <a:t>岁的孩子托付给一名男子，孩子惨遭毒打。 </a:t>
            </a:r>
            <a:endParaRPr lang="zh-CN" altLang="en-US" sz="1050" dirty="0"/>
          </a:p>
        </p:txBody>
      </p:sp>
      <p:pic>
        <p:nvPicPr>
          <p:cNvPr id="8" name="内容占位符 25608" descr="宁夏一对夫妻吸毒败家，将5岁孩子托付给一名男子，孩子惨遭毒打"/>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b="21249"/>
          <a:stretch>
            <a:fillRect/>
          </a:stretch>
        </p:blipFill>
        <p:spPr>
          <a:xfrm>
            <a:off x="5842518" y="3010112"/>
            <a:ext cx="1906465" cy="10668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grpSp>
        <p:nvGrpSpPr>
          <p:cNvPr id="9" name="组合 8"/>
          <p:cNvGrpSpPr/>
          <p:nvPr/>
        </p:nvGrpSpPr>
        <p:grpSpPr>
          <a:xfrm>
            <a:off x="0" y="107551"/>
            <a:ext cx="8991601" cy="4990190"/>
            <a:chOff x="0" y="107551"/>
            <a:chExt cx="8991601" cy="4990190"/>
          </a:xfrm>
        </p:grpSpPr>
        <p:grpSp>
          <p:nvGrpSpPr>
            <p:cNvPr id="10" name="组合 9"/>
            <p:cNvGrpSpPr/>
            <p:nvPr/>
          </p:nvGrpSpPr>
          <p:grpSpPr>
            <a:xfrm>
              <a:off x="0" y="153592"/>
              <a:ext cx="8991601" cy="4815020"/>
              <a:chOff x="0" y="271626"/>
              <a:chExt cx="11903529" cy="6374364"/>
            </a:xfrm>
          </p:grpSpPr>
          <p:grpSp>
            <p:nvGrpSpPr>
              <p:cNvPr id="14" name="组合 13"/>
              <p:cNvGrpSpPr/>
              <p:nvPr/>
            </p:nvGrpSpPr>
            <p:grpSpPr>
              <a:xfrm>
                <a:off x="174267" y="323108"/>
                <a:ext cx="11729262" cy="6322882"/>
                <a:chOff x="174267" y="323108"/>
                <a:chExt cx="11729262" cy="6322882"/>
              </a:xfrm>
            </p:grpSpPr>
            <p:cxnSp>
              <p:nvCxnSpPr>
                <p:cNvPr id="21" name="直接连接符 20"/>
                <p:cNvCxnSpPr/>
                <p:nvPr/>
              </p:nvCxnSpPr>
              <p:spPr>
                <a:xfrm>
                  <a:off x="174267" y="323108"/>
                  <a:ext cx="0" cy="6303637"/>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80477" y="6626745"/>
                  <a:ext cx="11723052" cy="18044"/>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11897987" y="570122"/>
                  <a:ext cx="5542" cy="6075868"/>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15" name="组合 14"/>
              <p:cNvGrpSpPr/>
              <p:nvPr/>
            </p:nvGrpSpPr>
            <p:grpSpPr>
              <a:xfrm>
                <a:off x="0" y="271626"/>
                <a:ext cx="11086783" cy="523220"/>
                <a:chOff x="0" y="271626"/>
                <a:chExt cx="11086783" cy="523220"/>
              </a:xfrm>
            </p:grpSpPr>
            <p:sp>
              <p:nvSpPr>
                <p:cNvPr id="16" name="流程图: 终止 15"/>
                <p:cNvSpPr/>
                <p:nvPr/>
              </p:nvSpPr>
              <p:spPr>
                <a:xfrm>
                  <a:off x="445178" y="382360"/>
                  <a:ext cx="122663" cy="301752"/>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cxnSp>
              <p:nvCxnSpPr>
                <p:cNvPr id="18" name="直接连接符 17"/>
                <p:cNvCxnSpPr/>
                <p:nvPr/>
              </p:nvCxnSpPr>
              <p:spPr>
                <a:xfrm>
                  <a:off x="4041888" y="505790"/>
                  <a:ext cx="7044895" cy="2118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19" name="流程图: 终止 18"/>
                <p:cNvSpPr/>
                <p:nvPr/>
              </p:nvSpPr>
              <p:spPr>
                <a:xfrm>
                  <a:off x="222589" y="323108"/>
                  <a:ext cx="170550" cy="420255"/>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0" name="流程图: 终止 19"/>
                <p:cNvSpPr/>
                <p:nvPr/>
              </p:nvSpPr>
              <p:spPr>
                <a:xfrm>
                  <a:off x="0" y="271626"/>
                  <a:ext cx="174267" cy="523220"/>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pic>
          <p:nvPicPr>
            <p:cNvPr id="11" name="图片 10"/>
            <p:cNvPicPr>
              <a:picLocks noChangeAspect="1"/>
            </p:cNvPicPr>
            <p:nvPr/>
          </p:nvPicPr>
          <p:blipFill>
            <a:blip r:embed="rId5" cstate="print"/>
            <a:stretch>
              <a:fillRect/>
            </a:stretch>
          </p:blipFill>
          <p:spPr>
            <a:xfrm>
              <a:off x="8405680" y="107551"/>
              <a:ext cx="554701" cy="543033"/>
            </a:xfrm>
            <a:prstGeom prst="rect">
              <a:avLst/>
            </a:prstGeom>
          </p:spPr>
        </p:pic>
        <p:sp>
          <p:nvSpPr>
            <p:cNvPr id="12" name="矩形 11"/>
            <p:cNvSpPr/>
            <p:nvPr/>
          </p:nvSpPr>
          <p:spPr>
            <a:xfrm>
              <a:off x="6697691" y="4805076"/>
              <a:ext cx="2062091" cy="28127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6628444" y="4761046"/>
              <a:ext cx="2262158" cy="336695"/>
            </a:xfrm>
            <a:prstGeom prst="rect">
              <a:avLst/>
            </a:prstGeom>
          </p:spPr>
          <p:txBody>
            <a:bodyPr wrap="none">
              <a:spAutoFit/>
            </a:bodyPr>
            <a:lstStyle/>
            <a:p>
              <a:pPr lvl="0" algn="ctr">
                <a:lnSpc>
                  <a:spcPct val="150000"/>
                </a:lnSpc>
                <a:spcBef>
                  <a:spcPct val="0"/>
                </a:spcBef>
                <a:defRPr/>
              </a:pPr>
              <a:r>
                <a:rPr lang="zh-CN" altLang="en-US" sz="1200" spc="600">
                  <a:solidFill>
                    <a:schemeClr val="bg1"/>
                  </a:solidFill>
                  <a:latin typeface="微软雅黑" panose="020B0503020204020204" pitchFamily="34" charset="-122"/>
                  <a:ea typeface="微软雅黑" panose="020B0503020204020204" pitchFamily="34" charset="-122"/>
                </a:rPr>
                <a:t>国家禁毒宣传委员会</a:t>
              </a:r>
              <a:endParaRPr lang="zh-CN" altLang="en-US" sz="1200" spc="600" dirty="0">
                <a:solidFill>
                  <a:schemeClr val="bg1"/>
                </a:solidFill>
                <a:latin typeface="微软雅黑" panose="020B0503020204020204" pitchFamily="34" charset="-122"/>
                <a:ea typeface="微软雅黑" panose="020B0503020204020204" pitchFamily="34" charset="-122"/>
              </a:endParaRPr>
            </a:p>
          </p:txBody>
        </p:sp>
      </p:grpSp>
      <p:sp>
        <p:nvSpPr>
          <p:cNvPr id="24" name="矩形 23"/>
          <p:cNvSpPr/>
          <p:nvPr/>
        </p:nvSpPr>
        <p:spPr>
          <a:xfrm>
            <a:off x="514947" y="39439"/>
            <a:ext cx="2462534" cy="499624"/>
          </a:xfrm>
          <a:prstGeom prst="rect">
            <a:avLst/>
          </a:prstGeom>
        </p:spPr>
        <p:txBody>
          <a:bodyPr wrap="none">
            <a:spAutoFit/>
          </a:bodyPr>
          <a:lstStyle/>
          <a:p>
            <a:pPr lvl="0" algn="ctr">
              <a:lnSpc>
                <a:spcPct val="150000"/>
              </a:lnSpc>
              <a:spcBef>
                <a:spcPct val="0"/>
              </a:spcBef>
              <a:defRPr/>
            </a:pPr>
            <a:r>
              <a:rPr lang="zh-CN" altLang="en-US" sz="2000" dirty="0" smtClean="0">
                <a:latin typeface="微软雅黑" panose="020B0503020204020204" pitchFamily="34" charset="-122"/>
                <a:ea typeface="微软雅黑" panose="020B0503020204020204" pitchFamily="34" charset="-122"/>
              </a:rPr>
              <a:t>珍爱生命   远离毒品</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3900"/>
                            </p:stCondLst>
                            <p:childTnLst>
                              <p:par>
                                <p:cTn id="13" presetID="22"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3750"/>
                                        <p:tgtEl>
                                          <p:spTgt spid="5"/>
                                        </p:tgtEl>
                                      </p:cBhvr>
                                    </p:animEffect>
                                  </p:childTnLst>
                                </p:cTn>
                              </p:par>
                              <p:par>
                                <p:cTn id="16" presetID="42"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childTnLst>
                          </p:cTn>
                        </p:par>
                        <p:par>
                          <p:cTn id="26" fill="hold">
                            <p:stCondLst>
                              <p:cond delay="7650"/>
                            </p:stCondLst>
                            <p:childTnLst>
                              <p:par>
                                <p:cTn id="27" presetID="24" presetClass="entr" presetSubtype="0"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to="" calcmode="lin" valueType="num">
                                      <p:cBhvr>
                                        <p:cTn id="29" dur="1" fill="hold"/>
                                        <p:tgtEl>
                                          <p:spTgt spid="6"/>
                                        </p:tgtEl>
                                      </p:cBhvr>
                                    </p:anim>
                                  </p:childTnLst>
                                </p:cTn>
                              </p:par>
                            </p:childTnLst>
                          </p:cTn>
                        </p:par>
                        <p:par>
                          <p:cTn id="30" fill="hold">
                            <p:stCondLst>
                              <p:cond delay="7650"/>
                            </p:stCondLst>
                            <p:childTnLst>
                              <p:par>
                                <p:cTn id="31" presetID="24" presetClass="entr" presetSubtype="0"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to="" calcmode="lin" valueType="num">
                                      <p:cBhvr>
                                        <p:cTn id="33" dur="1" fill="hold"/>
                                        <p:tgtEl>
                                          <p:spTgt spid="7"/>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p:nvPr/>
        </p:nvSpPr>
        <p:spPr>
          <a:xfrm>
            <a:off x="1752600" y="819150"/>
            <a:ext cx="5831888" cy="1800200"/>
          </a:xfrm>
          <a:prstGeom prst="rect">
            <a:avLst/>
          </a:prstGeom>
          <a:noFill/>
          <a:ln>
            <a:solidFill>
              <a:srgbClr val="E91E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ea typeface="Roboto" panose="02000000000000000000" pitchFamily="2" charset="0"/>
            </a:endParaRPr>
          </a:p>
        </p:txBody>
      </p:sp>
      <p:sp>
        <p:nvSpPr>
          <p:cNvPr id="3" name="TextBox 15"/>
          <p:cNvSpPr txBox="1"/>
          <p:nvPr/>
        </p:nvSpPr>
        <p:spPr>
          <a:xfrm>
            <a:off x="2138832" y="1146535"/>
            <a:ext cx="5013608" cy="1344721"/>
          </a:xfrm>
          <a:prstGeom prst="rect">
            <a:avLst/>
          </a:prstGeom>
          <a:noFill/>
        </p:spPr>
        <p:txBody>
          <a:bodyPr wrap="square" lIns="74415" tIns="37208" rIns="74415" bIns="37208" rtlCol="0">
            <a:spAutoFit/>
          </a:bodyPr>
          <a:lstStyle/>
          <a:p>
            <a:pPr>
              <a:lnSpc>
                <a:spcPct val="150000"/>
              </a:lnSpc>
            </a:pPr>
            <a:r>
              <a:rPr lang="zh-CN" altLang="en-US" sz="1100" b="1">
                <a:latin typeface="仿宋" panose="02010609060101010101" pitchFamily="49" charset="-122"/>
                <a:ea typeface="仿宋" panose="02010609060101010101" pitchFamily="49" charset="-122"/>
              </a:rPr>
              <a:t> 吸毒和犯罪是一对孪生兄弟。吸毒者在耗尽个人和家庭钱财后就会铤而走险，走上违法犯罪的道路，进行以贩并吸、贪污、诈骗、盗窃、抢劫、凶杀等犯罪活动。美国政府调查表明吸毒者用于购买海洛因的钱款中</a:t>
            </a:r>
            <a:r>
              <a:rPr lang="en-US" altLang="zh-CN" sz="1100" b="1">
                <a:latin typeface="仿宋" panose="02010609060101010101" pitchFamily="49" charset="-122"/>
                <a:ea typeface="仿宋" panose="02010609060101010101" pitchFamily="49" charset="-122"/>
              </a:rPr>
              <a:t>20%</a:t>
            </a:r>
            <a:r>
              <a:rPr lang="zh-CN" altLang="en-US" sz="1100" b="1">
                <a:latin typeface="仿宋" panose="02010609060101010101" pitchFamily="49" charset="-122"/>
                <a:ea typeface="仿宋" panose="02010609060101010101" pitchFamily="49" charset="-122"/>
              </a:rPr>
              <a:t>是抢劫获得的，</a:t>
            </a:r>
            <a:r>
              <a:rPr lang="en-US" altLang="zh-CN" sz="1100" b="1">
                <a:latin typeface="仿宋" panose="02010609060101010101" pitchFamily="49" charset="-122"/>
                <a:ea typeface="仿宋" panose="02010609060101010101" pitchFamily="49" charset="-122"/>
              </a:rPr>
              <a:t>45%</a:t>
            </a:r>
            <a:r>
              <a:rPr lang="zh-CN" altLang="en-US" sz="1100" b="1">
                <a:latin typeface="仿宋" panose="02010609060101010101" pitchFamily="49" charset="-122"/>
                <a:ea typeface="仿宋" panose="02010609060101010101" pitchFamily="49" charset="-122"/>
              </a:rPr>
              <a:t>来源于贩毒，</a:t>
            </a:r>
            <a:r>
              <a:rPr lang="en-US" altLang="zh-CN" sz="1100" b="1">
                <a:latin typeface="仿宋" panose="02010609060101010101" pitchFamily="49" charset="-122"/>
                <a:ea typeface="仿宋" panose="02010609060101010101" pitchFamily="49" charset="-122"/>
              </a:rPr>
              <a:t>17%</a:t>
            </a:r>
            <a:r>
              <a:rPr lang="zh-CN" altLang="en-US" sz="1100" b="1">
                <a:latin typeface="仿宋" panose="02010609060101010101" pitchFamily="49" charset="-122"/>
                <a:ea typeface="仿宋" panose="02010609060101010101" pitchFamily="49" charset="-122"/>
              </a:rPr>
              <a:t>来自卖淫，</a:t>
            </a:r>
            <a:r>
              <a:rPr lang="en-US" altLang="zh-CN" sz="1100" b="1">
                <a:latin typeface="仿宋" panose="02010609060101010101" pitchFamily="49" charset="-122"/>
                <a:ea typeface="仿宋" panose="02010609060101010101" pitchFamily="49" charset="-122"/>
              </a:rPr>
              <a:t>12%</a:t>
            </a:r>
            <a:r>
              <a:rPr lang="zh-CN" altLang="en-US" sz="1100" b="1">
                <a:latin typeface="仿宋" panose="02010609060101010101" pitchFamily="49" charset="-122"/>
                <a:ea typeface="仿宋" panose="02010609060101010101" pitchFamily="49" charset="-122"/>
              </a:rPr>
              <a:t>来自盗窃，即总计约</a:t>
            </a:r>
            <a:r>
              <a:rPr lang="en-US" altLang="zh-CN" sz="1100" b="1">
                <a:latin typeface="仿宋" panose="02010609060101010101" pitchFamily="49" charset="-122"/>
                <a:ea typeface="仿宋" panose="02010609060101010101" pitchFamily="49" charset="-122"/>
              </a:rPr>
              <a:t>94%</a:t>
            </a:r>
            <a:r>
              <a:rPr lang="zh-CN" altLang="en-US" sz="1100" b="1">
                <a:latin typeface="仿宋" panose="02010609060101010101" pitchFamily="49" charset="-122"/>
                <a:ea typeface="仿宋" panose="02010609060101010101" pitchFamily="49" charset="-122"/>
              </a:rPr>
              <a:t>的毒资来自刑事犯罪活动。 </a:t>
            </a:r>
            <a:endPar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TextBox 16"/>
          <p:cNvSpPr txBox="1"/>
          <p:nvPr/>
        </p:nvSpPr>
        <p:spPr>
          <a:xfrm>
            <a:off x="2138832" y="905986"/>
            <a:ext cx="1493600" cy="321364"/>
          </a:xfrm>
          <a:prstGeom prst="rect">
            <a:avLst/>
          </a:prstGeom>
          <a:noFill/>
        </p:spPr>
        <p:txBody>
          <a:bodyPr wrap="none" lIns="74415" tIns="37208" rIns="74415" bIns="37208" rtlCol="0">
            <a:spAutoFit/>
          </a:bodyPr>
          <a:lstStyle/>
          <a:p>
            <a:r>
              <a:rPr lang="zh-CN" altLang="en-US" sz="1600" b="1">
                <a:solidFill>
                  <a:srgbClr val="FF3300"/>
                </a:solidFill>
                <a:latin typeface="黑体" panose="02010609060101010101" charset="-122"/>
              </a:rPr>
              <a:t>诱发刑事犯罪 </a:t>
            </a:r>
            <a:endParaRPr lang="zh-CN" altLang="en-US" sz="1600" dirty="0">
              <a:latin typeface="黑体" panose="02010609060101010101" charset="-122"/>
              <a:ea typeface="黑体" panose="02010609060101010101" charset="-122"/>
            </a:endParaRPr>
          </a:p>
        </p:txBody>
      </p:sp>
      <p:sp>
        <p:nvSpPr>
          <p:cNvPr id="5" name="Rectangle 5"/>
          <p:cNvSpPr/>
          <p:nvPr/>
        </p:nvSpPr>
        <p:spPr>
          <a:xfrm>
            <a:off x="1752600" y="2946735"/>
            <a:ext cx="4462975" cy="1584176"/>
          </a:xfrm>
          <a:prstGeom prst="rect">
            <a:avLst/>
          </a:prstGeom>
          <a:noFill/>
          <a:ln>
            <a:solidFill>
              <a:srgbClr val="E91E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ea typeface="Roboto" panose="02000000000000000000" pitchFamily="2" charset="0"/>
            </a:endParaRPr>
          </a:p>
        </p:txBody>
      </p:sp>
      <p:sp>
        <p:nvSpPr>
          <p:cNvPr id="6" name="TextBox 15"/>
          <p:cNvSpPr txBox="1"/>
          <p:nvPr/>
        </p:nvSpPr>
        <p:spPr>
          <a:xfrm>
            <a:off x="2091606" y="3464641"/>
            <a:ext cx="4098844" cy="862859"/>
          </a:xfrm>
          <a:prstGeom prst="rect">
            <a:avLst/>
          </a:prstGeom>
          <a:noFill/>
        </p:spPr>
        <p:txBody>
          <a:bodyPr wrap="square" lIns="74415" tIns="37208" rIns="74415" bIns="37208" rtlCol="0">
            <a:spAutoFit/>
          </a:bodyPr>
          <a:lstStyle/>
          <a:p>
            <a:pPr>
              <a:lnSpc>
                <a:spcPct val="150000"/>
              </a:lnSpc>
            </a:pPr>
            <a:r>
              <a:rPr lang="zh-CN" altLang="en-US" sz="1200">
                <a:latin typeface="仿宋" panose="02010609060101010101" pitchFamily="49" charset="-122"/>
                <a:ea typeface="仿宋" panose="02010609060101010101" pitchFamily="49" charset="-122"/>
              </a:rPr>
              <a:t>吸毒败坏社会风气，腐蚀人的灵魂，摧毁民族精神，</a:t>
            </a:r>
          </a:p>
          <a:p>
            <a:pPr>
              <a:lnSpc>
                <a:spcPct val="150000"/>
              </a:lnSpc>
            </a:pPr>
            <a:r>
              <a:rPr lang="zh-CN" altLang="en-US" sz="1200">
                <a:latin typeface="仿宋" panose="02010609060101010101" pitchFamily="49" charset="-122"/>
                <a:ea typeface="仿宋" panose="02010609060101010101" pitchFamily="49" charset="-122"/>
              </a:rPr>
              <a:t>这已成为全世界普遍的问题。据调查，我国</a:t>
            </a:r>
            <a:r>
              <a:rPr lang="en-US" altLang="zh-CN" sz="1200">
                <a:latin typeface="仿宋" panose="02010609060101010101" pitchFamily="49" charset="-122"/>
                <a:ea typeface="仿宋" panose="02010609060101010101" pitchFamily="49" charset="-122"/>
              </a:rPr>
              <a:t>80%</a:t>
            </a:r>
            <a:r>
              <a:rPr lang="zh-CN" altLang="en-US" sz="1200">
                <a:latin typeface="仿宋" panose="02010609060101010101" pitchFamily="49" charset="-122"/>
                <a:ea typeface="仿宋" panose="02010609060101010101" pitchFamily="49" charset="-122"/>
              </a:rPr>
              <a:t>的女吸毒</a:t>
            </a:r>
          </a:p>
          <a:p>
            <a:pPr>
              <a:lnSpc>
                <a:spcPct val="150000"/>
              </a:lnSpc>
            </a:pPr>
            <a:r>
              <a:rPr lang="zh-CN" altLang="en-US" sz="1200">
                <a:latin typeface="仿宋" panose="02010609060101010101" pitchFamily="49" charset="-122"/>
                <a:ea typeface="仿宋" panose="02010609060101010101" pitchFamily="49" charset="-122"/>
              </a:rPr>
              <a:t>人员靠卖淫维持吸毒消费。　 </a:t>
            </a:r>
            <a:endParaRPr lang="zh-CN" altLang="en-US" sz="1200" b="1" dirty="0">
              <a:latin typeface="黑体" panose="02010609060101010101" charset="-122"/>
              <a:ea typeface="黑体" panose="02010609060101010101" charset="-122"/>
            </a:endParaRPr>
          </a:p>
        </p:txBody>
      </p:sp>
      <p:sp>
        <p:nvSpPr>
          <p:cNvPr id="7" name="TextBox 16"/>
          <p:cNvSpPr txBox="1"/>
          <p:nvPr/>
        </p:nvSpPr>
        <p:spPr>
          <a:xfrm>
            <a:off x="2138832" y="3033571"/>
            <a:ext cx="1495203" cy="321364"/>
          </a:xfrm>
          <a:prstGeom prst="rect">
            <a:avLst/>
          </a:prstGeom>
          <a:noFill/>
        </p:spPr>
        <p:txBody>
          <a:bodyPr wrap="none" lIns="74415" tIns="37208" rIns="74415" bIns="37208" rtlCol="0">
            <a:spAutoFit/>
          </a:bodyPr>
          <a:lstStyle/>
          <a:p>
            <a:r>
              <a:rPr lang="zh-CN" altLang="en-US" sz="1600" b="1">
                <a:solidFill>
                  <a:srgbClr val="FF3300"/>
                </a:solidFill>
                <a:latin typeface="黑体" panose="02010609060101010101" charset="-122"/>
              </a:rPr>
              <a:t>败坏社会风气 </a:t>
            </a:r>
            <a:endParaRPr lang="zh-CN" altLang="en-US" sz="1600" b="1" dirty="0">
              <a:solidFill>
                <a:srgbClr val="FF3300"/>
              </a:solidFill>
              <a:latin typeface="黑体" panose="02010609060101010101" charset="-122"/>
              <a:ea typeface="黑体" panose="02010609060101010101" charset="-122"/>
            </a:endParaRPr>
          </a:p>
        </p:txBody>
      </p:sp>
      <p:grpSp>
        <p:nvGrpSpPr>
          <p:cNvPr id="8" name="组合 7"/>
          <p:cNvGrpSpPr/>
          <p:nvPr/>
        </p:nvGrpSpPr>
        <p:grpSpPr>
          <a:xfrm>
            <a:off x="0" y="107551"/>
            <a:ext cx="8991601" cy="4990190"/>
            <a:chOff x="0" y="107551"/>
            <a:chExt cx="8991601" cy="4990190"/>
          </a:xfrm>
        </p:grpSpPr>
        <p:grpSp>
          <p:nvGrpSpPr>
            <p:cNvPr id="9" name="组合 8"/>
            <p:cNvGrpSpPr/>
            <p:nvPr/>
          </p:nvGrpSpPr>
          <p:grpSpPr>
            <a:xfrm>
              <a:off x="0" y="153592"/>
              <a:ext cx="8991601" cy="4815020"/>
              <a:chOff x="0" y="271626"/>
              <a:chExt cx="11903529" cy="6374364"/>
            </a:xfrm>
          </p:grpSpPr>
          <p:grpSp>
            <p:nvGrpSpPr>
              <p:cNvPr id="13" name="组合 12"/>
              <p:cNvGrpSpPr/>
              <p:nvPr/>
            </p:nvGrpSpPr>
            <p:grpSpPr>
              <a:xfrm>
                <a:off x="174267" y="323108"/>
                <a:ext cx="11729262" cy="6322882"/>
                <a:chOff x="174267" y="323108"/>
                <a:chExt cx="11729262" cy="6322882"/>
              </a:xfrm>
            </p:grpSpPr>
            <p:cxnSp>
              <p:nvCxnSpPr>
                <p:cNvPr id="20" name="直接连接符 19"/>
                <p:cNvCxnSpPr/>
                <p:nvPr/>
              </p:nvCxnSpPr>
              <p:spPr>
                <a:xfrm>
                  <a:off x="174267" y="323108"/>
                  <a:ext cx="0" cy="6303637"/>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80477" y="6626745"/>
                  <a:ext cx="11723052" cy="18044"/>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11897987" y="570122"/>
                  <a:ext cx="5542" cy="6075868"/>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0" y="271626"/>
                <a:ext cx="11086783" cy="523220"/>
                <a:chOff x="0" y="271626"/>
                <a:chExt cx="11086783" cy="523220"/>
              </a:xfrm>
            </p:grpSpPr>
            <p:sp>
              <p:nvSpPr>
                <p:cNvPr id="15" name="流程图: 终止 14"/>
                <p:cNvSpPr/>
                <p:nvPr/>
              </p:nvSpPr>
              <p:spPr>
                <a:xfrm>
                  <a:off x="445178" y="382360"/>
                  <a:ext cx="122663" cy="301752"/>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cxnSp>
              <p:nvCxnSpPr>
                <p:cNvPr id="17" name="直接连接符 16"/>
                <p:cNvCxnSpPr/>
                <p:nvPr/>
              </p:nvCxnSpPr>
              <p:spPr>
                <a:xfrm>
                  <a:off x="4041888" y="505790"/>
                  <a:ext cx="7044895" cy="2118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18" name="流程图: 终止 17"/>
                <p:cNvSpPr/>
                <p:nvPr/>
              </p:nvSpPr>
              <p:spPr>
                <a:xfrm>
                  <a:off x="222589" y="323108"/>
                  <a:ext cx="170550" cy="420255"/>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9" name="流程图: 终止 18"/>
                <p:cNvSpPr/>
                <p:nvPr/>
              </p:nvSpPr>
              <p:spPr>
                <a:xfrm>
                  <a:off x="0" y="271626"/>
                  <a:ext cx="174267" cy="523220"/>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pic>
          <p:nvPicPr>
            <p:cNvPr id="10" name="图片 9"/>
            <p:cNvPicPr>
              <a:picLocks noChangeAspect="1"/>
            </p:cNvPicPr>
            <p:nvPr/>
          </p:nvPicPr>
          <p:blipFill>
            <a:blip r:embed="rId3" cstate="print"/>
            <a:stretch>
              <a:fillRect/>
            </a:stretch>
          </p:blipFill>
          <p:spPr>
            <a:xfrm>
              <a:off x="8405680" y="107551"/>
              <a:ext cx="554701" cy="543033"/>
            </a:xfrm>
            <a:prstGeom prst="rect">
              <a:avLst/>
            </a:prstGeom>
          </p:spPr>
        </p:pic>
        <p:sp>
          <p:nvSpPr>
            <p:cNvPr id="11" name="矩形 10"/>
            <p:cNvSpPr/>
            <p:nvPr/>
          </p:nvSpPr>
          <p:spPr>
            <a:xfrm>
              <a:off x="6697691" y="4805076"/>
              <a:ext cx="2062091" cy="28127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628444" y="4761046"/>
              <a:ext cx="2262158" cy="336695"/>
            </a:xfrm>
            <a:prstGeom prst="rect">
              <a:avLst/>
            </a:prstGeom>
          </p:spPr>
          <p:txBody>
            <a:bodyPr wrap="none">
              <a:spAutoFit/>
            </a:bodyPr>
            <a:lstStyle/>
            <a:p>
              <a:pPr lvl="0" algn="ctr">
                <a:lnSpc>
                  <a:spcPct val="150000"/>
                </a:lnSpc>
                <a:spcBef>
                  <a:spcPct val="0"/>
                </a:spcBef>
                <a:defRPr/>
              </a:pPr>
              <a:r>
                <a:rPr lang="zh-CN" altLang="en-US" sz="1200" spc="600">
                  <a:solidFill>
                    <a:schemeClr val="bg1"/>
                  </a:solidFill>
                  <a:latin typeface="微软雅黑" panose="020B0503020204020204" pitchFamily="34" charset="-122"/>
                  <a:ea typeface="微软雅黑" panose="020B0503020204020204" pitchFamily="34" charset="-122"/>
                </a:rPr>
                <a:t>国家禁毒宣传委员会</a:t>
              </a:r>
              <a:endParaRPr lang="zh-CN" altLang="en-US" sz="1200" spc="600" dirty="0">
                <a:solidFill>
                  <a:schemeClr val="bg1"/>
                </a:solidFill>
                <a:latin typeface="微软雅黑" panose="020B0503020204020204" pitchFamily="34" charset="-122"/>
                <a:ea typeface="微软雅黑" panose="020B0503020204020204" pitchFamily="34" charset="-122"/>
              </a:endParaRPr>
            </a:p>
          </p:txBody>
        </p:sp>
      </p:grpSp>
      <p:sp>
        <p:nvSpPr>
          <p:cNvPr id="23" name="矩形 22"/>
          <p:cNvSpPr/>
          <p:nvPr/>
        </p:nvSpPr>
        <p:spPr>
          <a:xfrm>
            <a:off x="514947" y="39439"/>
            <a:ext cx="2462534" cy="499624"/>
          </a:xfrm>
          <a:prstGeom prst="rect">
            <a:avLst/>
          </a:prstGeom>
        </p:spPr>
        <p:txBody>
          <a:bodyPr wrap="none">
            <a:spAutoFit/>
          </a:bodyPr>
          <a:lstStyle/>
          <a:p>
            <a:pPr lvl="0" algn="ctr">
              <a:lnSpc>
                <a:spcPct val="150000"/>
              </a:lnSpc>
              <a:spcBef>
                <a:spcPct val="0"/>
              </a:spcBef>
              <a:defRPr/>
            </a:pPr>
            <a:r>
              <a:rPr lang="zh-CN" altLang="en-US" sz="2000" dirty="0" smtClean="0">
                <a:latin typeface="微软雅黑" panose="020B0503020204020204" pitchFamily="34" charset="-122"/>
                <a:ea typeface="微软雅黑" panose="020B0503020204020204" pitchFamily="34" charset="-122"/>
              </a:rPr>
              <a:t>珍爱生命   远离毒品</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25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par>
                                <p:cTn id="20" presetID="2" presetClass="entr" presetSubtype="8" fill="hold" grpId="0" nodeType="withEffect">
                                  <p:stCondLst>
                                    <p:cond delay="50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0-#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par>
                          <p:cTn id="24" fill="hold">
                            <p:stCondLst>
                              <p:cond delay="2250"/>
                            </p:stCondLst>
                            <p:childTnLst>
                              <p:par>
                                <p:cTn id="25" presetID="17" presetClass="entr" presetSubtype="1" fill="hold" grpId="0" nodeType="afterEffect">
                                  <p:stCondLst>
                                    <p:cond delay="0"/>
                                  </p:stCondLst>
                                  <p:iterate type="lt">
                                    <p:tmPct val="40000"/>
                                  </p:iterate>
                                  <p:childTnLst>
                                    <p:set>
                                      <p:cBhvr>
                                        <p:cTn id="26" dur="1" fill="hold">
                                          <p:stCondLst>
                                            <p:cond delay="0"/>
                                          </p:stCondLst>
                                        </p:cTn>
                                        <p:tgtEl>
                                          <p:spTgt spid="7"/>
                                        </p:tgtEl>
                                        <p:attrNameLst>
                                          <p:attrName>style.visibility</p:attrName>
                                        </p:attrNameLst>
                                      </p:cBhvr>
                                      <p:to>
                                        <p:strVal val="visible"/>
                                      </p:to>
                                    </p:set>
                                    <p:anim calcmode="lin" valueType="num">
                                      <p:cBhvr>
                                        <p:cTn id="27" dur="250" fill="hold"/>
                                        <p:tgtEl>
                                          <p:spTgt spid="7"/>
                                        </p:tgtEl>
                                        <p:attrNameLst>
                                          <p:attrName>ppt_x</p:attrName>
                                        </p:attrNameLst>
                                      </p:cBhvr>
                                      <p:tavLst>
                                        <p:tav tm="0">
                                          <p:val>
                                            <p:strVal val="#ppt_x"/>
                                          </p:val>
                                        </p:tav>
                                        <p:tav tm="100000">
                                          <p:val>
                                            <p:strVal val="#ppt_x"/>
                                          </p:val>
                                        </p:tav>
                                      </p:tavLst>
                                    </p:anim>
                                    <p:anim calcmode="lin" valueType="num">
                                      <p:cBhvr>
                                        <p:cTn id="28" dur="250" fill="hold"/>
                                        <p:tgtEl>
                                          <p:spTgt spid="7"/>
                                        </p:tgtEl>
                                        <p:attrNameLst>
                                          <p:attrName>ppt_y</p:attrName>
                                        </p:attrNameLst>
                                      </p:cBhvr>
                                      <p:tavLst>
                                        <p:tav tm="0">
                                          <p:val>
                                            <p:strVal val="#ppt_y-#ppt_h/2"/>
                                          </p:val>
                                        </p:tav>
                                        <p:tav tm="100000">
                                          <p:val>
                                            <p:strVal val="#ppt_y"/>
                                          </p:val>
                                        </p:tav>
                                      </p:tavLst>
                                    </p:anim>
                                    <p:anim calcmode="lin" valueType="num">
                                      <p:cBhvr>
                                        <p:cTn id="29" dur="250" fill="hold"/>
                                        <p:tgtEl>
                                          <p:spTgt spid="7"/>
                                        </p:tgtEl>
                                        <p:attrNameLst>
                                          <p:attrName>ppt_w</p:attrName>
                                        </p:attrNameLst>
                                      </p:cBhvr>
                                      <p:tavLst>
                                        <p:tav tm="0">
                                          <p:val>
                                            <p:strVal val="#ppt_w"/>
                                          </p:val>
                                        </p:tav>
                                        <p:tav tm="100000">
                                          <p:val>
                                            <p:strVal val="#ppt_w"/>
                                          </p:val>
                                        </p:tav>
                                      </p:tavLst>
                                    </p:anim>
                                    <p:anim calcmode="lin" valueType="num">
                                      <p:cBhvr>
                                        <p:cTn id="30" dur="250" fill="hold"/>
                                        <p:tgtEl>
                                          <p:spTgt spid="7"/>
                                        </p:tgtEl>
                                        <p:attrNameLst>
                                          <p:attrName>ppt_h</p:attrName>
                                        </p:attrNameLst>
                                      </p:cBhvr>
                                      <p:tavLst>
                                        <p:tav tm="0">
                                          <p:val>
                                            <p:fltVal val="0"/>
                                          </p:val>
                                        </p:tav>
                                        <p:tav tm="100000">
                                          <p:val>
                                            <p:strVal val="#ppt_h"/>
                                          </p:val>
                                        </p:tav>
                                      </p:tavLst>
                                    </p:anim>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left)">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6"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15"/>
          <p:cNvSpPr txBox="1"/>
          <p:nvPr/>
        </p:nvSpPr>
        <p:spPr>
          <a:xfrm>
            <a:off x="3276600" y="2266950"/>
            <a:ext cx="2605316" cy="707886"/>
          </a:xfrm>
          <a:prstGeom prst="rect">
            <a:avLst/>
          </a:prstGeom>
          <a:noFill/>
        </p:spPr>
        <p:txBody>
          <a:bodyPr wrap="square" rtlCol="0">
            <a:spAutoFit/>
          </a:bodyPr>
          <a:lstStyle/>
          <a:p>
            <a:pPr algn="ctr" fontAlgn="auto">
              <a:spcBef>
                <a:spcPts val="0"/>
              </a:spcBef>
              <a:spcAft>
                <a:spcPts val="0"/>
              </a:spcAft>
              <a:defRPr/>
            </a:pPr>
            <a:r>
              <a:rPr lang="zh-CN" altLang="en-US" sz="2000" b="1" dirty="0" smtClean="0">
                <a:latin typeface="黑体" panose="02010609060101010101" charset="-122"/>
                <a:ea typeface="黑体" panose="02010609060101010101" charset="-122"/>
              </a:rPr>
              <a:t>为什么青少年容易受毒品诱惑？</a:t>
            </a:r>
            <a:endParaRPr lang="en-US" altLang="zh-CN" sz="2000" b="1" dirty="0">
              <a:latin typeface="黑体" panose="02010609060101010101" charset="-122"/>
              <a:ea typeface="黑体" panose="02010609060101010101" charset="-122"/>
            </a:endParaRPr>
          </a:p>
        </p:txBody>
      </p:sp>
      <p:sp>
        <p:nvSpPr>
          <p:cNvPr id="3" name="TextBox 107"/>
          <p:cNvSpPr txBox="1"/>
          <p:nvPr/>
        </p:nvSpPr>
        <p:spPr>
          <a:xfrm>
            <a:off x="1118014" y="971550"/>
            <a:ext cx="1329256" cy="349997"/>
          </a:xfrm>
          <a:prstGeom prst="rect">
            <a:avLst/>
          </a:prstGeom>
          <a:noFill/>
        </p:spPr>
        <p:txBody>
          <a:bodyPr wrap="square" lIns="72294" tIns="36146" rIns="72294" bIns="36146" rtlCol="0">
            <a:spAutoFit/>
          </a:bodyPr>
          <a:lstStyle/>
          <a:p>
            <a:pPr fontAlgn="auto">
              <a:spcBef>
                <a:spcPts val="0"/>
              </a:spcBef>
              <a:spcAft>
                <a:spcPts val="0"/>
              </a:spcAft>
              <a:defRPr/>
            </a:pPr>
            <a:r>
              <a:rPr lang="zh-CN" altLang="en-US" b="1" noProof="1">
                <a:solidFill>
                  <a:srgbClr val="C00000"/>
                </a:solidFill>
                <a:latin typeface="Adobe 黑体 Std R" panose="020B0400000000000000" pitchFamily="34" charset="-122"/>
                <a:ea typeface="Adobe 黑体 Std R" panose="020B0400000000000000" pitchFamily="34" charset="-122"/>
                <a:cs typeface="+mn-ea"/>
              </a:rPr>
              <a:t>好奇心驱使</a:t>
            </a:r>
            <a:endParaRPr lang="zh-CN" altLang="en-US" b="1" dirty="0">
              <a:solidFill>
                <a:srgbClr val="C00000"/>
              </a:solidFill>
              <a:latin typeface="Adobe 黑体 Std R" panose="020B0400000000000000" pitchFamily="34" charset="-122"/>
              <a:ea typeface="Adobe 黑体 Std R" panose="020B0400000000000000" pitchFamily="34" charset="-122"/>
            </a:endParaRPr>
          </a:p>
        </p:txBody>
      </p:sp>
      <p:sp>
        <p:nvSpPr>
          <p:cNvPr id="4" name="TextBox 111"/>
          <p:cNvSpPr txBox="1"/>
          <p:nvPr/>
        </p:nvSpPr>
        <p:spPr>
          <a:xfrm>
            <a:off x="1069226" y="1267684"/>
            <a:ext cx="2544661" cy="996328"/>
          </a:xfrm>
          <a:prstGeom prst="rect">
            <a:avLst/>
          </a:prstGeom>
          <a:noFill/>
        </p:spPr>
        <p:txBody>
          <a:bodyPr wrap="square" lIns="72294" tIns="36146" rIns="72294" bIns="36146" rtlCol="0">
            <a:spAutoFit/>
          </a:bodyPr>
          <a:lstStyle/>
          <a:p>
            <a:r>
              <a:rPr lang="zh-CN" altLang="en-US" sz="1200" noProof="1">
                <a:latin typeface="仿宋" panose="02010609060101010101" pitchFamily="49" charset="-122"/>
                <a:ea typeface="仿宋" panose="02010609060101010101" pitchFamily="49" charset="-122"/>
                <a:cs typeface="+mn-ea"/>
              </a:rPr>
              <a:t>调查报告中占第一位的原因就是“体会感觉”、“抽着玩玩”、“试一试”、“尝新鲜”。这种“试一试”的念头往往就是走吸毒不归路的开端。</a:t>
            </a:r>
            <a:endParaRPr lang="zh-CN" altLang="en-US" sz="1200" noProof="1">
              <a:latin typeface="仿宋" panose="02010609060101010101" pitchFamily="49" charset="-122"/>
              <a:ea typeface="仿宋" panose="02010609060101010101" pitchFamily="49" charset="-122"/>
            </a:endParaRPr>
          </a:p>
        </p:txBody>
      </p:sp>
      <p:sp>
        <p:nvSpPr>
          <p:cNvPr id="5" name="TextBox 107"/>
          <p:cNvSpPr txBox="1"/>
          <p:nvPr/>
        </p:nvSpPr>
        <p:spPr>
          <a:xfrm>
            <a:off x="1118014" y="2232198"/>
            <a:ext cx="1329256" cy="349997"/>
          </a:xfrm>
          <a:prstGeom prst="rect">
            <a:avLst/>
          </a:prstGeom>
          <a:noFill/>
        </p:spPr>
        <p:txBody>
          <a:bodyPr wrap="square" lIns="72294" tIns="36146" rIns="72294" bIns="36146" rtlCol="0">
            <a:spAutoFit/>
          </a:bodyPr>
          <a:lstStyle/>
          <a:p>
            <a:pPr fontAlgn="auto">
              <a:spcBef>
                <a:spcPts val="0"/>
              </a:spcBef>
              <a:spcAft>
                <a:spcPts val="0"/>
              </a:spcAft>
              <a:defRPr/>
            </a:pPr>
            <a:r>
              <a:rPr lang="zh-CN" altLang="en-US" b="1" dirty="0">
                <a:solidFill>
                  <a:srgbClr val="C00000"/>
                </a:solidFill>
                <a:latin typeface="Adobe 黑体 Std R" panose="020B0400000000000000" pitchFamily="34" charset="-122"/>
                <a:ea typeface="Adobe 黑体 Std R" panose="020B0400000000000000" pitchFamily="34" charset="-122"/>
              </a:rPr>
              <a:t>寻找刺激</a:t>
            </a:r>
          </a:p>
        </p:txBody>
      </p:sp>
      <p:sp>
        <p:nvSpPr>
          <p:cNvPr id="6" name="TextBox 111"/>
          <p:cNvSpPr txBox="1"/>
          <p:nvPr/>
        </p:nvSpPr>
        <p:spPr>
          <a:xfrm>
            <a:off x="1102659" y="2540906"/>
            <a:ext cx="2358828" cy="996328"/>
          </a:xfrm>
          <a:prstGeom prst="rect">
            <a:avLst/>
          </a:prstGeom>
          <a:noFill/>
        </p:spPr>
        <p:txBody>
          <a:bodyPr wrap="square" lIns="72294" tIns="36146" rIns="72294" bIns="36146" rtlCol="0">
            <a:spAutoFit/>
          </a:bodyPr>
          <a:lstStyle/>
          <a:p>
            <a:r>
              <a:rPr lang="zh-CN" altLang="en-US" sz="1200" noProof="1">
                <a:latin typeface="仿宋" panose="02010609060101010101" pitchFamily="49" charset="-122"/>
                <a:ea typeface="仿宋" panose="02010609060101010101" pitchFamily="49" charset="-122"/>
                <a:cs typeface="+mn-ea"/>
              </a:rPr>
              <a:t>有些人认为吸毒是一种时髦、气派、富有的象征，抽一口，不枉来一世。可这一抽上，就陷入进去，无法自拔，百万富翁沦为乞丐的案例多不胜数。</a:t>
            </a:r>
            <a:endParaRPr lang="zh-CN" altLang="en-US" sz="1200" noProof="1">
              <a:latin typeface="仿宋" panose="02010609060101010101" pitchFamily="49" charset="-122"/>
              <a:ea typeface="仿宋" panose="02010609060101010101" pitchFamily="49" charset="-122"/>
            </a:endParaRPr>
          </a:p>
        </p:txBody>
      </p:sp>
      <p:sp>
        <p:nvSpPr>
          <p:cNvPr id="7" name="TextBox 107"/>
          <p:cNvSpPr txBox="1"/>
          <p:nvPr/>
        </p:nvSpPr>
        <p:spPr>
          <a:xfrm>
            <a:off x="1123865" y="3492095"/>
            <a:ext cx="1329256" cy="349997"/>
          </a:xfrm>
          <a:prstGeom prst="rect">
            <a:avLst/>
          </a:prstGeom>
          <a:noFill/>
        </p:spPr>
        <p:txBody>
          <a:bodyPr wrap="square" lIns="72294" tIns="36146" rIns="72294" bIns="36146" rtlCol="0">
            <a:spAutoFit/>
          </a:bodyPr>
          <a:lstStyle/>
          <a:p>
            <a:pPr fontAlgn="auto">
              <a:spcBef>
                <a:spcPts val="0"/>
              </a:spcBef>
              <a:spcAft>
                <a:spcPts val="0"/>
              </a:spcAft>
              <a:defRPr/>
            </a:pPr>
            <a:r>
              <a:rPr lang="zh-CN" altLang="en-US" b="1">
                <a:solidFill>
                  <a:srgbClr val="C00000"/>
                </a:solidFill>
                <a:latin typeface="Adobe 黑体 Std R" panose="020B0400000000000000" pitchFamily="34" charset="-122"/>
                <a:ea typeface="Adobe 黑体 Std R" panose="020B0400000000000000" pitchFamily="34" charset="-122"/>
              </a:rPr>
              <a:t>逆反心里</a:t>
            </a:r>
            <a:endParaRPr lang="zh-CN" altLang="en-US" b="1" dirty="0">
              <a:solidFill>
                <a:srgbClr val="C00000"/>
              </a:solidFill>
              <a:latin typeface="Adobe 黑体 Std R" panose="020B0400000000000000" pitchFamily="34" charset="-122"/>
              <a:ea typeface="Adobe 黑体 Std R" panose="020B0400000000000000" pitchFamily="34" charset="-122"/>
            </a:endParaRPr>
          </a:p>
        </p:txBody>
      </p:sp>
      <p:sp>
        <p:nvSpPr>
          <p:cNvPr id="8" name="TextBox 111"/>
          <p:cNvSpPr txBox="1"/>
          <p:nvPr/>
        </p:nvSpPr>
        <p:spPr>
          <a:xfrm>
            <a:off x="1066800" y="3817036"/>
            <a:ext cx="2318487" cy="811662"/>
          </a:xfrm>
          <a:prstGeom prst="rect">
            <a:avLst/>
          </a:prstGeom>
          <a:noFill/>
        </p:spPr>
        <p:txBody>
          <a:bodyPr wrap="square" lIns="72294" tIns="36146" rIns="72294" bIns="36146" rtlCol="0">
            <a:spAutoFit/>
          </a:bodyPr>
          <a:lstStyle/>
          <a:p>
            <a:r>
              <a:rPr lang="zh-CN" altLang="en-US" sz="1200" noProof="1">
                <a:latin typeface="仿宋" panose="02010609060101010101" pitchFamily="49" charset="-122"/>
                <a:ea typeface="仿宋" panose="02010609060101010101" pitchFamily="49" charset="-122"/>
                <a:cs typeface="+mn-ea"/>
              </a:rPr>
              <a:t>有人为吸毒者作戒毒榜样，导致吸毒后戒不了；有的被激将而吸毒，特别是个性极强的人往往被自信心所蒙蔽。</a:t>
            </a:r>
            <a:endParaRPr lang="zh-CN" altLang="en-US" sz="1200" noProof="1">
              <a:latin typeface="仿宋" panose="02010609060101010101" pitchFamily="49" charset="-122"/>
              <a:ea typeface="仿宋" panose="02010609060101010101" pitchFamily="49" charset="-122"/>
            </a:endParaRPr>
          </a:p>
        </p:txBody>
      </p:sp>
      <p:sp>
        <p:nvSpPr>
          <p:cNvPr id="9" name="TextBox 107"/>
          <p:cNvSpPr txBox="1"/>
          <p:nvPr/>
        </p:nvSpPr>
        <p:spPr>
          <a:xfrm>
            <a:off x="5917655" y="3490732"/>
            <a:ext cx="1329256" cy="349997"/>
          </a:xfrm>
          <a:prstGeom prst="rect">
            <a:avLst/>
          </a:prstGeom>
          <a:noFill/>
        </p:spPr>
        <p:txBody>
          <a:bodyPr wrap="square" lIns="72294" tIns="36146" rIns="72294" bIns="36146" rtlCol="0">
            <a:spAutoFit/>
          </a:bodyPr>
          <a:lstStyle/>
          <a:p>
            <a:pPr fontAlgn="auto">
              <a:spcBef>
                <a:spcPts val="0"/>
              </a:spcBef>
              <a:spcAft>
                <a:spcPts val="0"/>
              </a:spcAft>
              <a:defRPr/>
            </a:pPr>
            <a:r>
              <a:rPr lang="zh-CN" altLang="en-US" b="1">
                <a:solidFill>
                  <a:srgbClr val="C00000"/>
                </a:solidFill>
                <a:latin typeface="Adobe 黑体 Std R" panose="020B0400000000000000" pitchFamily="34" charset="-122"/>
                <a:ea typeface="Adobe 黑体 Std R" panose="020B0400000000000000" pitchFamily="34" charset="-122"/>
              </a:rPr>
              <a:t>环境影响</a:t>
            </a:r>
            <a:endParaRPr lang="zh-CN" altLang="en-US" b="1" dirty="0">
              <a:solidFill>
                <a:srgbClr val="C00000"/>
              </a:solidFill>
              <a:latin typeface="Adobe 黑体 Std R" panose="020B0400000000000000" pitchFamily="34" charset="-122"/>
              <a:ea typeface="Adobe 黑体 Std R" panose="020B0400000000000000" pitchFamily="34" charset="-122"/>
            </a:endParaRPr>
          </a:p>
        </p:txBody>
      </p:sp>
      <p:sp>
        <p:nvSpPr>
          <p:cNvPr id="10" name="TextBox 111"/>
          <p:cNvSpPr txBox="1"/>
          <p:nvPr/>
        </p:nvSpPr>
        <p:spPr>
          <a:xfrm>
            <a:off x="5890648" y="3797359"/>
            <a:ext cx="2025915" cy="442330"/>
          </a:xfrm>
          <a:prstGeom prst="rect">
            <a:avLst/>
          </a:prstGeom>
          <a:noFill/>
        </p:spPr>
        <p:txBody>
          <a:bodyPr wrap="square" lIns="72294" tIns="36146" rIns="72294" bIns="36146" rtlCol="0">
            <a:spAutoFit/>
          </a:bodyPr>
          <a:lstStyle/>
          <a:p>
            <a:pPr>
              <a:buSzPct val="100000"/>
            </a:pPr>
            <a:r>
              <a:rPr lang="zh-CN" altLang="en-US" sz="1200" dirty="0">
                <a:latin typeface="仿宋" panose="02010609060101010101" pitchFamily="49" charset="-122"/>
                <a:ea typeface="仿宋" panose="02010609060101010101" pitchFamily="49" charset="-122"/>
              </a:rPr>
              <a:t>社交需要，身边的亲戚朋友吸毒等</a:t>
            </a:r>
            <a:r>
              <a:rPr lang="zh-CN" altLang="en-US" sz="800" dirty="0">
                <a:latin typeface="仿宋" panose="02010609060101010101" pitchFamily="49" charset="-122"/>
                <a:ea typeface="仿宋" panose="02010609060101010101" pitchFamily="49" charset="-122"/>
              </a:rPr>
              <a:t>。</a:t>
            </a:r>
          </a:p>
        </p:txBody>
      </p:sp>
      <p:sp>
        <p:nvSpPr>
          <p:cNvPr id="11" name="TextBox 107"/>
          <p:cNvSpPr txBox="1"/>
          <p:nvPr/>
        </p:nvSpPr>
        <p:spPr>
          <a:xfrm>
            <a:off x="5871131" y="2155126"/>
            <a:ext cx="1639398" cy="349997"/>
          </a:xfrm>
          <a:prstGeom prst="rect">
            <a:avLst/>
          </a:prstGeom>
          <a:noFill/>
        </p:spPr>
        <p:txBody>
          <a:bodyPr wrap="square" lIns="72294" tIns="36146" rIns="72294" bIns="36146" rtlCol="0">
            <a:spAutoFit/>
          </a:bodyPr>
          <a:lstStyle/>
          <a:p>
            <a:pPr fontAlgn="auto">
              <a:spcBef>
                <a:spcPts val="0"/>
              </a:spcBef>
              <a:spcAft>
                <a:spcPts val="0"/>
              </a:spcAft>
              <a:defRPr/>
            </a:pPr>
            <a:r>
              <a:rPr lang="zh-CN" altLang="en-US" b="1" dirty="0">
                <a:solidFill>
                  <a:srgbClr val="C00000"/>
                </a:solidFill>
                <a:latin typeface="Adobe 黑体 Std R" panose="020B0400000000000000" pitchFamily="34" charset="-122"/>
                <a:ea typeface="Adobe 黑体 Std R" panose="020B0400000000000000" pitchFamily="34" charset="-122"/>
              </a:rPr>
              <a:t>负面生活影响</a:t>
            </a:r>
          </a:p>
        </p:txBody>
      </p:sp>
      <p:sp>
        <p:nvSpPr>
          <p:cNvPr id="12" name="TextBox 111"/>
          <p:cNvSpPr txBox="1"/>
          <p:nvPr/>
        </p:nvSpPr>
        <p:spPr>
          <a:xfrm>
            <a:off x="5898885" y="2505711"/>
            <a:ext cx="2025915" cy="996328"/>
          </a:xfrm>
          <a:prstGeom prst="rect">
            <a:avLst/>
          </a:prstGeom>
          <a:noFill/>
        </p:spPr>
        <p:txBody>
          <a:bodyPr wrap="square" lIns="72294" tIns="36146" rIns="72294" bIns="36146" rtlCol="0">
            <a:spAutoFit/>
          </a:bodyPr>
          <a:lstStyle/>
          <a:p>
            <a:pPr>
              <a:buSzPct val="100000"/>
            </a:pPr>
            <a:r>
              <a:rPr lang="zh-CN" altLang="en-US" sz="1200" dirty="0">
                <a:latin typeface="仿宋" panose="02010609060101010101" pitchFamily="49" charset="-122"/>
                <a:ea typeface="仿宋" panose="02010609060101010101" pitchFamily="49" charset="-122"/>
              </a:rPr>
              <a:t>对于感情脆弱、意志薄弱的人更容易发生。一些人受到挫折后引起的苦闷、情绪低落，于是想以毒麻醉，解脱苦恼。</a:t>
            </a:r>
          </a:p>
        </p:txBody>
      </p:sp>
      <p:sp>
        <p:nvSpPr>
          <p:cNvPr id="13" name="TextBox 107"/>
          <p:cNvSpPr txBox="1"/>
          <p:nvPr/>
        </p:nvSpPr>
        <p:spPr>
          <a:xfrm>
            <a:off x="5871131" y="971550"/>
            <a:ext cx="1329256" cy="349997"/>
          </a:xfrm>
          <a:prstGeom prst="rect">
            <a:avLst/>
          </a:prstGeom>
          <a:noFill/>
        </p:spPr>
        <p:txBody>
          <a:bodyPr wrap="square" lIns="72294" tIns="36146" rIns="72294" bIns="36146" rtlCol="0">
            <a:spAutoFit/>
          </a:bodyPr>
          <a:lstStyle/>
          <a:p>
            <a:pPr fontAlgn="auto">
              <a:spcBef>
                <a:spcPts val="0"/>
              </a:spcBef>
              <a:spcAft>
                <a:spcPts val="0"/>
              </a:spcAft>
              <a:defRPr/>
            </a:pPr>
            <a:r>
              <a:rPr lang="zh-CN" altLang="en-US" b="1">
                <a:solidFill>
                  <a:srgbClr val="C00000"/>
                </a:solidFill>
                <a:latin typeface="Adobe 黑体 Std R" panose="020B0400000000000000" pitchFamily="34" charset="-122"/>
                <a:ea typeface="Adobe 黑体 Std R" panose="020B0400000000000000" pitchFamily="34" charset="-122"/>
              </a:rPr>
              <a:t>医源行成瘾</a:t>
            </a:r>
            <a:endParaRPr lang="zh-CN" altLang="en-US" b="1" dirty="0">
              <a:solidFill>
                <a:srgbClr val="C00000"/>
              </a:solidFill>
              <a:latin typeface="Adobe 黑体 Std R" panose="020B0400000000000000" pitchFamily="34" charset="-122"/>
              <a:ea typeface="Adobe 黑体 Std R" panose="020B0400000000000000" pitchFamily="34" charset="-122"/>
            </a:endParaRPr>
          </a:p>
        </p:txBody>
      </p:sp>
      <p:sp>
        <p:nvSpPr>
          <p:cNvPr id="14" name="TextBox 111"/>
          <p:cNvSpPr txBox="1"/>
          <p:nvPr/>
        </p:nvSpPr>
        <p:spPr>
          <a:xfrm>
            <a:off x="5896449" y="1336919"/>
            <a:ext cx="2025915" cy="626996"/>
          </a:xfrm>
          <a:prstGeom prst="rect">
            <a:avLst/>
          </a:prstGeom>
          <a:noFill/>
        </p:spPr>
        <p:txBody>
          <a:bodyPr wrap="square" lIns="72294" tIns="36146" rIns="72294" bIns="36146" rtlCol="0">
            <a:spAutoFit/>
          </a:bodyPr>
          <a:lstStyle/>
          <a:p>
            <a:r>
              <a:rPr lang="zh-CN" altLang="en-US" sz="1200" dirty="0">
                <a:latin typeface="仿宋" panose="02010609060101010101" pitchFamily="49" charset="-122"/>
                <a:ea typeface="仿宋" panose="02010609060101010101" pitchFamily="49" charset="-122"/>
              </a:rPr>
              <a:t>咳嗽药水等。由于国家对于麻醉品控制较多，现在医源性阿片类药物成瘾已不多见。</a:t>
            </a:r>
            <a:endParaRPr lang="zh-CN" altLang="en-US" sz="1200" noProof="1">
              <a:latin typeface="仿宋" panose="02010609060101010101" pitchFamily="49" charset="-122"/>
              <a:ea typeface="仿宋" panose="02010609060101010101" pitchFamily="49" charset="-122"/>
            </a:endParaRPr>
          </a:p>
        </p:txBody>
      </p:sp>
      <p:grpSp>
        <p:nvGrpSpPr>
          <p:cNvPr id="15" name="组合 14"/>
          <p:cNvGrpSpPr/>
          <p:nvPr/>
        </p:nvGrpSpPr>
        <p:grpSpPr>
          <a:xfrm>
            <a:off x="0" y="107551"/>
            <a:ext cx="8991601" cy="4990190"/>
            <a:chOff x="0" y="107551"/>
            <a:chExt cx="8991601" cy="4990190"/>
          </a:xfrm>
        </p:grpSpPr>
        <p:grpSp>
          <p:nvGrpSpPr>
            <p:cNvPr id="16" name="组合 15"/>
            <p:cNvGrpSpPr/>
            <p:nvPr/>
          </p:nvGrpSpPr>
          <p:grpSpPr>
            <a:xfrm>
              <a:off x="0" y="153592"/>
              <a:ext cx="8991601" cy="4815020"/>
              <a:chOff x="0" y="271626"/>
              <a:chExt cx="11903529" cy="6374364"/>
            </a:xfrm>
          </p:grpSpPr>
          <p:grpSp>
            <p:nvGrpSpPr>
              <p:cNvPr id="20" name="组合 19"/>
              <p:cNvGrpSpPr/>
              <p:nvPr/>
            </p:nvGrpSpPr>
            <p:grpSpPr>
              <a:xfrm>
                <a:off x="174267" y="323108"/>
                <a:ext cx="11729262" cy="6322882"/>
                <a:chOff x="174267" y="323108"/>
                <a:chExt cx="11729262" cy="6322882"/>
              </a:xfrm>
            </p:grpSpPr>
            <p:cxnSp>
              <p:nvCxnSpPr>
                <p:cNvPr id="27" name="直接连接符 26"/>
                <p:cNvCxnSpPr/>
                <p:nvPr/>
              </p:nvCxnSpPr>
              <p:spPr>
                <a:xfrm>
                  <a:off x="174267" y="323108"/>
                  <a:ext cx="0" cy="6303637"/>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180477" y="6626745"/>
                  <a:ext cx="11723052" cy="18044"/>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a:off x="11897987" y="570122"/>
                  <a:ext cx="5542" cy="6075868"/>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21" name="组合 20"/>
              <p:cNvGrpSpPr/>
              <p:nvPr/>
            </p:nvGrpSpPr>
            <p:grpSpPr>
              <a:xfrm>
                <a:off x="0" y="271626"/>
                <a:ext cx="11086783" cy="523220"/>
                <a:chOff x="0" y="271626"/>
                <a:chExt cx="11086783" cy="523220"/>
              </a:xfrm>
            </p:grpSpPr>
            <p:sp>
              <p:nvSpPr>
                <p:cNvPr id="22" name="流程图: 终止 21"/>
                <p:cNvSpPr/>
                <p:nvPr/>
              </p:nvSpPr>
              <p:spPr>
                <a:xfrm>
                  <a:off x="445178" y="382360"/>
                  <a:ext cx="122663" cy="301752"/>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cxnSp>
              <p:nvCxnSpPr>
                <p:cNvPr id="24" name="直接连接符 23"/>
                <p:cNvCxnSpPr/>
                <p:nvPr/>
              </p:nvCxnSpPr>
              <p:spPr>
                <a:xfrm>
                  <a:off x="4041888" y="505790"/>
                  <a:ext cx="7044895" cy="2118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25" name="流程图: 终止 24"/>
                <p:cNvSpPr/>
                <p:nvPr/>
              </p:nvSpPr>
              <p:spPr>
                <a:xfrm>
                  <a:off x="222589" y="323108"/>
                  <a:ext cx="170550" cy="420255"/>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6" name="流程图: 终止 25"/>
                <p:cNvSpPr/>
                <p:nvPr/>
              </p:nvSpPr>
              <p:spPr>
                <a:xfrm>
                  <a:off x="0" y="271626"/>
                  <a:ext cx="174267" cy="523220"/>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pic>
          <p:nvPicPr>
            <p:cNvPr id="17" name="图片 16"/>
            <p:cNvPicPr>
              <a:picLocks noChangeAspect="1"/>
            </p:cNvPicPr>
            <p:nvPr/>
          </p:nvPicPr>
          <p:blipFill>
            <a:blip r:embed="rId3" cstate="print"/>
            <a:stretch>
              <a:fillRect/>
            </a:stretch>
          </p:blipFill>
          <p:spPr>
            <a:xfrm>
              <a:off x="8405680" y="107551"/>
              <a:ext cx="554701" cy="543033"/>
            </a:xfrm>
            <a:prstGeom prst="rect">
              <a:avLst/>
            </a:prstGeom>
          </p:spPr>
        </p:pic>
        <p:sp>
          <p:nvSpPr>
            <p:cNvPr id="18" name="矩形 17"/>
            <p:cNvSpPr/>
            <p:nvPr/>
          </p:nvSpPr>
          <p:spPr>
            <a:xfrm>
              <a:off x="6697691" y="4805076"/>
              <a:ext cx="2062091" cy="28127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6628444" y="4761046"/>
              <a:ext cx="2262158" cy="336695"/>
            </a:xfrm>
            <a:prstGeom prst="rect">
              <a:avLst/>
            </a:prstGeom>
          </p:spPr>
          <p:txBody>
            <a:bodyPr wrap="none">
              <a:spAutoFit/>
            </a:bodyPr>
            <a:lstStyle/>
            <a:p>
              <a:pPr lvl="0" algn="ctr">
                <a:lnSpc>
                  <a:spcPct val="150000"/>
                </a:lnSpc>
                <a:spcBef>
                  <a:spcPct val="0"/>
                </a:spcBef>
                <a:defRPr/>
              </a:pPr>
              <a:r>
                <a:rPr lang="zh-CN" altLang="en-US" sz="1200" spc="600">
                  <a:solidFill>
                    <a:schemeClr val="bg1"/>
                  </a:solidFill>
                  <a:latin typeface="微软雅黑" panose="020B0503020204020204" pitchFamily="34" charset="-122"/>
                  <a:ea typeface="微软雅黑" panose="020B0503020204020204" pitchFamily="34" charset="-122"/>
                </a:rPr>
                <a:t>国家禁毒宣传委员会</a:t>
              </a:r>
              <a:endParaRPr lang="zh-CN" altLang="en-US" sz="1200" spc="600" dirty="0">
                <a:solidFill>
                  <a:schemeClr val="bg1"/>
                </a:solidFill>
                <a:latin typeface="微软雅黑" panose="020B0503020204020204" pitchFamily="34" charset="-122"/>
                <a:ea typeface="微软雅黑" panose="020B0503020204020204" pitchFamily="34" charset="-122"/>
              </a:endParaRPr>
            </a:p>
          </p:txBody>
        </p:sp>
      </p:grpSp>
      <p:sp>
        <p:nvSpPr>
          <p:cNvPr id="30" name="矩形 29"/>
          <p:cNvSpPr/>
          <p:nvPr/>
        </p:nvSpPr>
        <p:spPr>
          <a:xfrm>
            <a:off x="514947" y="39439"/>
            <a:ext cx="2462534" cy="499624"/>
          </a:xfrm>
          <a:prstGeom prst="rect">
            <a:avLst/>
          </a:prstGeom>
        </p:spPr>
        <p:txBody>
          <a:bodyPr wrap="none">
            <a:spAutoFit/>
          </a:bodyPr>
          <a:lstStyle/>
          <a:p>
            <a:pPr lvl="0" algn="ctr">
              <a:lnSpc>
                <a:spcPct val="150000"/>
              </a:lnSpc>
              <a:spcBef>
                <a:spcPct val="0"/>
              </a:spcBef>
              <a:defRPr/>
            </a:pPr>
            <a:r>
              <a:rPr lang="zh-CN" altLang="en-US" sz="2000" dirty="0" smtClean="0">
                <a:latin typeface="微软雅黑" panose="020B0503020204020204" pitchFamily="34" charset="-122"/>
                <a:ea typeface="微软雅黑" panose="020B0503020204020204" pitchFamily="34" charset="-122"/>
              </a:rPr>
              <a:t>珍爱生命   远离毒品</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30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par>
                                <p:cTn id="16" presetID="22" presetClass="entr" presetSubtype="8"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par>
                                <p:cTn id="24" presetID="22" presetClass="entr" presetSubtype="8"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left)">
                                      <p:cBhvr>
                                        <p:cTn id="26" dur="500"/>
                                        <p:tgtEl>
                                          <p:spTgt spid="7"/>
                                        </p:tgtEl>
                                      </p:cBhvr>
                                    </p:animEffect>
                                  </p:childTnLst>
                                </p:cTn>
                              </p:par>
                              <p:par>
                                <p:cTn id="27" presetID="42"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1000" fill="hold"/>
                                        <p:tgtEl>
                                          <p:spTgt spid="8"/>
                                        </p:tgtEl>
                                        <p:attrNameLst>
                                          <p:attrName>ppt_y</p:attrName>
                                        </p:attrNameLst>
                                      </p:cBhvr>
                                      <p:tavLst>
                                        <p:tav tm="0">
                                          <p:val>
                                            <p:strVal val="#ppt_y+.1"/>
                                          </p:val>
                                        </p:tav>
                                        <p:tav tm="100000">
                                          <p:val>
                                            <p:strVal val="#ppt_y"/>
                                          </p:val>
                                        </p:tav>
                                      </p:tavLst>
                                    </p:anim>
                                  </p:childTnLst>
                                </p:cTn>
                              </p:par>
                              <p:par>
                                <p:cTn id="32" presetID="22" presetClass="entr" presetSubtype="8"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500"/>
                                        <p:tgtEl>
                                          <p:spTgt spid="9"/>
                                        </p:tgtEl>
                                      </p:cBhvr>
                                    </p:animEffect>
                                  </p:childTnLst>
                                </p:cTn>
                              </p:par>
                              <p:par>
                                <p:cTn id="35" presetID="42"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par>
                                <p:cTn id="40" presetID="22" presetClass="entr" presetSubtype="8"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500"/>
                                        <p:tgtEl>
                                          <p:spTgt spid="11"/>
                                        </p:tgtEl>
                                      </p:cBhvr>
                                    </p:animEffect>
                                  </p:childTnLst>
                                </p:cTn>
                              </p:par>
                              <p:par>
                                <p:cTn id="43" presetID="42" presetClass="entr" presetSubtype="0"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1000"/>
                                        <p:tgtEl>
                                          <p:spTgt spid="12"/>
                                        </p:tgtEl>
                                      </p:cBhvr>
                                    </p:animEffect>
                                    <p:anim calcmode="lin" valueType="num">
                                      <p:cBhvr>
                                        <p:cTn id="46" dur="1000" fill="hold"/>
                                        <p:tgtEl>
                                          <p:spTgt spid="12"/>
                                        </p:tgtEl>
                                        <p:attrNameLst>
                                          <p:attrName>ppt_x</p:attrName>
                                        </p:attrNameLst>
                                      </p:cBhvr>
                                      <p:tavLst>
                                        <p:tav tm="0">
                                          <p:val>
                                            <p:strVal val="#ppt_x"/>
                                          </p:val>
                                        </p:tav>
                                        <p:tav tm="100000">
                                          <p:val>
                                            <p:strVal val="#ppt_x"/>
                                          </p:val>
                                        </p:tav>
                                      </p:tavLst>
                                    </p:anim>
                                    <p:anim calcmode="lin" valueType="num">
                                      <p:cBhvr>
                                        <p:cTn id="47" dur="1000" fill="hold"/>
                                        <p:tgtEl>
                                          <p:spTgt spid="12"/>
                                        </p:tgtEl>
                                        <p:attrNameLst>
                                          <p:attrName>ppt_y</p:attrName>
                                        </p:attrNameLst>
                                      </p:cBhvr>
                                      <p:tavLst>
                                        <p:tav tm="0">
                                          <p:val>
                                            <p:strVal val="#ppt_y+.1"/>
                                          </p:val>
                                        </p:tav>
                                        <p:tav tm="100000">
                                          <p:val>
                                            <p:strVal val="#ppt_y"/>
                                          </p:val>
                                        </p:tav>
                                      </p:tavLst>
                                    </p:anim>
                                  </p:childTnLst>
                                </p:cTn>
                              </p:par>
                              <p:par>
                                <p:cTn id="48" presetID="22" presetClass="entr" presetSubtype="8"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left)">
                                      <p:cBhvr>
                                        <p:cTn id="50" dur="500"/>
                                        <p:tgtEl>
                                          <p:spTgt spid="13"/>
                                        </p:tgtEl>
                                      </p:cBhvr>
                                    </p:animEffect>
                                  </p:childTnLst>
                                </p:cTn>
                              </p:par>
                              <p:par>
                                <p:cTn id="51" presetID="42" presetClass="entr" presetSubtype="0"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1000"/>
                                        <p:tgtEl>
                                          <p:spTgt spid="14"/>
                                        </p:tgtEl>
                                      </p:cBhvr>
                                    </p:animEffect>
                                    <p:anim calcmode="lin" valueType="num">
                                      <p:cBhvr>
                                        <p:cTn id="54" dur="1000" fill="hold"/>
                                        <p:tgtEl>
                                          <p:spTgt spid="14"/>
                                        </p:tgtEl>
                                        <p:attrNameLst>
                                          <p:attrName>ppt_x</p:attrName>
                                        </p:attrNameLst>
                                      </p:cBhvr>
                                      <p:tavLst>
                                        <p:tav tm="0">
                                          <p:val>
                                            <p:strVal val="#ppt_x"/>
                                          </p:val>
                                        </p:tav>
                                        <p:tav tm="100000">
                                          <p:val>
                                            <p:strVal val="#ppt_x"/>
                                          </p:val>
                                        </p:tav>
                                      </p:tavLst>
                                    </p:anim>
                                    <p:anim calcmode="lin" valueType="num">
                                      <p:cBhvr>
                                        <p:cTn id="5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0" grpId="0"/>
      <p:bldP spid="11" grpId="0"/>
      <p:bldP spid="12" grpId="0"/>
      <p:bldP spid="13" grpId="0"/>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73"/>
          <p:cNvGrpSpPr/>
          <p:nvPr/>
        </p:nvGrpSpPr>
        <p:grpSpPr>
          <a:xfrm>
            <a:off x="4034590" y="447679"/>
            <a:ext cx="4728410" cy="828671"/>
            <a:chOff x="297383" y="-369188"/>
            <a:chExt cx="9476025" cy="2474687"/>
          </a:xfrm>
        </p:grpSpPr>
        <p:sp>
          <p:nvSpPr>
            <p:cNvPr id="3" name="Shape 269"/>
            <p:cNvSpPr/>
            <p:nvPr/>
          </p:nvSpPr>
          <p:spPr>
            <a:xfrm>
              <a:off x="297383" y="0"/>
              <a:ext cx="924293" cy="136634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2700">
                <a:solidFill>
                  <a:schemeClr val="tx1">
                    <a:lumMod val="75000"/>
                    <a:lumOff val="25000"/>
                  </a:schemeClr>
                </a:solidFill>
                <a:latin typeface="+mn-ea"/>
                <a:ea typeface="+mn-ea"/>
                <a:sym typeface="Arial" panose="020B0604020202020204" pitchFamily="34" charset="0"/>
              </a:endParaRPr>
            </a:p>
          </p:txBody>
        </p:sp>
        <p:sp>
          <p:nvSpPr>
            <p:cNvPr id="4" name="Shape 270"/>
            <p:cNvSpPr/>
            <p:nvPr/>
          </p:nvSpPr>
          <p:spPr>
            <a:xfrm>
              <a:off x="1707818" y="-369188"/>
              <a:ext cx="2254630" cy="780681"/>
            </a:xfrm>
            <a:prstGeom prst="rect">
              <a:avLst/>
            </a:prstGeom>
            <a:noFill/>
            <a:ln w="12700" cap="flat">
              <a:noFill/>
              <a:miter lim="400000"/>
            </a:ln>
            <a:effectLst/>
          </p:spPr>
          <p:txBody>
            <a:bodyPr wrap="none" lIns="0" tIns="0" rIns="0" bIns="0" numCol="1" anchor="t">
              <a:spAutoFit/>
            </a:bodyPr>
            <a:lstStyle>
              <a:lvl1pPr algn="l">
                <a:defRPr sz="2800">
                  <a:solidFill>
                    <a:srgbClr val="FD6D5B"/>
                  </a:solidFill>
                  <a:latin typeface="STIXGeneral-Bold"/>
                  <a:ea typeface="STIXGeneral-Bold"/>
                  <a:cs typeface="STIXGeneral-Bold"/>
                  <a:sym typeface="STIXGeneral-Bold"/>
                </a:defRPr>
              </a:lvl1pPr>
            </a:lstStyle>
            <a:p>
              <a:pPr>
                <a:lnSpc>
                  <a:spcPct val="170000"/>
                </a:lnSpc>
              </a:pPr>
              <a:r>
                <a:rPr lang="zh-CN" altLang="en-US" sz="1200" b="1" dirty="0" smtClean="0">
                  <a:solidFill>
                    <a:schemeClr val="tx1">
                      <a:lumMod val="75000"/>
                      <a:lumOff val="25000"/>
                    </a:schemeClr>
                  </a:solidFill>
                  <a:latin typeface="+mn-ea"/>
                  <a:ea typeface="+mn-ea"/>
                  <a:sym typeface="Arial" panose="020B0604020202020204" pitchFamily="34" charset="0"/>
                </a:rPr>
                <a:t>身心厌恶毒品</a:t>
              </a:r>
              <a:endParaRPr lang="zh-CN" altLang="en-US" sz="1200" b="1" dirty="0">
                <a:solidFill>
                  <a:schemeClr val="tx1">
                    <a:lumMod val="75000"/>
                    <a:lumOff val="25000"/>
                  </a:schemeClr>
                </a:solidFill>
                <a:latin typeface="+mn-ea"/>
                <a:ea typeface="+mn-ea"/>
                <a:sym typeface="Arial" panose="020B0604020202020204" pitchFamily="34" charset="0"/>
              </a:endParaRPr>
            </a:p>
          </p:txBody>
        </p:sp>
        <p:sp>
          <p:nvSpPr>
            <p:cNvPr id="5" name="Shape 271"/>
            <p:cNvSpPr/>
            <p:nvPr/>
          </p:nvSpPr>
          <p:spPr>
            <a:xfrm>
              <a:off x="1721984" y="588947"/>
              <a:ext cx="8051424" cy="1516552"/>
            </a:xfrm>
            <a:prstGeom prst="rect">
              <a:avLst/>
            </a:prstGeom>
            <a:noFill/>
            <a:ln w="12700" cap="flat">
              <a:noFill/>
              <a:miter lim="400000"/>
            </a:ln>
            <a:effec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r>
                <a:rPr lang="zh-CN" altLang="zh-CN" sz="1100" dirty="0" smtClean="0"/>
                <a:t>首先你应当深刻领悟到毒品摧残人的肉体和心灵，毒品怎样把人变得道德沦丧，非人非鬼；毒品怎样导致家破人亡，前程丧尽。于是，你就会厌恶毒品。</a:t>
              </a:r>
              <a:endParaRPr lang="zh-CN" altLang="zh-CN" sz="1100" dirty="0"/>
            </a:p>
          </p:txBody>
        </p:sp>
        <p:sp>
          <p:nvSpPr>
            <p:cNvPr id="6" name="Shape 272"/>
            <p:cNvSpPr/>
            <p:nvPr/>
          </p:nvSpPr>
          <p:spPr>
            <a:xfrm>
              <a:off x="409218" y="168471"/>
              <a:ext cx="775510" cy="1029419"/>
            </a:xfrm>
            <a:prstGeom prst="rect">
              <a:avLst/>
            </a:prstGeom>
            <a:noFill/>
            <a:ln w="12700" cap="flat">
              <a:noFill/>
              <a:miter lim="400000"/>
            </a:ln>
            <a:effectLst/>
          </p:spPr>
          <p:txBody>
            <a:bodyPr wrap="none" lIns="0" tIns="0" rIns="0" bIns="0" numCol="1" anchor="ctr">
              <a:spAutoFit/>
            </a:bodyPr>
            <a:lstStyle>
              <a:lvl1pPr>
                <a:defRPr sz="3000">
                  <a:solidFill>
                    <a:srgbClr val="FFFFFF"/>
                  </a:solidFill>
                  <a:latin typeface="FontAwesome"/>
                  <a:ea typeface="FontAwesome"/>
                  <a:cs typeface="FontAwesome"/>
                  <a:sym typeface="FontAwesome"/>
                </a:defRPr>
              </a:lvl1pPr>
            </a:lstStyle>
            <a:p>
              <a:pPr lvl="0">
                <a:lnSpc>
                  <a:spcPct val="120000"/>
                </a:lnSpc>
                <a:defRPr sz="1800">
                  <a:solidFill>
                    <a:srgbClr val="000000"/>
                  </a:solidFill>
                </a:defRPr>
              </a:pPr>
              <a:r>
                <a:rPr lang="en-US" sz="2000">
                  <a:solidFill>
                    <a:schemeClr val="bg1"/>
                  </a:solidFill>
                  <a:latin typeface="+mn-ea"/>
                  <a:ea typeface="+mn-ea"/>
                  <a:sym typeface="Arial" panose="020B0604020202020204" pitchFamily="34" charset="0"/>
                </a:rPr>
                <a:t>01</a:t>
              </a:r>
              <a:endParaRPr sz="2000" dirty="0">
                <a:solidFill>
                  <a:schemeClr val="bg1"/>
                </a:solidFill>
                <a:latin typeface="+mn-ea"/>
                <a:ea typeface="+mn-ea"/>
                <a:sym typeface="Arial" panose="020B0604020202020204" pitchFamily="34" charset="0"/>
              </a:endParaRPr>
            </a:p>
          </p:txBody>
        </p:sp>
      </p:grpSp>
      <p:grpSp>
        <p:nvGrpSpPr>
          <p:cNvPr id="7" name="Group 278"/>
          <p:cNvGrpSpPr/>
          <p:nvPr/>
        </p:nvGrpSpPr>
        <p:grpSpPr>
          <a:xfrm>
            <a:off x="4038767" y="1428750"/>
            <a:ext cx="4648033" cy="916634"/>
            <a:chOff x="171794" y="-170218"/>
            <a:chExt cx="11542196" cy="2737371"/>
          </a:xfrm>
        </p:grpSpPr>
        <p:sp>
          <p:nvSpPr>
            <p:cNvPr id="8" name="Shape 274"/>
            <p:cNvSpPr/>
            <p:nvPr/>
          </p:nvSpPr>
          <p:spPr>
            <a:xfrm>
              <a:off x="171794" y="0"/>
              <a:ext cx="1246867" cy="136635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2700">
                <a:solidFill>
                  <a:schemeClr val="tx1">
                    <a:lumMod val="75000"/>
                    <a:lumOff val="25000"/>
                  </a:schemeClr>
                </a:solidFill>
                <a:latin typeface="+mn-ea"/>
                <a:ea typeface="+mn-ea"/>
                <a:sym typeface="Arial" panose="020B0604020202020204" pitchFamily="34" charset="0"/>
              </a:endParaRPr>
            </a:p>
          </p:txBody>
        </p:sp>
        <p:sp>
          <p:nvSpPr>
            <p:cNvPr id="9" name="Shape 275"/>
            <p:cNvSpPr/>
            <p:nvPr/>
          </p:nvSpPr>
          <p:spPr>
            <a:xfrm>
              <a:off x="1870326" y="-170218"/>
              <a:ext cx="1819803" cy="599726"/>
            </a:xfrm>
            <a:prstGeom prst="rect">
              <a:avLst/>
            </a:prstGeom>
            <a:noFill/>
            <a:ln w="12700" cap="flat">
              <a:noFill/>
              <a:miter lim="400000"/>
            </a:ln>
            <a:effectLst/>
          </p:spPr>
          <p:txBody>
            <a:bodyPr wrap="none" lIns="0" tIns="0" rIns="0" bIns="0" numCol="1" anchor="t">
              <a:spAutoFit/>
            </a:bodyPr>
            <a:lstStyle>
              <a:lvl1pPr algn="l">
                <a:defRPr sz="2800">
                  <a:solidFill>
                    <a:srgbClr val="809D2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200" b="1" dirty="0">
                  <a:solidFill>
                    <a:schemeClr val="tx1">
                      <a:lumMod val="75000"/>
                      <a:lumOff val="25000"/>
                    </a:schemeClr>
                  </a:solidFill>
                  <a:latin typeface="+mn-ea"/>
                  <a:ea typeface="+mn-ea"/>
                  <a:sym typeface="Arial" panose="020B0604020202020204" pitchFamily="34" charset="0"/>
                </a:rPr>
                <a:t>正确面对挫折</a:t>
              </a:r>
              <a:endParaRPr sz="1200" b="1" dirty="0">
                <a:solidFill>
                  <a:schemeClr val="tx1">
                    <a:lumMod val="75000"/>
                    <a:lumOff val="25000"/>
                  </a:schemeClr>
                </a:solidFill>
                <a:latin typeface="+mn-ea"/>
                <a:ea typeface="+mn-ea"/>
                <a:sym typeface="Arial" panose="020B0604020202020204" pitchFamily="34" charset="0"/>
              </a:endParaRPr>
            </a:p>
          </p:txBody>
        </p:sp>
        <p:sp>
          <p:nvSpPr>
            <p:cNvPr id="10" name="Shape 276"/>
            <p:cNvSpPr/>
            <p:nvPr/>
          </p:nvSpPr>
          <p:spPr>
            <a:xfrm>
              <a:off x="1748850" y="665142"/>
              <a:ext cx="9965140" cy="1902011"/>
            </a:xfrm>
            <a:prstGeom prst="rect">
              <a:avLst/>
            </a:prstGeom>
            <a:noFill/>
            <a:ln w="12700" cap="flat">
              <a:noFill/>
              <a:miter lim="400000"/>
            </a:ln>
            <a:effectLst/>
          </p:spPr>
          <p:txBody>
            <a:bodyPr wrap="square" lIns="0" tIns="0" rIns="0" bIns="0" numCol="1" anchor="t">
              <a:spAutoFit/>
            </a:bodyPr>
            <a:lstStyle>
              <a:lvl1pPr algn="l" defTabSz="457200">
                <a:defRPr sz="1800">
                  <a:solidFill>
                    <a:srgbClr val="828589"/>
                  </a:solidFill>
                  <a:latin typeface="Roboto Light"/>
                  <a:ea typeface="Roboto Light"/>
                  <a:cs typeface="Roboto Light"/>
                  <a:sym typeface="Roboto Light"/>
                </a:defRPr>
              </a:lvl1pPr>
            </a:lstStyle>
            <a:p>
              <a:pPr>
                <a:lnSpc>
                  <a:spcPct val="130000"/>
                </a:lnSpc>
              </a:pPr>
              <a:r>
                <a:rPr lang="zh-CN" altLang="zh-CN" sz="1100" dirty="0" smtClean="0"/>
                <a:t>人一生会遇到不少挫折，小学生也不例外，包括家庭意外变故、学业压力等，这时，人免不了陷入苦恼之中，一些人可能就会以吸毒的方式寻求解脱。当你遇到挫折时，可以用娱乐，体育锻炼，同学聚会与老师和家长交谈等适当的方式去排除烦恼。</a:t>
              </a:r>
              <a:endParaRPr lang="zh-CN" altLang="en-US" sz="1100" dirty="0">
                <a:solidFill>
                  <a:schemeClr val="tx1">
                    <a:lumMod val="75000"/>
                    <a:lumOff val="25000"/>
                  </a:schemeClr>
                </a:solidFill>
                <a:latin typeface="+mn-ea"/>
                <a:ea typeface="+mn-ea"/>
              </a:endParaRPr>
            </a:p>
          </p:txBody>
        </p:sp>
        <p:sp>
          <p:nvSpPr>
            <p:cNvPr id="11" name="Shape 277"/>
            <p:cNvSpPr/>
            <p:nvPr/>
          </p:nvSpPr>
          <p:spPr>
            <a:xfrm>
              <a:off x="461834" y="219979"/>
              <a:ext cx="698916" cy="926398"/>
            </a:xfrm>
            <a:prstGeom prst="rect">
              <a:avLst/>
            </a:prstGeom>
            <a:noFill/>
            <a:ln w="12700" cap="flat">
              <a:noFill/>
              <a:miter lim="400000"/>
            </a:ln>
            <a:effectLst/>
          </p:spPr>
          <p:txBody>
            <a:bodyPr wrap="none" lIns="0" tIns="0" rIns="0" bIns="0" numCol="1" anchor="ctr">
              <a:spAutoFit/>
            </a:bodyPr>
            <a:lstStyle>
              <a:lvl1pPr>
                <a:defRPr sz="3000">
                  <a:solidFill>
                    <a:srgbClr val="FFFFFF"/>
                  </a:solidFill>
                  <a:latin typeface="FontAwesome"/>
                  <a:ea typeface="FontAwesome"/>
                  <a:cs typeface="FontAwesome"/>
                  <a:sym typeface="FontAwesome"/>
                </a:defRPr>
              </a:lvl1pPr>
            </a:lstStyle>
            <a:p>
              <a:pPr lvl="0">
                <a:lnSpc>
                  <a:spcPct val="120000"/>
                </a:lnSpc>
                <a:defRPr sz="1800">
                  <a:solidFill>
                    <a:srgbClr val="000000"/>
                  </a:solidFill>
                </a:defRPr>
              </a:pPr>
              <a:r>
                <a:rPr lang="en-US" sz="1800" dirty="0">
                  <a:solidFill>
                    <a:schemeClr val="bg1"/>
                  </a:solidFill>
                  <a:latin typeface="+mn-ea"/>
                  <a:ea typeface="+mn-ea"/>
                  <a:sym typeface="Arial" panose="020B0604020202020204" pitchFamily="34" charset="0"/>
                </a:rPr>
                <a:t>02</a:t>
              </a:r>
              <a:endParaRPr sz="1800" dirty="0">
                <a:solidFill>
                  <a:schemeClr val="bg1"/>
                </a:solidFill>
                <a:latin typeface="+mn-ea"/>
                <a:ea typeface="+mn-ea"/>
                <a:sym typeface="Arial" panose="020B0604020202020204" pitchFamily="34" charset="0"/>
              </a:endParaRPr>
            </a:p>
          </p:txBody>
        </p:sp>
      </p:grpSp>
      <p:grpSp>
        <p:nvGrpSpPr>
          <p:cNvPr id="12" name="Group 283"/>
          <p:cNvGrpSpPr/>
          <p:nvPr/>
        </p:nvGrpSpPr>
        <p:grpSpPr>
          <a:xfrm>
            <a:off x="4090156" y="2679849"/>
            <a:ext cx="4596644" cy="1146974"/>
            <a:chOff x="298414" y="-9995"/>
            <a:chExt cx="11448867" cy="3425248"/>
          </a:xfrm>
        </p:grpSpPr>
        <p:sp>
          <p:nvSpPr>
            <p:cNvPr id="13" name="Shape 279"/>
            <p:cNvSpPr/>
            <p:nvPr/>
          </p:nvSpPr>
          <p:spPr>
            <a:xfrm>
              <a:off x="298414" y="0"/>
              <a:ext cx="1125498" cy="136635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2700">
                <a:solidFill>
                  <a:schemeClr val="tx1">
                    <a:lumMod val="75000"/>
                    <a:lumOff val="25000"/>
                  </a:schemeClr>
                </a:solidFill>
                <a:latin typeface="+mn-ea"/>
                <a:ea typeface="+mn-ea"/>
                <a:sym typeface="Arial" panose="020B0604020202020204" pitchFamily="34" charset="0"/>
              </a:endParaRPr>
            </a:p>
          </p:txBody>
        </p:sp>
        <p:sp>
          <p:nvSpPr>
            <p:cNvPr id="14" name="Shape 280"/>
            <p:cNvSpPr/>
            <p:nvPr/>
          </p:nvSpPr>
          <p:spPr>
            <a:xfrm>
              <a:off x="1767965" y="-9995"/>
              <a:ext cx="2333592" cy="599728"/>
            </a:xfrm>
            <a:prstGeom prst="rect">
              <a:avLst/>
            </a:prstGeom>
            <a:noFill/>
            <a:ln w="12700" cap="flat">
              <a:noFill/>
              <a:miter lim="400000"/>
            </a:ln>
            <a:effectLst/>
          </p:spPr>
          <p:txBody>
            <a:bodyPr wrap="none" lIns="0" tIns="0" rIns="0" bIns="0" numCol="1" anchor="t">
              <a:spAutoFit/>
            </a:bodyPr>
            <a:lstStyle>
              <a:lvl1pPr algn="l">
                <a:defRPr sz="2800">
                  <a:solidFill>
                    <a:srgbClr val="3A9A87"/>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200" b="1" dirty="0">
                  <a:solidFill>
                    <a:schemeClr val="tx1">
                      <a:lumMod val="75000"/>
                      <a:lumOff val="25000"/>
                    </a:schemeClr>
                  </a:solidFill>
                  <a:latin typeface="+mn-ea"/>
                  <a:ea typeface="+mn-ea"/>
                  <a:sym typeface="Arial" panose="020B0604020202020204" pitchFamily="34" charset="0"/>
                </a:rPr>
                <a:t>学会拒绝诱惑</a:t>
              </a:r>
              <a:endParaRPr sz="1200" b="1" dirty="0">
                <a:solidFill>
                  <a:schemeClr val="tx1">
                    <a:lumMod val="75000"/>
                    <a:lumOff val="25000"/>
                  </a:schemeClr>
                </a:solidFill>
                <a:latin typeface="+mn-ea"/>
                <a:ea typeface="+mn-ea"/>
                <a:sym typeface="Arial" panose="020B0604020202020204" pitchFamily="34" charset="0"/>
              </a:endParaRPr>
            </a:p>
          </p:txBody>
        </p:sp>
        <p:sp>
          <p:nvSpPr>
            <p:cNvPr id="15" name="Shape 281"/>
            <p:cNvSpPr/>
            <p:nvPr/>
          </p:nvSpPr>
          <p:spPr>
            <a:xfrm>
              <a:off x="1796302" y="588947"/>
              <a:ext cx="9950979" cy="2826306"/>
            </a:xfrm>
            <a:prstGeom prst="rect">
              <a:avLst/>
            </a:prstGeom>
            <a:noFill/>
            <a:ln w="12700" cap="flat">
              <a:noFill/>
              <a:miter lim="400000"/>
            </a:ln>
            <a:effec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a:lnSpc>
                  <a:spcPct val="150000"/>
                </a:lnSpc>
              </a:pPr>
              <a:r>
                <a:rPr lang="zh-CN" altLang="zh-CN" sz="1100" dirty="0" smtClean="0"/>
                <a:t>不接触毒品，不和那些与毒品有关的人来往；不听信人讲述吸毒“怎样”；不做任何吸毒的尝试；不接受与吸毒有关人员递来的香烟；对毒品保持高度的戒备心理。</a:t>
              </a:r>
            </a:p>
            <a:p>
              <a:pPr>
                <a:lnSpc>
                  <a:spcPct val="150000"/>
                </a:lnSpc>
              </a:pPr>
              <a:endParaRPr lang="zh-CN" altLang="en-US" sz="800" dirty="0">
                <a:solidFill>
                  <a:schemeClr val="tx1">
                    <a:lumMod val="75000"/>
                    <a:lumOff val="25000"/>
                  </a:schemeClr>
                </a:solidFill>
                <a:latin typeface="+mn-ea"/>
                <a:ea typeface="+mn-ea"/>
              </a:endParaRPr>
            </a:p>
          </p:txBody>
        </p:sp>
        <p:sp>
          <p:nvSpPr>
            <p:cNvPr id="16" name="Shape 282"/>
            <p:cNvSpPr/>
            <p:nvPr/>
          </p:nvSpPr>
          <p:spPr>
            <a:xfrm>
              <a:off x="462739" y="168468"/>
              <a:ext cx="775510" cy="1029419"/>
            </a:xfrm>
            <a:prstGeom prst="rect">
              <a:avLst/>
            </a:prstGeom>
            <a:noFill/>
            <a:ln w="12700" cap="flat">
              <a:noFill/>
              <a:miter lim="400000"/>
            </a:ln>
            <a:effectLst/>
          </p:spPr>
          <p:txBody>
            <a:bodyPr wrap="none" lIns="0" tIns="0" rIns="0" bIns="0" numCol="1" anchor="ctr">
              <a:spAutoFit/>
            </a:bodyPr>
            <a:lstStyle>
              <a:lvl1pPr>
                <a:defRPr sz="3000">
                  <a:solidFill>
                    <a:srgbClr val="FFFFFF"/>
                  </a:solidFill>
                  <a:latin typeface="FontAwesome"/>
                  <a:ea typeface="FontAwesome"/>
                  <a:cs typeface="FontAwesome"/>
                  <a:sym typeface="FontAwesome"/>
                </a:defRPr>
              </a:lvl1pPr>
            </a:lstStyle>
            <a:p>
              <a:pPr lvl="0">
                <a:lnSpc>
                  <a:spcPct val="120000"/>
                </a:lnSpc>
                <a:defRPr sz="1800">
                  <a:solidFill>
                    <a:srgbClr val="000000"/>
                  </a:solidFill>
                </a:defRPr>
              </a:pPr>
              <a:r>
                <a:rPr lang="en-US" sz="2000">
                  <a:solidFill>
                    <a:schemeClr val="bg1"/>
                  </a:solidFill>
                  <a:latin typeface="+mn-ea"/>
                  <a:ea typeface="+mn-ea"/>
                  <a:sym typeface="Arial" panose="020B0604020202020204" pitchFamily="34" charset="0"/>
                </a:rPr>
                <a:t>03</a:t>
              </a:r>
              <a:endParaRPr sz="2000" dirty="0">
                <a:solidFill>
                  <a:schemeClr val="bg1"/>
                </a:solidFill>
                <a:latin typeface="+mn-ea"/>
                <a:ea typeface="+mn-ea"/>
                <a:sym typeface="Arial" panose="020B0604020202020204" pitchFamily="34" charset="0"/>
              </a:endParaRPr>
            </a:p>
          </p:txBody>
        </p:sp>
      </p:grpSp>
      <p:grpSp>
        <p:nvGrpSpPr>
          <p:cNvPr id="17" name="Group 288"/>
          <p:cNvGrpSpPr/>
          <p:nvPr/>
        </p:nvGrpSpPr>
        <p:grpSpPr>
          <a:xfrm>
            <a:off x="4085183" y="3714750"/>
            <a:ext cx="4677817" cy="933693"/>
            <a:chOff x="78380" y="0"/>
            <a:chExt cx="11622910" cy="2788314"/>
          </a:xfrm>
        </p:grpSpPr>
        <p:sp>
          <p:nvSpPr>
            <p:cNvPr id="18" name="Shape 284"/>
            <p:cNvSpPr/>
            <p:nvPr/>
          </p:nvSpPr>
          <p:spPr>
            <a:xfrm>
              <a:off x="78380" y="0"/>
              <a:ext cx="1209590" cy="136635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2700">
                <a:solidFill>
                  <a:schemeClr val="tx1">
                    <a:lumMod val="75000"/>
                    <a:lumOff val="25000"/>
                  </a:schemeClr>
                </a:solidFill>
                <a:latin typeface="+mn-ea"/>
                <a:ea typeface="+mn-ea"/>
                <a:sym typeface="Arial" panose="020B0604020202020204" pitchFamily="34" charset="0"/>
              </a:endParaRPr>
            </a:p>
          </p:txBody>
        </p:sp>
        <p:sp>
          <p:nvSpPr>
            <p:cNvPr id="19" name="Shape 285"/>
            <p:cNvSpPr/>
            <p:nvPr/>
          </p:nvSpPr>
          <p:spPr>
            <a:xfrm>
              <a:off x="1736149" y="66207"/>
              <a:ext cx="2691256" cy="573877"/>
            </a:xfrm>
            <a:prstGeom prst="rect">
              <a:avLst/>
            </a:prstGeom>
            <a:noFill/>
            <a:ln w="12700" cap="flat">
              <a:noFill/>
              <a:miter lim="400000"/>
            </a:ln>
            <a:effectLst/>
          </p:spPr>
          <p:txBody>
            <a:bodyPr wrap="none" lIns="0" tIns="0" rIns="0" bIns="0" numCol="1" anchor="t">
              <a:spAutoFit/>
            </a:bodyPr>
            <a:lstStyle>
              <a:lvl1pPr algn="l">
                <a:defRPr sz="2800">
                  <a:solidFill>
                    <a:srgbClr val="FBBE48"/>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200" b="1" dirty="0">
                  <a:solidFill>
                    <a:schemeClr val="tx1">
                      <a:lumMod val="75000"/>
                      <a:lumOff val="25000"/>
                    </a:schemeClr>
                  </a:solidFill>
                  <a:latin typeface="+mn-ea"/>
                  <a:ea typeface="+mn-ea"/>
                  <a:sym typeface="Arial" panose="020B0604020202020204" pitchFamily="34" charset="0"/>
                </a:rPr>
                <a:t>控制对毒品的好奇心</a:t>
              </a:r>
            </a:p>
          </p:txBody>
        </p:sp>
        <p:sp>
          <p:nvSpPr>
            <p:cNvPr id="20" name="Shape 286"/>
            <p:cNvSpPr/>
            <p:nvPr/>
          </p:nvSpPr>
          <p:spPr>
            <a:xfrm>
              <a:off x="1764482" y="665142"/>
              <a:ext cx="9936808" cy="2123172"/>
            </a:xfrm>
            <a:prstGeom prst="rect">
              <a:avLst/>
            </a:prstGeom>
            <a:noFill/>
            <a:ln w="12700" cap="flat">
              <a:noFill/>
              <a:miter lim="400000"/>
            </a:ln>
            <a:effec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a:lnSpc>
                  <a:spcPct val="140000"/>
                </a:lnSpc>
              </a:pPr>
              <a:r>
                <a:rPr lang="zh-CN" altLang="zh-CN" sz="1100" dirty="0" smtClean="0"/>
                <a:t>曾经一位吸毒的学生回忆第一次吸毒，当时几个同学聚会，一个同学说有种新奇的东西让大家尝尝，出于好奇心，他尝了尝，没想到从此就上了瘾。毒品里面的药物有极强的依赖性，一触碰就会让你停不下进入深渊的脚步。</a:t>
              </a:r>
              <a:endParaRPr lang="zh-CN" altLang="en-US" sz="1100" dirty="0">
                <a:solidFill>
                  <a:schemeClr val="tx1">
                    <a:lumMod val="75000"/>
                    <a:lumOff val="25000"/>
                  </a:schemeClr>
                </a:solidFill>
                <a:latin typeface="+mn-ea"/>
                <a:ea typeface="+mn-ea"/>
              </a:endParaRPr>
            </a:p>
          </p:txBody>
        </p:sp>
        <p:sp>
          <p:nvSpPr>
            <p:cNvPr id="21" name="Shape 287"/>
            <p:cNvSpPr/>
            <p:nvPr/>
          </p:nvSpPr>
          <p:spPr>
            <a:xfrm>
              <a:off x="392939" y="219982"/>
              <a:ext cx="698916" cy="926398"/>
            </a:xfrm>
            <a:prstGeom prst="rect">
              <a:avLst/>
            </a:prstGeom>
            <a:noFill/>
            <a:ln w="12700" cap="flat">
              <a:noFill/>
              <a:miter lim="400000"/>
            </a:ln>
            <a:effectLst/>
          </p:spPr>
          <p:txBody>
            <a:bodyPr wrap="none" lIns="0" tIns="0" rIns="0" bIns="0" numCol="1" anchor="ctr">
              <a:spAutoFit/>
            </a:bodyPr>
            <a:lstStyle>
              <a:lvl1pPr>
                <a:defRPr sz="3000">
                  <a:solidFill>
                    <a:srgbClr val="FFFFFF"/>
                  </a:solidFill>
                  <a:latin typeface="FontAwesome"/>
                  <a:ea typeface="FontAwesome"/>
                  <a:cs typeface="FontAwesome"/>
                  <a:sym typeface="FontAwesome"/>
                </a:defRPr>
              </a:lvl1pPr>
            </a:lstStyle>
            <a:p>
              <a:pPr lvl="0">
                <a:lnSpc>
                  <a:spcPct val="120000"/>
                </a:lnSpc>
                <a:defRPr sz="1800">
                  <a:solidFill>
                    <a:srgbClr val="000000"/>
                  </a:solidFill>
                </a:defRPr>
              </a:pPr>
              <a:r>
                <a:rPr lang="en-US" sz="1800" dirty="0">
                  <a:solidFill>
                    <a:schemeClr val="bg1"/>
                  </a:solidFill>
                  <a:latin typeface="+mn-ea"/>
                  <a:ea typeface="+mn-ea"/>
                  <a:sym typeface="Arial" panose="020B0604020202020204" pitchFamily="34" charset="0"/>
                </a:rPr>
                <a:t>04</a:t>
              </a:r>
              <a:endParaRPr sz="1800" dirty="0">
                <a:solidFill>
                  <a:schemeClr val="bg1"/>
                </a:solidFill>
                <a:latin typeface="+mn-ea"/>
                <a:ea typeface="+mn-ea"/>
                <a:sym typeface="Arial" panose="020B0604020202020204" pitchFamily="34" charset="0"/>
              </a:endParaRPr>
            </a:p>
          </p:txBody>
        </p:sp>
      </p:grpSp>
      <p:sp>
        <p:nvSpPr>
          <p:cNvPr id="22" name="Shape 268"/>
          <p:cNvSpPr/>
          <p:nvPr/>
        </p:nvSpPr>
        <p:spPr>
          <a:xfrm>
            <a:off x="532066" y="1581150"/>
            <a:ext cx="3582734" cy="2660472"/>
          </a:xfrm>
          <a:custGeom>
            <a:avLst/>
            <a:gdLst/>
            <a:ahLst/>
            <a:cxnLst>
              <a:cxn ang="0">
                <a:pos x="wd2" y="hd2"/>
              </a:cxn>
              <a:cxn ang="5400000">
                <a:pos x="wd2" y="hd2"/>
              </a:cxn>
              <a:cxn ang="10800000">
                <a:pos x="wd2" y="hd2"/>
              </a:cxn>
              <a:cxn ang="16200000">
                <a:pos x="wd2" y="hd2"/>
              </a:cxn>
            </a:cxnLst>
            <a:rect l="0" t="0" r="r" b="b"/>
            <a:pathLst>
              <a:path w="21283" h="21600" extrusionOk="0">
                <a:moveTo>
                  <a:pt x="9369" y="0"/>
                </a:moveTo>
                <a:lnTo>
                  <a:pt x="10036" y="156"/>
                </a:lnTo>
                <a:cubicBezTo>
                  <a:pt x="8512" y="720"/>
                  <a:pt x="7105" y="1526"/>
                  <a:pt x="5778" y="2528"/>
                </a:cubicBezTo>
                <a:cubicBezTo>
                  <a:pt x="4648" y="3381"/>
                  <a:pt x="3452" y="4497"/>
                  <a:pt x="3177" y="6529"/>
                </a:cubicBezTo>
                <a:cubicBezTo>
                  <a:pt x="2646" y="10459"/>
                  <a:pt x="5528" y="12655"/>
                  <a:pt x="8284" y="13443"/>
                </a:cubicBezTo>
                <a:cubicBezTo>
                  <a:pt x="9431" y="13770"/>
                  <a:pt x="10586" y="14059"/>
                  <a:pt x="11769" y="14231"/>
                </a:cubicBezTo>
                <a:cubicBezTo>
                  <a:pt x="12950" y="14403"/>
                  <a:pt x="14157" y="14458"/>
                  <a:pt x="15399" y="14385"/>
                </a:cubicBezTo>
                <a:lnTo>
                  <a:pt x="14226" y="11702"/>
                </a:lnTo>
                <a:lnTo>
                  <a:pt x="21283" y="14724"/>
                </a:lnTo>
                <a:lnTo>
                  <a:pt x="19227" y="21600"/>
                </a:lnTo>
                <a:lnTo>
                  <a:pt x="18015" y="19299"/>
                </a:lnTo>
                <a:cubicBezTo>
                  <a:pt x="15468" y="19869"/>
                  <a:pt x="12988" y="19986"/>
                  <a:pt x="10574" y="19678"/>
                </a:cubicBezTo>
                <a:cubicBezTo>
                  <a:pt x="8347" y="19394"/>
                  <a:pt x="6117" y="18741"/>
                  <a:pt x="4103" y="17178"/>
                </a:cubicBezTo>
                <a:cubicBezTo>
                  <a:pt x="2836" y="16196"/>
                  <a:pt x="1679" y="14850"/>
                  <a:pt x="883" y="13103"/>
                </a:cubicBezTo>
                <a:cubicBezTo>
                  <a:pt x="110" y="11406"/>
                  <a:pt x="-317" y="9274"/>
                  <a:pt x="282" y="7298"/>
                </a:cubicBezTo>
                <a:cubicBezTo>
                  <a:pt x="661" y="6044"/>
                  <a:pt x="1354" y="5236"/>
                  <a:pt x="2046" y="4457"/>
                </a:cubicBezTo>
                <a:cubicBezTo>
                  <a:pt x="2640" y="3790"/>
                  <a:pt x="3255" y="3110"/>
                  <a:pt x="3896" y="2573"/>
                </a:cubicBezTo>
                <a:cubicBezTo>
                  <a:pt x="4743" y="1864"/>
                  <a:pt x="5665" y="1369"/>
                  <a:pt x="6608" y="956"/>
                </a:cubicBezTo>
                <a:cubicBezTo>
                  <a:pt x="7503" y="565"/>
                  <a:pt x="8423" y="244"/>
                  <a:pt x="9369" y="0"/>
                </a:cubicBezTo>
                <a:close/>
              </a:path>
            </a:pathLst>
          </a:custGeom>
          <a:solidFill>
            <a:srgbClr val="E91E21">
              <a:alpha val="22000"/>
            </a:srgbClr>
          </a:solidFill>
          <a:ln w="12700">
            <a:miter lim="400000"/>
          </a:ln>
          <a:effectLst/>
        </p:spPr>
        <p:txBody>
          <a:bodyPr lIns="0" tIns="0" rIns="0" bIns="0" anchor="ctr"/>
          <a:lstStyle/>
          <a:p>
            <a:pPr lvl="0">
              <a:lnSpc>
                <a:spcPct val="120000"/>
              </a:lnSpc>
              <a:defRPr sz="3600">
                <a:solidFill>
                  <a:srgbClr val="FFFFFF"/>
                </a:solidFill>
              </a:defRPr>
            </a:pPr>
            <a:endParaRPr sz="2410">
              <a:latin typeface="Arial" panose="020B0604020202020204" pitchFamily="34" charset="0"/>
              <a:ea typeface="微软雅黑" panose="020B0503020204020204" pitchFamily="34" charset="-122"/>
              <a:sym typeface="Arial" panose="020B0604020202020204" pitchFamily="34" charset="0"/>
            </a:endParaRPr>
          </a:p>
        </p:txBody>
      </p:sp>
      <p:grpSp>
        <p:nvGrpSpPr>
          <p:cNvPr id="23" name="Group 291"/>
          <p:cNvGrpSpPr/>
          <p:nvPr/>
        </p:nvGrpSpPr>
        <p:grpSpPr>
          <a:xfrm>
            <a:off x="1949979" y="1372041"/>
            <a:ext cx="457535" cy="457535"/>
            <a:chOff x="0" y="0"/>
            <a:chExt cx="1366350" cy="1366350"/>
          </a:xfrm>
          <a:solidFill>
            <a:srgbClr val="DA1F28"/>
          </a:solidFill>
          <a:effectLst/>
        </p:grpSpPr>
        <p:sp>
          <p:nvSpPr>
            <p:cNvPr id="24" name="Shape 289"/>
            <p:cNvSpPr/>
            <p:nvPr/>
          </p:nvSpPr>
          <p:spPr>
            <a:xfrm>
              <a:off x="0" y="0"/>
              <a:ext cx="1366350" cy="136635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12700" cap="flat">
              <a:noFill/>
              <a:miter lim="400000"/>
            </a:ln>
            <a:effectLst/>
          </p:spPr>
          <p:txBody>
            <a:bodyPr wrap="square" lIns="0" tIns="0" rIns="0" bIns="0" numCol="1" anchor="ctr">
              <a:noAutofit/>
            </a:bodyPr>
            <a:lstStyle/>
            <a:p>
              <a:pPr lvl="0" algn="ctr">
                <a:lnSpc>
                  <a:spcPct val="120000"/>
                </a:lnSpc>
                <a:defRPr sz="3600">
                  <a:solidFill>
                    <a:srgbClr val="FFFFFF"/>
                  </a:solidFill>
                </a:defRPr>
              </a:pPr>
              <a:endParaRPr sz="4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Shape 290"/>
            <p:cNvSpPr/>
            <p:nvPr/>
          </p:nvSpPr>
          <p:spPr>
            <a:xfrm>
              <a:off x="205322" y="208246"/>
              <a:ext cx="883117" cy="1007970"/>
            </a:xfrm>
            <a:prstGeom prst="rect">
              <a:avLst/>
            </a:prstGeom>
            <a:grpFill/>
            <a:ln w="12700" cap="flat">
              <a:noFill/>
              <a:miter lim="400000"/>
            </a:ln>
            <a:effectLst/>
          </p:spPr>
          <p:txBody>
            <a:bodyPr wrap="square" lIns="0" tIns="0" rIns="0" bIns="0" numCol="1" anchor="t">
              <a:spAutoFit/>
            </a:bodyPr>
            <a:lstStyle>
              <a:lvl1pPr>
                <a:defRPr sz="2800">
                  <a:solidFill>
                    <a:srgbClr val="FFFFFF"/>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lang="zh-CN" altLang="en-US" sz="2000">
                  <a:solidFill>
                    <a:schemeClr val="bg1"/>
                  </a:solidFill>
                  <a:latin typeface="Arial" panose="020B0604020202020204" pitchFamily="34" charset="0"/>
                  <a:ea typeface="微软雅黑" panose="020B0503020204020204" pitchFamily="34" charset="-122"/>
                  <a:sym typeface="Arial" panose="020B0604020202020204" pitchFamily="34" charset="0"/>
                </a:rPr>
                <a:t>远</a:t>
              </a:r>
              <a:endParaRPr sz="2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 name="Group 294"/>
          <p:cNvGrpSpPr/>
          <p:nvPr/>
        </p:nvGrpSpPr>
        <p:grpSpPr>
          <a:xfrm>
            <a:off x="979083" y="1543613"/>
            <a:ext cx="666290" cy="666290"/>
            <a:chOff x="0" y="0"/>
            <a:chExt cx="1989765" cy="1989765"/>
          </a:xfrm>
          <a:solidFill>
            <a:srgbClr val="DA1F28"/>
          </a:solidFill>
          <a:effectLst/>
        </p:grpSpPr>
        <p:sp>
          <p:nvSpPr>
            <p:cNvPr id="27" name="Shape 292"/>
            <p:cNvSpPr/>
            <p:nvPr/>
          </p:nvSpPr>
          <p:spPr>
            <a:xfrm>
              <a:off x="0" y="0"/>
              <a:ext cx="1989765" cy="19897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12700" cap="flat">
              <a:noFill/>
              <a:miter lim="400000"/>
            </a:ln>
            <a:effectLst/>
          </p:spPr>
          <p:txBody>
            <a:bodyPr wrap="square" lIns="0" tIns="0" rIns="0" bIns="0" numCol="1" anchor="ctr">
              <a:noAutofit/>
            </a:bodyPr>
            <a:lstStyle/>
            <a:p>
              <a:pPr lvl="0" algn="ctr">
                <a:lnSpc>
                  <a:spcPct val="120000"/>
                </a:lnSpc>
                <a:defRPr sz="3600">
                  <a:solidFill>
                    <a:srgbClr val="FFFFFF"/>
                  </a:solidFill>
                </a:defRPr>
              </a:pPr>
              <a:endParaRPr sz="4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Shape 293"/>
            <p:cNvSpPr/>
            <p:nvPr/>
          </p:nvSpPr>
          <p:spPr>
            <a:xfrm>
              <a:off x="542937" y="487152"/>
              <a:ext cx="903889" cy="1007972"/>
            </a:xfrm>
            <a:prstGeom prst="rect">
              <a:avLst/>
            </a:prstGeom>
            <a:grpFill/>
            <a:ln w="12700" cap="flat">
              <a:noFill/>
              <a:miter lim="400000"/>
            </a:ln>
            <a:effectLst/>
          </p:spPr>
          <p:txBody>
            <a:bodyPr wrap="square" lIns="0" tIns="0" rIns="0" bIns="0" numCol="1" anchor="t">
              <a:spAutoFit/>
            </a:bodyPr>
            <a:lstStyle>
              <a:lvl1pPr>
                <a:defRPr sz="2400">
                  <a:solidFill>
                    <a:srgbClr val="FFFFFF"/>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lang="zh-CN" altLang="en-US" sz="2000">
                  <a:solidFill>
                    <a:schemeClr val="bg1"/>
                  </a:solidFill>
                  <a:latin typeface="Arial" panose="020B0604020202020204" pitchFamily="34" charset="0"/>
                  <a:ea typeface="微软雅黑" panose="020B0503020204020204" pitchFamily="34" charset="-122"/>
                  <a:sym typeface="Arial" panose="020B0604020202020204" pitchFamily="34" charset="0"/>
                </a:rPr>
                <a:t>离</a:t>
              </a:r>
              <a:endPar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9" name="Group 297"/>
          <p:cNvGrpSpPr/>
          <p:nvPr/>
        </p:nvGrpSpPr>
        <p:grpSpPr>
          <a:xfrm>
            <a:off x="609600" y="2419350"/>
            <a:ext cx="904768" cy="904768"/>
            <a:chOff x="0" y="0"/>
            <a:chExt cx="2701940" cy="2701940"/>
          </a:xfrm>
          <a:solidFill>
            <a:srgbClr val="DA1F28"/>
          </a:solidFill>
          <a:effectLst/>
        </p:grpSpPr>
        <p:sp>
          <p:nvSpPr>
            <p:cNvPr id="30" name="Shape 295"/>
            <p:cNvSpPr/>
            <p:nvPr/>
          </p:nvSpPr>
          <p:spPr>
            <a:xfrm>
              <a:off x="0" y="0"/>
              <a:ext cx="2701940" cy="270194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12700" cap="flat">
              <a:noFill/>
              <a:miter lim="400000"/>
            </a:ln>
            <a:effectLst/>
          </p:spPr>
          <p:txBody>
            <a:bodyPr wrap="square" lIns="0" tIns="0" rIns="0" bIns="0" numCol="1" anchor="ctr">
              <a:noAutofit/>
            </a:bodyPr>
            <a:lstStyle/>
            <a:p>
              <a:pPr lvl="0" algn="ctr">
                <a:lnSpc>
                  <a:spcPct val="120000"/>
                </a:lnSpc>
                <a:defRPr sz="3600">
                  <a:solidFill>
                    <a:srgbClr val="FFFFFF"/>
                  </a:solidFill>
                </a:defRPr>
              </a:pPr>
              <a:endParaRPr sz="8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Shape 296"/>
            <p:cNvSpPr/>
            <p:nvPr/>
          </p:nvSpPr>
          <p:spPr>
            <a:xfrm>
              <a:off x="596822" y="675766"/>
              <a:ext cx="1490814" cy="1411237"/>
            </a:xfrm>
            <a:prstGeom prst="rect">
              <a:avLst/>
            </a:prstGeom>
            <a:grpFill/>
            <a:ln w="12700" cap="flat">
              <a:noFill/>
              <a:miter lim="400000"/>
            </a:ln>
            <a:effectLst/>
          </p:spPr>
          <p:txBody>
            <a:bodyPr wrap="square" lIns="0" tIns="0" rIns="0" bIns="0" numCol="1" anchor="t">
              <a:spAutoFit/>
            </a:bodyPr>
            <a:lstStyle>
              <a:lvl1pPr>
                <a:defRPr sz="3200">
                  <a:solidFill>
                    <a:srgbClr val="FFFFFF"/>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lang="zh-CN" altLang="en-US" sz="2800">
                  <a:solidFill>
                    <a:schemeClr val="bg1"/>
                  </a:solidFill>
                  <a:latin typeface="Arial" panose="020B0604020202020204" pitchFamily="34" charset="0"/>
                  <a:ea typeface="微软雅黑" panose="020B0503020204020204" pitchFamily="34" charset="-122"/>
                  <a:sym typeface="Arial" panose="020B0604020202020204" pitchFamily="34" charset="0"/>
                </a:rPr>
                <a:t>毒</a:t>
              </a:r>
              <a:endPar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 name="Group 300"/>
          <p:cNvGrpSpPr/>
          <p:nvPr/>
        </p:nvGrpSpPr>
        <p:grpSpPr>
          <a:xfrm>
            <a:off x="1752600" y="2752748"/>
            <a:ext cx="1147260" cy="1147260"/>
            <a:chOff x="0" y="0"/>
            <a:chExt cx="3426104" cy="3426104"/>
          </a:xfrm>
          <a:solidFill>
            <a:srgbClr val="DA1F28"/>
          </a:solidFill>
          <a:effectLst/>
        </p:grpSpPr>
        <p:sp>
          <p:nvSpPr>
            <p:cNvPr id="33" name="Shape 298"/>
            <p:cNvSpPr/>
            <p:nvPr/>
          </p:nvSpPr>
          <p:spPr>
            <a:xfrm>
              <a:off x="0" y="0"/>
              <a:ext cx="3426104" cy="34261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12700" cap="flat">
              <a:noFill/>
              <a:miter lim="400000"/>
            </a:ln>
            <a:effectLst/>
          </p:spPr>
          <p:txBody>
            <a:bodyPr wrap="square" lIns="0" tIns="0" rIns="0" bIns="0" numCol="1" anchor="ctr">
              <a:noAutofit/>
            </a:bodyPr>
            <a:lstStyle/>
            <a:p>
              <a:pPr lvl="0" algn="ctr">
                <a:lnSpc>
                  <a:spcPct val="120000"/>
                </a:lnSpc>
                <a:defRPr sz="3600">
                  <a:solidFill>
                    <a:srgbClr val="FFFFFF"/>
                  </a:solidFill>
                </a:defRPr>
              </a:pPr>
              <a:endParaRPr sz="8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Shape 299"/>
            <p:cNvSpPr/>
            <p:nvPr/>
          </p:nvSpPr>
          <p:spPr>
            <a:xfrm>
              <a:off x="1271421" y="535752"/>
              <a:ext cx="863866" cy="2015947"/>
            </a:xfrm>
            <a:prstGeom prst="rect">
              <a:avLst/>
            </a:prstGeom>
            <a:grpFill/>
            <a:ln w="12700" cap="flat">
              <a:noFill/>
              <a:miter lim="400000"/>
            </a:ln>
            <a:effectLst/>
          </p:spPr>
          <p:txBody>
            <a:bodyPr wrap="square" lIns="0" tIns="0" rIns="0" bIns="0" numCol="1" anchor="t">
              <a:spAutoFit/>
            </a:bodyPr>
            <a:lstStyle>
              <a:lvl1pPr>
                <a:defRPr sz="4400">
                  <a:solidFill>
                    <a:srgbClr val="FFFFFF"/>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lang="zh-CN" altLang="en-US" sz="4000">
                  <a:solidFill>
                    <a:schemeClr val="bg1"/>
                  </a:solidFill>
                  <a:latin typeface="Arial" panose="020B0604020202020204" pitchFamily="34" charset="0"/>
                  <a:ea typeface="微软雅黑" panose="020B0503020204020204" pitchFamily="34" charset="-122"/>
                  <a:sym typeface="Arial" panose="020B0604020202020204" pitchFamily="34" charset="0"/>
                </a:rPr>
                <a:t>品</a:t>
              </a:r>
              <a:endParaRPr lang="zh-CN" altLang="en-US" sz="4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5" name="组合 34"/>
          <p:cNvGrpSpPr/>
          <p:nvPr/>
        </p:nvGrpSpPr>
        <p:grpSpPr>
          <a:xfrm>
            <a:off x="0" y="107551"/>
            <a:ext cx="8991601" cy="4990190"/>
            <a:chOff x="0" y="107551"/>
            <a:chExt cx="8991601" cy="4990190"/>
          </a:xfrm>
        </p:grpSpPr>
        <p:grpSp>
          <p:nvGrpSpPr>
            <p:cNvPr id="36" name="组合 35"/>
            <p:cNvGrpSpPr/>
            <p:nvPr/>
          </p:nvGrpSpPr>
          <p:grpSpPr>
            <a:xfrm>
              <a:off x="0" y="153592"/>
              <a:ext cx="8991601" cy="4815020"/>
              <a:chOff x="0" y="271626"/>
              <a:chExt cx="11903529" cy="6374364"/>
            </a:xfrm>
          </p:grpSpPr>
          <p:grpSp>
            <p:nvGrpSpPr>
              <p:cNvPr id="40" name="组合 39"/>
              <p:cNvGrpSpPr/>
              <p:nvPr/>
            </p:nvGrpSpPr>
            <p:grpSpPr>
              <a:xfrm>
                <a:off x="174267" y="323108"/>
                <a:ext cx="11729262" cy="6322882"/>
                <a:chOff x="174267" y="323108"/>
                <a:chExt cx="11729262" cy="6322882"/>
              </a:xfrm>
            </p:grpSpPr>
            <p:cxnSp>
              <p:nvCxnSpPr>
                <p:cNvPr id="47" name="直接连接符 46"/>
                <p:cNvCxnSpPr/>
                <p:nvPr/>
              </p:nvCxnSpPr>
              <p:spPr>
                <a:xfrm>
                  <a:off x="174267" y="323108"/>
                  <a:ext cx="0" cy="6303637"/>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180477" y="6626745"/>
                  <a:ext cx="11723052" cy="18044"/>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11897987" y="570122"/>
                  <a:ext cx="5542" cy="6075868"/>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0" y="271626"/>
                <a:ext cx="11086783" cy="523220"/>
                <a:chOff x="0" y="271626"/>
                <a:chExt cx="11086783" cy="523220"/>
              </a:xfrm>
            </p:grpSpPr>
            <p:sp>
              <p:nvSpPr>
                <p:cNvPr id="42" name="流程图: 终止 41"/>
                <p:cNvSpPr/>
                <p:nvPr/>
              </p:nvSpPr>
              <p:spPr>
                <a:xfrm>
                  <a:off x="445178" y="382360"/>
                  <a:ext cx="122663" cy="301752"/>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cxnSp>
              <p:nvCxnSpPr>
                <p:cNvPr id="44" name="直接连接符 43"/>
                <p:cNvCxnSpPr/>
                <p:nvPr/>
              </p:nvCxnSpPr>
              <p:spPr>
                <a:xfrm>
                  <a:off x="4041888" y="505790"/>
                  <a:ext cx="7044895" cy="2118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45" name="流程图: 终止 44"/>
                <p:cNvSpPr/>
                <p:nvPr/>
              </p:nvSpPr>
              <p:spPr>
                <a:xfrm>
                  <a:off x="222589" y="323108"/>
                  <a:ext cx="170550" cy="420255"/>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6" name="流程图: 终止 45"/>
                <p:cNvSpPr/>
                <p:nvPr/>
              </p:nvSpPr>
              <p:spPr>
                <a:xfrm>
                  <a:off x="0" y="271626"/>
                  <a:ext cx="174267" cy="523220"/>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pic>
          <p:nvPicPr>
            <p:cNvPr id="37" name="图片 36"/>
            <p:cNvPicPr>
              <a:picLocks noChangeAspect="1"/>
            </p:cNvPicPr>
            <p:nvPr/>
          </p:nvPicPr>
          <p:blipFill>
            <a:blip r:embed="rId3" cstate="print"/>
            <a:stretch>
              <a:fillRect/>
            </a:stretch>
          </p:blipFill>
          <p:spPr>
            <a:xfrm>
              <a:off x="8405680" y="107551"/>
              <a:ext cx="554701" cy="543033"/>
            </a:xfrm>
            <a:prstGeom prst="rect">
              <a:avLst/>
            </a:prstGeom>
          </p:spPr>
        </p:pic>
        <p:sp>
          <p:nvSpPr>
            <p:cNvPr id="38" name="矩形 37"/>
            <p:cNvSpPr/>
            <p:nvPr/>
          </p:nvSpPr>
          <p:spPr>
            <a:xfrm>
              <a:off x="6697691" y="4805076"/>
              <a:ext cx="2062091" cy="28127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6628444" y="4761046"/>
              <a:ext cx="2262158" cy="336695"/>
            </a:xfrm>
            <a:prstGeom prst="rect">
              <a:avLst/>
            </a:prstGeom>
          </p:spPr>
          <p:txBody>
            <a:bodyPr wrap="none">
              <a:spAutoFit/>
            </a:bodyPr>
            <a:lstStyle/>
            <a:p>
              <a:pPr lvl="0" algn="ctr">
                <a:lnSpc>
                  <a:spcPct val="150000"/>
                </a:lnSpc>
                <a:spcBef>
                  <a:spcPct val="0"/>
                </a:spcBef>
                <a:defRPr/>
              </a:pPr>
              <a:r>
                <a:rPr lang="zh-CN" altLang="en-US" sz="1200" spc="600">
                  <a:solidFill>
                    <a:schemeClr val="bg1"/>
                  </a:solidFill>
                  <a:latin typeface="微软雅黑" panose="020B0503020204020204" pitchFamily="34" charset="-122"/>
                  <a:ea typeface="微软雅黑" panose="020B0503020204020204" pitchFamily="34" charset="-122"/>
                </a:rPr>
                <a:t>国家禁毒宣传委员会</a:t>
              </a:r>
              <a:endParaRPr lang="zh-CN" altLang="en-US" sz="1200" spc="600" dirty="0">
                <a:solidFill>
                  <a:schemeClr val="bg1"/>
                </a:solidFill>
                <a:latin typeface="微软雅黑" panose="020B0503020204020204" pitchFamily="34" charset="-122"/>
                <a:ea typeface="微软雅黑" panose="020B0503020204020204" pitchFamily="34" charset="-122"/>
              </a:endParaRPr>
            </a:p>
          </p:txBody>
        </p:sp>
      </p:grpSp>
      <p:sp>
        <p:nvSpPr>
          <p:cNvPr id="50" name="矩形 49"/>
          <p:cNvSpPr/>
          <p:nvPr/>
        </p:nvSpPr>
        <p:spPr>
          <a:xfrm>
            <a:off x="514947" y="39439"/>
            <a:ext cx="2462534" cy="499624"/>
          </a:xfrm>
          <a:prstGeom prst="rect">
            <a:avLst/>
          </a:prstGeom>
        </p:spPr>
        <p:txBody>
          <a:bodyPr wrap="none">
            <a:spAutoFit/>
          </a:bodyPr>
          <a:lstStyle/>
          <a:p>
            <a:pPr lvl="0" algn="ctr">
              <a:lnSpc>
                <a:spcPct val="150000"/>
              </a:lnSpc>
              <a:spcBef>
                <a:spcPct val="0"/>
              </a:spcBef>
              <a:defRPr/>
            </a:pPr>
            <a:r>
              <a:rPr lang="zh-CN" altLang="en-US" sz="2000" dirty="0" smtClean="0">
                <a:latin typeface="微软雅黑" panose="020B0503020204020204" pitchFamily="34" charset="-122"/>
                <a:ea typeface="微软雅黑" panose="020B0503020204020204" pitchFamily="34" charset="-122"/>
              </a:rPr>
              <a:t>珍爱生命   远离毒品</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indefinite" fill="hold"/>
                                        <p:tgtEl>
                                          <p:spTgt spid="22"/>
                                        </p:tgtEl>
                                        <p:attrNameLst>
                                          <p:attrName>style.visibility</p:attrName>
                                        </p:attrNameLst>
                                      </p:cBhvr>
                                      <p:to>
                                        <p:strVal val="visible"/>
                                      </p:to>
                                    </p:set>
                                    <p:animEffect transition="in" filter="wipe(up)">
                                      <p:cBhvr>
                                        <p:cTn id="7" dur="1000"/>
                                        <p:tgtEl>
                                          <p:spTgt spid="22"/>
                                        </p:tgtEl>
                                      </p:cBhvr>
                                    </p:animEffect>
                                  </p:childTnLst>
                                </p:cTn>
                              </p:par>
                            </p:childTnLst>
                          </p:cTn>
                        </p:par>
                        <p:par>
                          <p:cTn id="8" fill="hold">
                            <p:stCondLst>
                              <p:cond delay="0"/>
                            </p:stCondLst>
                            <p:childTnLst>
                              <p:par>
                                <p:cTn id="9" presetID="2" presetClass="entr" presetSubtype="1" fill="hold" grpId="0" nodeType="afterEffect">
                                  <p:stCondLst>
                                    <p:cond delay="0"/>
                                  </p:stCondLst>
                                  <p:childTnLst>
                                    <p:set>
                                      <p:cBhvr>
                                        <p:cTn id="10" dur="indefinite" fill="hold"/>
                                        <p:tgtEl>
                                          <p:spTgt spid="23"/>
                                        </p:tgtEl>
                                        <p:attrNameLst>
                                          <p:attrName>style.visibility</p:attrName>
                                        </p:attrNameLst>
                                      </p:cBhvr>
                                      <p:to>
                                        <p:strVal val="visible"/>
                                      </p:to>
                                    </p:set>
                                    <p:anim calcmode="lin" valueType="num">
                                      <p:cBhvr>
                                        <p:cTn id="11" dur="80" fill="hold"/>
                                        <p:tgtEl>
                                          <p:spTgt spid="23"/>
                                        </p:tgtEl>
                                        <p:attrNameLst>
                                          <p:attrName>ppt_x</p:attrName>
                                        </p:attrNameLst>
                                      </p:cBhvr>
                                      <p:tavLst>
                                        <p:tav tm="0">
                                          <p:val>
                                            <p:strVal val="#ppt_x"/>
                                          </p:val>
                                        </p:tav>
                                        <p:tav tm="100000">
                                          <p:val>
                                            <p:strVal val="#ppt_x"/>
                                          </p:val>
                                        </p:tav>
                                      </p:tavLst>
                                    </p:anim>
                                    <p:anim calcmode="lin" valueType="num">
                                      <p:cBhvr>
                                        <p:cTn id="12" dur="80" fill="hold"/>
                                        <p:tgtEl>
                                          <p:spTgt spid="23"/>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
                                  </p:stCondLst>
                                  <p:childTnLst>
                                    <p:set>
                                      <p:cBhvr>
                                        <p:cTn id="14" dur="indefinite" fill="hold"/>
                                        <p:tgtEl>
                                          <p:spTgt spid="26"/>
                                        </p:tgtEl>
                                        <p:attrNameLst>
                                          <p:attrName>style.visibility</p:attrName>
                                        </p:attrNameLst>
                                      </p:cBhvr>
                                      <p:to>
                                        <p:strVal val="visible"/>
                                      </p:to>
                                    </p:set>
                                    <p:anim calcmode="lin" valueType="num">
                                      <p:cBhvr>
                                        <p:cTn id="15" dur="80" fill="hold"/>
                                        <p:tgtEl>
                                          <p:spTgt spid="26"/>
                                        </p:tgtEl>
                                        <p:attrNameLst>
                                          <p:attrName>ppt_x</p:attrName>
                                        </p:attrNameLst>
                                      </p:cBhvr>
                                      <p:tavLst>
                                        <p:tav tm="0">
                                          <p:val>
                                            <p:strVal val="#ppt_x"/>
                                          </p:val>
                                        </p:tav>
                                        <p:tav tm="100000">
                                          <p:val>
                                            <p:strVal val="#ppt_x"/>
                                          </p:val>
                                        </p:tav>
                                      </p:tavLst>
                                    </p:anim>
                                    <p:anim calcmode="lin" valueType="num">
                                      <p:cBhvr>
                                        <p:cTn id="16" dur="80" fill="hold"/>
                                        <p:tgtEl>
                                          <p:spTgt spid="26"/>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indefinite" fill="hold"/>
                                        <p:tgtEl>
                                          <p:spTgt spid="29"/>
                                        </p:tgtEl>
                                        <p:attrNameLst>
                                          <p:attrName>style.visibility</p:attrName>
                                        </p:attrNameLst>
                                      </p:cBhvr>
                                      <p:to>
                                        <p:strVal val="visible"/>
                                      </p:to>
                                    </p:set>
                                    <p:anim calcmode="lin" valueType="num">
                                      <p:cBhvr>
                                        <p:cTn id="19" dur="80" fill="hold"/>
                                        <p:tgtEl>
                                          <p:spTgt spid="29"/>
                                        </p:tgtEl>
                                        <p:attrNameLst>
                                          <p:attrName>ppt_x</p:attrName>
                                        </p:attrNameLst>
                                      </p:cBhvr>
                                      <p:tavLst>
                                        <p:tav tm="0">
                                          <p:val>
                                            <p:strVal val="#ppt_x"/>
                                          </p:val>
                                        </p:tav>
                                        <p:tav tm="100000">
                                          <p:val>
                                            <p:strVal val="#ppt_x"/>
                                          </p:val>
                                        </p:tav>
                                      </p:tavLst>
                                    </p:anim>
                                    <p:anim calcmode="lin" valueType="num">
                                      <p:cBhvr>
                                        <p:cTn id="20" dur="80" fill="hold"/>
                                        <p:tgtEl>
                                          <p:spTgt spid="29"/>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900"/>
                                  </p:stCondLst>
                                  <p:childTnLst>
                                    <p:set>
                                      <p:cBhvr>
                                        <p:cTn id="22" dur="indefinite" fill="hold"/>
                                        <p:tgtEl>
                                          <p:spTgt spid="32"/>
                                        </p:tgtEl>
                                        <p:attrNameLst>
                                          <p:attrName>style.visibility</p:attrName>
                                        </p:attrNameLst>
                                      </p:cBhvr>
                                      <p:to>
                                        <p:strVal val="visible"/>
                                      </p:to>
                                    </p:set>
                                    <p:anim calcmode="lin" valueType="num">
                                      <p:cBhvr>
                                        <p:cTn id="23" dur="80" fill="hold"/>
                                        <p:tgtEl>
                                          <p:spTgt spid="32"/>
                                        </p:tgtEl>
                                        <p:attrNameLst>
                                          <p:attrName>ppt_x</p:attrName>
                                        </p:attrNameLst>
                                      </p:cBhvr>
                                      <p:tavLst>
                                        <p:tav tm="0">
                                          <p:val>
                                            <p:strVal val="#ppt_x"/>
                                          </p:val>
                                        </p:tav>
                                        <p:tav tm="100000">
                                          <p:val>
                                            <p:strVal val="#ppt_x"/>
                                          </p:val>
                                        </p:tav>
                                      </p:tavLst>
                                    </p:anim>
                                    <p:anim calcmode="lin" valueType="num">
                                      <p:cBhvr>
                                        <p:cTn id="24" dur="80" fill="hold"/>
                                        <p:tgtEl>
                                          <p:spTgt spid="32"/>
                                        </p:tgtEl>
                                        <p:attrNameLst>
                                          <p:attrName>ppt_y</p:attrName>
                                        </p:attrNameLst>
                                      </p:cBhvr>
                                      <p:tavLst>
                                        <p:tav tm="0">
                                          <p:val>
                                            <p:strVal val="0-#ppt_h/2"/>
                                          </p:val>
                                        </p:tav>
                                        <p:tav tm="100000">
                                          <p:val>
                                            <p:strVal val="#ppt_y"/>
                                          </p:val>
                                        </p:tav>
                                      </p:tavLst>
                                    </p:anim>
                                  </p:childTnLst>
                                </p:cTn>
                              </p:par>
                            </p:childTnLst>
                          </p:cTn>
                        </p:par>
                        <p:par>
                          <p:cTn id="25" fill="hold">
                            <p:stCondLst>
                              <p:cond delay="900"/>
                            </p:stCondLst>
                            <p:childTnLst>
                              <p:par>
                                <p:cTn id="26" presetID="2" presetClass="entr" presetSubtype="2" fill="hold" grpId="0" nodeType="afterEffect">
                                  <p:stCondLst>
                                    <p:cond delay="0"/>
                                  </p:stCondLst>
                                  <p:childTnLst>
                                    <p:set>
                                      <p:cBhvr>
                                        <p:cTn id="27" dur="indefinite" fill="hold"/>
                                        <p:tgtEl>
                                          <p:spTgt spid="2"/>
                                        </p:tgtEl>
                                        <p:attrNameLst>
                                          <p:attrName>style.visibility</p:attrName>
                                        </p:attrNameLst>
                                      </p:cBhvr>
                                      <p:to>
                                        <p:strVal val="visible"/>
                                      </p:to>
                                    </p:set>
                                    <p:anim calcmode="lin" valueType="num">
                                      <p:cBhvr>
                                        <p:cTn id="28" dur="700" fill="hold"/>
                                        <p:tgtEl>
                                          <p:spTgt spid="2"/>
                                        </p:tgtEl>
                                        <p:attrNameLst>
                                          <p:attrName>ppt_x</p:attrName>
                                        </p:attrNameLst>
                                      </p:cBhvr>
                                      <p:tavLst>
                                        <p:tav tm="0">
                                          <p:val>
                                            <p:strVal val="1+#ppt_w/2"/>
                                          </p:val>
                                        </p:tav>
                                        <p:tav tm="100000">
                                          <p:val>
                                            <p:strVal val="#ppt_x"/>
                                          </p:val>
                                        </p:tav>
                                      </p:tavLst>
                                    </p:anim>
                                    <p:anim calcmode="lin" valueType="num">
                                      <p:cBhvr>
                                        <p:cTn id="29" dur="700" fill="hold"/>
                                        <p:tgtEl>
                                          <p:spTgt spid="2"/>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400"/>
                                  </p:stCondLst>
                                  <p:childTnLst>
                                    <p:set>
                                      <p:cBhvr>
                                        <p:cTn id="31" dur="indefinite" fill="hold"/>
                                        <p:tgtEl>
                                          <p:spTgt spid="7"/>
                                        </p:tgtEl>
                                        <p:attrNameLst>
                                          <p:attrName>style.visibility</p:attrName>
                                        </p:attrNameLst>
                                      </p:cBhvr>
                                      <p:to>
                                        <p:strVal val="visible"/>
                                      </p:to>
                                    </p:set>
                                    <p:anim calcmode="lin" valueType="num">
                                      <p:cBhvr>
                                        <p:cTn id="32" dur="700" fill="hold"/>
                                        <p:tgtEl>
                                          <p:spTgt spid="7"/>
                                        </p:tgtEl>
                                        <p:attrNameLst>
                                          <p:attrName>ppt_x</p:attrName>
                                        </p:attrNameLst>
                                      </p:cBhvr>
                                      <p:tavLst>
                                        <p:tav tm="0">
                                          <p:val>
                                            <p:strVal val="1+#ppt_w/2"/>
                                          </p:val>
                                        </p:tav>
                                        <p:tav tm="100000">
                                          <p:val>
                                            <p:strVal val="#ppt_x"/>
                                          </p:val>
                                        </p:tav>
                                      </p:tavLst>
                                    </p:anim>
                                    <p:anim calcmode="lin" valueType="num">
                                      <p:cBhvr>
                                        <p:cTn id="33" dur="700" fill="hold"/>
                                        <p:tgtEl>
                                          <p:spTgt spid="7"/>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800"/>
                                  </p:stCondLst>
                                  <p:childTnLst>
                                    <p:set>
                                      <p:cBhvr>
                                        <p:cTn id="35" dur="indefinite" fill="hold"/>
                                        <p:tgtEl>
                                          <p:spTgt spid="12"/>
                                        </p:tgtEl>
                                        <p:attrNameLst>
                                          <p:attrName>style.visibility</p:attrName>
                                        </p:attrNameLst>
                                      </p:cBhvr>
                                      <p:to>
                                        <p:strVal val="visible"/>
                                      </p:to>
                                    </p:set>
                                    <p:anim calcmode="lin" valueType="num">
                                      <p:cBhvr>
                                        <p:cTn id="36" dur="700" fill="hold"/>
                                        <p:tgtEl>
                                          <p:spTgt spid="12"/>
                                        </p:tgtEl>
                                        <p:attrNameLst>
                                          <p:attrName>ppt_x</p:attrName>
                                        </p:attrNameLst>
                                      </p:cBhvr>
                                      <p:tavLst>
                                        <p:tav tm="0">
                                          <p:val>
                                            <p:strVal val="1+#ppt_w/2"/>
                                          </p:val>
                                        </p:tav>
                                        <p:tav tm="100000">
                                          <p:val>
                                            <p:strVal val="#ppt_x"/>
                                          </p:val>
                                        </p:tav>
                                      </p:tavLst>
                                    </p:anim>
                                    <p:anim calcmode="lin" valueType="num">
                                      <p:cBhvr>
                                        <p:cTn id="37" dur="700" fill="hold"/>
                                        <p:tgtEl>
                                          <p:spTgt spid="12"/>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1200"/>
                                  </p:stCondLst>
                                  <p:childTnLst>
                                    <p:set>
                                      <p:cBhvr>
                                        <p:cTn id="39" dur="indefinite" fill="hold"/>
                                        <p:tgtEl>
                                          <p:spTgt spid="17"/>
                                        </p:tgtEl>
                                        <p:attrNameLst>
                                          <p:attrName>style.visibility</p:attrName>
                                        </p:attrNameLst>
                                      </p:cBhvr>
                                      <p:to>
                                        <p:strVal val="visible"/>
                                      </p:to>
                                    </p:set>
                                    <p:anim calcmode="lin" valueType="num">
                                      <p:cBhvr>
                                        <p:cTn id="40" dur="700" fill="hold"/>
                                        <p:tgtEl>
                                          <p:spTgt spid="17"/>
                                        </p:tgtEl>
                                        <p:attrNameLst>
                                          <p:attrName>ppt_x</p:attrName>
                                        </p:attrNameLst>
                                      </p:cBhvr>
                                      <p:tavLst>
                                        <p:tav tm="0">
                                          <p:val>
                                            <p:strVal val="1+#ppt_w/2"/>
                                          </p:val>
                                        </p:tav>
                                        <p:tav tm="100000">
                                          <p:val>
                                            <p:strVal val="#ppt_x"/>
                                          </p:val>
                                        </p:tav>
                                      </p:tavLst>
                                    </p:anim>
                                    <p:anim calcmode="lin" valueType="num">
                                      <p:cBhvr>
                                        <p:cTn id="41" dur="7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dvAuto="0"/>
      <p:bldP spid="7" grpId="0" advAuto="0"/>
      <p:bldP spid="12" grpId="0" advAuto="0"/>
      <p:bldP spid="17" grpId="0" advAuto="0"/>
      <p:bldP spid="22" grpId="0" animBg="1" advAuto="0"/>
      <p:bldP spid="23" grpId="0" animBg="1" advAuto="0"/>
      <p:bldP spid="26" grpId="0" animBg="1" advAuto="0"/>
      <p:bldP spid="29" grpId="0" animBg="1" advAuto="0"/>
      <p:bldP spid="32" grpId="0" animBg="1" advAuto="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3124200" y="2267673"/>
            <a:ext cx="2590799" cy="2749702"/>
          </a:xfrm>
          <a:prstGeom prst="rect">
            <a:avLst/>
          </a:prstGeom>
        </p:spPr>
      </p:pic>
      <p:sp>
        <p:nvSpPr>
          <p:cNvPr id="5" name="MH_Entry_1"/>
          <p:cNvSpPr/>
          <p:nvPr>
            <p:custDataLst>
              <p:tags r:id="rId1"/>
            </p:custDataLst>
          </p:nvPr>
        </p:nvSpPr>
        <p:spPr>
          <a:xfrm rot="19635647">
            <a:off x="3916699" y="3026971"/>
            <a:ext cx="184666" cy="123110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spAutoFit/>
          </a:bodyPr>
          <a:lstStyle/>
          <a:p>
            <a:pPr algn="ctr"/>
            <a:r>
              <a:rPr lang="zh-CN" altLang="en-US" sz="1200" b="1">
                <a:solidFill>
                  <a:srgbClr val="FF0000"/>
                </a:solidFill>
              </a:rPr>
              <a:t>举报电话</a:t>
            </a:r>
            <a:endParaRPr lang="zh-CN" altLang="en-US" sz="1200" b="1" dirty="0">
              <a:solidFill>
                <a:srgbClr val="FF0000"/>
              </a:solidFill>
            </a:endParaRPr>
          </a:p>
        </p:txBody>
      </p:sp>
      <p:sp>
        <p:nvSpPr>
          <p:cNvPr id="2" name="圆角矩形 1"/>
          <p:cNvSpPr/>
          <p:nvPr/>
        </p:nvSpPr>
        <p:spPr>
          <a:xfrm>
            <a:off x="1231834" y="1002115"/>
            <a:ext cx="6442211" cy="1470187"/>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4546" tIns="27273" rIns="54546" bIns="27273" rtlCol="0" anchor="ctr"/>
          <a:lstStyle/>
          <a:p>
            <a:pPr algn="ctr"/>
            <a:endParaRPr lang="zh-CN" altLang="en-US" sz="1130">
              <a:latin typeface="Arial" panose="020B0604020202020204" pitchFamily="34" charset="0"/>
              <a:ea typeface="微软雅黑" panose="020B0503020204020204" pitchFamily="34" charset="-122"/>
              <a:sym typeface="Arial" panose="020B0604020202020204" pitchFamily="34" charset="0"/>
            </a:endParaRPr>
          </a:p>
        </p:txBody>
      </p:sp>
      <p:sp>
        <p:nvSpPr>
          <p:cNvPr id="3" name="MH_Entry_1"/>
          <p:cNvSpPr/>
          <p:nvPr>
            <p:custDataLst>
              <p:tags r:id="rId2"/>
            </p:custDataLst>
          </p:nvPr>
        </p:nvSpPr>
        <p:spPr>
          <a:xfrm>
            <a:off x="1833530" y="1183209"/>
            <a:ext cx="5238813" cy="110799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ctr"/>
            <a:r>
              <a:rPr lang="zh-CN" altLang="en-US" sz="3600" b="1">
                <a:latin typeface="Adobe 黑体 Std R" panose="020B0400000000000000" pitchFamily="34" charset="-122"/>
                <a:ea typeface="Adobe 黑体 Std R" panose="020B0400000000000000" pitchFamily="34" charset="-122"/>
              </a:rPr>
              <a:t>如果你发现你周围有人吸毒你会怎么做？ </a:t>
            </a:r>
            <a:endParaRPr lang="zh-CN" altLang="en-US" sz="3600" b="1" dirty="0">
              <a:latin typeface="Adobe 黑体 Std R" panose="020B0400000000000000" pitchFamily="34" charset="-122"/>
              <a:ea typeface="Adobe 黑体 Std R" panose="020B0400000000000000" pitchFamily="34" charset="-122"/>
            </a:endParaRPr>
          </a:p>
        </p:txBody>
      </p:sp>
      <p:grpSp>
        <p:nvGrpSpPr>
          <p:cNvPr id="6" name="组合 5"/>
          <p:cNvGrpSpPr/>
          <p:nvPr/>
        </p:nvGrpSpPr>
        <p:grpSpPr>
          <a:xfrm>
            <a:off x="0" y="107551"/>
            <a:ext cx="8991601" cy="4990190"/>
            <a:chOff x="0" y="107551"/>
            <a:chExt cx="8991601" cy="4990190"/>
          </a:xfrm>
        </p:grpSpPr>
        <p:grpSp>
          <p:nvGrpSpPr>
            <p:cNvPr id="7" name="组合 6"/>
            <p:cNvGrpSpPr/>
            <p:nvPr/>
          </p:nvGrpSpPr>
          <p:grpSpPr>
            <a:xfrm>
              <a:off x="0" y="153592"/>
              <a:ext cx="8991601" cy="4815020"/>
              <a:chOff x="0" y="271626"/>
              <a:chExt cx="11903529" cy="6374364"/>
            </a:xfrm>
          </p:grpSpPr>
          <p:grpSp>
            <p:nvGrpSpPr>
              <p:cNvPr id="11" name="组合 10"/>
              <p:cNvGrpSpPr/>
              <p:nvPr/>
            </p:nvGrpSpPr>
            <p:grpSpPr>
              <a:xfrm>
                <a:off x="174267" y="323108"/>
                <a:ext cx="11729262" cy="6322882"/>
                <a:chOff x="174267" y="323108"/>
                <a:chExt cx="11729262" cy="6322882"/>
              </a:xfrm>
            </p:grpSpPr>
            <p:cxnSp>
              <p:nvCxnSpPr>
                <p:cNvPr id="18" name="直接连接符 17"/>
                <p:cNvCxnSpPr/>
                <p:nvPr/>
              </p:nvCxnSpPr>
              <p:spPr>
                <a:xfrm>
                  <a:off x="174267" y="323108"/>
                  <a:ext cx="0" cy="6303637"/>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80477" y="6626745"/>
                  <a:ext cx="11723052" cy="18044"/>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11897987" y="570122"/>
                  <a:ext cx="5542" cy="6075868"/>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a:off x="0" y="271626"/>
                <a:ext cx="11086783" cy="523220"/>
                <a:chOff x="0" y="271626"/>
                <a:chExt cx="11086783" cy="523220"/>
              </a:xfrm>
            </p:grpSpPr>
            <p:sp>
              <p:nvSpPr>
                <p:cNvPr id="13" name="流程图: 终止 12"/>
                <p:cNvSpPr/>
                <p:nvPr/>
              </p:nvSpPr>
              <p:spPr>
                <a:xfrm>
                  <a:off x="445178" y="382360"/>
                  <a:ext cx="122663" cy="301752"/>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cxnSp>
              <p:nvCxnSpPr>
                <p:cNvPr id="15" name="直接连接符 14"/>
                <p:cNvCxnSpPr/>
                <p:nvPr/>
              </p:nvCxnSpPr>
              <p:spPr>
                <a:xfrm>
                  <a:off x="4041888" y="505790"/>
                  <a:ext cx="7044895" cy="2118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16" name="流程图: 终止 15"/>
                <p:cNvSpPr/>
                <p:nvPr/>
              </p:nvSpPr>
              <p:spPr>
                <a:xfrm>
                  <a:off x="222589" y="323108"/>
                  <a:ext cx="170550" cy="420255"/>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7" name="流程图: 终止 16"/>
                <p:cNvSpPr/>
                <p:nvPr/>
              </p:nvSpPr>
              <p:spPr>
                <a:xfrm>
                  <a:off x="0" y="271626"/>
                  <a:ext cx="174267" cy="523220"/>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pic>
          <p:nvPicPr>
            <p:cNvPr id="8" name="图片 7"/>
            <p:cNvPicPr>
              <a:picLocks noChangeAspect="1"/>
            </p:cNvPicPr>
            <p:nvPr/>
          </p:nvPicPr>
          <p:blipFill>
            <a:blip r:embed="rId6" cstate="print"/>
            <a:stretch>
              <a:fillRect/>
            </a:stretch>
          </p:blipFill>
          <p:spPr>
            <a:xfrm>
              <a:off x="8405680" y="107551"/>
              <a:ext cx="554701" cy="543033"/>
            </a:xfrm>
            <a:prstGeom prst="rect">
              <a:avLst/>
            </a:prstGeom>
          </p:spPr>
        </p:pic>
        <p:sp>
          <p:nvSpPr>
            <p:cNvPr id="9" name="矩形 8"/>
            <p:cNvSpPr/>
            <p:nvPr/>
          </p:nvSpPr>
          <p:spPr>
            <a:xfrm>
              <a:off x="6697691" y="4805076"/>
              <a:ext cx="2062091" cy="28127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628444" y="4761046"/>
              <a:ext cx="2262158" cy="336695"/>
            </a:xfrm>
            <a:prstGeom prst="rect">
              <a:avLst/>
            </a:prstGeom>
          </p:spPr>
          <p:txBody>
            <a:bodyPr wrap="none">
              <a:spAutoFit/>
            </a:bodyPr>
            <a:lstStyle/>
            <a:p>
              <a:pPr lvl="0" algn="ctr">
                <a:lnSpc>
                  <a:spcPct val="150000"/>
                </a:lnSpc>
                <a:spcBef>
                  <a:spcPct val="0"/>
                </a:spcBef>
                <a:defRPr/>
              </a:pPr>
              <a:r>
                <a:rPr lang="zh-CN" altLang="en-US" sz="1200" spc="600">
                  <a:solidFill>
                    <a:schemeClr val="bg1"/>
                  </a:solidFill>
                  <a:latin typeface="微软雅黑" panose="020B0503020204020204" pitchFamily="34" charset="-122"/>
                  <a:ea typeface="微软雅黑" panose="020B0503020204020204" pitchFamily="34" charset="-122"/>
                </a:rPr>
                <a:t>国家禁毒宣传委员会</a:t>
              </a:r>
              <a:endParaRPr lang="zh-CN" altLang="en-US" sz="1200" spc="600" dirty="0">
                <a:solidFill>
                  <a:schemeClr val="bg1"/>
                </a:solidFill>
                <a:latin typeface="微软雅黑" panose="020B0503020204020204" pitchFamily="34" charset="-122"/>
                <a:ea typeface="微软雅黑" panose="020B0503020204020204" pitchFamily="34" charset="-122"/>
              </a:endParaRPr>
            </a:p>
          </p:txBody>
        </p:sp>
      </p:grpSp>
      <p:sp>
        <p:nvSpPr>
          <p:cNvPr id="21" name="矩形 20"/>
          <p:cNvSpPr/>
          <p:nvPr/>
        </p:nvSpPr>
        <p:spPr>
          <a:xfrm>
            <a:off x="514947" y="39439"/>
            <a:ext cx="2462534" cy="499624"/>
          </a:xfrm>
          <a:prstGeom prst="rect">
            <a:avLst/>
          </a:prstGeom>
        </p:spPr>
        <p:txBody>
          <a:bodyPr wrap="none">
            <a:spAutoFit/>
          </a:bodyPr>
          <a:lstStyle/>
          <a:p>
            <a:pPr lvl="0" algn="ctr">
              <a:lnSpc>
                <a:spcPct val="150000"/>
              </a:lnSpc>
              <a:spcBef>
                <a:spcPct val="0"/>
              </a:spcBef>
              <a:defRPr/>
            </a:pPr>
            <a:r>
              <a:rPr lang="zh-CN" altLang="en-US" sz="2000" dirty="0" smtClean="0">
                <a:latin typeface="微软雅黑" panose="020B0503020204020204" pitchFamily="34" charset="-122"/>
                <a:ea typeface="微软雅黑" panose="020B0503020204020204" pitchFamily="34" charset="-122"/>
              </a:rPr>
              <a:t>珍爱生命   远离毒品</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288"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2250" fill="hold"/>
                                        <p:tgtEl>
                                          <p:spTgt spid="3"/>
                                        </p:tgtEl>
                                        <p:attrNameLst>
                                          <p:attrName>ppt_w</p:attrName>
                                        </p:attrNameLst>
                                      </p:cBhvr>
                                      <p:tavLst>
                                        <p:tav tm="0">
                                          <p:val>
                                            <p:strVal val="4/3*#ppt_w"/>
                                          </p:val>
                                        </p:tav>
                                        <p:tav tm="100000">
                                          <p:val>
                                            <p:strVal val="#ppt_w"/>
                                          </p:val>
                                        </p:tav>
                                      </p:tavLst>
                                    </p:anim>
                                    <p:anim calcmode="lin" valueType="num">
                                      <p:cBhvr>
                                        <p:cTn id="13" dur="2250" fill="hold"/>
                                        <p:tgtEl>
                                          <p:spTgt spid="3"/>
                                        </p:tgtEl>
                                        <p:attrNameLst>
                                          <p:attrName>ppt_h</p:attrName>
                                        </p:attrNameLst>
                                      </p:cBhvr>
                                      <p:tavLst>
                                        <p:tav tm="0">
                                          <p:val>
                                            <p:strVal val="4/3*#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par>
                          <p:cTn id="20" fill="hold">
                            <p:stCondLst>
                              <p:cond delay="500"/>
                            </p:stCondLst>
                            <p:childTnLst>
                              <p:par>
                                <p:cTn id="21" presetID="2" presetClass="entr" presetSubtype="4"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6" presetClass="emph" presetSubtype="0" fill="hold" grpId="1" nodeType="clickEffect">
                                  <p:stCondLst>
                                    <p:cond delay="0"/>
                                  </p:stCondLst>
                                  <p:childTnLst>
                                    <p:animEffect transition="out" filter="fade">
                                      <p:cBhvr>
                                        <p:cTn id="28" dur="500" tmFilter="0, 0; .2, .5; .8, .5; 1, 0"/>
                                        <p:tgtEl>
                                          <p:spTgt spid="5"/>
                                        </p:tgtEl>
                                      </p:cBhvr>
                                    </p:animEffect>
                                    <p:animScale>
                                      <p:cBhvr>
                                        <p:cTn id="29" dur="250" autoRev="1" fill="hold"/>
                                        <p:tgtEl>
                                          <p:spTgt spid="5"/>
                                        </p:tgtEl>
                                      </p:cBhvr>
                                      <p:by x="105000" y="105000"/>
                                    </p:animScale>
                                  </p:childTnLst>
                                </p:cTn>
                              </p:par>
                            </p:childTnLst>
                          </p:cTn>
                        </p:par>
                      </p:childTnLst>
                    </p:cTn>
                  </p:par>
                  <p:par>
                    <p:cTn id="30" fill="hold">
                      <p:stCondLst>
                        <p:cond delay="indefinite"/>
                      </p:stCondLst>
                      <p:childTnLst>
                        <p:par>
                          <p:cTn id="31" fill="hold">
                            <p:stCondLst>
                              <p:cond delay="0"/>
                            </p:stCondLst>
                            <p:childTnLst>
                              <p:par>
                                <p:cTn id="32" presetID="26" presetClass="emph" presetSubtype="0" fill="hold" grpId="2" nodeType="clickEffect">
                                  <p:stCondLst>
                                    <p:cond delay="0"/>
                                  </p:stCondLst>
                                  <p:childTnLst>
                                    <p:animEffect transition="out" filter="fade">
                                      <p:cBhvr>
                                        <p:cTn id="33" dur="500" tmFilter="0, 0; .2, .5; .8, .5; 1, 0"/>
                                        <p:tgtEl>
                                          <p:spTgt spid="5"/>
                                        </p:tgtEl>
                                      </p:cBhvr>
                                    </p:animEffect>
                                    <p:animScale>
                                      <p:cBhvr>
                                        <p:cTn id="34"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5" grpId="2"/>
      <p:bldP spid="2" grpId="0" animBg="1"/>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矩形 21"/>
          <p:cNvSpPr>
            <a:spLocks noGrp="1" noChangeArrowheads="1"/>
          </p:cNvSpPr>
          <p:nvPr/>
        </p:nvSpPr>
        <p:spPr bwMode="auto">
          <a:xfrm>
            <a:off x="2595099" y="1399660"/>
            <a:ext cx="4311715" cy="10497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42900" indent="-342900">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20000"/>
              </a:spcBef>
              <a:buSzPct val="100000"/>
              <a:buFont typeface="Wingdings" panose="05000000000000000000" pitchFamily="2" charset="2"/>
              <a:buChar char="Ø"/>
            </a:pPr>
            <a:r>
              <a:rPr lang="zh-CN" altLang="en-US" sz="1990" b="1">
                <a:latin typeface="宋体" panose="02010600030101010101" pitchFamily="2" charset="-122"/>
              </a:rPr>
              <a:t>通过今天的学习你有什么感想？</a:t>
            </a:r>
          </a:p>
          <a:p>
            <a:pPr marL="0" indent="0">
              <a:lnSpc>
                <a:spcPct val="130000"/>
              </a:lnSpc>
              <a:spcBef>
                <a:spcPct val="20000"/>
              </a:spcBef>
              <a:buSzPct val="100000"/>
            </a:pPr>
            <a:endParaRPr lang="zh-CN" altLang="en-US" sz="1990" b="1" dirty="0">
              <a:latin typeface="宋体" panose="02010600030101010101" pitchFamily="2" charset="-122"/>
            </a:endParaRPr>
          </a:p>
        </p:txBody>
      </p:sp>
      <p:sp>
        <p:nvSpPr>
          <p:cNvPr id="2" name="矩形 1"/>
          <p:cNvSpPr/>
          <p:nvPr/>
        </p:nvSpPr>
        <p:spPr>
          <a:xfrm>
            <a:off x="2267744" y="1276350"/>
            <a:ext cx="4915746" cy="768085"/>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
        <p:nvSpPr>
          <p:cNvPr id="24" name="矩形 23"/>
          <p:cNvSpPr>
            <a:spLocks noGrp="1" noChangeArrowheads="1"/>
          </p:cNvSpPr>
          <p:nvPr/>
        </p:nvSpPr>
        <p:spPr bwMode="auto">
          <a:xfrm>
            <a:off x="2523773" y="2314728"/>
            <a:ext cx="5222980" cy="9729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42900" indent="-342900">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20000"/>
              </a:spcBef>
              <a:buSzPct val="100000"/>
              <a:buFont typeface="Wingdings" panose="05000000000000000000" pitchFamily="2" charset="2"/>
              <a:buChar char="Ø"/>
            </a:pPr>
            <a:endParaRPr lang="zh-CN" altLang="en-US" sz="1990" b="1" dirty="0">
              <a:latin typeface="宋体" panose="02010600030101010101" pitchFamily="2" charset="-122"/>
            </a:endParaRPr>
          </a:p>
          <a:p>
            <a:pPr>
              <a:lnSpc>
                <a:spcPct val="130000"/>
              </a:lnSpc>
              <a:spcBef>
                <a:spcPct val="20000"/>
              </a:spcBef>
              <a:buSzPct val="100000"/>
              <a:buFont typeface="Wingdings" panose="05000000000000000000" pitchFamily="2" charset="2"/>
              <a:buChar char="Ø"/>
            </a:pPr>
            <a:r>
              <a:rPr lang="zh-CN" altLang="en-US" sz="1990" b="1" dirty="0">
                <a:latin typeface="宋体" panose="02010600030101010101" pitchFamily="2" charset="-122"/>
              </a:rPr>
              <a:t>作为一</a:t>
            </a:r>
            <a:r>
              <a:rPr lang="zh-CN" altLang="en-US" sz="1990" b="1" dirty="0" smtClean="0">
                <a:latin typeface="宋体" panose="02010600030101010101" pitchFamily="2" charset="-122"/>
              </a:rPr>
              <a:t>名小学生，我</a:t>
            </a:r>
            <a:r>
              <a:rPr lang="zh-CN" altLang="en-US" sz="1990" b="1" dirty="0">
                <a:latin typeface="宋体" panose="02010600030101010101" pitchFamily="2" charset="-122"/>
              </a:rPr>
              <a:t>们应该怎么做？</a:t>
            </a:r>
            <a:endParaRPr lang="zh-CN" altLang="en-US" sz="1990" b="1" dirty="0">
              <a:solidFill>
                <a:srgbClr val="C00000"/>
              </a:solidFill>
              <a:latin typeface="宋体" panose="02010600030101010101" pitchFamily="2" charset="-122"/>
            </a:endParaRPr>
          </a:p>
        </p:txBody>
      </p:sp>
      <p:sp>
        <p:nvSpPr>
          <p:cNvPr id="25" name="矩形 24"/>
          <p:cNvSpPr/>
          <p:nvPr/>
        </p:nvSpPr>
        <p:spPr>
          <a:xfrm>
            <a:off x="2293083" y="2647950"/>
            <a:ext cx="4915746" cy="768085"/>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grpSp>
        <p:nvGrpSpPr>
          <p:cNvPr id="10" name="组合 9"/>
          <p:cNvGrpSpPr/>
          <p:nvPr/>
        </p:nvGrpSpPr>
        <p:grpSpPr>
          <a:xfrm>
            <a:off x="0" y="107551"/>
            <a:ext cx="8991601" cy="4990190"/>
            <a:chOff x="0" y="107551"/>
            <a:chExt cx="8991601" cy="4990190"/>
          </a:xfrm>
        </p:grpSpPr>
        <p:grpSp>
          <p:nvGrpSpPr>
            <p:cNvPr id="11" name="组合 10"/>
            <p:cNvGrpSpPr/>
            <p:nvPr/>
          </p:nvGrpSpPr>
          <p:grpSpPr>
            <a:xfrm>
              <a:off x="0" y="153592"/>
              <a:ext cx="8991601" cy="4815020"/>
              <a:chOff x="0" y="271626"/>
              <a:chExt cx="11903529" cy="6374364"/>
            </a:xfrm>
          </p:grpSpPr>
          <p:grpSp>
            <p:nvGrpSpPr>
              <p:cNvPr id="15" name="组合 14"/>
              <p:cNvGrpSpPr/>
              <p:nvPr/>
            </p:nvGrpSpPr>
            <p:grpSpPr>
              <a:xfrm>
                <a:off x="174267" y="323108"/>
                <a:ext cx="11729262" cy="6322882"/>
                <a:chOff x="174267" y="323108"/>
                <a:chExt cx="11729262" cy="6322882"/>
              </a:xfrm>
            </p:grpSpPr>
            <p:cxnSp>
              <p:nvCxnSpPr>
                <p:cNvPr id="23" name="直接连接符 22"/>
                <p:cNvCxnSpPr/>
                <p:nvPr/>
              </p:nvCxnSpPr>
              <p:spPr>
                <a:xfrm>
                  <a:off x="174267" y="323108"/>
                  <a:ext cx="0" cy="6303637"/>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180477" y="6626745"/>
                  <a:ext cx="11723052" cy="18044"/>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11897987" y="570122"/>
                  <a:ext cx="5542" cy="6075868"/>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0" y="271626"/>
                <a:ext cx="11086783" cy="523220"/>
                <a:chOff x="0" y="271626"/>
                <a:chExt cx="11086783" cy="523220"/>
              </a:xfrm>
            </p:grpSpPr>
            <p:sp>
              <p:nvSpPr>
                <p:cNvPr id="17" name="流程图: 终止 16"/>
                <p:cNvSpPr/>
                <p:nvPr/>
              </p:nvSpPr>
              <p:spPr>
                <a:xfrm>
                  <a:off x="445178" y="382360"/>
                  <a:ext cx="122663" cy="301752"/>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cxnSp>
              <p:nvCxnSpPr>
                <p:cNvPr id="19" name="直接连接符 18"/>
                <p:cNvCxnSpPr/>
                <p:nvPr/>
              </p:nvCxnSpPr>
              <p:spPr>
                <a:xfrm>
                  <a:off x="4041888" y="505790"/>
                  <a:ext cx="7044895" cy="2118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20" name="流程图: 终止 19"/>
                <p:cNvSpPr/>
                <p:nvPr/>
              </p:nvSpPr>
              <p:spPr>
                <a:xfrm>
                  <a:off x="222589" y="323108"/>
                  <a:ext cx="170550" cy="420255"/>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1" name="流程图: 终止 20"/>
                <p:cNvSpPr/>
                <p:nvPr/>
              </p:nvSpPr>
              <p:spPr>
                <a:xfrm>
                  <a:off x="0" y="271626"/>
                  <a:ext cx="174267" cy="523220"/>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pic>
          <p:nvPicPr>
            <p:cNvPr id="12" name="图片 11"/>
            <p:cNvPicPr>
              <a:picLocks noChangeAspect="1"/>
            </p:cNvPicPr>
            <p:nvPr/>
          </p:nvPicPr>
          <p:blipFill>
            <a:blip r:embed="rId3" cstate="print"/>
            <a:stretch>
              <a:fillRect/>
            </a:stretch>
          </p:blipFill>
          <p:spPr>
            <a:xfrm>
              <a:off x="8405680" y="107551"/>
              <a:ext cx="554701" cy="543033"/>
            </a:xfrm>
            <a:prstGeom prst="rect">
              <a:avLst/>
            </a:prstGeom>
          </p:spPr>
        </p:pic>
        <p:sp>
          <p:nvSpPr>
            <p:cNvPr id="13" name="矩形 12"/>
            <p:cNvSpPr/>
            <p:nvPr/>
          </p:nvSpPr>
          <p:spPr>
            <a:xfrm>
              <a:off x="6697691" y="4805076"/>
              <a:ext cx="2062091" cy="28127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6628444" y="4761046"/>
              <a:ext cx="2262158" cy="336695"/>
            </a:xfrm>
            <a:prstGeom prst="rect">
              <a:avLst/>
            </a:prstGeom>
          </p:spPr>
          <p:txBody>
            <a:bodyPr wrap="none">
              <a:spAutoFit/>
            </a:bodyPr>
            <a:lstStyle/>
            <a:p>
              <a:pPr lvl="0" algn="ctr">
                <a:lnSpc>
                  <a:spcPct val="150000"/>
                </a:lnSpc>
                <a:spcBef>
                  <a:spcPct val="0"/>
                </a:spcBef>
                <a:defRPr/>
              </a:pPr>
              <a:r>
                <a:rPr lang="zh-CN" altLang="en-US" sz="1200" spc="600">
                  <a:solidFill>
                    <a:schemeClr val="bg1"/>
                  </a:solidFill>
                  <a:latin typeface="微软雅黑" panose="020B0503020204020204" pitchFamily="34" charset="-122"/>
                  <a:ea typeface="微软雅黑" panose="020B0503020204020204" pitchFamily="34" charset="-122"/>
                </a:rPr>
                <a:t>国家禁毒宣传委员会</a:t>
              </a:r>
              <a:endParaRPr lang="zh-CN" altLang="en-US" sz="1200" spc="600" dirty="0">
                <a:solidFill>
                  <a:schemeClr val="bg1"/>
                </a:solidFill>
                <a:latin typeface="微软雅黑" panose="020B0503020204020204" pitchFamily="34" charset="-122"/>
                <a:ea typeface="微软雅黑" panose="020B0503020204020204" pitchFamily="34" charset="-122"/>
              </a:endParaRPr>
            </a:p>
          </p:txBody>
        </p:sp>
      </p:grpSp>
      <p:sp>
        <p:nvSpPr>
          <p:cNvPr id="28" name="矩形 27"/>
          <p:cNvSpPr/>
          <p:nvPr/>
        </p:nvSpPr>
        <p:spPr>
          <a:xfrm>
            <a:off x="514947" y="39439"/>
            <a:ext cx="2462534" cy="499624"/>
          </a:xfrm>
          <a:prstGeom prst="rect">
            <a:avLst/>
          </a:prstGeom>
        </p:spPr>
        <p:txBody>
          <a:bodyPr wrap="none">
            <a:spAutoFit/>
          </a:bodyPr>
          <a:lstStyle/>
          <a:p>
            <a:pPr lvl="0" algn="ctr">
              <a:lnSpc>
                <a:spcPct val="150000"/>
              </a:lnSpc>
              <a:spcBef>
                <a:spcPct val="0"/>
              </a:spcBef>
              <a:defRPr/>
            </a:pPr>
            <a:r>
              <a:rPr lang="zh-CN" altLang="en-US" sz="2000" dirty="0" smtClean="0">
                <a:latin typeface="微软雅黑" panose="020B0503020204020204" pitchFamily="34" charset="-122"/>
                <a:ea typeface="微软雅黑" panose="020B0503020204020204" pitchFamily="34" charset="-122"/>
              </a:rPr>
              <a:t>珍爱生命   远离毒品</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2" presetClass="entr" presetSubtype="8" fill="hold" grpId="1" nodeType="afterEffect">
                                  <p:stCondLst>
                                    <p:cond delay="0"/>
                                  </p:stCondLst>
                                  <p:childTnLst>
                                    <p:set>
                                      <p:cBhvr>
                                        <p:cTn id="10" dur="1" fill="hold">
                                          <p:stCondLst>
                                            <p:cond delay="0"/>
                                          </p:stCondLst>
                                        </p:cTn>
                                        <p:tgtEl>
                                          <p:spTgt spid="22">
                                            <p:txEl>
                                              <p:pRg st="0" end="0"/>
                                            </p:txEl>
                                          </p:spTgt>
                                        </p:tgtEl>
                                        <p:attrNameLst>
                                          <p:attrName>style.visibility</p:attrName>
                                        </p:attrNameLst>
                                      </p:cBhvr>
                                      <p:to>
                                        <p:strVal val="visible"/>
                                      </p:to>
                                    </p:set>
                                    <p:anim calcmode="lin" valueType="num">
                                      <p:cBhvr additive="base">
                                        <p:cTn id="11" dur="20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12" dur="2000" fill="hold"/>
                                        <p:tgtEl>
                                          <p:spTgt spid="22">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4000"/>
                            </p:stCondLst>
                            <p:childTnLst>
                              <p:par>
                                <p:cTn id="14" presetID="21" presetClass="entr" presetSubtype="1" fill="hold" grpId="0"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wheel(1)">
                                      <p:cBhvr>
                                        <p:cTn id="16"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p:bldP spid="22" grpId="1" build="allAtOnce" bldLvl="0"/>
      <p:bldP spid="2" grpId="0" animBg="1"/>
      <p:bldP spid="24" grpId="0" bldLvl="0"/>
      <p:bldP spid="2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34278" y="548818"/>
            <a:ext cx="8850499" cy="3091586"/>
            <a:chOff x="2484965" y="3194438"/>
            <a:chExt cx="4738323" cy="1655153"/>
          </a:xfrm>
        </p:grpSpPr>
        <p:pic>
          <p:nvPicPr>
            <p:cNvPr id="2" name="图片 1"/>
            <p:cNvPicPr>
              <a:picLocks noChangeAspect="1"/>
            </p:cNvPicPr>
            <p:nvPr/>
          </p:nvPicPr>
          <p:blipFill rotWithShape="1">
            <a:blip r:embed="rId4" cstate="print">
              <a:extLst>
                <a:ext uri="{28A0092B-C50C-407E-A947-70E740481C1C}">
                  <a14:useLocalDpi xmlns:a14="http://schemas.microsoft.com/office/drawing/2010/main" xmlns="" val="0"/>
                </a:ext>
              </a:extLst>
            </a:blip>
            <a:srcRect t="24621"/>
            <a:stretch>
              <a:fillRect/>
            </a:stretch>
          </p:blipFill>
          <p:spPr>
            <a:xfrm>
              <a:off x="3147394" y="3194438"/>
              <a:ext cx="3478759" cy="1573348"/>
            </a:xfrm>
            <a:prstGeom prst="rect">
              <a:avLst/>
            </a:prstGeom>
          </p:spPr>
        </p:pic>
        <p:sp>
          <p:nvSpPr>
            <p:cNvPr id="4" name="矩形 3"/>
            <p:cNvSpPr/>
            <p:nvPr/>
          </p:nvSpPr>
          <p:spPr>
            <a:xfrm>
              <a:off x="2484965" y="4602233"/>
              <a:ext cx="4738323" cy="24735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grpSp>
      <p:sp>
        <p:nvSpPr>
          <p:cNvPr id="6" name="矩形 5"/>
          <p:cNvSpPr/>
          <p:nvPr/>
        </p:nvSpPr>
        <p:spPr>
          <a:xfrm>
            <a:off x="2039478" y="3786879"/>
            <a:ext cx="4864540" cy="665674"/>
          </a:xfrm>
          <a:prstGeom prst="rect">
            <a:avLst/>
          </a:prstGeom>
          <a:noFill/>
          <a:ln w="76200">
            <a:solidFill>
              <a:srgbClr val="DA1F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
        <p:nvSpPr>
          <p:cNvPr id="3" name="MH_Entry_1"/>
          <p:cNvSpPr/>
          <p:nvPr>
            <p:custDataLst>
              <p:tags r:id="rId1"/>
            </p:custDataLst>
          </p:nvPr>
        </p:nvSpPr>
        <p:spPr>
          <a:xfrm>
            <a:off x="2084803" y="3922740"/>
            <a:ext cx="4864540" cy="39395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ctr"/>
            <a:r>
              <a:rPr lang="zh-CN" altLang="en-US" sz="2560" b="1" spc="427">
                <a:solidFill>
                  <a:srgbClr val="E91E21"/>
                </a:solidFill>
                <a:latin typeface="Adobe 黑体 Std R" panose="020B0400000000000000" pitchFamily="34" charset="-122"/>
                <a:ea typeface="Adobe 黑体 Std R" panose="020B0400000000000000" pitchFamily="34" charset="-122"/>
              </a:rPr>
              <a:t>请不要让你的生命之树枯萎</a:t>
            </a:r>
            <a:endParaRPr lang="zh-CN" altLang="en-US" sz="2560" b="1" spc="427" dirty="0">
              <a:solidFill>
                <a:srgbClr val="E91E21"/>
              </a:solidFill>
              <a:latin typeface="Adobe 黑体 Std R" panose="020B0400000000000000" pitchFamily="34" charset="-122"/>
              <a:ea typeface="Adobe 黑体 Std R" panose="020B0400000000000000" pitchFamily="34" charset="-122"/>
            </a:endParaRPr>
          </a:p>
        </p:txBody>
      </p:sp>
      <p:grpSp>
        <p:nvGrpSpPr>
          <p:cNvPr id="7" name="组合 6"/>
          <p:cNvGrpSpPr/>
          <p:nvPr/>
        </p:nvGrpSpPr>
        <p:grpSpPr>
          <a:xfrm>
            <a:off x="0" y="107551"/>
            <a:ext cx="8991601" cy="4990190"/>
            <a:chOff x="0" y="107551"/>
            <a:chExt cx="8991601" cy="4990190"/>
          </a:xfrm>
        </p:grpSpPr>
        <p:grpSp>
          <p:nvGrpSpPr>
            <p:cNvPr id="8" name="组合 7"/>
            <p:cNvGrpSpPr/>
            <p:nvPr/>
          </p:nvGrpSpPr>
          <p:grpSpPr>
            <a:xfrm>
              <a:off x="0" y="153592"/>
              <a:ext cx="8991601" cy="4815020"/>
              <a:chOff x="0" y="271626"/>
              <a:chExt cx="11903529" cy="6374364"/>
            </a:xfrm>
          </p:grpSpPr>
          <p:grpSp>
            <p:nvGrpSpPr>
              <p:cNvPr id="12" name="组合 11"/>
              <p:cNvGrpSpPr/>
              <p:nvPr/>
            </p:nvGrpSpPr>
            <p:grpSpPr>
              <a:xfrm>
                <a:off x="174267" y="323108"/>
                <a:ext cx="11729262" cy="6322882"/>
                <a:chOff x="174267" y="323108"/>
                <a:chExt cx="11729262" cy="6322882"/>
              </a:xfrm>
            </p:grpSpPr>
            <p:cxnSp>
              <p:nvCxnSpPr>
                <p:cNvPr id="19" name="直接连接符 18"/>
                <p:cNvCxnSpPr/>
                <p:nvPr/>
              </p:nvCxnSpPr>
              <p:spPr>
                <a:xfrm>
                  <a:off x="174267" y="323108"/>
                  <a:ext cx="0" cy="6303637"/>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80477" y="6626745"/>
                  <a:ext cx="11723052" cy="18044"/>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11897987" y="570122"/>
                  <a:ext cx="5542" cy="6075868"/>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0" y="271626"/>
                <a:ext cx="11086783" cy="523220"/>
                <a:chOff x="0" y="271626"/>
                <a:chExt cx="11086783" cy="523220"/>
              </a:xfrm>
            </p:grpSpPr>
            <p:sp>
              <p:nvSpPr>
                <p:cNvPr id="14" name="流程图: 终止 13"/>
                <p:cNvSpPr/>
                <p:nvPr/>
              </p:nvSpPr>
              <p:spPr>
                <a:xfrm>
                  <a:off x="445178" y="382360"/>
                  <a:ext cx="122663" cy="301752"/>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cxnSp>
              <p:nvCxnSpPr>
                <p:cNvPr id="16" name="直接连接符 15"/>
                <p:cNvCxnSpPr/>
                <p:nvPr/>
              </p:nvCxnSpPr>
              <p:spPr>
                <a:xfrm>
                  <a:off x="4041888" y="505790"/>
                  <a:ext cx="7044895" cy="2118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流程图: 终止 16"/>
                <p:cNvSpPr/>
                <p:nvPr/>
              </p:nvSpPr>
              <p:spPr>
                <a:xfrm>
                  <a:off x="222589" y="323108"/>
                  <a:ext cx="170550" cy="420255"/>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8" name="流程图: 终止 17"/>
                <p:cNvSpPr/>
                <p:nvPr/>
              </p:nvSpPr>
              <p:spPr>
                <a:xfrm>
                  <a:off x="0" y="271626"/>
                  <a:ext cx="174267" cy="523220"/>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pic>
          <p:nvPicPr>
            <p:cNvPr id="9" name="图片 8"/>
            <p:cNvPicPr>
              <a:picLocks noChangeAspect="1"/>
            </p:cNvPicPr>
            <p:nvPr/>
          </p:nvPicPr>
          <p:blipFill>
            <a:blip r:embed="rId5" cstate="print"/>
            <a:stretch>
              <a:fillRect/>
            </a:stretch>
          </p:blipFill>
          <p:spPr>
            <a:xfrm>
              <a:off x="8405680" y="107551"/>
              <a:ext cx="554701" cy="543033"/>
            </a:xfrm>
            <a:prstGeom prst="rect">
              <a:avLst/>
            </a:prstGeom>
          </p:spPr>
        </p:pic>
        <p:sp>
          <p:nvSpPr>
            <p:cNvPr id="10" name="矩形 9"/>
            <p:cNvSpPr/>
            <p:nvPr/>
          </p:nvSpPr>
          <p:spPr>
            <a:xfrm>
              <a:off x="6697691" y="4805076"/>
              <a:ext cx="2062091" cy="28127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6628444" y="4761046"/>
              <a:ext cx="2262158" cy="336695"/>
            </a:xfrm>
            <a:prstGeom prst="rect">
              <a:avLst/>
            </a:prstGeom>
          </p:spPr>
          <p:txBody>
            <a:bodyPr wrap="none">
              <a:spAutoFit/>
            </a:bodyPr>
            <a:lstStyle/>
            <a:p>
              <a:pPr lvl="0" algn="ctr">
                <a:lnSpc>
                  <a:spcPct val="150000"/>
                </a:lnSpc>
                <a:spcBef>
                  <a:spcPct val="0"/>
                </a:spcBef>
                <a:defRPr/>
              </a:pPr>
              <a:r>
                <a:rPr lang="zh-CN" altLang="en-US" sz="1200" spc="600">
                  <a:solidFill>
                    <a:schemeClr val="bg1"/>
                  </a:solidFill>
                  <a:latin typeface="微软雅黑" panose="020B0503020204020204" pitchFamily="34" charset="-122"/>
                  <a:ea typeface="微软雅黑" panose="020B0503020204020204" pitchFamily="34" charset="-122"/>
                </a:rPr>
                <a:t>国家禁毒宣传委员会</a:t>
              </a:r>
              <a:endParaRPr lang="zh-CN" altLang="en-US" sz="1200" spc="600" dirty="0">
                <a:solidFill>
                  <a:schemeClr val="bg1"/>
                </a:solidFill>
                <a:latin typeface="微软雅黑" panose="020B0503020204020204" pitchFamily="34" charset="-122"/>
                <a:ea typeface="微软雅黑" panose="020B0503020204020204" pitchFamily="34" charset="-122"/>
              </a:endParaRPr>
            </a:p>
          </p:txBody>
        </p:sp>
      </p:grpSp>
      <p:sp>
        <p:nvSpPr>
          <p:cNvPr id="22" name="矩形 21"/>
          <p:cNvSpPr/>
          <p:nvPr/>
        </p:nvSpPr>
        <p:spPr>
          <a:xfrm>
            <a:off x="514947" y="39439"/>
            <a:ext cx="2462534" cy="499624"/>
          </a:xfrm>
          <a:prstGeom prst="rect">
            <a:avLst/>
          </a:prstGeom>
        </p:spPr>
        <p:txBody>
          <a:bodyPr wrap="none">
            <a:spAutoFit/>
          </a:bodyPr>
          <a:lstStyle/>
          <a:p>
            <a:pPr lvl="0" algn="ctr">
              <a:lnSpc>
                <a:spcPct val="150000"/>
              </a:lnSpc>
              <a:spcBef>
                <a:spcPct val="0"/>
              </a:spcBef>
              <a:defRPr/>
            </a:pPr>
            <a:r>
              <a:rPr lang="zh-CN" altLang="en-US" sz="2000" dirty="0" smtClean="0">
                <a:latin typeface="微软雅黑" panose="020B0503020204020204" pitchFamily="34" charset="-122"/>
                <a:ea typeface="微软雅黑" panose="020B0503020204020204" pitchFamily="34" charset="-122"/>
              </a:rPr>
              <a:t>珍爱生命   远离毒品</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p:transition spd="slow" advClick="0"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3250" fill="hold"/>
                                        <p:tgtEl>
                                          <p:spTgt spid="5"/>
                                        </p:tgtEl>
                                        <p:attrNameLst>
                                          <p:attrName>ppt_w</p:attrName>
                                        </p:attrNameLst>
                                      </p:cBhvr>
                                      <p:tavLst>
                                        <p:tav tm="0">
                                          <p:val>
                                            <p:strVal val="(6*min(max(#ppt_w*#ppt_h,.3),1)-7.4)/-.7*#ppt_w"/>
                                          </p:val>
                                        </p:tav>
                                        <p:tav tm="100000">
                                          <p:val>
                                            <p:strVal val="#ppt_w"/>
                                          </p:val>
                                        </p:tav>
                                      </p:tavLst>
                                    </p:anim>
                                    <p:anim calcmode="lin" valueType="num">
                                      <p:cBhvr>
                                        <p:cTn id="8" dur="3250" fill="hold"/>
                                        <p:tgtEl>
                                          <p:spTgt spid="5"/>
                                        </p:tgtEl>
                                        <p:attrNameLst>
                                          <p:attrName>ppt_h</p:attrName>
                                        </p:attrNameLst>
                                      </p:cBhvr>
                                      <p:tavLst>
                                        <p:tav tm="0">
                                          <p:val>
                                            <p:strVal val="(6*min(max(#ppt_w*#ppt_h,.3),1)-7.4)/-.7*#ppt_h"/>
                                          </p:val>
                                        </p:tav>
                                        <p:tav tm="100000">
                                          <p:val>
                                            <p:strVal val="#ppt_h"/>
                                          </p:val>
                                        </p:tav>
                                      </p:tavLst>
                                    </p:anim>
                                    <p:anim calcmode="lin" valueType="num">
                                      <p:cBhvr>
                                        <p:cTn id="9" dur="3250" fill="hold"/>
                                        <p:tgtEl>
                                          <p:spTgt spid="5"/>
                                        </p:tgtEl>
                                        <p:attrNameLst>
                                          <p:attrName>ppt_x</p:attrName>
                                        </p:attrNameLst>
                                      </p:cBhvr>
                                      <p:tavLst>
                                        <p:tav tm="0">
                                          <p:val>
                                            <p:fltVal val="0.5"/>
                                          </p:val>
                                        </p:tav>
                                        <p:tav tm="100000">
                                          <p:val>
                                            <p:strVal val="#ppt_x"/>
                                          </p:val>
                                        </p:tav>
                                      </p:tavLst>
                                    </p:anim>
                                    <p:anim calcmode="lin" valueType="num">
                                      <p:cBhvr>
                                        <p:cTn id="10" dur="325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3250"/>
                            </p:stCondLst>
                            <p:childTnLst>
                              <p:par>
                                <p:cTn id="12" presetID="23" presetClass="entr" presetSubtype="52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2250" fill="hold"/>
                                        <p:tgtEl>
                                          <p:spTgt spid="3"/>
                                        </p:tgtEl>
                                        <p:attrNameLst>
                                          <p:attrName>ppt_w</p:attrName>
                                        </p:attrNameLst>
                                      </p:cBhvr>
                                      <p:tavLst>
                                        <p:tav tm="0">
                                          <p:val>
                                            <p:fltVal val="0"/>
                                          </p:val>
                                        </p:tav>
                                        <p:tav tm="100000">
                                          <p:val>
                                            <p:strVal val="#ppt_w"/>
                                          </p:val>
                                        </p:tav>
                                      </p:tavLst>
                                    </p:anim>
                                    <p:anim calcmode="lin" valueType="num">
                                      <p:cBhvr>
                                        <p:cTn id="15" dur="2250" fill="hold"/>
                                        <p:tgtEl>
                                          <p:spTgt spid="3"/>
                                        </p:tgtEl>
                                        <p:attrNameLst>
                                          <p:attrName>ppt_h</p:attrName>
                                        </p:attrNameLst>
                                      </p:cBhvr>
                                      <p:tavLst>
                                        <p:tav tm="0">
                                          <p:val>
                                            <p:fltVal val="0"/>
                                          </p:val>
                                        </p:tav>
                                        <p:tav tm="100000">
                                          <p:val>
                                            <p:strVal val="#ppt_h"/>
                                          </p:val>
                                        </p:tav>
                                      </p:tavLst>
                                    </p:anim>
                                    <p:anim calcmode="lin" valueType="num">
                                      <p:cBhvr>
                                        <p:cTn id="16" dur="2250" fill="hold"/>
                                        <p:tgtEl>
                                          <p:spTgt spid="3"/>
                                        </p:tgtEl>
                                        <p:attrNameLst>
                                          <p:attrName>ppt_x</p:attrName>
                                        </p:attrNameLst>
                                      </p:cBhvr>
                                      <p:tavLst>
                                        <p:tav tm="0">
                                          <p:val>
                                            <p:fltVal val="0.5"/>
                                          </p:val>
                                        </p:tav>
                                        <p:tav tm="100000">
                                          <p:val>
                                            <p:strVal val="#ppt_x"/>
                                          </p:val>
                                        </p:tav>
                                      </p:tavLst>
                                    </p:anim>
                                    <p:anim calcmode="lin" valueType="num">
                                      <p:cBhvr>
                                        <p:cTn id="17" dur="2250" fill="hold"/>
                                        <p:tgtEl>
                                          <p:spTgt spid="3"/>
                                        </p:tgtEl>
                                        <p:attrNameLst>
                                          <p:attrName>ppt_y</p:attrName>
                                        </p:attrNameLst>
                                      </p:cBhvr>
                                      <p:tavLst>
                                        <p:tav tm="0">
                                          <p:val>
                                            <p:fltVal val="0.5"/>
                                          </p:val>
                                        </p:tav>
                                        <p:tav tm="100000">
                                          <p:val>
                                            <p:strVal val="#ppt_y"/>
                                          </p:val>
                                        </p:tav>
                                      </p:tavLst>
                                    </p:anim>
                                  </p:childTnLst>
                                </p:cTn>
                              </p:par>
                            </p:childTnLst>
                          </p:cTn>
                        </p:par>
                        <p:par>
                          <p:cTn id="18" fill="hold">
                            <p:stCondLst>
                              <p:cond delay="5500"/>
                            </p:stCondLst>
                            <p:childTnLst>
                              <p:par>
                                <p:cTn id="19" presetID="21"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heel(1)">
                                      <p:cBhvr>
                                        <p:cTn id="21" dur="3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3" cstate="print">
            <a:extLst>
              <a:ext uri="{28A0092B-C50C-407E-A947-70E740481C1C}">
                <a14:useLocalDpi xmlns:a14="http://schemas.microsoft.com/office/drawing/2010/main" xmlns="" val="0"/>
              </a:ext>
            </a:extLst>
          </a:blip>
          <a:srcRect t="11481" b="36667"/>
          <a:stretch>
            <a:fillRect/>
          </a:stretch>
        </p:blipFill>
        <p:spPr>
          <a:xfrm>
            <a:off x="0" y="0"/>
            <a:ext cx="9144000" cy="5143500"/>
          </a:xfrm>
          <a:prstGeom prst="rect">
            <a:avLst/>
          </a:prstGeom>
        </p:spPr>
      </p:pic>
      <p:sp>
        <p:nvSpPr>
          <p:cNvPr id="7" name="椭圆 6"/>
          <p:cNvSpPr/>
          <p:nvPr/>
        </p:nvSpPr>
        <p:spPr>
          <a:xfrm>
            <a:off x="457200" y="742950"/>
            <a:ext cx="8229600" cy="4038600"/>
          </a:xfrm>
          <a:prstGeom prst="ellipse">
            <a:avLst/>
          </a:prstGeom>
          <a:solidFill>
            <a:schemeClr val="tx1">
              <a:alpha val="48000"/>
            </a:schemeClr>
          </a:solid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6" name="矩形 5"/>
          <p:cNvSpPr/>
          <p:nvPr/>
        </p:nvSpPr>
        <p:spPr>
          <a:xfrm>
            <a:off x="342900" y="1602255"/>
            <a:ext cx="8458200" cy="1938992"/>
          </a:xfrm>
          <a:prstGeom prst="rect">
            <a:avLst/>
          </a:prstGeom>
        </p:spPr>
        <p:txBody>
          <a:bodyPr wrap="square">
            <a:spAutoFit/>
          </a:bodyPr>
          <a:lstStyle/>
          <a:p>
            <a:pPr algn="ctr">
              <a:spcAft>
                <a:spcPts val="0"/>
              </a:spcAft>
            </a:pPr>
            <a:r>
              <a:rPr lang="zh-CN" altLang="en-US" sz="6000" b="1" kern="100" spc="600">
                <a:solidFill>
                  <a:schemeClr val="bg1"/>
                </a:solidFill>
                <a:latin typeface="迷你简汉真广标" panose="02010609000101010101" pitchFamily="49" charset="-122"/>
                <a:ea typeface="迷你简汉真广标" panose="02010609000101010101" pitchFamily="49" charset="-122"/>
                <a:cs typeface="Times New Roman" panose="02020603050405020304" pitchFamily="18" charset="0"/>
              </a:rPr>
              <a:t>触碰它 </a:t>
            </a:r>
          </a:p>
          <a:p>
            <a:pPr algn="ctr">
              <a:spcAft>
                <a:spcPts val="0"/>
              </a:spcAft>
            </a:pPr>
            <a:r>
              <a:rPr lang="zh-CN" altLang="en-US" sz="6000" b="1" kern="100" spc="600">
                <a:solidFill>
                  <a:schemeClr val="bg1"/>
                </a:solidFill>
                <a:latin typeface="迷你简汉真广标" panose="02010609000101010101" pitchFamily="49" charset="-122"/>
                <a:ea typeface="迷你简汉真广标" panose="02010609000101010101" pitchFamily="49" charset="-122"/>
                <a:cs typeface="Times New Roman" panose="02020603050405020304" pitchFamily="18" charset="0"/>
              </a:rPr>
              <a:t>你将走向死亡</a:t>
            </a:r>
            <a:endParaRPr lang="zh-CN" altLang="zh-CN" sz="6000" b="1" kern="100" spc="600" dirty="0">
              <a:solidFill>
                <a:schemeClr val="bg1"/>
              </a:solidFill>
              <a:latin typeface="迷你简汉真广标" panose="02010609000101010101" pitchFamily="49" charset="-122"/>
              <a:ea typeface="迷你简汉真广标" panose="02010609000101010101" pitchFamily="49" charset="-122"/>
              <a:cs typeface="Times New Roman" panose="02020603050405020304" pitchFamily="18" charset="0"/>
            </a:endParaRPr>
          </a:p>
        </p:txBody>
      </p:sp>
      <p:sp>
        <p:nvSpPr>
          <p:cNvPr id="8" name="矩形 7"/>
          <p:cNvSpPr/>
          <p:nvPr/>
        </p:nvSpPr>
        <p:spPr>
          <a:xfrm>
            <a:off x="457200" y="2063919"/>
            <a:ext cx="8458200" cy="1015663"/>
          </a:xfrm>
          <a:prstGeom prst="rect">
            <a:avLst/>
          </a:prstGeom>
        </p:spPr>
        <p:txBody>
          <a:bodyPr wrap="square">
            <a:spAutoFit/>
          </a:bodyPr>
          <a:lstStyle/>
          <a:p>
            <a:pPr algn="ctr">
              <a:spcAft>
                <a:spcPts val="0"/>
              </a:spcAft>
            </a:pPr>
            <a:r>
              <a:rPr lang="zh-CN" altLang="en-US" sz="6000" b="1" kern="100" spc="600">
                <a:solidFill>
                  <a:schemeClr val="bg1"/>
                </a:solidFill>
                <a:latin typeface="迷你简汉真广标" panose="02010609000101010101" pitchFamily="49" charset="-122"/>
                <a:ea typeface="迷你简汉真广标" panose="02010609000101010101" pitchFamily="49" charset="-122"/>
                <a:cs typeface="Times New Roman" panose="02020603050405020304" pitchFamily="18" charset="0"/>
              </a:rPr>
              <a:t>生命只有一次</a:t>
            </a:r>
            <a:endParaRPr lang="zh-CN" altLang="zh-CN" sz="6000" b="1" kern="100" spc="600" dirty="0">
              <a:solidFill>
                <a:schemeClr val="bg1"/>
              </a:solidFill>
              <a:latin typeface="迷你简汉真广标" panose="02010609000101010101" pitchFamily="49" charset="-122"/>
              <a:ea typeface="迷你简汉真广标" panose="02010609000101010101" pitchFamily="49" charset="-122"/>
              <a:cs typeface="Times New Roman" panose="02020603050405020304" pitchFamily="18" charset="0"/>
            </a:endParaRPr>
          </a:p>
        </p:txBody>
      </p:sp>
      <p:sp>
        <p:nvSpPr>
          <p:cNvPr id="9" name="矩形 8"/>
          <p:cNvSpPr/>
          <p:nvPr/>
        </p:nvSpPr>
        <p:spPr>
          <a:xfrm>
            <a:off x="457200" y="2034783"/>
            <a:ext cx="8458200" cy="1015663"/>
          </a:xfrm>
          <a:prstGeom prst="rect">
            <a:avLst/>
          </a:prstGeom>
        </p:spPr>
        <p:txBody>
          <a:bodyPr wrap="square">
            <a:spAutoFit/>
          </a:bodyPr>
          <a:lstStyle/>
          <a:p>
            <a:pPr algn="ctr">
              <a:spcAft>
                <a:spcPts val="0"/>
              </a:spcAft>
            </a:pPr>
            <a:r>
              <a:rPr lang="zh-CN" altLang="en-US" sz="6000" b="1" kern="100" spc="600">
                <a:solidFill>
                  <a:schemeClr val="bg1"/>
                </a:solidFill>
                <a:latin typeface="迷你简汉真广标" panose="02010609000101010101" pitchFamily="49" charset="-122"/>
                <a:ea typeface="迷你简汉真广标" panose="02010609000101010101" pitchFamily="49" charset="-122"/>
                <a:cs typeface="Times New Roman" panose="02020603050405020304" pitchFamily="18" charset="0"/>
              </a:rPr>
              <a:t>请你远离它</a:t>
            </a:r>
            <a:endParaRPr lang="zh-CN" altLang="zh-CN" sz="6000" b="1" kern="100" spc="600" dirty="0">
              <a:solidFill>
                <a:schemeClr val="bg1"/>
              </a:solidFill>
              <a:latin typeface="迷你简汉真广标" panose="02010609000101010101" pitchFamily="49" charset="-122"/>
              <a:ea typeface="迷你简汉真广标" panose="02010609000101010101" pitchFamily="49"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88" repeatCount="indefinite" fill="hold" nodeType="clickEffect">
                                  <p:stCondLst>
                                    <p:cond delay="0"/>
                                  </p:stCondLst>
                                  <p:endCondLst>
                                    <p:cond evt="onNext" delay="0">
                                      <p:tgtEl>
                                        <p:sldTgt/>
                                      </p:tgtEl>
                                    </p:cond>
                                  </p:endCondLst>
                                  <p:childTnLst>
                                    <p:set>
                                      <p:cBhvr>
                                        <p:cTn id="6" dur="1" fill="hold">
                                          <p:stCondLst>
                                            <p:cond delay="0"/>
                                          </p:stCondLst>
                                        </p:cTn>
                                        <p:tgtEl>
                                          <p:spTgt spid="5"/>
                                        </p:tgtEl>
                                        <p:attrNameLst>
                                          <p:attrName>style.visibility</p:attrName>
                                        </p:attrNameLst>
                                      </p:cBhvr>
                                      <p:to>
                                        <p:strVal val="visible"/>
                                      </p:to>
                                    </p:set>
                                    <p:anim calcmode="lin" valueType="num">
                                      <p:cBhvr>
                                        <p:cTn id="7" dur="6250" fill="hold"/>
                                        <p:tgtEl>
                                          <p:spTgt spid="5"/>
                                        </p:tgtEl>
                                        <p:attrNameLst>
                                          <p:attrName>ppt_w</p:attrName>
                                        </p:attrNameLst>
                                      </p:cBhvr>
                                      <p:tavLst>
                                        <p:tav tm="0">
                                          <p:val>
                                            <p:strVal val="4/3*#ppt_w"/>
                                          </p:val>
                                        </p:tav>
                                        <p:tav tm="100000">
                                          <p:val>
                                            <p:strVal val="#ppt_w"/>
                                          </p:val>
                                        </p:tav>
                                      </p:tavLst>
                                    </p:anim>
                                    <p:anim calcmode="lin" valueType="num">
                                      <p:cBhvr>
                                        <p:cTn id="8" dur="6250" fill="hold"/>
                                        <p:tgtEl>
                                          <p:spTgt spid="5"/>
                                        </p:tgtEl>
                                        <p:attrNameLst>
                                          <p:attrName>ppt_h</p:attrName>
                                        </p:attrNameLst>
                                      </p:cBhvr>
                                      <p:tavLst>
                                        <p:tav tm="0">
                                          <p:val>
                                            <p:strVal val="4/3*#ppt_h"/>
                                          </p:val>
                                        </p:tav>
                                        <p:tav tm="100000">
                                          <p:val>
                                            <p:strVal val="#ppt_h"/>
                                          </p:val>
                                        </p:tav>
                                      </p:tavLst>
                                    </p:anim>
                                  </p:childTnLst>
                                </p:cTn>
                              </p:par>
                              <p:par>
                                <p:cTn id="9" presetID="23" presetClass="entr" presetSubtype="288"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1250" fill="hold"/>
                                        <p:tgtEl>
                                          <p:spTgt spid="7"/>
                                        </p:tgtEl>
                                        <p:attrNameLst>
                                          <p:attrName>ppt_w</p:attrName>
                                        </p:attrNameLst>
                                      </p:cBhvr>
                                      <p:tavLst>
                                        <p:tav tm="0">
                                          <p:val>
                                            <p:strVal val="4/3*#ppt_w"/>
                                          </p:val>
                                        </p:tav>
                                        <p:tav tm="100000">
                                          <p:val>
                                            <p:strVal val="#ppt_w"/>
                                          </p:val>
                                        </p:tav>
                                      </p:tavLst>
                                    </p:anim>
                                    <p:anim calcmode="lin" valueType="num">
                                      <p:cBhvr>
                                        <p:cTn id="12" dur="1250" fill="hold"/>
                                        <p:tgtEl>
                                          <p:spTgt spid="7"/>
                                        </p:tgtEl>
                                        <p:attrNameLst>
                                          <p:attrName>ppt_h</p:attrName>
                                        </p:attrNameLst>
                                      </p:cBhvr>
                                      <p:tavLst>
                                        <p:tav tm="0">
                                          <p:val>
                                            <p:strVal val="4/3*#ppt_h"/>
                                          </p:val>
                                        </p:tav>
                                        <p:tav tm="100000">
                                          <p:val>
                                            <p:strVal val="#ppt_h"/>
                                          </p:val>
                                        </p:tav>
                                      </p:tavLst>
                                    </p:anim>
                                  </p:childTnLst>
                                </p:cTn>
                              </p:par>
                              <p:par>
                                <p:cTn id="13" presetID="23" presetClass="entr" presetSubtype="36"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2000" fill="hold"/>
                                        <p:tgtEl>
                                          <p:spTgt spid="6"/>
                                        </p:tgtEl>
                                        <p:attrNameLst>
                                          <p:attrName>ppt_w</p:attrName>
                                        </p:attrNameLst>
                                      </p:cBhvr>
                                      <p:tavLst>
                                        <p:tav tm="0">
                                          <p:val>
                                            <p:strVal val="(6*min(max(#ppt_w*#ppt_h,.3),1)-7.4)/-.7*#ppt_w"/>
                                          </p:val>
                                        </p:tav>
                                        <p:tav tm="100000">
                                          <p:val>
                                            <p:strVal val="#ppt_w"/>
                                          </p:val>
                                        </p:tav>
                                      </p:tavLst>
                                    </p:anim>
                                    <p:anim calcmode="lin" valueType="num">
                                      <p:cBhvr>
                                        <p:cTn id="16" dur="2000" fill="hold"/>
                                        <p:tgtEl>
                                          <p:spTgt spid="6"/>
                                        </p:tgtEl>
                                        <p:attrNameLst>
                                          <p:attrName>ppt_h</p:attrName>
                                        </p:attrNameLst>
                                      </p:cBhvr>
                                      <p:tavLst>
                                        <p:tav tm="0">
                                          <p:val>
                                            <p:strVal val="(6*min(max(#ppt_w*#ppt_h,.3),1)-7.4)/-.7*#ppt_h"/>
                                          </p:val>
                                        </p:tav>
                                        <p:tav tm="100000">
                                          <p:val>
                                            <p:strVal val="#ppt_h"/>
                                          </p:val>
                                        </p:tav>
                                      </p:tavLst>
                                    </p:anim>
                                    <p:anim calcmode="lin" valueType="num">
                                      <p:cBhvr>
                                        <p:cTn id="17" dur="2000" fill="hold"/>
                                        <p:tgtEl>
                                          <p:spTgt spid="6"/>
                                        </p:tgtEl>
                                        <p:attrNameLst>
                                          <p:attrName>ppt_x</p:attrName>
                                        </p:attrNameLst>
                                      </p:cBhvr>
                                      <p:tavLst>
                                        <p:tav tm="0">
                                          <p:val>
                                            <p:fltVal val="0.5"/>
                                          </p:val>
                                        </p:tav>
                                        <p:tav tm="100000">
                                          <p:val>
                                            <p:strVal val="#ppt_x"/>
                                          </p:val>
                                        </p:tav>
                                      </p:tavLst>
                                    </p:anim>
                                    <p:anim calcmode="lin" valueType="num">
                                      <p:cBhvr>
                                        <p:cTn id="18" dur="2000" fill="hold"/>
                                        <p:tgtEl>
                                          <p:spTgt spid="6"/>
                                        </p:tgtEl>
                                        <p:attrNameLst>
                                          <p:attrName>ppt_y</p:attrName>
                                        </p:attrNameLst>
                                      </p:cBhvr>
                                      <p:tavLst>
                                        <p:tav tm="0">
                                          <p:val>
                                            <p:strVal val="1+(6*min(max(#ppt_w*#ppt_h,.3),1)-7.4)/-.7*#ppt_h/2"/>
                                          </p:val>
                                        </p:tav>
                                        <p:tav tm="100000">
                                          <p:val>
                                            <p:strVal val="#ppt_y"/>
                                          </p:val>
                                        </p:tav>
                                      </p:tavLst>
                                    </p:anim>
                                  </p:childTnLst>
                                </p:cTn>
                              </p:par>
                            </p:childTnLst>
                          </p:cTn>
                        </p:par>
                        <p:par>
                          <p:cTn id="19" fill="hold">
                            <p:stCondLst>
                              <p:cond delay="6500"/>
                            </p:stCondLst>
                            <p:childTnLst>
                              <p:par>
                                <p:cTn id="20" presetID="53" presetClass="exit" presetSubtype="32" fill="hold" grpId="1" nodeType="afterEffect">
                                  <p:stCondLst>
                                    <p:cond delay="0"/>
                                  </p:stCondLst>
                                  <p:childTnLst>
                                    <p:anim calcmode="lin" valueType="num">
                                      <p:cBhvr>
                                        <p:cTn id="21" dur="500"/>
                                        <p:tgtEl>
                                          <p:spTgt spid="6"/>
                                        </p:tgtEl>
                                        <p:attrNameLst>
                                          <p:attrName>ppt_w</p:attrName>
                                        </p:attrNameLst>
                                      </p:cBhvr>
                                      <p:tavLst>
                                        <p:tav tm="0">
                                          <p:val>
                                            <p:strVal val="ppt_w"/>
                                          </p:val>
                                        </p:tav>
                                        <p:tav tm="100000">
                                          <p:val>
                                            <p:fltVal val="0"/>
                                          </p:val>
                                        </p:tav>
                                      </p:tavLst>
                                    </p:anim>
                                    <p:anim calcmode="lin" valueType="num">
                                      <p:cBhvr>
                                        <p:cTn id="22" dur="500"/>
                                        <p:tgtEl>
                                          <p:spTgt spid="6"/>
                                        </p:tgtEl>
                                        <p:attrNameLst>
                                          <p:attrName>ppt_h</p:attrName>
                                        </p:attrNameLst>
                                      </p:cBhvr>
                                      <p:tavLst>
                                        <p:tav tm="0">
                                          <p:val>
                                            <p:strVal val="ppt_h"/>
                                          </p:val>
                                        </p:tav>
                                        <p:tav tm="100000">
                                          <p:val>
                                            <p:fltVal val="0"/>
                                          </p:val>
                                        </p:tav>
                                      </p:tavLst>
                                    </p:anim>
                                    <p:animEffect transition="out" filter="fade">
                                      <p:cBhvr>
                                        <p:cTn id="23" dur="500"/>
                                        <p:tgtEl>
                                          <p:spTgt spid="6"/>
                                        </p:tgtEl>
                                      </p:cBhvr>
                                    </p:animEffect>
                                    <p:set>
                                      <p:cBhvr>
                                        <p:cTn id="24" dur="1" fill="hold">
                                          <p:stCondLst>
                                            <p:cond delay="499"/>
                                          </p:stCondLst>
                                        </p:cTn>
                                        <p:tgtEl>
                                          <p:spTgt spid="6"/>
                                        </p:tgtEl>
                                        <p:attrNameLst>
                                          <p:attrName>style.visibility</p:attrName>
                                        </p:attrNameLst>
                                      </p:cBhvr>
                                      <p:to>
                                        <p:strVal val="hidden"/>
                                      </p:to>
                                    </p:set>
                                  </p:childTnLst>
                                </p:cTn>
                              </p:par>
                              <p:par>
                                <p:cTn id="25" presetID="23" presetClass="entr" presetSubtype="36" fill="hold" grpId="0" nodeType="withEffect">
                                  <p:stCondLst>
                                    <p:cond delay="750"/>
                                  </p:stCondLst>
                                  <p:childTnLst>
                                    <p:set>
                                      <p:cBhvr>
                                        <p:cTn id="26" dur="1" fill="hold">
                                          <p:stCondLst>
                                            <p:cond delay="0"/>
                                          </p:stCondLst>
                                        </p:cTn>
                                        <p:tgtEl>
                                          <p:spTgt spid="8"/>
                                        </p:tgtEl>
                                        <p:attrNameLst>
                                          <p:attrName>style.visibility</p:attrName>
                                        </p:attrNameLst>
                                      </p:cBhvr>
                                      <p:to>
                                        <p:strVal val="visible"/>
                                      </p:to>
                                    </p:set>
                                    <p:anim calcmode="lin" valueType="num">
                                      <p:cBhvr>
                                        <p:cTn id="27" dur="2000" fill="hold"/>
                                        <p:tgtEl>
                                          <p:spTgt spid="8"/>
                                        </p:tgtEl>
                                        <p:attrNameLst>
                                          <p:attrName>ppt_w</p:attrName>
                                        </p:attrNameLst>
                                      </p:cBhvr>
                                      <p:tavLst>
                                        <p:tav tm="0">
                                          <p:val>
                                            <p:strVal val="(6*min(max(#ppt_w*#ppt_h,.3),1)-7.4)/-.7*#ppt_w"/>
                                          </p:val>
                                        </p:tav>
                                        <p:tav tm="100000">
                                          <p:val>
                                            <p:strVal val="#ppt_w"/>
                                          </p:val>
                                        </p:tav>
                                      </p:tavLst>
                                    </p:anim>
                                    <p:anim calcmode="lin" valueType="num">
                                      <p:cBhvr>
                                        <p:cTn id="28" dur="2000" fill="hold"/>
                                        <p:tgtEl>
                                          <p:spTgt spid="8"/>
                                        </p:tgtEl>
                                        <p:attrNameLst>
                                          <p:attrName>ppt_h</p:attrName>
                                        </p:attrNameLst>
                                      </p:cBhvr>
                                      <p:tavLst>
                                        <p:tav tm="0">
                                          <p:val>
                                            <p:strVal val="(6*min(max(#ppt_w*#ppt_h,.3),1)-7.4)/-.7*#ppt_h"/>
                                          </p:val>
                                        </p:tav>
                                        <p:tav tm="100000">
                                          <p:val>
                                            <p:strVal val="#ppt_h"/>
                                          </p:val>
                                        </p:tav>
                                      </p:tavLst>
                                    </p:anim>
                                    <p:anim calcmode="lin" valueType="num">
                                      <p:cBhvr>
                                        <p:cTn id="29" dur="2000" fill="hold"/>
                                        <p:tgtEl>
                                          <p:spTgt spid="8"/>
                                        </p:tgtEl>
                                        <p:attrNameLst>
                                          <p:attrName>ppt_x</p:attrName>
                                        </p:attrNameLst>
                                      </p:cBhvr>
                                      <p:tavLst>
                                        <p:tav tm="0">
                                          <p:val>
                                            <p:fltVal val="0.5"/>
                                          </p:val>
                                        </p:tav>
                                        <p:tav tm="100000">
                                          <p:val>
                                            <p:strVal val="#ppt_x"/>
                                          </p:val>
                                        </p:tav>
                                      </p:tavLst>
                                    </p:anim>
                                    <p:anim calcmode="lin" valueType="num">
                                      <p:cBhvr>
                                        <p:cTn id="30" dur="200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31" fill="hold">
                            <p:stCondLst>
                              <p:cond delay="7000"/>
                            </p:stCondLst>
                            <p:childTnLst>
                              <p:par>
                                <p:cTn id="32" presetID="53" presetClass="exit" presetSubtype="32" fill="hold" grpId="1" nodeType="afterEffect">
                                  <p:stCondLst>
                                    <p:cond delay="1250"/>
                                  </p:stCondLst>
                                  <p:childTnLst>
                                    <p:anim calcmode="lin" valueType="num">
                                      <p:cBhvr>
                                        <p:cTn id="33" dur="500"/>
                                        <p:tgtEl>
                                          <p:spTgt spid="8"/>
                                        </p:tgtEl>
                                        <p:attrNameLst>
                                          <p:attrName>ppt_w</p:attrName>
                                        </p:attrNameLst>
                                      </p:cBhvr>
                                      <p:tavLst>
                                        <p:tav tm="0">
                                          <p:val>
                                            <p:strVal val="ppt_w"/>
                                          </p:val>
                                        </p:tav>
                                        <p:tav tm="100000">
                                          <p:val>
                                            <p:fltVal val="0"/>
                                          </p:val>
                                        </p:tav>
                                      </p:tavLst>
                                    </p:anim>
                                    <p:anim calcmode="lin" valueType="num">
                                      <p:cBhvr>
                                        <p:cTn id="34" dur="500"/>
                                        <p:tgtEl>
                                          <p:spTgt spid="8"/>
                                        </p:tgtEl>
                                        <p:attrNameLst>
                                          <p:attrName>ppt_h</p:attrName>
                                        </p:attrNameLst>
                                      </p:cBhvr>
                                      <p:tavLst>
                                        <p:tav tm="0">
                                          <p:val>
                                            <p:strVal val="ppt_h"/>
                                          </p:val>
                                        </p:tav>
                                        <p:tav tm="100000">
                                          <p:val>
                                            <p:fltVal val="0"/>
                                          </p:val>
                                        </p:tav>
                                      </p:tavLst>
                                    </p:anim>
                                    <p:animEffect transition="out" filter="fade">
                                      <p:cBhvr>
                                        <p:cTn id="35" dur="500"/>
                                        <p:tgtEl>
                                          <p:spTgt spid="8"/>
                                        </p:tgtEl>
                                      </p:cBhvr>
                                    </p:animEffect>
                                    <p:set>
                                      <p:cBhvr>
                                        <p:cTn id="36" dur="1" fill="hold">
                                          <p:stCondLst>
                                            <p:cond delay="499"/>
                                          </p:stCondLst>
                                        </p:cTn>
                                        <p:tgtEl>
                                          <p:spTgt spid="8"/>
                                        </p:tgtEl>
                                        <p:attrNameLst>
                                          <p:attrName>style.visibility</p:attrName>
                                        </p:attrNameLst>
                                      </p:cBhvr>
                                      <p:to>
                                        <p:strVal val="hidden"/>
                                      </p:to>
                                    </p:set>
                                  </p:childTnLst>
                                </p:cTn>
                              </p:par>
                              <p:par>
                                <p:cTn id="37" presetID="23" presetClass="entr" presetSubtype="36" fill="hold" grpId="0" nodeType="withEffect">
                                  <p:stCondLst>
                                    <p:cond delay="750"/>
                                  </p:stCondLst>
                                  <p:childTnLst>
                                    <p:set>
                                      <p:cBhvr>
                                        <p:cTn id="38" dur="1" fill="hold">
                                          <p:stCondLst>
                                            <p:cond delay="0"/>
                                          </p:stCondLst>
                                        </p:cTn>
                                        <p:tgtEl>
                                          <p:spTgt spid="9"/>
                                        </p:tgtEl>
                                        <p:attrNameLst>
                                          <p:attrName>style.visibility</p:attrName>
                                        </p:attrNameLst>
                                      </p:cBhvr>
                                      <p:to>
                                        <p:strVal val="visible"/>
                                      </p:to>
                                    </p:set>
                                    <p:anim calcmode="lin" valueType="num">
                                      <p:cBhvr>
                                        <p:cTn id="39" dur="2000" fill="hold"/>
                                        <p:tgtEl>
                                          <p:spTgt spid="9"/>
                                        </p:tgtEl>
                                        <p:attrNameLst>
                                          <p:attrName>ppt_w</p:attrName>
                                        </p:attrNameLst>
                                      </p:cBhvr>
                                      <p:tavLst>
                                        <p:tav tm="0">
                                          <p:val>
                                            <p:strVal val="(6*min(max(#ppt_w*#ppt_h,.3),1)-7.4)/-.7*#ppt_w"/>
                                          </p:val>
                                        </p:tav>
                                        <p:tav tm="100000">
                                          <p:val>
                                            <p:strVal val="#ppt_w"/>
                                          </p:val>
                                        </p:tav>
                                      </p:tavLst>
                                    </p:anim>
                                    <p:anim calcmode="lin" valueType="num">
                                      <p:cBhvr>
                                        <p:cTn id="40" dur="2000" fill="hold"/>
                                        <p:tgtEl>
                                          <p:spTgt spid="9"/>
                                        </p:tgtEl>
                                        <p:attrNameLst>
                                          <p:attrName>ppt_h</p:attrName>
                                        </p:attrNameLst>
                                      </p:cBhvr>
                                      <p:tavLst>
                                        <p:tav tm="0">
                                          <p:val>
                                            <p:strVal val="(6*min(max(#ppt_w*#ppt_h,.3),1)-7.4)/-.7*#ppt_h"/>
                                          </p:val>
                                        </p:tav>
                                        <p:tav tm="100000">
                                          <p:val>
                                            <p:strVal val="#ppt_h"/>
                                          </p:val>
                                        </p:tav>
                                      </p:tavLst>
                                    </p:anim>
                                    <p:anim calcmode="lin" valueType="num">
                                      <p:cBhvr>
                                        <p:cTn id="41" dur="2000" fill="hold"/>
                                        <p:tgtEl>
                                          <p:spTgt spid="9"/>
                                        </p:tgtEl>
                                        <p:attrNameLst>
                                          <p:attrName>ppt_x</p:attrName>
                                        </p:attrNameLst>
                                      </p:cBhvr>
                                      <p:tavLst>
                                        <p:tav tm="0">
                                          <p:val>
                                            <p:fltVal val="0.5"/>
                                          </p:val>
                                        </p:tav>
                                        <p:tav tm="100000">
                                          <p:val>
                                            <p:strVal val="#ppt_x"/>
                                          </p:val>
                                        </p:tav>
                                      </p:tavLst>
                                    </p:anim>
                                    <p:anim calcmode="lin" valueType="num">
                                      <p:cBhvr>
                                        <p:cTn id="42" dur="2000" fill="hold"/>
                                        <p:tgtEl>
                                          <p:spTgt spid="9"/>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p:bldP spid="6" grpId="1"/>
      <p:bldP spid="8" grpId="0"/>
      <p:bldP spid="8" grpId="1"/>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print">
            <a:extLst>
              <a:ext uri="{28A0092B-C50C-407E-A947-70E740481C1C}">
                <a14:useLocalDpi xmlns:a14="http://schemas.microsoft.com/office/drawing/2010/main" xmlns="" val="0"/>
              </a:ext>
            </a:extLst>
          </a:blip>
          <a:srcRect b="27940"/>
          <a:stretch>
            <a:fillRect/>
          </a:stretch>
        </p:blipFill>
        <p:spPr>
          <a:xfrm>
            <a:off x="136327" y="-220249"/>
            <a:ext cx="3645830" cy="3716118"/>
          </a:xfrm>
          <a:prstGeom prst="rect">
            <a:avLst/>
          </a:prstGeom>
        </p:spPr>
      </p:pic>
      <p:grpSp>
        <p:nvGrpSpPr>
          <p:cNvPr id="51" name="组合 50"/>
          <p:cNvGrpSpPr/>
          <p:nvPr/>
        </p:nvGrpSpPr>
        <p:grpSpPr>
          <a:xfrm>
            <a:off x="131637" y="235615"/>
            <a:ext cx="8859964" cy="4622135"/>
            <a:chOff x="174267" y="526976"/>
            <a:chExt cx="11729262" cy="6119014"/>
          </a:xfrm>
        </p:grpSpPr>
        <p:grpSp>
          <p:nvGrpSpPr>
            <p:cNvPr id="72" name="组合 71"/>
            <p:cNvGrpSpPr/>
            <p:nvPr/>
          </p:nvGrpSpPr>
          <p:grpSpPr>
            <a:xfrm>
              <a:off x="174267" y="570122"/>
              <a:ext cx="11729262" cy="6075868"/>
              <a:chOff x="174267" y="570122"/>
              <a:chExt cx="11729262" cy="6075868"/>
            </a:xfrm>
          </p:grpSpPr>
          <p:cxnSp>
            <p:nvCxnSpPr>
              <p:cNvPr id="79" name="直接连接符 78"/>
              <p:cNvCxnSpPr/>
              <p:nvPr/>
            </p:nvCxnSpPr>
            <p:spPr>
              <a:xfrm>
                <a:off x="174267" y="570123"/>
                <a:ext cx="0" cy="6056623"/>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180477" y="6626745"/>
                <a:ext cx="11723052" cy="18044"/>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H="1">
                <a:off x="11897987" y="570122"/>
                <a:ext cx="5542" cy="6075868"/>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cxnSp>
          <p:nvCxnSpPr>
            <p:cNvPr id="76" name="直接连接符 75"/>
            <p:cNvCxnSpPr/>
            <p:nvPr/>
          </p:nvCxnSpPr>
          <p:spPr>
            <a:xfrm flipV="1">
              <a:off x="174267" y="526976"/>
              <a:ext cx="10912515" cy="43147"/>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pic>
        <p:nvPicPr>
          <p:cNvPr id="52" name="图片 51"/>
          <p:cNvPicPr>
            <a:picLocks noChangeAspect="1"/>
          </p:cNvPicPr>
          <p:nvPr/>
        </p:nvPicPr>
        <p:blipFill>
          <a:blip r:embed="rId4" cstate="print"/>
          <a:stretch>
            <a:fillRect/>
          </a:stretch>
        </p:blipFill>
        <p:spPr>
          <a:xfrm>
            <a:off x="8405680" y="57150"/>
            <a:ext cx="554701" cy="543033"/>
          </a:xfrm>
          <a:prstGeom prst="rect">
            <a:avLst/>
          </a:prstGeom>
        </p:spPr>
      </p:pic>
      <p:grpSp>
        <p:nvGrpSpPr>
          <p:cNvPr id="4" name="组合 3"/>
          <p:cNvGrpSpPr/>
          <p:nvPr/>
        </p:nvGrpSpPr>
        <p:grpSpPr>
          <a:xfrm>
            <a:off x="2819400" y="1637810"/>
            <a:ext cx="5415554" cy="2215543"/>
            <a:chOff x="2897259" y="2115723"/>
            <a:chExt cx="5415554" cy="2215543"/>
          </a:xfrm>
        </p:grpSpPr>
        <p:sp>
          <p:nvSpPr>
            <p:cNvPr id="17" name="TextBox 18"/>
            <p:cNvSpPr>
              <a:spLocks noChangeArrowheads="1"/>
            </p:cNvSpPr>
            <p:nvPr/>
          </p:nvSpPr>
          <p:spPr bwMode="auto">
            <a:xfrm>
              <a:off x="3735459" y="2115723"/>
              <a:ext cx="3657599" cy="1177229"/>
            </a:xfrm>
            <a:prstGeom prst="rect">
              <a:avLst/>
            </a:prstGeom>
            <a:noFill/>
            <a:ln w="9525">
              <a:noFill/>
              <a:bevel/>
            </a:ln>
          </p:spPr>
          <p:txBody>
            <a:bodyPr wrap="square" lIns="68564" tIns="34282" rIns="68564" bIns="34282">
              <a:spAutoFit/>
            </a:bodyPr>
            <a:lstStyle/>
            <a:p>
              <a:pPr algn="ctr" defTabSz="685800">
                <a:defRPr/>
              </a:pPr>
              <a:r>
                <a:rPr lang="zh-CN" altLang="en-US" sz="7200" b="1" kern="0" spc="-300" dirty="0" smtClean="0">
                  <a:latin typeface="迷你简海韵" panose="02010604000101010101" pitchFamily="2" charset="-122"/>
                  <a:ea typeface="迷你简海韵" panose="02010604000101010101" pitchFamily="2" charset="-122"/>
                </a:rPr>
                <a:t>谢 谢！</a:t>
              </a:r>
              <a:endParaRPr lang="zh-CN" altLang="en-US" sz="7200" b="1" kern="0" spc="-300" dirty="0">
                <a:latin typeface="迷你简海韵" panose="02010604000101010101" pitchFamily="2" charset="-122"/>
                <a:ea typeface="迷你简海韵" panose="02010604000101010101" pitchFamily="2" charset="-122"/>
              </a:endParaRPr>
            </a:p>
          </p:txBody>
        </p:sp>
        <p:sp>
          <p:nvSpPr>
            <p:cNvPr id="19" name="TextBox 18"/>
            <p:cNvSpPr>
              <a:spLocks noChangeArrowheads="1"/>
            </p:cNvSpPr>
            <p:nvPr/>
          </p:nvSpPr>
          <p:spPr bwMode="auto">
            <a:xfrm>
              <a:off x="2897259" y="3523369"/>
              <a:ext cx="5415554" cy="807897"/>
            </a:xfrm>
            <a:prstGeom prst="rect">
              <a:avLst/>
            </a:prstGeom>
            <a:noFill/>
            <a:ln w="9525">
              <a:noFill/>
              <a:bevel/>
            </a:ln>
          </p:spPr>
          <p:txBody>
            <a:bodyPr wrap="none" lIns="68564" tIns="34282" rIns="68564" bIns="34282">
              <a:spAutoFit/>
            </a:bodyPr>
            <a:lstStyle/>
            <a:p>
              <a:pPr algn="ctr" defTabSz="685800">
                <a:defRPr/>
              </a:pPr>
              <a:r>
                <a:rPr lang="zh-CN" altLang="en-US" sz="4800" kern="0" dirty="0">
                  <a:solidFill>
                    <a:srgbClr val="FF0000"/>
                  </a:solidFill>
                  <a:latin typeface="迷你简粗宋" panose="03000509000000000000" pitchFamily="65" charset="-122"/>
                  <a:ea typeface="迷你简粗宋" panose="03000509000000000000" pitchFamily="65" charset="-122"/>
                </a:rPr>
                <a:t>远离</a:t>
              </a:r>
              <a:r>
                <a:rPr lang="zh-CN" altLang="en-US" sz="4800" kern="0" dirty="0" smtClean="0">
                  <a:solidFill>
                    <a:srgbClr val="FF0000"/>
                  </a:solidFill>
                  <a:latin typeface="迷你简粗宋" panose="03000509000000000000" pitchFamily="65" charset="-122"/>
                  <a:ea typeface="迷你简粗宋" panose="03000509000000000000" pitchFamily="65" charset="-122"/>
                </a:rPr>
                <a:t>毒品  </a:t>
              </a:r>
              <a:r>
                <a:rPr lang="zh-CN" altLang="en-US" sz="4800" kern="0" dirty="0">
                  <a:solidFill>
                    <a:srgbClr val="FF0000"/>
                  </a:solidFill>
                  <a:latin typeface="迷你简粗宋" panose="03000509000000000000" pitchFamily="65" charset="-122"/>
                  <a:ea typeface="迷你简粗宋" panose="03000509000000000000" pitchFamily="65" charset="-122"/>
                </a:rPr>
                <a:t>健康成长</a:t>
              </a: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randombar(horizontal)">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06497"/>
          <p:cNvSpPr txBox="1">
            <a:spLocks noChangeArrowheads="1"/>
          </p:cNvSpPr>
          <p:nvPr/>
        </p:nvSpPr>
        <p:spPr bwMode="auto">
          <a:xfrm>
            <a:off x="3886200" y="873341"/>
            <a:ext cx="2339102"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200">
                <a:solidFill>
                  <a:schemeClr val="tx2"/>
                </a:solidFill>
                <a:latin typeface="Times New Roman" panose="02020603050405020304" pitchFamily="18" charset="0"/>
              </a:rPr>
              <a:t>你是否听见远方的死亡的喧嚣？</a:t>
            </a:r>
            <a:endParaRPr lang="zh-CN" altLang="en-US" sz="1200" dirty="0">
              <a:solidFill>
                <a:schemeClr val="tx2"/>
              </a:solidFill>
              <a:latin typeface="Arial" panose="020B0604020202020204" pitchFamily="34" charset="0"/>
            </a:endParaRPr>
          </a:p>
        </p:txBody>
      </p:sp>
      <p:sp>
        <p:nvSpPr>
          <p:cNvPr id="15" name="文本框 106498"/>
          <p:cNvSpPr txBox="1">
            <a:spLocks noChangeArrowheads="1"/>
          </p:cNvSpPr>
          <p:nvPr/>
        </p:nvSpPr>
        <p:spPr bwMode="auto">
          <a:xfrm>
            <a:off x="3886200" y="1139846"/>
            <a:ext cx="2954655"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200" dirty="0">
                <a:solidFill>
                  <a:schemeClr val="tx2"/>
                </a:solidFill>
                <a:latin typeface="Times New Roman" panose="02020603050405020304" pitchFamily="18" charset="0"/>
              </a:rPr>
              <a:t>你是否听见从火海和毒云中传来的呼叫？</a:t>
            </a:r>
          </a:p>
        </p:txBody>
      </p:sp>
      <p:sp>
        <p:nvSpPr>
          <p:cNvPr id="16" name="文本框 106500"/>
          <p:cNvSpPr txBox="1">
            <a:spLocks noChangeArrowheads="1"/>
          </p:cNvSpPr>
          <p:nvPr/>
        </p:nvSpPr>
        <p:spPr bwMode="auto">
          <a:xfrm>
            <a:off x="3886200" y="1434822"/>
            <a:ext cx="3305713"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200">
                <a:solidFill>
                  <a:schemeClr val="tx2"/>
                </a:solidFill>
                <a:latin typeface="Times New Roman" panose="02020603050405020304" pitchFamily="18" charset="0"/>
              </a:rPr>
              <a:t>我仿佛还听到鸦片战争的枪声还在耳边回响！ </a:t>
            </a:r>
            <a:endParaRPr lang="zh-CN" altLang="en-US" sz="1200" dirty="0">
              <a:solidFill>
                <a:schemeClr val="tx2"/>
              </a:solidFill>
              <a:latin typeface="Arial" panose="020B0604020202020204" pitchFamily="34" charset="0"/>
            </a:endParaRPr>
          </a:p>
        </p:txBody>
      </p:sp>
      <p:sp>
        <p:nvSpPr>
          <p:cNvPr id="17" name="文本框 106501"/>
          <p:cNvSpPr txBox="1">
            <a:spLocks noChangeArrowheads="1"/>
          </p:cNvSpPr>
          <p:nvPr/>
        </p:nvSpPr>
        <p:spPr bwMode="auto">
          <a:xfrm>
            <a:off x="3886200" y="1709005"/>
            <a:ext cx="3305713"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200">
                <a:solidFill>
                  <a:schemeClr val="tx2"/>
                </a:solidFill>
                <a:latin typeface="Times New Roman" panose="02020603050405020304" pitchFamily="18" charset="0"/>
              </a:rPr>
              <a:t>我依稀看到，从虎门海滩上升起的缕缕白烟。 </a:t>
            </a:r>
            <a:endParaRPr lang="zh-CN" altLang="en-US" sz="1200" dirty="0">
              <a:solidFill>
                <a:schemeClr val="tx2"/>
              </a:solidFill>
              <a:latin typeface="Arial" panose="020B0604020202020204" pitchFamily="34" charset="0"/>
            </a:endParaRPr>
          </a:p>
        </p:txBody>
      </p:sp>
      <p:sp>
        <p:nvSpPr>
          <p:cNvPr id="18" name="文本框 106502"/>
          <p:cNvSpPr txBox="1">
            <a:spLocks noChangeArrowheads="1"/>
          </p:cNvSpPr>
          <p:nvPr/>
        </p:nvSpPr>
        <p:spPr bwMode="auto">
          <a:xfrm>
            <a:off x="3886200" y="1989593"/>
            <a:ext cx="3108543"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200">
                <a:solidFill>
                  <a:schemeClr val="tx2"/>
                </a:solidFill>
                <a:latin typeface="Arial" panose="020B0604020202020204" pitchFamily="34" charset="0"/>
              </a:rPr>
              <a:t>世界上所有白色的无知正在潜滋味的暗长！</a:t>
            </a:r>
            <a:endParaRPr lang="zh-CN" altLang="en-US" sz="1200" dirty="0">
              <a:solidFill>
                <a:schemeClr val="tx2"/>
              </a:solidFill>
              <a:latin typeface="Arial" panose="020B0604020202020204" pitchFamily="34" charset="0"/>
            </a:endParaRPr>
          </a:p>
        </p:txBody>
      </p:sp>
      <p:sp>
        <p:nvSpPr>
          <p:cNvPr id="19" name="文本框 106503"/>
          <p:cNvSpPr txBox="1">
            <a:spLocks noChangeArrowheads="1"/>
          </p:cNvSpPr>
          <p:nvPr/>
        </p:nvSpPr>
        <p:spPr bwMode="auto">
          <a:xfrm>
            <a:off x="3886200" y="2279193"/>
            <a:ext cx="2800767"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200" dirty="0">
                <a:solidFill>
                  <a:schemeClr val="tx2"/>
                </a:solidFill>
                <a:latin typeface="Times New Roman" panose="02020603050405020304" pitchFamily="18" charset="0"/>
              </a:rPr>
              <a:t>世界上所有黑色的邪恶已经泛滥成灾。</a:t>
            </a:r>
            <a:endParaRPr lang="zh-CN" altLang="en-US" sz="1200" dirty="0">
              <a:solidFill>
                <a:schemeClr val="tx2"/>
              </a:solidFill>
              <a:latin typeface="Arial" panose="020B0604020202020204" pitchFamily="34" charset="0"/>
            </a:endParaRPr>
          </a:p>
        </p:txBody>
      </p:sp>
      <p:sp>
        <p:nvSpPr>
          <p:cNvPr id="20" name="文本框 106504"/>
          <p:cNvSpPr txBox="1">
            <a:spLocks noChangeArrowheads="1"/>
          </p:cNvSpPr>
          <p:nvPr/>
        </p:nvSpPr>
        <p:spPr bwMode="auto">
          <a:xfrm>
            <a:off x="3886200" y="2574472"/>
            <a:ext cx="4382931"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200">
                <a:solidFill>
                  <a:schemeClr val="tx2"/>
                </a:solidFill>
                <a:latin typeface="Times New Roman" panose="02020603050405020304" pitchFamily="18" charset="0"/>
              </a:rPr>
              <a:t>我们每天遇到罪孽，遇见死亡；它们象云块掠过我们的世界！ </a:t>
            </a:r>
            <a:endParaRPr lang="zh-CN" altLang="en-US" sz="1200" dirty="0">
              <a:solidFill>
                <a:schemeClr val="tx2"/>
              </a:solidFill>
              <a:latin typeface="Arial" panose="020B0604020202020204" pitchFamily="34" charset="0"/>
            </a:endParaRPr>
          </a:p>
        </p:txBody>
      </p:sp>
      <p:sp>
        <p:nvSpPr>
          <p:cNvPr id="21" name="文本框 106505"/>
          <p:cNvSpPr txBox="1">
            <a:spLocks noChangeArrowheads="1"/>
          </p:cNvSpPr>
          <p:nvPr/>
        </p:nvSpPr>
        <p:spPr bwMode="auto">
          <a:xfrm>
            <a:off x="3886200" y="2857246"/>
            <a:ext cx="4844596"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200">
                <a:solidFill>
                  <a:schemeClr val="tx2"/>
                </a:solidFill>
                <a:latin typeface="Times New Roman" panose="02020603050405020304" pitchFamily="18" charset="0"/>
              </a:rPr>
              <a:t>一倏忽即逝的闪电狂笑来对我们嘲弄。人们必须站在它们面前，说： </a:t>
            </a:r>
            <a:endParaRPr lang="zh-CN" altLang="en-US" sz="1200" dirty="0">
              <a:solidFill>
                <a:schemeClr val="tx2"/>
              </a:solidFill>
              <a:latin typeface="Arial" panose="020B0604020202020204" pitchFamily="34" charset="0"/>
            </a:endParaRPr>
          </a:p>
        </p:txBody>
      </p:sp>
      <p:sp>
        <p:nvSpPr>
          <p:cNvPr id="22" name="文本框 106506"/>
          <p:cNvSpPr txBox="1">
            <a:spLocks noChangeArrowheads="1"/>
          </p:cNvSpPr>
          <p:nvPr/>
        </p:nvSpPr>
        <p:spPr bwMode="auto">
          <a:xfrm>
            <a:off x="3886200" y="3143877"/>
            <a:ext cx="1920719"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200">
                <a:solidFill>
                  <a:schemeClr val="tx2"/>
                </a:solidFill>
                <a:latin typeface="Times New Roman" panose="02020603050405020304" pitchFamily="18" charset="0"/>
              </a:rPr>
              <a:t>我们不怕你，嗨，魔鬼！ </a:t>
            </a:r>
            <a:endParaRPr lang="zh-CN" altLang="en-US" sz="1200" dirty="0">
              <a:solidFill>
                <a:schemeClr val="tx2"/>
              </a:solidFill>
              <a:latin typeface="Arial" panose="020B0604020202020204" pitchFamily="34" charset="0"/>
            </a:endParaRPr>
          </a:p>
        </p:txBody>
      </p:sp>
      <p:sp>
        <p:nvSpPr>
          <p:cNvPr id="30" name="文本框 1"/>
          <p:cNvSpPr txBox="1">
            <a:spLocks noChangeArrowheads="1"/>
          </p:cNvSpPr>
          <p:nvPr/>
        </p:nvSpPr>
        <p:spPr bwMode="auto">
          <a:xfrm>
            <a:off x="3886200" y="3407489"/>
            <a:ext cx="156966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200">
                <a:solidFill>
                  <a:schemeClr val="tx2"/>
                </a:solidFill>
                <a:latin typeface="Times New Roman" panose="02020603050405020304" pitchFamily="18" charset="0"/>
              </a:rPr>
              <a:t>我们全凭信念征服你</a:t>
            </a:r>
            <a:endParaRPr lang="zh-CN" altLang="en-US" sz="1200" dirty="0">
              <a:solidFill>
                <a:schemeClr val="tx2"/>
              </a:solidFill>
            </a:endParaRPr>
          </a:p>
        </p:txBody>
      </p:sp>
      <p:sp>
        <p:nvSpPr>
          <p:cNvPr id="31" name="文本框 2"/>
          <p:cNvSpPr txBox="1">
            <a:spLocks noChangeArrowheads="1"/>
          </p:cNvSpPr>
          <p:nvPr/>
        </p:nvSpPr>
        <p:spPr bwMode="auto">
          <a:xfrm>
            <a:off x="3886200" y="3642200"/>
            <a:ext cx="156966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200">
                <a:solidFill>
                  <a:schemeClr val="tx2"/>
                </a:solidFill>
                <a:latin typeface="Times New Roman" panose="02020603050405020304" pitchFamily="18" charset="0"/>
              </a:rPr>
              <a:t>活过了一天又一天。</a:t>
            </a:r>
            <a:endParaRPr lang="zh-CN" altLang="en-US" sz="1200" dirty="0">
              <a:solidFill>
                <a:schemeClr val="tx2"/>
              </a:solidFill>
            </a:endParaRPr>
          </a:p>
        </p:txBody>
      </p:sp>
      <p:sp>
        <p:nvSpPr>
          <p:cNvPr id="32" name="文本框 3"/>
          <p:cNvSpPr txBox="1">
            <a:spLocks noChangeArrowheads="1"/>
          </p:cNvSpPr>
          <p:nvPr/>
        </p:nvSpPr>
        <p:spPr bwMode="auto">
          <a:xfrm>
            <a:off x="3886200" y="3878677"/>
            <a:ext cx="2997937"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200">
                <a:solidFill>
                  <a:schemeClr val="tx2"/>
                </a:solidFill>
                <a:latin typeface="Times New Roman" panose="02020603050405020304" pitchFamily="18" charset="0"/>
              </a:rPr>
              <a:t>我们即使暂时失败，也抱着坚定的信念； </a:t>
            </a:r>
            <a:endParaRPr lang="zh-CN" altLang="en-US" sz="1200" dirty="0">
              <a:solidFill>
                <a:schemeClr val="tx2"/>
              </a:solidFill>
            </a:endParaRPr>
          </a:p>
        </p:txBody>
      </p:sp>
      <p:sp>
        <p:nvSpPr>
          <p:cNvPr id="34" name="文本框 4"/>
          <p:cNvSpPr txBox="1">
            <a:spLocks noChangeArrowheads="1"/>
          </p:cNvSpPr>
          <p:nvPr/>
        </p:nvSpPr>
        <p:spPr bwMode="auto">
          <a:xfrm>
            <a:off x="3879296" y="4131141"/>
            <a:ext cx="1261884"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200">
                <a:solidFill>
                  <a:schemeClr val="tx2"/>
                </a:solidFill>
                <a:latin typeface="Times New Roman" panose="02020603050405020304" pitchFamily="18" charset="0"/>
              </a:rPr>
              <a:t>和平是真实的，</a:t>
            </a:r>
            <a:endParaRPr lang="zh-CN" altLang="en-US" sz="1200" dirty="0">
              <a:solidFill>
                <a:schemeClr val="tx2"/>
              </a:solidFill>
            </a:endParaRPr>
          </a:p>
        </p:txBody>
      </p:sp>
      <p:sp>
        <p:nvSpPr>
          <p:cNvPr id="35" name="文本框 107527"/>
          <p:cNvSpPr txBox="1">
            <a:spLocks noChangeArrowheads="1"/>
          </p:cNvSpPr>
          <p:nvPr/>
        </p:nvSpPr>
        <p:spPr bwMode="auto">
          <a:xfrm>
            <a:off x="3886200" y="4408826"/>
            <a:ext cx="176683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200">
                <a:solidFill>
                  <a:schemeClr val="tx2"/>
                </a:solidFill>
                <a:latin typeface="Times New Roman" panose="02020603050405020304" pitchFamily="18" charset="0"/>
              </a:rPr>
              <a:t>我们的未来是真实的！ </a:t>
            </a:r>
            <a:endParaRPr lang="zh-CN" altLang="en-US" sz="1200" dirty="0">
              <a:solidFill>
                <a:schemeClr val="tx2"/>
              </a:solidFill>
              <a:latin typeface="Arial" panose="020B0604020202020204" pitchFamily="34" charset="0"/>
            </a:endParaRPr>
          </a:p>
        </p:txBody>
      </p:sp>
      <p:pic>
        <p:nvPicPr>
          <p:cNvPr id="2" name="语音 005">
            <a:hlinkClick r:id="" action="ppaction://media"/>
          </p:cNvPr>
          <p:cNvPicPr>
            <a:picLocks noChangeAspect="1"/>
          </p:cNvPicPr>
          <p:nvPr>
            <a:videoFile r:link="rId1"/>
            <p:extLst>
              <p:ext uri="{DAA4B4D4-6D71-4841-9C94-3DE7FCFB9230}">
                <p14:media xmlns:p14="http://schemas.microsoft.com/office/powerpoint/2010/main" xmlns="" r:embed="rId4"/>
              </p:ext>
            </p:extLst>
          </p:nvPr>
        </p:nvPicPr>
        <p:blipFill>
          <a:blip r:embed="rId5" cstate="print"/>
          <a:stretch>
            <a:fillRect/>
          </a:stretch>
        </p:blipFill>
        <p:spPr>
          <a:xfrm>
            <a:off x="-591759" y="1350056"/>
            <a:ext cx="433493" cy="433493"/>
          </a:xfrm>
          <a:prstGeom prst="rect">
            <a:avLst/>
          </a:prstGeom>
        </p:spPr>
      </p:pic>
      <p:grpSp>
        <p:nvGrpSpPr>
          <p:cNvPr id="37" name="组合 36"/>
          <p:cNvGrpSpPr/>
          <p:nvPr/>
        </p:nvGrpSpPr>
        <p:grpSpPr>
          <a:xfrm>
            <a:off x="0" y="39439"/>
            <a:ext cx="8991601" cy="5058302"/>
            <a:chOff x="0" y="39439"/>
            <a:chExt cx="8991601" cy="5058302"/>
          </a:xfrm>
        </p:grpSpPr>
        <p:grpSp>
          <p:nvGrpSpPr>
            <p:cNvPr id="38" name="组合 37"/>
            <p:cNvGrpSpPr/>
            <p:nvPr/>
          </p:nvGrpSpPr>
          <p:grpSpPr>
            <a:xfrm>
              <a:off x="0" y="39439"/>
              <a:ext cx="8991601" cy="4929173"/>
              <a:chOff x="0" y="120504"/>
              <a:chExt cx="11903529" cy="6525486"/>
            </a:xfrm>
          </p:grpSpPr>
          <p:grpSp>
            <p:nvGrpSpPr>
              <p:cNvPr id="42" name="组合 41"/>
              <p:cNvGrpSpPr/>
              <p:nvPr/>
            </p:nvGrpSpPr>
            <p:grpSpPr>
              <a:xfrm>
                <a:off x="174267" y="323108"/>
                <a:ext cx="11729262" cy="6322882"/>
                <a:chOff x="174267" y="323108"/>
                <a:chExt cx="11729262" cy="6322882"/>
              </a:xfrm>
            </p:grpSpPr>
            <p:cxnSp>
              <p:nvCxnSpPr>
                <p:cNvPr id="49" name="直接连接符 48"/>
                <p:cNvCxnSpPr/>
                <p:nvPr/>
              </p:nvCxnSpPr>
              <p:spPr>
                <a:xfrm>
                  <a:off x="174267" y="323108"/>
                  <a:ext cx="0" cy="6303637"/>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180477" y="6626745"/>
                  <a:ext cx="11723052" cy="18044"/>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11897987" y="570122"/>
                  <a:ext cx="5542" cy="6075868"/>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0" y="120504"/>
                <a:ext cx="11086783" cy="674342"/>
                <a:chOff x="0" y="120504"/>
                <a:chExt cx="11086783" cy="674342"/>
              </a:xfrm>
            </p:grpSpPr>
            <p:sp>
              <p:nvSpPr>
                <p:cNvPr id="44" name="流程图: 终止 43"/>
                <p:cNvSpPr/>
                <p:nvPr/>
              </p:nvSpPr>
              <p:spPr>
                <a:xfrm>
                  <a:off x="445178" y="382360"/>
                  <a:ext cx="122663" cy="301752"/>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5" name="矩形 44"/>
                <p:cNvSpPr/>
                <p:nvPr/>
              </p:nvSpPr>
              <p:spPr>
                <a:xfrm>
                  <a:off x="681713" y="120504"/>
                  <a:ext cx="3260025" cy="661427"/>
                </a:xfrm>
                <a:prstGeom prst="rect">
                  <a:avLst/>
                </a:prstGeom>
              </p:spPr>
              <p:txBody>
                <a:bodyPr wrap="none">
                  <a:spAutoFit/>
                </a:bodyPr>
                <a:lstStyle/>
                <a:p>
                  <a:pPr lvl="0" algn="ctr">
                    <a:lnSpc>
                      <a:spcPct val="150000"/>
                    </a:lnSpc>
                    <a:spcBef>
                      <a:spcPct val="0"/>
                    </a:spcBef>
                    <a:defRPr/>
                  </a:pPr>
                  <a:r>
                    <a:rPr lang="zh-CN" altLang="en-US" sz="2000" dirty="0" smtClean="0">
                      <a:latin typeface="微软雅黑" panose="020B0503020204020204" pitchFamily="34" charset="-122"/>
                      <a:ea typeface="微软雅黑" panose="020B0503020204020204" pitchFamily="34" charset="-122"/>
                    </a:rPr>
                    <a:t>珍爱生命   远离毒品</a:t>
                  </a:r>
                  <a:endParaRPr lang="zh-CN" altLang="en-US" sz="2000" dirty="0">
                    <a:latin typeface="微软雅黑" panose="020B0503020204020204" pitchFamily="34" charset="-122"/>
                    <a:ea typeface="微软雅黑" panose="020B0503020204020204" pitchFamily="34" charset="-122"/>
                  </a:endParaRPr>
                </a:p>
              </p:txBody>
            </p:sp>
            <p:cxnSp>
              <p:nvCxnSpPr>
                <p:cNvPr id="46" name="直接连接符 45"/>
                <p:cNvCxnSpPr/>
                <p:nvPr/>
              </p:nvCxnSpPr>
              <p:spPr>
                <a:xfrm>
                  <a:off x="4041888" y="505790"/>
                  <a:ext cx="7044895" cy="2118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47" name="流程图: 终止 46"/>
                <p:cNvSpPr/>
                <p:nvPr/>
              </p:nvSpPr>
              <p:spPr>
                <a:xfrm>
                  <a:off x="222589" y="323108"/>
                  <a:ext cx="170550" cy="420255"/>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8" name="流程图: 终止 47"/>
                <p:cNvSpPr/>
                <p:nvPr/>
              </p:nvSpPr>
              <p:spPr>
                <a:xfrm>
                  <a:off x="0" y="271626"/>
                  <a:ext cx="174267" cy="523220"/>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pic>
          <p:nvPicPr>
            <p:cNvPr id="39" name="图片 38"/>
            <p:cNvPicPr>
              <a:picLocks noChangeAspect="1"/>
            </p:cNvPicPr>
            <p:nvPr/>
          </p:nvPicPr>
          <p:blipFill>
            <a:blip r:embed="rId6" cstate="print"/>
            <a:stretch>
              <a:fillRect/>
            </a:stretch>
          </p:blipFill>
          <p:spPr>
            <a:xfrm>
              <a:off x="8405680" y="107551"/>
              <a:ext cx="554701" cy="543033"/>
            </a:xfrm>
            <a:prstGeom prst="rect">
              <a:avLst/>
            </a:prstGeom>
          </p:spPr>
        </p:pic>
        <p:sp>
          <p:nvSpPr>
            <p:cNvPr id="40" name="矩形 39"/>
            <p:cNvSpPr/>
            <p:nvPr/>
          </p:nvSpPr>
          <p:spPr>
            <a:xfrm>
              <a:off x="6697691" y="4805076"/>
              <a:ext cx="2062091" cy="28127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6628444" y="4761046"/>
              <a:ext cx="2262158" cy="336695"/>
            </a:xfrm>
            <a:prstGeom prst="rect">
              <a:avLst/>
            </a:prstGeom>
          </p:spPr>
          <p:txBody>
            <a:bodyPr wrap="none">
              <a:spAutoFit/>
            </a:bodyPr>
            <a:lstStyle/>
            <a:p>
              <a:pPr lvl="0" algn="ctr">
                <a:lnSpc>
                  <a:spcPct val="150000"/>
                </a:lnSpc>
                <a:spcBef>
                  <a:spcPct val="0"/>
                </a:spcBef>
                <a:defRPr/>
              </a:pPr>
              <a:r>
                <a:rPr lang="zh-CN" altLang="en-US" sz="1200" spc="600">
                  <a:solidFill>
                    <a:schemeClr val="bg1"/>
                  </a:solidFill>
                  <a:latin typeface="微软雅黑" panose="020B0503020204020204" pitchFamily="34" charset="-122"/>
                  <a:ea typeface="微软雅黑" panose="020B0503020204020204" pitchFamily="34" charset="-122"/>
                </a:rPr>
                <a:t>国家禁毒宣传委员会</a:t>
              </a:r>
              <a:endParaRPr lang="zh-CN" altLang="en-US" sz="1200" spc="600" dirty="0">
                <a:solidFill>
                  <a:schemeClr val="bg1"/>
                </a:solidFill>
                <a:latin typeface="微软雅黑" panose="020B0503020204020204" pitchFamily="34" charset="-122"/>
                <a:ea typeface="微软雅黑" panose="020B0503020204020204" pitchFamily="34" charset="-122"/>
              </a:endParaRPr>
            </a:p>
          </p:txBody>
        </p:sp>
      </p:grpSp>
      <p:pic>
        <p:nvPicPr>
          <p:cNvPr id="36" name="图片 35"/>
          <p:cNvPicPr>
            <a:picLocks noChangeAspect="1"/>
          </p:cNvPicPr>
          <p:nvPr/>
        </p:nvPicPr>
        <p:blipFill>
          <a:blip r:embed="rId7" cstate="print">
            <a:extLst>
              <a:ext uri="{28A0092B-C50C-407E-A947-70E740481C1C}">
                <a14:useLocalDpi xmlns:a14="http://schemas.microsoft.com/office/drawing/2010/main" xmlns="" val="0"/>
              </a:ext>
            </a:extLst>
          </a:blip>
          <a:srcRect l="49167" t="1481" r="1667" b="3704"/>
          <a:stretch>
            <a:fillRect/>
          </a:stretch>
        </p:blipFill>
        <p:spPr>
          <a:xfrm>
            <a:off x="379512" y="895350"/>
            <a:ext cx="3354288" cy="363855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par>
                                <p:cTn id="7" presetID="22" presetClass="entr" presetSubtype="8"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animEffect transition="in" filter="wipe(left)">
                                      <p:cBhvr>
                                        <p:cTn id="9" dur="5000"/>
                                        <p:tgtEl>
                                          <p:spTgt spid="13"/>
                                        </p:tgtEl>
                                      </p:cBhvr>
                                    </p:animEffect>
                                  </p:childTnLst>
                                </p:cTn>
                              </p:par>
                            </p:childTnLst>
                          </p:cTn>
                        </p:par>
                        <p:par>
                          <p:cTn id="10" fill="hold">
                            <p:stCondLst>
                              <p:cond delay="5000"/>
                            </p:stCondLst>
                            <p:childTnLst>
                              <p:par>
                                <p:cTn id="11" presetID="22" presetClass="entr" presetSubtype="8"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0"/>
                                        <p:tgtEl>
                                          <p:spTgt spid="15"/>
                                        </p:tgtEl>
                                      </p:cBhvr>
                                    </p:animEffect>
                                  </p:childTnLst>
                                </p:cTn>
                              </p:par>
                            </p:childTnLst>
                          </p:cTn>
                        </p:par>
                        <p:par>
                          <p:cTn id="14" fill="hold">
                            <p:stCondLst>
                              <p:cond delay="10000"/>
                            </p:stCondLst>
                            <p:childTnLst>
                              <p:par>
                                <p:cTn id="15" presetID="22" presetClass="entr" presetSubtype="8"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5000"/>
                                        <p:tgtEl>
                                          <p:spTgt spid="16"/>
                                        </p:tgtEl>
                                      </p:cBhvr>
                                    </p:animEffect>
                                  </p:childTnLst>
                                </p:cTn>
                              </p:par>
                            </p:childTnLst>
                          </p:cTn>
                        </p:par>
                        <p:par>
                          <p:cTn id="18" fill="hold">
                            <p:stCondLst>
                              <p:cond delay="15000"/>
                            </p:stCondLst>
                            <p:childTnLst>
                              <p:par>
                                <p:cTn id="19" presetID="22" presetClass="entr" presetSubtype="8"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left)">
                                      <p:cBhvr>
                                        <p:cTn id="21" dur="5500"/>
                                        <p:tgtEl>
                                          <p:spTgt spid="17"/>
                                        </p:tgtEl>
                                      </p:cBhvr>
                                    </p:animEffect>
                                  </p:childTnLst>
                                </p:cTn>
                              </p:par>
                            </p:childTnLst>
                          </p:cTn>
                        </p:par>
                        <p:par>
                          <p:cTn id="22" fill="hold">
                            <p:stCondLst>
                              <p:cond delay="205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6000"/>
                                        <p:tgtEl>
                                          <p:spTgt spid="18"/>
                                        </p:tgtEl>
                                      </p:cBhvr>
                                    </p:animEffect>
                                  </p:childTnLst>
                                </p:cTn>
                              </p:par>
                            </p:childTnLst>
                          </p:cTn>
                        </p:par>
                        <p:par>
                          <p:cTn id="26" fill="hold">
                            <p:stCondLst>
                              <p:cond delay="26500"/>
                            </p:stCondLst>
                            <p:childTnLst>
                              <p:par>
                                <p:cTn id="27" presetID="22" presetClass="entr" presetSubtype="8"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left)">
                                      <p:cBhvr>
                                        <p:cTn id="29" dur="6000"/>
                                        <p:tgtEl>
                                          <p:spTgt spid="19"/>
                                        </p:tgtEl>
                                      </p:cBhvr>
                                    </p:animEffect>
                                  </p:childTnLst>
                                </p:cTn>
                              </p:par>
                            </p:childTnLst>
                          </p:cTn>
                        </p:par>
                        <p:par>
                          <p:cTn id="30" fill="hold">
                            <p:stCondLst>
                              <p:cond delay="32500"/>
                            </p:stCondLst>
                            <p:childTnLst>
                              <p:par>
                                <p:cTn id="31" presetID="22" presetClass="entr" presetSubtype="8"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left)">
                                      <p:cBhvr>
                                        <p:cTn id="33" dur="6250"/>
                                        <p:tgtEl>
                                          <p:spTgt spid="20"/>
                                        </p:tgtEl>
                                      </p:cBhvr>
                                    </p:animEffect>
                                  </p:childTnLst>
                                </p:cTn>
                              </p:par>
                            </p:childTnLst>
                          </p:cTn>
                        </p:par>
                        <p:par>
                          <p:cTn id="34" fill="hold">
                            <p:stCondLst>
                              <p:cond delay="38750"/>
                            </p:stCondLst>
                            <p:childTnLst>
                              <p:par>
                                <p:cTn id="35" presetID="22" presetClass="entr" presetSubtype="8"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7500"/>
                                        <p:tgtEl>
                                          <p:spTgt spid="21"/>
                                        </p:tgtEl>
                                      </p:cBhvr>
                                    </p:animEffect>
                                  </p:childTnLst>
                                </p:cTn>
                              </p:par>
                            </p:childTnLst>
                          </p:cTn>
                        </p:par>
                        <p:par>
                          <p:cTn id="38" fill="hold">
                            <p:stCondLst>
                              <p:cond delay="46250"/>
                            </p:stCondLst>
                            <p:childTnLst>
                              <p:par>
                                <p:cTn id="39" presetID="22" presetClass="entr" presetSubtype="8"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left)">
                                      <p:cBhvr>
                                        <p:cTn id="41" dur="3250"/>
                                        <p:tgtEl>
                                          <p:spTgt spid="22"/>
                                        </p:tgtEl>
                                      </p:cBhvr>
                                    </p:animEffect>
                                  </p:childTnLst>
                                </p:cTn>
                              </p:par>
                            </p:childTnLst>
                          </p:cTn>
                        </p:par>
                        <p:par>
                          <p:cTn id="42" fill="hold">
                            <p:stCondLst>
                              <p:cond delay="49500"/>
                            </p:stCondLst>
                            <p:childTnLst>
                              <p:par>
                                <p:cTn id="43" presetID="22" presetClass="entr" presetSubtype="8"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wipe(left)">
                                      <p:cBhvr>
                                        <p:cTn id="45" dur="4750"/>
                                        <p:tgtEl>
                                          <p:spTgt spid="30"/>
                                        </p:tgtEl>
                                      </p:cBhvr>
                                    </p:animEffect>
                                  </p:childTnLst>
                                </p:cTn>
                              </p:par>
                            </p:childTnLst>
                          </p:cTn>
                        </p:par>
                        <p:par>
                          <p:cTn id="46" fill="hold">
                            <p:stCondLst>
                              <p:cond delay="54250"/>
                            </p:stCondLst>
                            <p:childTnLst>
                              <p:par>
                                <p:cTn id="47" presetID="22" presetClass="entr" presetSubtype="8" fill="hold" grpId="0" nodeType="after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wipe(left)">
                                      <p:cBhvr>
                                        <p:cTn id="49" dur="4750"/>
                                        <p:tgtEl>
                                          <p:spTgt spid="31"/>
                                        </p:tgtEl>
                                      </p:cBhvr>
                                    </p:animEffect>
                                  </p:childTnLst>
                                </p:cTn>
                              </p:par>
                            </p:childTnLst>
                          </p:cTn>
                        </p:par>
                        <p:par>
                          <p:cTn id="50" fill="hold">
                            <p:stCondLst>
                              <p:cond delay="59000"/>
                            </p:stCondLst>
                            <p:childTnLst>
                              <p:par>
                                <p:cTn id="51" presetID="22" presetClass="entr" presetSubtype="8"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4750"/>
                                        <p:tgtEl>
                                          <p:spTgt spid="32"/>
                                        </p:tgtEl>
                                      </p:cBhvr>
                                    </p:animEffect>
                                  </p:childTnLst>
                                </p:cTn>
                              </p:par>
                            </p:childTnLst>
                          </p:cTn>
                        </p:par>
                        <p:par>
                          <p:cTn id="54" fill="hold">
                            <p:stCondLst>
                              <p:cond delay="63750"/>
                            </p:stCondLst>
                            <p:childTnLst>
                              <p:par>
                                <p:cTn id="55" presetID="22" presetClass="entr" presetSubtype="8"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wipe(left)">
                                      <p:cBhvr>
                                        <p:cTn id="57" dur="2750"/>
                                        <p:tgtEl>
                                          <p:spTgt spid="34"/>
                                        </p:tgtEl>
                                      </p:cBhvr>
                                    </p:animEffect>
                                  </p:childTnLst>
                                </p:cTn>
                              </p:par>
                            </p:childTnLst>
                          </p:cTn>
                        </p:par>
                        <p:par>
                          <p:cTn id="58" fill="hold">
                            <p:stCondLst>
                              <p:cond delay="66500"/>
                            </p:stCondLst>
                            <p:childTnLst>
                              <p:par>
                                <p:cTn id="59" presetID="22" presetClass="entr" presetSubtype="8" fill="hold" grpId="0" nodeType="after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wipe(left)">
                                      <p:cBhvr>
                                        <p:cTn id="61" dur="2750"/>
                                        <p:tgtEl>
                                          <p:spTgt spid="35"/>
                                        </p:tgtEl>
                                      </p:cBhvr>
                                    </p:animEffect>
                                  </p:childTnLst>
                                </p:cTn>
                              </p:par>
                            </p:childTnLst>
                          </p:cTn>
                        </p:par>
                      </p:childTnLst>
                    </p:cTn>
                  </p:par>
                  <p:par>
                    <p:cTn id="62" fill="hold">
                      <p:stCondLst>
                        <p:cond delay="indefinite"/>
                      </p:stCondLst>
                      <p:childTnLst>
                        <p:par>
                          <p:cTn id="63" fill="hold">
                            <p:stCondLst>
                              <p:cond delay="0"/>
                            </p:stCondLst>
                            <p:childTnLst>
                              <p:par>
                                <p:cTn id="64" presetID="16" presetClass="entr" presetSubtype="37" fill="hold" nodeType="clickEffect">
                                  <p:stCondLst>
                                    <p:cond delay="0"/>
                                  </p:stCondLst>
                                  <p:childTnLst>
                                    <p:set>
                                      <p:cBhvr>
                                        <p:cTn id="65" dur="1" fill="hold">
                                          <p:stCondLst>
                                            <p:cond delay="0"/>
                                          </p:stCondLst>
                                        </p:cTn>
                                        <p:tgtEl>
                                          <p:spTgt spid="36"/>
                                        </p:tgtEl>
                                        <p:attrNameLst>
                                          <p:attrName>style.visibility</p:attrName>
                                        </p:attrNameLst>
                                      </p:cBhvr>
                                      <p:to>
                                        <p:strVal val="visible"/>
                                      </p:to>
                                    </p:set>
                                    <p:animEffect transition="in" filter="barn(outVertical)">
                                      <p:cBhvr>
                                        <p:cTn id="66" dur="2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100000" numSld="999" showWhenStopped="0">
                <p:cTn id="67" fill="hold" display="0">
                  <p:stCondLst>
                    <p:cond delay="indefinite"/>
                  </p:stCondLst>
                  <p:endCondLst>
                    <p:cond evt="onStopAudio" delay="0">
                      <p:tgtEl>
                        <p:sldTgt/>
                      </p:tgtEl>
                    </p:cond>
                  </p:endCondLst>
                </p:cTn>
                <p:tgtEl>
                  <p:spTgt spid="2"/>
                </p:tgtEl>
              </p:cMediaNode>
            </p:video>
          </p:childTnLst>
        </p:cTn>
      </p:par>
    </p:tnLst>
    <p:bldLst>
      <p:bldP spid="13" grpId="0"/>
      <p:bldP spid="15" grpId="0"/>
      <p:bldP spid="16" grpId="0"/>
      <p:bldP spid="17" grpId="0"/>
      <p:bldP spid="18" grpId="0"/>
      <p:bldP spid="19" grpId="0"/>
      <p:bldP spid="20" grpId="0"/>
      <p:bldP spid="21" grpId="0"/>
      <p:bldP spid="22" grpId="0"/>
      <p:bldP spid="30" grpId="0"/>
      <p:bldP spid="31" grpId="0"/>
      <p:bldP spid="32" grpId="0"/>
      <p:bldP spid="34" grpId="0"/>
      <p:bldP spid="3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33400" y="1386417"/>
            <a:ext cx="8229600" cy="1588897"/>
          </a:xfrm>
          <a:prstGeom prst="rect">
            <a:avLst/>
          </a:prstGeom>
        </p:spPr>
        <p:txBody>
          <a:bodyPr wrap="square">
            <a:spAutoFit/>
          </a:bodyPr>
          <a:lstStyle/>
          <a:p>
            <a:pPr>
              <a:lnSpc>
                <a:spcPts val="2400"/>
              </a:lnSpc>
            </a:pPr>
            <a:r>
              <a:rPr lang="zh-CN" altLang="en-US" sz="1600" dirty="0">
                <a:latin typeface="+mn-ea"/>
              </a:rPr>
              <a:t>毒品既可以从广义上泛指可以对人体造成伤害的化学物质、毒物、毒剂（特别是一些剧毒药物如</a:t>
            </a:r>
            <a:r>
              <a:rPr lang="en-US" altLang="zh-CN" sz="1600" dirty="0">
                <a:latin typeface="+mn-ea"/>
              </a:rPr>
              <a:t>KCN</a:t>
            </a:r>
            <a:r>
              <a:rPr lang="zh-CN" altLang="en-US" sz="1600" dirty="0">
                <a:latin typeface="+mn-ea"/>
              </a:rPr>
              <a:t>），</a:t>
            </a:r>
          </a:p>
          <a:p>
            <a:pPr>
              <a:lnSpc>
                <a:spcPts val="2400"/>
              </a:lnSpc>
            </a:pPr>
            <a:r>
              <a:rPr lang="zh-CN" altLang="en-US" sz="1600" dirty="0">
                <a:latin typeface="+mn-ea"/>
              </a:rPr>
              <a:t>在日常生活口语中可以特指被人类当做嗜好品所滥用的功能性药物，</a:t>
            </a:r>
          </a:p>
          <a:p>
            <a:pPr>
              <a:lnSpc>
                <a:spcPts val="2400"/>
              </a:lnSpc>
            </a:pPr>
            <a:r>
              <a:rPr lang="zh-CN" altLang="en-US" sz="1600" dirty="0">
                <a:latin typeface="+mn-ea"/>
              </a:rPr>
              <a:t>多为精神药品或麻醉药品。因滥用这类药品会害身心健</a:t>
            </a:r>
            <a:r>
              <a:rPr lang="zh-CN" altLang="en-US" sz="1600" dirty="0" smtClean="0">
                <a:latin typeface="+mn-ea"/>
              </a:rPr>
              <a:t>康，</a:t>
            </a:r>
            <a:endParaRPr lang="zh-CN" altLang="en-US" sz="1600" dirty="0">
              <a:latin typeface="+mn-ea"/>
            </a:endParaRPr>
          </a:p>
          <a:p>
            <a:pPr>
              <a:lnSpc>
                <a:spcPts val="2400"/>
              </a:lnSpc>
            </a:pPr>
            <a:r>
              <a:rPr lang="zh-CN" altLang="en-US" sz="1600" dirty="0">
                <a:latin typeface="+mn-ea"/>
              </a:rPr>
              <a:t>所以中文称之为毒品。</a:t>
            </a:r>
          </a:p>
        </p:txBody>
      </p:sp>
      <p:sp>
        <p:nvSpPr>
          <p:cNvPr id="3" name="TextBox 18"/>
          <p:cNvSpPr>
            <a:spLocks noChangeArrowheads="1"/>
          </p:cNvSpPr>
          <p:nvPr/>
        </p:nvSpPr>
        <p:spPr bwMode="auto">
          <a:xfrm>
            <a:off x="2209800" y="536928"/>
            <a:ext cx="4745498" cy="807897"/>
          </a:xfrm>
          <a:prstGeom prst="rect">
            <a:avLst/>
          </a:prstGeom>
          <a:noFill/>
          <a:ln w="9525">
            <a:noFill/>
            <a:bevel/>
          </a:ln>
        </p:spPr>
        <p:txBody>
          <a:bodyPr wrap="none" lIns="68564" tIns="34282" rIns="68564" bIns="34282">
            <a:spAutoFit/>
          </a:bodyPr>
          <a:lstStyle/>
          <a:p>
            <a:pPr algn="ctr" defTabSz="685800">
              <a:defRPr/>
            </a:pPr>
            <a:r>
              <a:rPr lang="zh-CN" altLang="en-US" sz="4800" b="1" kern="0" dirty="0">
                <a:solidFill>
                  <a:srgbClr val="FF0000"/>
                </a:solidFill>
                <a:latin typeface="迷你简汉真广标" panose="02010609000101010101" pitchFamily="49" charset="-122"/>
                <a:ea typeface="迷你简汉真广标" panose="02010609000101010101" pitchFamily="49" charset="-122"/>
              </a:rPr>
              <a:t>毒 品 是 什 么 ？</a:t>
            </a:r>
            <a:endParaRPr lang="zh-CN" altLang="en-US" sz="7200" b="1" kern="0" dirty="0">
              <a:solidFill>
                <a:srgbClr val="FF0000"/>
              </a:solidFill>
              <a:latin typeface="迷你简汉真广标" panose="02010609000101010101" pitchFamily="49" charset="-122"/>
              <a:ea typeface="迷你简汉真广标" panose="02010609000101010101" pitchFamily="49" charset="-122"/>
            </a:endParaRPr>
          </a:p>
        </p:txBody>
      </p:sp>
      <p:grpSp>
        <p:nvGrpSpPr>
          <p:cNvPr id="4" name="组合 3"/>
          <p:cNvGrpSpPr/>
          <p:nvPr/>
        </p:nvGrpSpPr>
        <p:grpSpPr>
          <a:xfrm>
            <a:off x="0" y="107551"/>
            <a:ext cx="8991601" cy="4990190"/>
            <a:chOff x="0" y="107551"/>
            <a:chExt cx="8991601" cy="4990190"/>
          </a:xfrm>
        </p:grpSpPr>
        <p:grpSp>
          <p:nvGrpSpPr>
            <p:cNvPr id="5" name="组合 4"/>
            <p:cNvGrpSpPr/>
            <p:nvPr/>
          </p:nvGrpSpPr>
          <p:grpSpPr>
            <a:xfrm>
              <a:off x="0" y="153592"/>
              <a:ext cx="8991601" cy="4815020"/>
              <a:chOff x="0" y="271626"/>
              <a:chExt cx="11903529" cy="6374364"/>
            </a:xfrm>
          </p:grpSpPr>
          <p:grpSp>
            <p:nvGrpSpPr>
              <p:cNvPr id="9" name="组合 8"/>
              <p:cNvGrpSpPr/>
              <p:nvPr/>
            </p:nvGrpSpPr>
            <p:grpSpPr>
              <a:xfrm>
                <a:off x="174267" y="323108"/>
                <a:ext cx="11729262" cy="6322882"/>
                <a:chOff x="174267" y="323108"/>
                <a:chExt cx="11729262" cy="6322882"/>
              </a:xfrm>
            </p:grpSpPr>
            <p:cxnSp>
              <p:nvCxnSpPr>
                <p:cNvPr id="16" name="直接连接符 15"/>
                <p:cNvCxnSpPr/>
                <p:nvPr/>
              </p:nvCxnSpPr>
              <p:spPr>
                <a:xfrm>
                  <a:off x="174267" y="323108"/>
                  <a:ext cx="0" cy="6303637"/>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80477" y="6626745"/>
                  <a:ext cx="11723052" cy="18044"/>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11897987" y="570122"/>
                  <a:ext cx="5542" cy="6075868"/>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a:off x="0" y="271626"/>
                <a:ext cx="11086783" cy="523220"/>
                <a:chOff x="0" y="271626"/>
                <a:chExt cx="11086783" cy="523220"/>
              </a:xfrm>
            </p:grpSpPr>
            <p:sp>
              <p:nvSpPr>
                <p:cNvPr id="11" name="流程图: 终止 10"/>
                <p:cNvSpPr/>
                <p:nvPr/>
              </p:nvSpPr>
              <p:spPr>
                <a:xfrm>
                  <a:off x="445178" y="382360"/>
                  <a:ext cx="122663" cy="301752"/>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cxnSp>
              <p:nvCxnSpPr>
                <p:cNvPr id="13" name="直接连接符 12"/>
                <p:cNvCxnSpPr/>
                <p:nvPr/>
              </p:nvCxnSpPr>
              <p:spPr>
                <a:xfrm>
                  <a:off x="4041888" y="505790"/>
                  <a:ext cx="7044895" cy="2118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流程图: 终止 13"/>
                <p:cNvSpPr/>
                <p:nvPr/>
              </p:nvSpPr>
              <p:spPr>
                <a:xfrm>
                  <a:off x="222589" y="323108"/>
                  <a:ext cx="170550" cy="420255"/>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5" name="流程图: 终止 14"/>
                <p:cNvSpPr/>
                <p:nvPr/>
              </p:nvSpPr>
              <p:spPr>
                <a:xfrm>
                  <a:off x="0" y="271626"/>
                  <a:ext cx="174267" cy="523220"/>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pic>
          <p:nvPicPr>
            <p:cNvPr id="6" name="图片 5"/>
            <p:cNvPicPr>
              <a:picLocks noChangeAspect="1"/>
            </p:cNvPicPr>
            <p:nvPr/>
          </p:nvPicPr>
          <p:blipFill>
            <a:blip r:embed="rId3" cstate="print"/>
            <a:stretch>
              <a:fillRect/>
            </a:stretch>
          </p:blipFill>
          <p:spPr>
            <a:xfrm>
              <a:off x="8405680" y="107551"/>
              <a:ext cx="554701" cy="543033"/>
            </a:xfrm>
            <a:prstGeom prst="rect">
              <a:avLst/>
            </a:prstGeom>
          </p:spPr>
        </p:pic>
        <p:sp>
          <p:nvSpPr>
            <p:cNvPr id="7" name="矩形 6"/>
            <p:cNvSpPr/>
            <p:nvPr/>
          </p:nvSpPr>
          <p:spPr>
            <a:xfrm>
              <a:off x="6697691" y="4805076"/>
              <a:ext cx="2062091" cy="28127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628444" y="4761046"/>
              <a:ext cx="2262158" cy="336695"/>
            </a:xfrm>
            <a:prstGeom prst="rect">
              <a:avLst/>
            </a:prstGeom>
          </p:spPr>
          <p:txBody>
            <a:bodyPr wrap="none">
              <a:spAutoFit/>
            </a:bodyPr>
            <a:lstStyle/>
            <a:p>
              <a:pPr lvl="0" algn="ctr">
                <a:lnSpc>
                  <a:spcPct val="150000"/>
                </a:lnSpc>
                <a:spcBef>
                  <a:spcPct val="0"/>
                </a:spcBef>
                <a:defRPr/>
              </a:pPr>
              <a:r>
                <a:rPr lang="zh-CN" altLang="en-US" sz="1200" spc="600">
                  <a:solidFill>
                    <a:schemeClr val="bg1"/>
                  </a:solidFill>
                  <a:latin typeface="微软雅黑" panose="020B0503020204020204" pitchFamily="34" charset="-122"/>
                  <a:ea typeface="微软雅黑" panose="020B0503020204020204" pitchFamily="34" charset="-122"/>
                </a:rPr>
                <a:t>国家禁毒宣传委员会</a:t>
              </a:r>
              <a:endParaRPr lang="zh-CN" altLang="en-US" sz="1200" spc="600" dirty="0">
                <a:solidFill>
                  <a:schemeClr val="bg1"/>
                </a:solidFill>
                <a:latin typeface="微软雅黑" panose="020B0503020204020204" pitchFamily="34" charset="-122"/>
                <a:ea typeface="微软雅黑" panose="020B0503020204020204" pitchFamily="34" charset="-122"/>
              </a:endParaRPr>
            </a:p>
          </p:txBody>
        </p:sp>
      </p:grpSp>
      <p:sp>
        <p:nvSpPr>
          <p:cNvPr id="19" name="矩形 18"/>
          <p:cNvSpPr/>
          <p:nvPr/>
        </p:nvSpPr>
        <p:spPr>
          <a:xfrm>
            <a:off x="514947" y="39439"/>
            <a:ext cx="2462534" cy="499624"/>
          </a:xfrm>
          <a:prstGeom prst="rect">
            <a:avLst/>
          </a:prstGeom>
        </p:spPr>
        <p:txBody>
          <a:bodyPr wrap="none">
            <a:spAutoFit/>
          </a:bodyPr>
          <a:lstStyle/>
          <a:p>
            <a:pPr lvl="0" algn="ctr">
              <a:lnSpc>
                <a:spcPct val="150000"/>
              </a:lnSpc>
              <a:spcBef>
                <a:spcPct val="0"/>
              </a:spcBef>
              <a:defRPr/>
            </a:pPr>
            <a:r>
              <a:rPr lang="zh-CN" altLang="en-US" sz="2000" dirty="0" smtClean="0">
                <a:latin typeface="微软雅黑" panose="020B0503020204020204" pitchFamily="34" charset="-122"/>
                <a:ea typeface="微软雅黑" panose="020B0503020204020204" pitchFamily="34" charset="-122"/>
              </a:rPr>
              <a:t>珍爱生命   远离毒品</a:t>
            </a:r>
            <a:endParaRPr lang="zh-CN" altLang="en-US" sz="2000" dirty="0">
              <a:latin typeface="微软雅黑" panose="020B0503020204020204" pitchFamily="34" charset="-122"/>
              <a:ea typeface="微软雅黑" panose="020B0503020204020204" pitchFamily="34" charset="-122"/>
            </a:endParaRPr>
          </a:p>
        </p:txBody>
      </p:sp>
      <p:sp>
        <p:nvSpPr>
          <p:cNvPr id="60417" name="Rectangle 1"/>
          <p:cNvSpPr>
            <a:spLocks noChangeArrowheads="1"/>
          </p:cNvSpPr>
          <p:nvPr/>
        </p:nvSpPr>
        <p:spPr bwMode="auto">
          <a:xfrm>
            <a:off x="533400" y="3143423"/>
            <a:ext cx="8153400" cy="12909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defTabSz="914400" rtl="0" eaLnBrk="1" fontAlgn="base" latinLnBrk="0" hangingPunct="1">
              <a:lnSpc>
                <a:spcPts val="2400"/>
              </a:lnSpc>
              <a:spcBef>
                <a:spcPct val="0"/>
              </a:spcBef>
              <a:spcAft>
                <a:spcPct val="0"/>
              </a:spcAft>
              <a:buClrTx/>
              <a:buSzTx/>
              <a:buFontTx/>
              <a:buNone/>
              <a:tabLst/>
            </a:pPr>
            <a:r>
              <a:rPr kumimoji="0" lang="zh-CN" altLang="zh-CN" sz="1600" b="0" i="0" u="none" strike="noStrike" cap="none" normalizeH="0" baseline="0" dirty="0" smtClean="0">
                <a:ln>
                  <a:noFill/>
                </a:ln>
                <a:solidFill>
                  <a:srgbClr val="FF0000"/>
                </a:solidFill>
                <a:effectLst/>
                <a:latin typeface="宋体" pitchFamily="2" charset="-122"/>
                <a:ea typeface="宋体" pitchFamily="2" charset="-122"/>
                <a:cs typeface="Times New Roman" pitchFamily="18" charset="0"/>
              </a:rPr>
              <a:t>《</a:t>
            </a:r>
            <a:r>
              <a:rPr kumimoji="0" lang="zh-CN" sz="1600" b="0" i="0" u="none" strike="noStrike" cap="none" normalizeH="0" baseline="0" dirty="0" smtClean="0">
                <a:ln>
                  <a:noFill/>
                </a:ln>
                <a:solidFill>
                  <a:srgbClr val="FF0000"/>
                </a:solidFill>
                <a:effectLst/>
                <a:latin typeface="宋体" pitchFamily="2" charset="-122"/>
                <a:ea typeface="宋体" pitchFamily="2" charset="-122"/>
                <a:cs typeface="Times New Roman" pitchFamily="18" charset="0"/>
              </a:rPr>
              <a:t>中华人民共和国刑法</a:t>
            </a:r>
            <a:r>
              <a:rPr kumimoji="0" lang="zh-CN" altLang="zh-CN" sz="1600" b="0" i="0" u="none" strike="noStrike" cap="none" normalizeH="0" baseline="0" dirty="0" smtClean="0">
                <a:ln>
                  <a:noFill/>
                </a:ln>
                <a:solidFill>
                  <a:srgbClr val="FF0000"/>
                </a:solidFill>
                <a:effectLst/>
                <a:latin typeface="宋体" pitchFamily="2" charset="-122"/>
                <a:ea typeface="宋体" pitchFamily="2" charset="-122"/>
                <a:cs typeface="Times New Roman" pitchFamily="18" charset="0"/>
              </a:rPr>
              <a:t>》</a:t>
            </a:r>
            <a:r>
              <a:rPr kumimoji="0" lang="zh-CN" sz="1600" b="0" i="0" u="none" strike="noStrike" cap="none" normalizeH="0" baseline="0" dirty="0" smtClean="0">
                <a:ln>
                  <a:noFill/>
                </a:ln>
                <a:solidFill>
                  <a:srgbClr val="FF0000"/>
                </a:solidFill>
                <a:effectLst/>
                <a:latin typeface="宋体" pitchFamily="2" charset="-122"/>
                <a:ea typeface="宋体" pitchFamily="2" charset="-122"/>
                <a:cs typeface="Times New Roman" pitchFamily="18" charset="0"/>
              </a:rPr>
              <a:t>第</a:t>
            </a:r>
            <a:r>
              <a:rPr kumimoji="0" lang="en-US" altLang="zh-CN" sz="1600" b="0" i="0" u="none" strike="noStrike" cap="none" normalizeH="0" baseline="0" dirty="0" smtClean="0">
                <a:ln>
                  <a:noFill/>
                </a:ln>
                <a:solidFill>
                  <a:srgbClr val="FF0000"/>
                </a:solidFill>
                <a:effectLst/>
                <a:latin typeface="宋体" pitchFamily="2" charset="-122"/>
                <a:ea typeface="宋体" pitchFamily="2" charset="-122"/>
                <a:cs typeface="Times New Roman" pitchFamily="18" charset="0"/>
              </a:rPr>
              <a:t>357</a:t>
            </a:r>
            <a:r>
              <a:rPr kumimoji="0" lang="zh-CN" altLang="en-US" sz="1600" b="0" i="0" u="none" strike="noStrike" cap="none" normalizeH="0" baseline="0" dirty="0" smtClean="0">
                <a:ln>
                  <a:noFill/>
                </a:ln>
                <a:solidFill>
                  <a:srgbClr val="FF0000"/>
                </a:solidFill>
                <a:effectLst/>
                <a:latin typeface="宋体" pitchFamily="2" charset="-122"/>
                <a:ea typeface="宋体" pitchFamily="2" charset="-122"/>
                <a:cs typeface="Times New Roman" pitchFamily="18" charset="0"/>
              </a:rPr>
              <a:t>条规定，毒品是指鸦片，海洛因，吗啡，大麻，可卡因及国家规定管制的其它能使人形成瘾癖的麻醉药品和精神药品。</a:t>
            </a:r>
            <a:endParaRPr kumimoji="0" lang="en-US" altLang="zh-CN" sz="1600" b="0" i="0" u="none" strike="noStrike" cap="none" normalizeH="0" baseline="0" dirty="0" smtClean="0">
              <a:ln>
                <a:noFill/>
              </a:ln>
              <a:solidFill>
                <a:srgbClr val="FF0000"/>
              </a:solidFill>
              <a:effectLst/>
              <a:latin typeface="宋体" pitchFamily="2" charset="-122"/>
              <a:ea typeface="宋体" pitchFamily="2" charset="-122"/>
              <a:cs typeface="Times New Roman" pitchFamily="18" charset="0"/>
            </a:endParaRPr>
          </a:p>
          <a:p>
            <a:pPr marL="0" marR="0" lvl="0" defTabSz="914400" rtl="0" eaLnBrk="1" fontAlgn="base" latinLnBrk="0" hangingPunct="1">
              <a:lnSpc>
                <a:spcPts val="2400"/>
              </a:lnSpc>
              <a:spcBef>
                <a:spcPct val="0"/>
              </a:spcBef>
              <a:spcAft>
                <a:spcPct val="0"/>
              </a:spcAft>
              <a:buClrTx/>
              <a:buSzTx/>
              <a:buFontTx/>
              <a:buNone/>
              <a:tabLst/>
            </a:pPr>
            <a:endParaRPr lang="en-US" altLang="zh-CN" sz="1600" dirty="0" smtClean="0">
              <a:solidFill>
                <a:srgbClr val="FF0000"/>
              </a:solidFill>
              <a:latin typeface="Arial" pitchFamily="34" charset="0"/>
              <a:ea typeface="宋体" pitchFamily="2" charset="-122"/>
              <a:cs typeface="Times New Roman" pitchFamily="18" charset="0"/>
            </a:endParaRPr>
          </a:p>
          <a:p>
            <a:pPr marL="0" marR="0" lvl="0" defTabSz="914400" rtl="0" eaLnBrk="1" fontAlgn="base" latinLnBrk="0" hangingPunct="1">
              <a:lnSpc>
                <a:spcPts val="24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rPr>
              <a:t>《</a:t>
            </a:r>
            <a:r>
              <a:rPr kumimoji="0" lang="zh-CN" altLang="en-US" sz="1600" b="0"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rPr>
              <a:t>刑法</a:t>
            </a:r>
            <a:r>
              <a:rPr kumimoji="0" lang="en-US" altLang="zh-CN" sz="1600" b="0"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rPr>
              <a:t>》</a:t>
            </a:r>
            <a:r>
              <a:rPr kumimoji="0" lang="zh-CN" altLang="en-US" sz="1600" b="0"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rPr>
              <a:t>中对吸毒行为将判处有期徒刑，无期徒刑。或者死刑，并处没收财产。</a:t>
            </a:r>
            <a:endParaRPr kumimoji="0" lang="zh-CN" altLang="en-US" sz="16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2"/>
                                        </p:tgtEl>
                                        <p:attrNameLst>
                                          <p:attrName>style.visibility</p:attrName>
                                        </p:attrNameLst>
                                      </p:cBhvr>
                                      <p:to>
                                        <p:strVal val="visible"/>
                                      </p:to>
                                    </p:set>
                                    <p:anim by="(-#ppt_w*2)" calcmode="lin" valueType="num">
                                      <p:cBhvr rctx="PPT">
                                        <p:cTn id="13" dur="375" autoRev="1" fill="hold">
                                          <p:stCondLst>
                                            <p:cond delay="0"/>
                                          </p:stCondLst>
                                        </p:cTn>
                                        <p:tgtEl>
                                          <p:spTgt spid="2"/>
                                        </p:tgtEl>
                                        <p:attrNameLst>
                                          <p:attrName>ppt_w</p:attrName>
                                        </p:attrNameLst>
                                      </p:cBhvr>
                                    </p:anim>
                                    <p:anim by="(#ppt_w*0.50)" calcmode="lin" valueType="num">
                                      <p:cBhvr>
                                        <p:cTn id="14" dur="375" decel="50000" autoRev="1" fill="hold">
                                          <p:stCondLst>
                                            <p:cond delay="0"/>
                                          </p:stCondLst>
                                        </p:cTn>
                                        <p:tgtEl>
                                          <p:spTgt spid="2"/>
                                        </p:tgtEl>
                                        <p:attrNameLst>
                                          <p:attrName>ppt_x</p:attrName>
                                        </p:attrNameLst>
                                      </p:cBhvr>
                                    </p:anim>
                                    <p:anim from="(-#ppt_h/2)" to="(#ppt_y)" calcmode="lin" valueType="num">
                                      <p:cBhvr>
                                        <p:cTn id="15" dur="750" fill="hold">
                                          <p:stCondLst>
                                            <p:cond delay="0"/>
                                          </p:stCondLst>
                                        </p:cTn>
                                        <p:tgtEl>
                                          <p:spTgt spid="2"/>
                                        </p:tgtEl>
                                        <p:attrNameLst>
                                          <p:attrName>ppt_y</p:attrName>
                                        </p:attrNameLst>
                                      </p:cBhvr>
                                    </p:anim>
                                    <p:animRot by="21600000">
                                      <p:cBhvr>
                                        <p:cTn id="16" dur="75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rotWithShape="1">
          <a:blip r:embed="rId3" cstate="print">
            <a:extLst>
              <a:ext uri="{28A0092B-C50C-407E-A947-70E740481C1C}">
                <a14:useLocalDpi xmlns:a14="http://schemas.microsoft.com/office/drawing/2010/main" xmlns="" val="0"/>
              </a:ext>
            </a:extLst>
          </a:blip>
          <a:srcRect b="7037"/>
          <a:stretch>
            <a:fillRect/>
          </a:stretch>
        </p:blipFill>
        <p:spPr>
          <a:xfrm>
            <a:off x="435822" y="1195668"/>
            <a:ext cx="3769474" cy="2120329"/>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24" name="TextBox 18"/>
          <p:cNvSpPr>
            <a:spLocks noChangeArrowheads="1"/>
          </p:cNvSpPr>
          <p:nvPr/>
        </p:nvSpPr>
        <p:spPr bwMode="auto">
          <a:xfrm>
            <a:off x="3737315" y="514350"/>
            <a:ext cx="1215685" cy="500121"/>
          </a:xfrm>
          <a:prstGeom prst="rect">
            <a:avLst/>
          </a:prstGeom>
          <a:noFill/>
          <a:ln w="9525">
            <a:noFill/>
            <a:bevel/>
          </a:ln>
        </p:spPr>
        <p:txBody>
          <a:bodyPr wrap="none" lIns="68564" tIns="34282" rIns="68564" bIns="34282">
            <a:spAutoFit/>
          </a:bodyPr>
          <a:lstStyle/>
          <a:p>
            <a:pPr>
              <a:defRPr/>
            </a:pPr>
            <a:r>
              <a:rPr lang="zh-CN" altLang="en-US" sz="2800" b="1" dirty="0">
                <a:solidFill>
                  <a:srgbClr val="C00000"/>
                </a:solidFill>
                <a:latin typeface="微软雅黑" panose="020B0503020204020204" pitchFamily="34" charset="-122"/>
                <a:ea typeface="微软雅黑" panose="020B0503020204020204" pitchFamily="34" charset="-122"/>
              </a:rPr>
              <a:t>罂粟花</a:t>
            </a:r>
          </a:p>
        </p:txBody>
      </p:sp>
      <p:pic>
        <p:nvPicPr>
          <p:cNvPr id="25" name="图片 24"/>
          <p:cNvPicPr>
            <a:picLocks noChangeAspect="1"/>
          </p:cNvPicPr>
          <p:nvPr/>
        </p:nvPicPr>
        <p:blipFill rotWithShape="1">
          <a:blip r:embed="rId4" cstate="print">
            <a:extLst>
              <a:ext uri="{28A0092B-C50C-407E-A947-70E740481C1C}">
                <a14:useLocalDpi xmlns:a14="http://schemas.microsoft.com/office/drawing/2010/main" xmlns="" val="0"/>
              </a:ext>
            </a:extLst>
          </a:blip>
          <a:srcRect b="14445"/>
          <a:stretch>
            <a:fillRect/>
          </a:stretch>
        </p:blipFill>
        <p:spPr>
          <a:xfrm>
            <a:off x="4572000" y="1195668"/>
            <a:ext cx="3746756" cy="213808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26" name="矩形 25"/>
          <p:cNvSpPr>
            <a:spLocks noGrp="1" noChangeArrowheads="1"/>
          </p:cNvSpPr>
          <p:nvPr/>
        </p:nvSpPr>
        <p:spPr bwMode="auto">
          <a:xfrm>
            <a:off x="3068140" y="3461471"/>
            <a:ext cx="2619393" cy="4056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42900" indent="-342900">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spcBef>
                <a:spcPct val="20000"/>
              </a:spcBef>
            </a:pPr>
            <a:r>
              <a:rPr lang="zh-CN" altLang="en-US" dirty="0">
                <a:latin typeface="仿宋" panose="02010609060101010101" pitchFamily="49" charset="-122"/>
                <a:ea typeface="仿宋" panose="02010609060101010101" pitchFamily="49" charset="-122"/>
              </a:rPr>
              <a:t>最毒的花有最美的风姿</a:t>
            </a:r>
          </a:p>
          <a:p>
            <a:pPr>
              <a:spcBef>
                <a:spcPct val="20000"/>
              </a:spcBef>
              <a:buFont typeface="Arial" panose="020B0604020202020204" pitchFamily="34" charset="0"/>
              <a:buChar char="•"/>
            </a:pPr>
            <a:endParaRPr lang="zh-CN" altLang="en-US" sz="1000" b="1" dirty="0">
              <a:solidFill>
                <a:srgbClr val="FF3300"/>
              </a:solidFill>
            </a:endParaRPr>
          </a:p>
        </p:txBody>
      </p:sp>
      <p:sp>
        <p:nvSpPr>
          <p:cNvPr id="27" name="矩形 26"/>
          <p:cNvSpPr/>
          <p:nvPr/>
        </p:nvSpPr>
        <p:spPr>
          <a:xfrm>
            <a:off x="686848" y="3782020"/>
            <a:ext cx="7771351" cy="923330"/>
          </a:xfrm>
          <a:prstGeom prst="rect">
            <a:avLst/>
          </a:prstGeom>
        </p:spPr>
        <p:txBody>
          <a:bodyPr wrap="square">
            <a:spAutoFit/>
          </a:bodyPr>
          <a:lstStyle/>
          <a:p>
            <a:r>
              <a:rPr lang="zh-CN" altLang="en-US" dirty="0">
                <a:latin typeface="仿宋" panose="02010609060101010101" pitchFamily="49" charset="-122"/>
                <a:ea typeface="仿宋" panose="02010609060101010101" pitchFamily="49" charset="-122"/>
              </a:rPr>
              <a:t>罂粟</a:t>
            </a:r>
            <a:r>
              <a:rPr lang="en-US" altLang="zh-CN" dirty="0">
                <a:latin typeface="仿宋" panose="02010609060101010101" pitchFamily="49" charset="-122"/>
                <a:ea typeface="仿宋" panose="02010609060101010101" pitchFamily="49" charset="-122"/>
              </a:rPr>
              <a:t>(</a:t>
            </a:r>
            <a:r>
              <a:rPr lang="zh-CN" altLang="en-US" dirty="0">
                <a:latin typeface="仿宋" panose="02010609060101010101" pitchFamily="49" charset="-122"/>
                <a:ea typeface="仿宋" panose="02010609060101010101" pitchFamily="49" charset="-122"/>
              </a:rPr>
              <a:t>学名</a:t>
            </a:r>
            <a:r>
              <a:rPr lang="en-US" altLang="zh-CN" dirty="0">
                <a:latin typeface="仿宋" panose="02010609060101010101" pitchFamily="49" charset="-122"/>
                <a:ea typeface="仿宋" panose="02010609060101010101" pitchFamily="49" charset="-122"/>
              </a:rPr>
              <a:t>:</a:t>
            </a:r>
            <a:r>
              <a:rPr lang="en-US" altLang="zh-CN" dirty="0" err="1">
                <a:latin typeface="仿宋" panose="02010609060101010101" pitchFamily="49" charset="-122"/>
                <a:ea typeface="仿宋" panose="02010609060101010101" pitchFamily="49" charset="-122"/>
              </a:rPr>
              <a:t>Papaver</a:t>
            </a:r>
            <a:r>
              <a:rPr lang="en-US" altLang="zh-CN" dirty="0">
                <a:latin typeface="仿宋" panose="02010609060101010101" pitchFamily="49" charset="-122"/>
                <a:ea typeface="仿宋" panose="02010609060101010101" pitchFamily="49" charset="-122"/>
              </a:rPr>
              <a:t> </a:t>
            </a:r>
            <a:r>
              <a:rPr lang="en-US" altLang="zh-CN" dirty="0" err="1">
                <a:latin typeface="仿宋" panose="02010609060101010101" pitchFamily="49" charset="-122"/>
                <a:ea typeface="仿宋" panose="02010609060101010101" pitchFamily="49" charset="-122"/>
              </a:rPr>
              <a:t>somniferum</a:t>
            </a:r>
            <a:r>
              <a:rPr lang="en-US" altLang="zh-CN" dirty="0">
                <a:latin typeface="仿宋" panose="02010609060101010101" pitchFamily="49" charset="-122"/>
                <a:ea typeface="仿宋" panose="02010609060101010101" pitchFamily="49" charset="-122"/>
              </a:rPr>
              <a:t>)</a:t>
            </a:r>
            <a:r>
              <a:rPr lang="zh-CN" altLang="en-US" dirty="0">
                <a:latin typeface="仿宋" panose="02010609060101010101" pitchFamily="49" charset="-122"/>
                <a:ea typeface="仿宋" panose="02010609060101010101" pitchFamily="49" charset="-122"/>
              </a:rPr>
              <a:t>是罂粟科植物，是制取鸦片的主要原料。别名</a:t>
            </a:r>
            <a:r>
              <a:rPr lang="en-US" altLang="zh-CN" dirty="0">
                <a:latin typeface="仿宋" panose="02010609060101010101" pitchFamily="49" charset="-122"/>
                <a:ea typeface="仿宋" panose="02010609060101010101" pitchFamily="49" charset="-122"/>
              </a:rPr>
              <a:t>:</a:t>
            </a:r>
            <a:r>
              <a:rPr lang="zh-CN" altLang="en-US" dirty="0">
                <a:latin typeface="仿宋" panose="02010609060101010101" pitchFamily="49" charset="-122"/>
                <a:ea typeface="仿宋" panose="02010609060101010101" pitchFamily="49" charset="-122"/>
              </a:rPr>
              <a:t>虞美人、鸦片花、罂粟是罂粟科的一年生草本植物。其含有吗啡、可卡因等物质，过量食用后易致瘾，但也是一种很有价值的观赏植物。</a:t>
            </a:r>
          </a:p>
        </p:txBody>
      </p:sp>
      <p:grpSp>
        <p:nvGrpSpPr>
          <p:cNvPr id="28" name="组合 27"/>
          <p:cNvGrpSpPr/>
          <p:nvPr/>
        </p:nvGrpSpPr>
        <p:grpSpPr>
          <a:xfrm>
            <a:off x="0" y="107551"/>
            <a:ext cx="8991601" cy="4990190"/>
            <a:chOff x="0" y="107551"/>
            <a:chExt cx="8991601" cy="4990190"/>
          </a:xfrm>
        </p:grpSpPr>
        <p:grpSp>
          <p:nvGrpSpPr>
            <p:cNvPr id="29" name="组合 28"/>
            <p:cNvGrpSpPr/>
            <p:nvPr/>
          </p:nvGrpSpPr>
          <p:grpSpPr>
            <a:xfrm>
              <a:off x="0" y="153592"/>
              <a:ext cx="8991601" cy="4815020"/>
              <a:chOff x="0" y="271626"/>
              <a:chExt cx="11903529" cy="6374364"/>
            </a:xfrm>
          </p:grpSpPr>
          <p:grpSp>
            <p:nvGrpSpPr>
              <p:cNvPr id="33" name="组合 32"/>
              <p:cNvGrpSpPr/>
              <p:nvPr/>
            </p:nvGrpSpPr>
            <p:grpSpPr>
              <a:xfrm>
                <a:off x="174267" y="323108"/>
                <a:ext cx="11729262" cy="6322882"/>
                <a:chOff x="174267" y="323108"/>
                <a:chExt cx="11729262" cy="6322882"/>
              </a:xfrm>
            </p:grpSpPr>
            <p:cxnSp>
              <p:nvCxnSpPr>
                <p:cNvPr id="39" name="直接连接符 38"/>
                <p:cNvCxnSpPr/>
                <p:nvPr/>
              </p:nvCxnSpPr>
              <p:spPr>
                <a:xfrm>
                  <a:off x="174267" y="323108"/>
                  <a:ext cx="0" cy="6303637"/>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180477" y="6626745"/>
                  <a:ext cx="11723052" cy="18044"/>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a:off x="11897987" y="570122"/>
                  <a:ext cx="5542" cy="6075868"/>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0" y="271626"/>
                <a:ext cx="11086783" cy="523220"/>
                <a:chOff x="0" y="271626"/>
                <a:chExt cx="11086783" cy="523220"/>
              </a:xfrm>
            </p:grpSpPr>
            <p:sp>
              <p:nvSpPr>
                <p:cNvPr id="35" name="流程图: 终止 34"/>
                <p:cNvSpPr/>
                <p:nvPr/>
              </p:nvSpPr>
              <p:spPr>
                <a:xfrm>
                  <a:off x="445178" y="382360"/>
                  <a:ext cx="122663" cy="301752"/>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cxnSp>
              <p:nvCxnSpPr>
                <p:cNvPr id="36" name="直接连接符 35"/>
                <p:cNvCxnSpPr/>
                <p:nvPr/>
              </p:nvCxnSpPr>
              <p:spPr>
                <a:xfrm>
                  <a:off x="4041888" y="505790"/>
                  <a:ext cx="7044895" cy="2118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37" name="流程图: 终止 36"/>
                <p:cNvSpPr/>
                <p:nvPr/>
              </p:nvSpPr>
              <p:spPr>
                <a:xfrm>
                  <a:off x="222589" y="323108"/>
                  <a:ext cx="170550" cy="420255"/>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8" name="流程图: 终止 37"/>
                <p:cNvSpPr/>
                <p:nvPr/>
              </p:nvSpPr>
              <p:spPr>
                <a:xfrm>
                  <a:off x="0" y="271626"/>
                  <a:ext cx="174267" cy="523220"/>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pic>
          <p:nvPicPr>
            <p:cNvPr id="30" name="图片 29"/>
            <p:cNvPicPr>
              <a:picLocks noChangeAspect="1"/>
            </p:cNvPicPr>
            <p:nvPr/>
          </p:nvPicPr>
          <p:blipFill>
            <a:blip r:embed="rId5" cstate="print"/>
            <a:stretch>
              <a:fillRect/>
            </a:stretch>
          </p:blipFill>
          <p:spPr>
            <a:xfrm>
              <a:off x="8405680" y="107551"/>
              <a:ext cx="554701" cy="543033"/>
            </a:xfrm>
            <a:prstGeom prst="rect">
              <a:avLst/>
            </a:prstGeom>
          </p:spPr>
        </p:pic>
        <p:sp>
          <p:nvSpPr>
            <p:cNvPr id="31" name="矩形 30"/>
            <p:cNvSpPr/>
            <p:nvPr/>
          </p:nvSpPr>
          <p:spPr>
            <a:xfrm>
              <a:off x="6697691" y="4805076"/>
              <a:ext cx="2062091" cy="28127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6628444" y="4761046"/>
              <a:ext cx="2262158" cy="336695"/>
            </a:xfrm>
            <a:prstGeom prst="rect">
              <a:avLst/>
            </a:prstGeom>
          </p:spPr>
          <p:txBody>
            <a:bodyPr wrap="none">
              <a:spAutoFit/>
            </a:bodyPr>
            <a:lstStyle/>
            <a:p>
              <a:pPr lvl="0" algn="ctr">
                <a:lnSpc>
                  <a:spcPct val="150000"/>
                </a:lnSpc>
                <a:spcBef>
                  <a:spcPct val="0"/>
                </a:spcBef>
                <a:defRPr/>
              </a:pPr>
              <a:r>
                <a:rPr lang="zh-CN" altLang="en-US" sz="1200" spc="600">
                  <a:solidFill>
                    <a:schemeClr val="bg1"/>
                  </a:solidFill>
                  <a:latin typeface="微软雅黑" panose="020B0503020204020204" pitchFamily="34" charset="-122"/>
                  <a:ea typeface="微软雅黑" panose="020B0503020204020204" pitchFamily="34" charset="-122"/>
                </a:rPr>
                <a:t>国家禁毒宣传委员会</a:t>
              </a:r>
              <a:endParaRPr lang="zh-CN" altLang="en-US" sz="1200" spc="600" dirty="0">
                <a:solidFill>
                  <a:schemeClr val="bg1"/>
                </a:solidFill>
                <a:latin typeface="微软雅黑" panose="020B0503020204020204" pitchFamily="34" charset="-122"/>
                <a:ea typeface="微软雅黑" panose="020B0503020204020204" pitchFamily="34" charset="-122"/>
              </a:endParaRPr>
            </a:p>
          </p:txBody>
        </p:sp>
      </p:grpSp>
      <p:sp>
        <p:nvSpPr>
          <p:cNvPr id="42" name="矩形 41"/>
          <p:cNvSpPr/>
          <p:nvPr/>
        </p:nvSpPr>
        <p:spPr>
          <a:xfrm>
            <a:off x="514947" y="39439"/>
            <a:ext cx="2462534" cy="499624"/>
          </a:xfrm>
          <a:prstGeom prst="rect">
            <a:avLst/>
          </a:prstGeom>
        </p:spPr>
        <p:txBody>
          <a:bodyPr wrap="none">
            <a:spAutoFit/>
          </a:bodyPr>
          <a:lstStyle/>
          <a:p>
            <a:pPr lvl="0" algn="ctr">
              <a:lnSpc>
                <a:spcPct val="150000"/>
              </a:lnSpc>
              <a:spcBef>
                <a:spcPct val="0"/>
              </a:spcBef>
              <a:defRPr/>
            </a:pPr>
            <a:r>
              <a:rPr lang="zh-CN" altLang="en-US" sz="2000" dirty="0" smtClean="0">
                <a:latin typeface="微软雅黑" panose="020B0503020204020204" pitchFamily="34" charset="-122"/>
                <a:ea typeface="微软雅黑" panose="020B0503020204020204" pitchFamily="34" charset="-122"/>
              </a:rPr>
              <a:t>珍爱生命   远离毒品</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fade">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ntr" presetSubtype="0" fill="hold" nodeType="clickEffect">
                                  <p:stCondLst>
                                    <p:cond delay="0"/>
                                  </p:stCondLst>
                                  <p:iterate type="lt">
                                    <p:tmPct val="50000"/>
                                  </p:iterate>
                                  <p:childTnLst>
                                    <p:set>
                                      <p:cBhvr>
                                        <p:cTn id="18" dur="1" fill="hold">
                                          <p:stCondLst>
                                            <p:cond delay="0"/>
                                          </p:stCondLst>
                                        </p:cTn>
                                        <p:tgtEl>
                                          <p:spTgt spid="27">
                                            <p:txEl>
                                              <p:pRg st="0" end="0"/>
                                            </p:txEl>
                                          </p:spTgt>
                                        </p:tgtEl>
                                        <p:attrNameLst>
                                          <p:attrName>style.visibility</p:attrName>
                                        </p:attrNameLst>
                                      </p:cBhvr>
                                      <p:to>
                                        <p:strVal val="visible"/>
                                      </p:to>
                                    </p:set>
                                    <p:anim calcmode="discrete" valueType="clr">
                                      <p:cBhvr override="childStyle">
                                        <p:cTn id="19" dur="80"/>
                                        <p:tgtEl>
                                          <p:spTgt spid="27">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27">
                                            <p:txEl>
                                              <p:pRg st="0" end="0"/>
                                            </p:txEl>
                                          </p:spTgt>
                                        </p:tgtEl>
                                        <p:attrNameLst>
                                          <p:attrName>fillcolor</p:attrName>
                                        </p:attrNameLst>
                                      </p:cBhvr>
                                      <p:tavLst>
                                        <p:tav tm="0">
                                          <p:val>
                                            <p:clrVal>
                                              <a:schemeClr val="accent2"/>
                                            </p:clrVal>
                                          </p:val>
                                        </p:tav>
                                        <p:tav tm="50000">
                                          <p:val>
                                            <p:clrVal>
                                              <a:schemeClr val="hlink"/>
                                            </p:clrVal>
                                          </p:val>
                                        </p:tav>
                                      </p:tavLst>
                                    </p:anim>
                                    <p:set>
                                      <p:cBhvr>
                                        <p:cTn id="21" dur="80"/>
                                        <p:tgtEl>
                                          <p:spTgt spid="27">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6" grpId="0" bldLvl="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87"/>
          <p:cNvSpPr txBox="1"/>
          <p:nvPr/>
        </p:nvSpPr>
        <p:spPr>
          <a:xfrm>
            <a:off x="5127812" y="1237248"/>
            <a:ext cx="3523071" cy="430887"/>
          </a:xfrm>
          <a:prstGeom prst="rect">
            <a:avLst/>
          </a:prstGeom>
          <a:noFill/>
        </p:spPr>
        <p:txBody>
          <a:bodyPr wrap="square" lIns="0" tIns="0" rIns="0" bIns="0"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鸦片</a:t>
            </a:r>
          </a:p>
        </p:txBody>
      </p:sp>
      <p:pic>
        <p:nvPicPr>
          <p:cNvPr id="4" name="图片 3"/>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7390" b="15846"/>
          <a:stretch>
            <a:fillRect/>
          </a:stretch>
        </p:blipFill>
        <p:spPr bwMode="auto">
          <a:xfrm>
            <a:off x="484884" y="1583053"/>
            <a:ext cx="4338720" cy="262836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5" name="TextBox 187"/>
          <p:cNvSpPr txBox="1"/>
          <p:nvPr/>
        </p:nvSpPr>
        <p:spPr>
          <a:xfrm>
            <a:off x="5105400" y="1668135"/>
            <a:ext cx="3275023" cy="2854692"/>
          </a:xfrm>
          <a:prstGeom prst="rect">
            <a:avLst/>
          </a:prstGeom>
          <a:noFill/>
        </p:spPr>
        <p:txBody>
          <a:bodyPr wrap="square" lIns="0" tIns="0" rIns="0" bIns="0" rtlCol="0">
            <a:spAutoFit/>
          </a:bodyPr>
          <a:lstStyle/>
          <a:p>
            <a:pPr>
              <a:lnSpc>
                <a:spcPct val="150000"/>
              </a:lnSpc>
            </a:pPr>
            <a:r>
              <a:rPr lang="zh-CN" altLang="en-US" dirty="0">
                <a:latin typeface="仿宋" panose="02010609060101010101" pitchFamily="49" charset="-122"/>
                <a:ea typeface="仿宋" panose="02010609060101010101" pitchFamily="49" charset="-122"/>
              </a:rPr>
              <a:t>鸦片，俗称“大烟”。鸦片是从罂粟的未成熟蒴果中，经割破果皮将流出的浆汁干燥后得到的深棕色膏状物。吸食鸦片会对人体产生极大的损害，吸食者会变得面色蜡黄、神情呆滞、骨瘦如柴，甚至丧失劳动能力。 </a:t>
            </a:r>
            <a:endParaRPr lang="zh-CN" altLang="en-US" dirty="0">
              <a:latin typeface="Arial" panose="020B0604020202020204" pitchFamily="34" charset="0"/>
            </a:endParaRPr>
          </a:p>
        </p:txBody>
      </p:sp>
      <p:grpSp>
        <p:nvGrpSpPr>
          <p:cNvPr id="3" name="组合 5"/>
          <p:cNvGrpSpPr/>
          <p:nvPr/>
        </p:nvGrpSpPr>
        <p:grpSpPr>
          <a:xfrm>
            <a:off x="0" y="107551"/>
            <a:ext cx="8991601" cy="4990190"/>
            <a:chOff x="0" y="107551"/>
            <a:chExt cx="8991601" cy="4990190"/>
          </a:xfrm>
        </p:grpSpPr>
        <p:grpSp>
          <p:nvGrpSpPr>
            <p:cNvPr id="6" name="组合 6"/>
            <p:cNvGrpSpPr/>
            <p:nvPr/>
          </p:nvGrpSpPr>
          <p:grpSpPr>
            <a:xfrm>
              <a:off x="0" y="153592"/>
              <a:ext cx="8991601" cy="4815020"/>
              <a:chOff x="0" y="271626"/>
              <a:chExt cx="11903529" cy="6374364"/>
            </a:xfrm>
          </p:grpSpPr>
          <p:grpSp>
            <p:nvGrpSpPr>
              <p:cNvPr id="7" name="组合 10"/>
              <p:cNvGrpSpPr/>
              <p:nvPr/>
            </p:nvGrpSpPr>
            <p:grpSpPr>
              <a:xfrm>
                <a:off x="174267" y="323108"/>
                <a:ext cx="11729262" cy="6322882"/>
                <a:chOff x="174267" y="323108"/>
                <a:chExt cx="11729262" cy="6322882"/>
              </a:xfrm>
            </p:grpSpPr>
            <p:cxnSp>
              <p:nvCxnSpPr>
                <p:cNvPr id="18" name="直接连接符 17"/>
                <p:cNvCxnSpPr/>
                <p:nvPr/>
              </p:nvCxnSpPr>
              <p:spPr>
                <a:xfrm>
                  <a:off x="174267" y="323108"/>
                  <a:ext cx="0" cy="6303637"/>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80477" y="6626745"/>
                  <a:ext cx="11723052" cy="18044"/>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11897987" y="570122"/>
                  <a:ext cx="5542" cy="6075868"/>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11" name="组合 11"/>
              <p:cNvGrpSpPr/>
              <p:nvPr/>
            </p:nvGrpSpPr>
            <p:grpSpPr>
              <a:xfrm>
                <a:off x="0" y="271626"/>
                <a:ext cx="11086783" cy="523220"/>
                <a:chOff x="0" y="271626"/>
                <a:chExt cx="11086783" cy="523220"/>
              </a:xfrm>
            </p:grpSpPr>
            <p:sp>
              <p:nvSpPr>
                <p:cNvPr id="13" name="流程图: 终止 12"/>
                <p:cNvSpPr/>
                <p:nvPr/>
              </p:nvSpPr>
              <p:spPr>
                <a:xfrm>
                  <a:off x="445178" y="382360"/>
                  <a:ext cx="122663" cy="301752"/>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cxnSp>
              <p:nvCxnSpPr>
                <p:cNvPr id="15" name="直接连接符 14"/>
                <p:cNvCxnSpPr/>
                <p:nvPr/>
              </p:nvCxnSpPr>
              <p:spPr>
                <a:xfrm>
                  <a:off x="4041888" y="505790"/>
                  <a:ext cx="7044895" cy="2118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16" name="流程图: 终止 15"/>
                <p:cNvSpPr/>
                <p:nvPr/>
              </p:nvSpPr>
              <p:spPr>
                <a:xfrm>
                  <a:off x="222589" y="323108"/>
                  <a:ext cx="170550" cy="420255"/>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7" name="流程图: 终止 16"/>
                <p:cNvSpPr/>
                <p:nvPr/>
              </p:nvSpPr>
              <p:spPr>
                <a:xfrm>
                  <a:off x="0" y="271626"/>
                  <a:ext cx="174267" cy="523220"/>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pic>
          <p:nvPicPr>
            <p:cNvPr id="8" name="图片 7"/>
            <p:cNvPicPr>
              <a:picLocks noChangeAspect="1"/>
            </p:cNvPicPr>
            <p:nvPr/>
          </p:nvPicPr>
          <p:blipFill>
            <a:blip r:embed="rId4" cstate="print"/>
            <a:stretch>
              <a:fillRect/>
            </a:stretch>
          </p:blipFill>
          <p:spPr>
            <a:xfrm>
              <a:off x="8405680" y="107551"/>
              <a:ext cx="554701" cy="543033"/>
            </a:xfrm>
            <a:prstGeom prst="rect">
              <a:avLst/>
            </a:prstGeom>
          </p:spPr>
        </p:pic>
        <p:sp>
          <p:nvSpPr>
            <p:cNvPr id="9" name="矩形 8"/>
            <p:cNvSpPr/>
            <p:nvPr/>
          </p:nvSpPr>
          <p:spPr>
            <a:xfrm>
              <a:off x="6697691" y="4805076"/>
              <a:ext cx="2062091" cy="28127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628444" y="4761046"/>
              <a:ext cx="2262158" cy="336695"/>
            </a:xfrm>
            <a:prstGeom prst="rect">
              <a:avLst/>
            </a:prstGeom>
          </p:spPr>
          <p:txBody>
            <a:bodyPr wrap="none">
              <a:spAutoFit/>
            </a:bodyPr>
            <a:lstStyle/>
            <a:p>
              <a:pPr lvl="0" algn="ctr">
                <a:lnSpc>
                  <a:spcPct val="150000"/>
                </a:lnSpc>
                <a:spcBef>
                  <a:spcPct val="0"/>
                </a:spcBef>
                <a:defRPr/>
              </a:pPr>
              <a:r>
                <a:rPr lang="zh-CN" altLang="en-US" sz="1200" spc="600">
                  <a:solidFill>
                    <a:schemeClr val="bg1"/>
                  </a:solidFill>
                  <a:latin typeface="微软雅黑" panose="020B0503020204020204" pitchFamily="34" charset="-122"/>
                  <a:ea typeface="微软雅黑" panose="020B0503020204020204" pitchFamily="34" charset="-122"/>
                </a:rPr>
                <a:t>国家禁毒宣传委员会</a:t>
              </a:r>
              <a:endParaRPr lang="zh-CN" altLang="en-US" sz="1200" spc="600" dirty="0">
                <a:solidFill>
                  <a:schemeClr val="bg1"/>
                </a:solidFill>
                <a:latin typeface="微软雅黑" panose="020B0503020204020204" pitchFamily="34" charset="-122"/>
                <a:ea typeface="微软雅黑" panose="020B0503020204020204" pitchFamily="34" charset="-122"/>
              </a:endParaRPr>
            </a:p>
          </p:txBody>
        </p:sp>
      </p:grpSp>
      <p:sp>
        <p:nvSpPr>
          <p:cNvPr id="21" name="矩形 20"/>
          <p:cNvSpPr/>
          <p:nvPr/>
        </p:nvSpPr>
        <p:spPr>
          <a:xfrm>
            <a:off x="514947" y="39439"/>
            <a:ext cx="2462534" cy="499624"/>
          </a:xfrm>
          <a:prstGeom prst="rect">
            <a:avLst/>
          </a:prstGeom>
        </p:spPr>
        <p:txBody>
          <a:bodyPr wrap="none">
            <a:spAutoFit/>
          </a:bodyPr>
          <a:lstStyle/>
          <a:p>
            <a:pPr lvl="0" algn="ctr">
              <a:lnSpc>
                <a:spcPct val="150000"/>
              </a:lnSpc>
              <a:spcBef>
                <a:spcPct val="0"/>
              </a:spcBef>
              <a:defRPr/>
            </a:pPr>
            <a:r>
              <a:rPr lang="zh-CN" altLang="en-US" sz="2000" dirty="0" smtClean="0">
                <a:latin typeface="微软雅黑" panose="020B0503020204020204" pitchFamily="34" charset="-122"/>
                <a:ea typeface="微软雅黑" panose="020B0503020204020204" pitchFamily="34" charset="-122"/>
              </a:rPr>
              <a:t>珍爱生命   远离毒品</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10000"/>
                                  </p:iterate>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2"/>
                                        </p:tgtEl>
                                        <p:attrNameLst>
                                          <p:attrName>ppt_y</p:attrName>
                                        </p:attrNameLst>
                                      </p:cBhvr>
                                      <p:tavLst>
                                        <p:tav tm="0">
                                          <p:val>
                                            <p:strVal val="#ppt_y"/>
                                          </p:val>
                                        </p:tav>
                                        <p:tav tm="100000">
                                          <p:val>
                                            <p:strVal val="#ppt_y"/>
                                          </p:val>
                                        </p:tav>
                                      </p:tavLst>
                                    </p:anim>
                                    <p:anim calcmode="lin" valueType="num">
                                      <p:cBhvr>
                                        <p:cTn id="16"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41" presetClass="entr" presetSubtype="0" fill="hold" grpId="0" nodeType="clickEffect">
                                  <p:stCondLst>
                                    <p:cond delay="0"/>
                                  </p:stCondLst>
                                  <p:iterate type="lt">
                                    <p:tmPct val="10000"/>
                                  </p:iterate>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5"/>
                                        </p:tgtEl>
                                        <p:attrNameLst>
                                          <p:attrName>ppt_y</p:attrName>
                                        </p:attrNameLst>
                                      </p:cBhvr>
                                      <p:tavLst>
                                        <p:tav tm="0">
                                          <p:val>
                                            <p:strVal val="#ppt_y"/>
                                          </p:val>
                                        </p:tav>
                                        <p:tav tm="100000">
                                          <p:val>
                                            <p:strVal val="#ppt_y"/>
                                          </p:val>
                                        </p:tav>
                                      </p:tavLst>
                                    </p:anim>
                                    <p:anim calcmode="lin" valueType="num">
                                      <p:cBhvr>
                                        <p:cTn id="25"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87"/>
          <p:cNvSpPr txBox="1"/>
          <p:nvPr/>
        </p:nvSpPr>
        <p:spPr>
          <a:xfrm>
            <a:off x="762000" y="2076601"/>
            <a:ext cx="3276600" cy="1902124"/>
          </a:xfrm>
          <a:prstGeom prst="rect">
            <a:avLst/>
          </a:prstGeom>
          <a:noFill/>
        </p:spPr>
        <p:txBody>
          <a:bodyPr wrap="square" lIns="0" tIns="0" rIns="0" bIns="0" rtlCol="0">
            <a:spAutoFit/>
          </a:bodyPr>
          <a:lstStyle/>
          <a:p>
            <a:pPr>
              <a:lnSpc>
                <a:spcPct val="150000"/>
              </a:lnSpc>
            </a:pPr>
            <a:r>
              <a:rPr lang="zh-CN" altLang="en-US" sz="1400" dirty="0">
                <a:latin typeface="仿宋" panose="02010609060101010101" pitchFamily="49" charset="-122"/>
                <a:ea typeface="仿宋" panose="02010609060101010101" pitchFamily="49" charset="-122"/>
              </a:rPr>
              <a:t>大麻，别名火麻，大麻的叶、花、茎含有大麻酚、大麻二酚和四氢大麻酚。吸用大麻使人脑功能失调、记忆力减退。长期服用会产生依赖性，一旦停用，便出现失眠、食欲减退、呕吐、颤抖等症状。另外，由于大麻中焦油含量高，所以致癌率也高。 </a:t>
            </a:r>
            <a:endParaRPr lang="zh-CN" altLang="en-US" sz="1400" dirty="0"/>
          </a:p>
        </p:txBody>
      </p:sp>
      <p:sp>
        <p:nvSpPr>
          <p:cNvPr id="3" name="TextBox 188"/>
          <p:cNvSpPr txBox="1"/>
          <p:nvPr/>
        </p:nvSpPr>
        <p:spPr>
          <a:xfrm>
            <a:off x="838200" y="1594033"/>
            <a:ext cx="1080119" cy="369332"/>
          </a:xfrm>
          <a:prstGeom prst="rect">
            <a:avLst/>
          </a:prstGeom>
          <a:noFill/>
        </p:spPr>
        <p:txBody>
          <a:bodyPr wrap="square" lIns="0" tIns="0" rIns="0" bIns="0" rtlCol="0">
            <a:spAutoFit/>
          </a:bodyPr>
          <a:lstStyle/>
          <a:p>
            <a:pPr algn="dist"/>
            <a:r>
              <a:rPr lang="zh-CN" altLang="en-US" sz="2400" b="1">
                <a:solidFill>
                  <a:srgbClr val="C00000"/>
                </a:solidFill>
                <a:latin typeface="Arial" panose="020B0604020202020204" pitchFamily="34" charset="0"/>
                <a:ea typeface="微软雅黑" panose="020B0503020204020204" pitchFamily="34" charset="-122"/>
              </a:rPr>
              <a:t>大麻</a:t>
            </a:r>
            <a:endParaRPr lang="zh-CN" altLang="en-US" sz="2400" b="1" dirty="0">
              <a:solidFill>
                <a:srgbClr val="C00000"/>
              </a:solidFill>
              <a:latin typeface="Arial" panose="020B0604020202020204" pitchFamily="34" charset="0"/>
              <a:ea typeface="微软雅黑" panose="020B0503020204020204" pitchFamily="34" charset="-122"/>
            </a:endParaRPr>
          </a:p>
        </p:txBody>
      </p:sp>
      <p:pic>
        <p:nvPicPr>
          <p:cNvPr id="4" name="图片 3"/>
          <p:cNvPicPr>
            <a:picLocks noChangeAspect="1" noChangeArrowheads="1"/>
          </p:cNvPicPr>
          <p:nvPr/>
        </p:nvPicPr>
        <p:blipFill>
          <a:blip r:embed="rId3" cstate="print">
            <a:extLst>
              <a:ext uri="{28A0092B-C50C-407E-A947-70E740481C1C}">
                <a14:useLocalDpi xmlns:a14="http://schemas.microsoft.com/office/drawing/2010/main" xmlns="" val="0"/>
              </a:ext>
            </a:extLst>
          </a:blip>
          <a:stretch>
            <a:fillRect/>
          </a:stretch>
        </p:blipFill>
        <p:spPr bwMode="auto">
          <a:xfrm>
            <a:off x="4286755" y="1665083"/>
            <a:ext cx="4452505" cy="2217347"/>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grpSp>
        <p:nvGrpSpPr>
          <p:cNvPr id="5" name="组合 4"/>
          <p:cNvGrpSpPr/>
          <p:nvPr/>
        </p:nvGrpSpPr>
        <p:grpSpPr>
          <a:xfrm>
            <a:off x="0" y="107551"/>
            <a:ext cx="8991601" cy="4990190"/>
            <a:chOff x="0" y="107551"/>
            <a:chExt cx="8991601" cy="4990190"/>
          </a:xfrm>
        </p:grpSpPr>
        <p:grpSp>
          <p:nvGrpSpPr>
            <p:cNvPr id="6" name="组合 5"/>
            <p:cNvGrpSpPr/>
            <p:nvPr/>
          </p:nvGrpSpPr>
          <p:grpSpPr>
            <a:xfrm>
              <a:off x="0" y="153592"/>
              <a:ext cx="8991601" cy="4815020"/>
              <a:chOff x="0" y="271626"/>
              <a:chExt cx="11903529" cy="6374364"/>
            </a:xfrm>
          </p:grpSpPr>
          <p:grpSp>
            <p:nvGrpSpPr>
              <p:cNvPr id="10" name="组合 9"/>
              <p:cNvGrpSpPr/>
              <p:nvPr/>
            </p:nvGrpSpPr>
            <p:grpSpPr>
              <a:xfrm>
                <a:off x="174267" y="323108"/>
                <a:ext cx="11729262" cy="6322882"/>
                <a:chOff x="174267" y="323108"/>
                <a:chExt cx="11729262" cy="6322882"/>
              </a:xfrm>
            </p:grpSpPr>
            <p:cxnSp>
              <p:nvCxnSpPr>
                <p:cNvPr id="17" name="直接连接符 16"/>
                <p:cNvCxnSpPr/>
                <p:nvPr/>
              </p:nvCxnSpPr>
              <p:spPr>
                <a:xfrm>
                  <a:off x="174267" y="323108"/>
                  <a:ext cx="0" cy="6303637"/>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80477" y="6626745"/>
                  <a:ext cx="11723052" cy="18044"/>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11897987" y="570122"/>
                  <a:ext cx="5542" cy="6075868"/>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0" y="271626"/>
                <a:ext cx="11086783" cy="523220"/>
                <a:chOff x="0" y="271626"/>
                <a:chExt cx="11086783" cy="523220"/>
              </a:xfrm>
            </p:grpSpPr>
            <p:sp>
              <p:nvSpPr>
                <p:cNvPr id="12" name="流程图: 终止 11"/>
                <p:cNvSpPr/>
                <p:nvPr/>
              </p:nvSpPr>
              <p:spPr>
                <a:xfrm>
                  <a:off x="445178" y="382360"/>
                  <a:ext cx="122663" cy="301752"/>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cxnSp>
              <p:nvCxnSpPr>
                <p:cNvPr id="14" name="直接连接符 13"/>
                <p:cNvCxnSpPr/>
                <p:nvPr/>
              </p:nvCxnSpPr>
              <p:spPr>
                <a:xfrm>
                  <a:off x="4041888" y="505790"/>
                  <a:ext cx="7044895" cy="2118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15" name="流程图: 终止 14"/>
                <p:cNvSpPr/>
                <p:nvPr/>
              </p:nvSpPr>
              <p:spPr>
                <a:xfrm>
                  <a:off x="222589" y="323108"/>
                  <a:ext cx="170550" cy="420255"/>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6" name="流程图: 终止 15"/>
                <p:cNvSpPr/>
                <p:nvPr/>
              </p:nvSpPr>
              <p:spPr>
                <a:xfrm>
                  <a:off x="0" y="271626"/>
                  <a:ext cx="174267" cy="523220"/>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pic>
          <p:nvPicPr>
            <p:cNvPr id="7" name="图片 6"/>
            <p:cNvPicPr>
              <a:picLocks noChangeAspect="1"/>
            </p:cNvPicPr>
            <p:nvPr/>
          </p:nvPicPr>
          <p:blipFill>
            <a:blip r:embed="rId4" cstate="print"/>
            <a:stretch>
              <a:fillRect/>
            </a:stretch>
          </p:blipFill>
          <p:spPr>
            <a:xfrm>
              <a:off x="8405680" y="107551"/>
              <a:ext cx="554701" cy="543033"/>
            </a:xfrm>
            <a:prstGeom prst="rect">
              <a:avLst/>
            </a:prstGeom>
          </p:spPr>
        </p:pic>
        <p:sp>
          <p:nvSpPr>
            <p:cNvPr id="8" name="矩形 7"/>
            <p:cNvSpPr/>
            <p:nvPr/>
          </p:nvSpPr>
          <p:spPr>
            <a:xfrm>
              <a:off x="6697691" y="4805076"/>
              <a:ext cx="2062091" cy="28127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628444" y="4761046"/>
              <a:ext cx="2262158" cy="336695"/>
            </a:xfrm>
            <a:prstGeom prst="rect">
              <a:avLst/>
            </a:prstGeom>
          </p:spPr>
          <p:txBody>
            <a:bodyPr wrap="none">
              <a:spAutoFit/>
            </a:bodyPr>
            <a:lstStyle/>
            <a:p>
              <a:pPr lvl="0" algn="ctr">
                <a:lnSpc>
                  <a:spcPct val="150000"/>
                </a:lnSpc>
                <a:spcBef>
                  <a:spcPct val="0"/>
                </a:spcBef>
                <a:defRPr/>
              </a:pPr>
              <a:r>
                <a:rPr lang="zh-CN" altLang="en-US" sz="1200" spc="600">
                  <a:solidFill>
                    <a:schemeClr val="bg1"/>
                  </a:solidFill>
                  <a:latin typeface="微软雅黑" panose="020B0503020204020204" pitchFamily="34" charset="-122"/>
                  <a:ea typeface="微软雅黑" panose="020B0503020204020204" pitchFamily="34" charset="-122"/>
                </a:rPr>
                <a:t>国家禁毒宣传委员会</a:t>
              </a:r>
              <a:endParaRPr lang="zh-CN" altLang="en-US" sz="1200" spc="600" dirty="0">
                <a:solidFill>
                  <a:schemeClr val="bg1"/>
                </a:solidFill>
                <a:latin typeface="微软雅黑" panose="020B0503020204020204" pitchFamily="34" charset="-122"/>
                <a:ea typeface="微软雅黑" panose="020B0503020204020204" pitchFamily="34" charset="-122"/>
              </a:endParaRPr>
            </a:p>
          </p:txBody>
        </p:sp>
      </p:grpSp>
      <p:sp>
        <p:nvSpPr>
          <p:cNvPr id="20" name="矩形 19"/>
          <p:cNvSpPr/>
          <p:nvPr/>
        </p:nvSpPr>
        <p:spPr>
          <a:xfrm>
            <a:off x="514947" y="39439"/>
            <a:ext cx="2462534" cy="499624"/>
          </a:xfrm>
          <a:prstGeom prst="rect">
            <a:avLst/>
          </a:prstGeom>
        </p:spPr>
        <p:txBody>
          <a:bodyPr wrap="none">
            <a:spAutoFit/>
          </a:bodyPr>
          <a:lstStyle/>
          <a:p>
            <a:pPr lvl="0" algn="ctr">
              <a:lnSpc>
                <a:spcPct val="150000"/>
              </a:lnSpc>
              <a:spcBef>
                <a:spcPct val="0"/>
              </a:spcBef>
              <a:defRPr/>
            </a:pPr>
            <a:r>
              <a:rPr lang="zh-CN" altLang="en-US" sz="2000" dirty="0" smtClean="0">
                <a:latin typeface="微软雅黑" panose="020B0503020204020204" pitchFamily="34" charset="-122"/>
                <a:ea typeface="微软雅黑" panose="020B0503020204020204" pitchFamily="34" charset="-122"/>
              </a:rPr>
              <a:t>珍爱生命   远离毒品</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300" fill="hold"/>
                                        <p:tgtEl>
                                          <p:spTgt spid="3"/>
                                        </p:tgtEl>
                                        <p:attrNameLst>
                                          <p:attrName>ppt_x</p:attrName>
                                        </p:attrNameLst>
                                      </p:cBhvr>
                                      <p:tavLst>
                                        <p:tav tm="0">
                                          <p:val>
                                            <p:strVal val="#ppt_x"/>
                                          </p:val>
                                        </p:tav>
                                        <p:tav tm="100000">
                                          <p:val>
                                            <p:strVal val="#ppt_x"/>
                                          </p:val>
                                        </p:tav>
                                      </p:tavLst>
                                    </p:anim>
                                    <p:anim calcmode="lin" valueType="num">
                                      <p:cBhvr additive="base">
                                        <p:cTn id="8" dur="3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
                                        </p:tgtEl>
                                        <p:attrNameLst>
                                          <p:attrName>ppt_y</p:attrName>
                                        </p:attrNameLst>
                                      </p:cBhvr>
                                      <p:tavLst>
                                        <p:tav tm="0">
                                          <p:val>
                                            <p:strVal val="#ppt_y"/>
                                          </p:val>
                                        </p:tav>
                                        <p:tav tm="100000">
                                          <p:val>
                                            <p:strVal val="#ppt_y"/>
                                          </p:val>
                                        </p:tav>
                                      </p:tavLst>
                                    </p:anim>
                                    <p:anim calcmode="lin" valueType="num">
                                      <p:cBhvr>
                                        <p:cTn id="15"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87"/>
          <p:cNvSpPr txBox="1"/>
          <p:nvPr/>
        </p:nvSpPr>
        <p:spPr>
          <a:xfrm>
            <a:off x="762000" y="2343150"/>
            <a:ext cx="3071960" cy="1255793"/>
          </a:xfrm>
          <a:prstGeom prst="rect">
            <a:avLst/>
          </a:prstGeom>
          <a:noFill/>
        </p:spPr>
        <p:txBody>
          <a:bodyPr wrap="square" lIns="0" tIns="0" rIns="0" bIns="0" rtlCol="0">
            <a:spAutoFit/>
          </a:bodyPr>
          <a:lstStyle/>
          <a:p>
            <a:pPr>
              <a:lnSpc>
                <a:spcPct val="150000"/>
              </a:lnSpc>
            </a:pPr>
            <a:r>
              <a:rPr lang="zh-CN" altLang="en-US" sz="1400" dirty="0">
                <a:ea typeface="仿宋" panose="02010609060101010101" pitchFamily="49" charset="-122"/>
              </a:rPr>
              <a:t>吗啡，是从鸦片中提炼出来的白色结晶粉末。它的毒性是鸦片的８～１０倍。它是一种具有很强镇痛作用的生物碱。过多吸食成瘾，严重危</a:t>
            </a:r>
            <a:r>
              <a:rPr lang="zh-CN" altLang="en-US" sz="1400" dirty="0" smtClean="0">
                <a:ea typeface="仿宋" panose="02010609060101010101" pitchFamily="49" charset="-122"/>
              </a:rPr>
              <a:t>害人的身心健康。</a:t>
            </a:r>
            <a:endParaRPr lang="zh-CN" altLang="en-US" sz="1400" dirty="0">
              <a:ea typeface="仿宋" panose="02010609060101010101" pitchFamily="49" charset="-122"/>
            </a:endParaRPr>
          </a:p>
        </p:txBody>
      </p:sp>
      <p:sp>
        <p:nvSpPr>
          <p:cNvPr id="3" name="TextBox 188"/>
          <p:cNvSpPr txBox="1"/>
          <p:nvPr/>
        </p:nvSpPr>
        <p:spPr>
          <a:xfrm>
            <a:off x="838200" y="1733550"/>
            <a:ext cx="792088" cy="369332"/>
          </a:xfrm>
          <a:prstGeom prst="rect">
            <a:avLst/>
          </a:prstGeom>
          <a:noFill/>
        </p:spPr>
        <p:txBody>
          <a:bodyPr wrap="square" lIns="0" tIns="0" rIns="0" bIns="0" rtlCol="0">
            <a:spAutoFit/>
          </a:bodyPr>
          <a:lstStyle/>
          <a:p>
            <a:pPr algn="dist"/>
            <a:r>
              <a:rPr lang="zh-CN" altLang="en-US" sz="2400" b="1">
                <a:solidFill>
                  <a:srgbClr val="C00000"/>
                </a:solidFill>
                <a:latin typeface="微软雅黑" panose="020B0503020204020204" pitchFamily="34" charset="-122"/>
                <a:ea typeface="微软雅黑" panose="020B0503020204020204" pitchFamily="34" charset="-122"/>
              </a:rPr>
              <a:t>吗啡</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pic>
        <p:nvPicPr>
          <p:cNvPr id="4" name="图片 3"/>
          <p:cNvPicPr>
            <a:picLocks noChangeAspect="1" noChangeArrowheads="1"/>
          </p:cNvPicPr>
          <p:nvPr/>
        </p:nvPicPr>
        <p:blipFill>
          <a:blip r:embed="rId3" cstate="print">
            <a:extLst>
              <a:ext uri="{28A0092B-C50C-407E-A947-70E740481C1C}">
                <a14:useLocalDpi xmlns:a14="http://schemas.microsoft.com/office/drawing/2010/main" xmlns="" val="0"/>
              </a:ext>
            </a:extLst>
          </a:blip>
          <a:stretch>
            <a:fillRect/>
          </a:stretch>
        </p:blipFill>
        <p:spPr bwMode="auto">
          <a:xfrm>
            <a:off x="4157822" y="1403770"/>
            <a:ext cx="4255292" cy="290819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grpSp>
        <p:nvGrpSpPr>
          <p:cNvPr id="5" name="组合 4"/>
          <p:cNvGrpSpPr/>
          <p:nvPr/>
        </p:nvGrpSpPr>
        <p:grpSpPr>
          <a:xfrm>
            <a:off x="0" y="107551"/>
            <a:ext cx="8991601" cy="4990190"/>
            <a:chOff x="0" y="107551"/>
            <a:chExt cx="8991601" cy="4990190"/>
          </a:xfrm>
        </p:grpSpPr>
        <p:grpSp>
          <p:nvGrpSpPr>
            <p:cNvPr id="6" name="组合 5"/>
            <p:cNvGrpSpPr/>
            <p:nvPr/>
          </p:nvGrpSpPr>
          <p:grpSpPr>
            <a:xfrm>
              <a:off x="0" y="153592"/>
              <a:ext cx="8991601" cy="4815020"/>
              <a:chOff x="0" y="271626"/>
              <a:chExt cx="11903529" cy="6374364"/>
            </a:xfrm>
          </p:grpSpPr>
          <p:grpSp>
            <p:nvGrpSpPr>
              <p:cNvPr id="10" name="组合 9"/>
              <p:cNvGrpSpPr/>
              <p:nvPr/>
            </p:nvGrpSpPr>
            <p:grpSpPr>
              <a:xfrm>
                <a:off x="174267" y="323108"/>
                <a:ext cx="11729262" cy="6322882"/>
                <a:chOff x="174267" y="323108"/>
                <a:chExt cx="11729262" cy="6322882"/>
              </a:xfrm>
            </p:grpSpPr>
            <p:cxnSp>
              <p:nvCxnSpPr>
                <p:cNvPr id="17" name="直接连接符 16"/>
                <p:cNvCxnSpPr/>
                <p:nvPr/>
              </p:nvCxnSpPr>
              <p:spPr>
                <a:xfrm>
                  <a:off x="174267" y="323108"/>
                  <a:ext cx="0" cy="6303637"/>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80477" y="6626745"/>
                  <a:ext cx="11723052" cy="18044"/>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11897987" y="570122"/>
                  <a:ext cx="5542" cy="6075868"/>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0" y="271626"/>
                <a:ext cx="11086783" cy="523220"/>
                <a:chOff x="0" y="271626"/>
                <a:chExt cx="11086783" cy="523220"/>
              </a:xfrm>
            </p:grpSpPr>
            <p:sp>
              <p:nvSpPr>
                <p:cNvPr id="12" name="流程图: 终止 11"/>
                <p:cNvSpPr/>
                <p:nvPr/>
              </p:nvSpPr>
              <p:spPr>
                <a:xfrm>
                  <a:off x="445178" y="382360"/>
                  <a:ext cx="122663" cy="301752"/>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cxnSp>
              <p:nvCxnSpPr>
                <p:cNvPr id="14" name="直接连接符 13"/>
                <p:cNvCxnSpPr/>
                <p:nvPr/>
              </p:nvCxnSpPr>
              <p:spPr>
                <a:xfrm>
                  <a:off x="4041888" y="505790"/>
                  <a:ext cx="7044895" cy="2118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15" name="流程图: 终止 14"/>
                <p:cNvSpPr/>
                <p:nvPr/>
              </p:nvSpPr>
              <p:spPr>
                <a:xfrm>
                  <a:off x="222589" y="323108"/>
                  <a:ext cx="170550" cy="420255"/>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6" name="流程图: 终止 15"/>
                <p:cNvSpPr/>
                <p:nvPr/>
              </p:nvSpPr>
              <p:spPr>
                <a:xfrm>
                  <a:off x="0" y="271626"/>
                  <a:ext cx="174267" cy="523220"/>
                </a:xfrm>
                <a:prstGeom prst="flowChartTermina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pic>
          <p:nvPicPr>
            <p:cNvPr id="7" name="图片 6"/>
            <p:cNvPicPr>
              <a:picLocks noChangeAspect="1"/>
            </p:cNvPicPr>
            <p:nvPr/>
          </p:nvPicPr>
          <p:blipFill>
            <a:blip r:embed="rId4" cstate="print"/>
            <a:stretch>
              <a:fillRect/>
            </a:stretch>
          </p:blipFill>
          <p:spPr>
            <a:xfrm>
              <a:off x="8405680" y="107551"/>
              <a:ext cx="554701" cy="543033"/>
            </a:xfrm>
            <a:prstGeom prst="rect">
              <a:avLst/>
            </a:prstGeom>
          </p:spPr>
        </p:pic>
        <p:sp>
          <p:nvSpPr>
            <p:cNvPr id="8" name="矩形 7"/>
            <p:cNvSpPr/>
            <p:nvPr/>
          </p:nvSpPr>
          <p:spPr>
            <a:xfrm>
              <a:off x="6697691" y="4805076"/>
              <a:ext cx="2062091" cy="28127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628444" y="4761046"/>
              <a:ext cx="2262158" cy="336695"/>
            </a:xfrm>
            <a:prstGeom prst="rect">
              <a:avLst/>
            </a:prstGeom>
          </p:spPr>
          <p:txBody>
            <a:bodyPr wrap="none">
              <a:spAutoFit/>
            </a:bodyPr>
            <a:lstStyle/>
            <a:p>
              <a:pPr lvl="0" algn="ctr">
                <a:lnSpc>
                  <a:spcPct val="150000"/>
                </a:lnSpc>
                <a:spcBef>
                  <a:spcPct val="0"/>
                </a:spcBef>
                <a:defRPr/>
              </a:pPr>
              <a:r>
                <a:rPr lang="zh-CN" altLang="en-US" sz="1200" spc="600">
                  <a:solidFill>
                    <a:schemeClr val="bg1"/>
                  </a:solidFill>
                  <a:latin typeface="微软雅黑" panose="020B0503020204020204" pitchFamily="34" charset="-122"/>
                  <a:ea typeface="微软雅黑" panose="020B0503020204020204" pitchFamily="34" charset="-122"/>
                </a:rPr>
                <a:t>国家禁毒宣传委员会</a:t>
              </a:r>
              <a:endParaRPr lang="zh-CN" altLang="en-US" sz="1200" spc="600" dirty="0">
                <a:solidFill>
                  <a:schemeClr val="bg1"/>
                </a:solidFill>
                <a:latin typeface="微软雅黑" panose="020B0503020204020204" pitchFamily="34" charset="-122"/>
                <a:ea typeface="微软雅黑" panose="020B0503020204020204" pitchFamily="34" charset="-122"/>
              </a:endParaRPr>
            </a:p>
          </p:txBody>
        </p:sp>
      </p:grpSp>
      <p:sp>
        <p:nvSpPr>
          <p:cNvPr id="20" name="矩形 19"/>
          <p:cNvSpPr/>
          <p:nvPr/>
        </p:nvSpPr>
        <p:spPr>
          <a:xfrm>
            <a:off x="514947" y="39439"/>
            <a:ext cx="2462534" cy="499624"/>
          </a:xfrm>
          <a:prstGeom prst="rect">
            <a:avLst/>
          </a:prstGeom>
        </p:spPr>
        <p:txBody>
          <a:bodyPr wrap="none">
            <a:spAutoFit/>
          </a:bodyPr>
          <a:lstStyle/>
          <a:p>
            <a:pPr lvl="0" algn="ctr">
              <a:lnSpc>
                <a:spcPct val="150000"/>
              </a:lnSpc>
              <a:spcBef>
                <a:spcPct val="0"/>
              </a:spcBef>
              <a:defRPr/>
            </a:pPr>
            <a:r>
              <a:rPr lang="zh-CN" altLang="en-US" sz="2000" dirty="0" smtClean="0">
                <a:latin typeface="微软雅黑" panose="020B0503020204020204" pitchFamily="34" charset="-122"/>
                <a:ea typeface="微软雅黑" panose="020B0503020204020204" pitchFamily="34" charset="-122"/>
              </a:rPr>
              <a:t>珍爱生命   远离毒品</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1400" advClick="0" advTm="3000">
        <p14:rippl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
                                        </p:tgtEl>
                                        <p:attrNameLst>
                                          <p:attrName>ppt_y</p:attrName>
                                        </p:attrNameLst>
                                      </p:cBhvr>
                                      <p:tavLst>
                                        <p:tav tm="0">
                                          <p:val>
                                            <p:strVal val="#ppt_y"/>
                                          </p:val>
                                        </p:tav>
                                        <p:tav tm="100000">
                                          <p:val>
                                            <p:strVal val="#ppt_y"/>
                                          </p:val>
                                        </p:tav>
                                      </p:tavLst>
                                    </p:anim>
                                    <p:anim calcmode="lin" valueType="num">
                                      <p:cBhvr>
                                        <p:cTn id="22"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b29647daff61114e15f06148ce704a3ef08ab13"/>
  <p:tag name="ISPRING_ULTRA_SCORM_COURSE_ID" val="B3551B0F-70E8-4C2E-8096-B78FACC8F56F"/>
  <p:tag name="ISPRING_SCORM_RATE_SLIDES" val="1"/>
  <p:tag name="ISPRING_SCORM_PASSING_SCORE" val="100.0000000000"/>
  <p:tag name="ISPRINGONLINEFOLDERID" val="0"/>
  <p:tag name="ISPRINGONLINEFOLDERPATH" val="Content List"/>
  <p:tag name="ISPRINGCLOUDFOLDERID" val="0"/>
  <p:tag name="ISPRINGCLOUDFOLDERPATH" val="Repository"/>
  <p:tag name="ISPRING_PRESENTATION_TITLE" val="392"/>
  <p:tag name="ISPRING_SCORM_ENDPOINT" val="&lt;endpoint&gt;&lt;enable&gt;0&lt;/enable&gt;&lt;lrs&gt;http://&lt;/lrs&gt;&lt;auth&gt;0&lt;/auth&gt;&lt;login&gt;&lt;/login&gt;&lt;password&gt;&lt;/password&gt;&lt;key&gt;&lt;/key&gt;&lt;name&gt;&lt;/name&gt;&lt;email&gt;&lt;/email&gt;&lt;/endpoint&gt;&#10;"/>
  <p:tag name="ISPRING_PLAYERS_CUSTOMIZATION" val="UEsDBBQAAgAIAHd8r04JluQMdgQAABERAAAdAAAAdW5pdmVyc2FsL2NvbW1vbl9tZXNzYWdlcy5sbmetWN1u2zYUvi/QdyAEFNiALW0HtCiGxIEsMTYRmXIlOk72A4GRGJuoJGb6cZtd9Xp7it3sDQb0eYbe7C12SMlJ3B9ISgLYgEn5fOfwnO/8UPuH77IUbURRSpUfWM/3nllI5LFKZL46sBbs6PtXFiornic8Vbk4sHJlocPR40f7Kc9XNV8J+P34EUL7mShLWJYjvbpZI5kcWPNx5PizuU3PIs+f+NGYTKyRo7JLnl8hT63UL8U3P7x89e75i5ff7j9tJfsAhTPb83ahkEF68awHEGWB70WAhr2I4lNmjT5++PPjh/f//fXPMGF/wTxCsTVqfwyTngf4RKv+o6fqRRBgyqLQIy6OSBhRnxmveJhh1xqdqRqt+UagSqGNFG9RtRYQ00oWApWpTMyDWMFGXosuZa4/swmNAhyygDiM+NQahaoorr4zsLyu1qoAdSVKZMnPU5EYncAe8/yyECWo5hWwC8GnWkv4p8q4zPc6VQf2ktBJxHzfCyNM3e2ONcJ5gtyCazUDUQI7xAEAFLwUxR1kI8M3I47sNB2GMCWTqQdfpk2YytU6hW811I45hhjMRd4lBRzBAVAsDJd+4GqngSrE0SUvy7eqSHb4cTtQXcCEOj5Q0GG3wJnG2AJDjCXUkKIQcdUFNsNhaE9wNPZPgcjWiPpDJPxjyLnjIRJnOIQUwWGXDLVPyMTWhNcptuX/Nr9irumcXiEexyCn3beRqi5hR7sUssBkWrk3TE2IXy8gbMT2vpLGDSp416xWciPAjiIRRaciKDIOdjWLXi/IT9GRTTzsRkAr119GzBQ/rTHjVyhXFeLJhuexQOci5jVw/QqeJTIxz3Scjf7favk74lVbVZ60BYm6+PTJUHt2atgXzKpLsKmqRHZZdanWDmvNv4sVmtNfNaHP0e+mP3QwtQPiP0xkSpnVaVN17x2fa8uGxqjTiHt6qn+0HtqSsKmtYwIFayxVfwkM3VT3D2iAaX8pQo9A0bwp0VDDSX4xQCf1WwCq0F0xTsBVOyacgAsHyC/xOCQMBqSlOC9l1Tl2mGxsAvTl0MYw8aWiEjfJeC4uFEw4qeCbZvqALmQi3RnQW8PNTqtghHlgMgXAVUMegExlBvYnPTAXM7z1QFPgd06yVHWamORN5RtT5MG3dSY+H5suCpWZ3ZSXW/I2TebwPlY0hwsapfMB7f86/3rH51b63T1KIbYDZxo5NnWwHvl1rqY9hSAFtCs8FkaePdbikAsZr+I1NNMLVedJT6BmYHfxkQ1g7ZlDwYt4/e/7v3tifGJJs4va3R8HgUBi6yqIr8F+pqoS5a9dIMwe78qZRR+p9oKzlet532EEWPggdwjetJZMZbC1160XSN4GzWbMdqYzyIPQ0F7VBYxuQxBmdnAMtcxM4dZoxos3UAiZUukgFONqTcBqmPabO2ZdpTIXQ2Tv10r0gRmZR7brmls3JF8q4zdNz0zgRhG31+8Urt99wZypTaHOfoInElkNBDStaVuFINGb9U2abz7vVNer0ry82H96613G/1BLAwQUAAIACAB3fK9OhvZqvDoDAACQDAAAJwAAAHVuaXZlcnNhbC9mbGFzaF9wdWJsaXNoaW5nX3NldHRpbmdzLnhtbNVX3W7aMBS+5yksT70saTu6diihqgpo1VpAhWnrVWViQ6w6dhY7UHrV6+0pdrM3mNTnmXqzt9hxDBTUrkt/kDYhRHx+vvN/Yvy9i1igEUs1VzLAm+UNjJgMFeVyGOAPveb6LkbaEEmJUJIFWCqM9molP8n6guuoy4wBUY0ARupqYgIcGZNUPW88Hpe5TlLLVSIzgK/LoYq9JGWaScNSLxFkAj9mkjCNpwgFAOAbKzlVq5VKCPkO6VjRTDDEKXguuQ2KiKYgOsKeE+uT8HyYqkzSAyVUitJhP8CvdvftZybjoOo8ZtLmRNeAaMmmSijl1gsiuvySoYjxYQTu7lQwGnNqogBvVSwKSHt3UXJsFzqxKAcKciDNFD5mhlBiiDs6e4ZdGD0jOBKdSBLzsAccZOMPcL139u600zg5Omy9P+u120e9w45zItfxlnF8b9mQDw6pLA3Z3I5PjCFhBH6DzoAIzXxvkTQTGyi55Jw9o74SkPtcC9oo7jPaIjFbqEb3nMsmSG5iNIBAxCTA+yknAiNuiODhXFlnfW24yaveXJREgAXtydBxF9+ad9kJI5JqtujWjKNtzsPaR5UJiiYqQ4KfM2QUgvizGJ4ihhaLgwapinMqtI9BWnCwOOJszOhentMp4J8MnYKJOANN6NVEMOMsfM74JeqzgUoBl5ERdDbQuXb45UcBJ0TrW1Ay83Gte3RYb5wdtuqNT2s2QEJHRIaPBIeCszgxK8EnEySVmelBOkKSaZYXhXKa84rEVn56GTSPM+HK/NLFWIBeYUlWY+UxhfmrB4XNRmSUD6IdrhwaRpBDSRwmMEJYF1xmrChgSCRSUkwQCWGtaTvWI64yDRQ3wA5aP91Dp4+4zE9DWG1gMaUsLQS5sbn1urL9Zmf3bbXs/bz6vv6g0nThdwSx5tzGP3hw5c/X/t1t6Ht2S9+/tE2a/Zs7++b6y8311a9vP4ok9+b6a3Hh00a3iFirXUSq/b6I1Il73XQWXjWFXID1NHTjBgtK8JgbRl+y2Z7QMM96y7tuW03DrDDm5wzJfxOyO80vjEs3RN+79wprOTGXPIZE2OU4v/fWtisbcOe8l1UqAdryv4ha6TdQSwMEFAACAAgAd3yvTn4dtWa3AgAAUAoAACEAAAB1bml2ZXJzYWwvZmxhc2hfc2tpbl9zZXR0aW5ncy54bWyVVm1v2jAQ/r5fgdh30r3SSSkSpUyq1K3VWvW7kxyJhWNHtkPHv5/PsRsbCGScKuG75/G9+O5oqraULz5MJmkumJDPoDXlpUKN101ocTPNWq0Fn+WCa+B6xoWsCZsuPv60nzSxyEsssQM5lrMhOfRu5vYzhuJ8fJujDBFyUTeE7x9EKWYZybelFC0vLoZW7RuQjPKtQV79mK/Wgw4YVfpeQx3FtL5GGUdpJCgFGNL3NcpFFiMZMO/pyn5GcnpX57M/oO2ootrSlp9QhmgNKSEu8vUSZRjPze3xq8xRzhM0/NUG+uUzyiCUkT3I+PK7ryiDDNG0zf/0SCNFiQWNOecf8Z3DBCnM+GFUVygXCZgQOrr4Cq48Nte7AOS+hnOf4rhKwZ6wrgcLAR89Y7DQsoU08afOpirx9thqMx+w2BCmDCBU9aAnE/QTaZW/Jtb1uD/wRnkRgJyiR7wK1taw6uINgLG+x69Wt3ZVhPG964IAJeycMoiwV/bI36asR8hA2SOfGS3gkbP9EfzQ0nH8E98S95jnq2+swIk5+nr5k7eipwccXBW4dgqPqUUBC4XhvNAa8NXSxOq6kJKjmFJOdrQkmgr+C3HZ3iaj0uTA4DrtdF+lmmoGp9rNxmiWdPhe9hx3o7PG7dj9KPTJdeeJNjv8Zkq0JnlVmx8lNZ04nhkSU5hpcpqBW9LAQd7zjRjJqYncgnwRgo31woWGEGszGwKLbrKG4GkSlCBNThc5dZecqj5v6wzk2jwaBd81sa7DVbSsmPnTrxTeoIgJA8aOqStzHSf0vSkDhesAIDKvfMt2h85St0xTBjvwgx8obMJDmaXKtOhQty31A2x02G9OM6oh3Z7oGyXExYYThFcTl4g3TmgY0fOaZMpmFo2938D9zdFO9qsMWy/cYvbsOim62NiPK2iU+J/kP1BLAwQUAAIACAB3fK9O9XiUsQ0DAAChCwAAJgAAAHVuaXZlcnNhbC9odG1sX3B1Ymxpc2hpbmdfc2V0dGluZ3MueG1szVbfTloxGL/nKZouXspR56YjB4wRjEQnRFg2r0w5LZzGnvas7QHxyuvtKXazN1ji8yze7C329RQQomNHI8tCCPT78/v+f224d5UINGTacCWreLO8gRGTkaJcDqr4Q/dwfRcjY4mkRCjJqlgqjPZqpTDNeoKbuMOsBVGDAEaaSmqrOLY2rQTBaDQqc5Nqx1Uis4BvypFKglQzw6RlOkgFGcOPHafM4AlCAQD4JkpO1GqlEkKhR3qvaCYY4hQ8l9wFRcSRTQQOvFSPRJcDrTJJD5RQGulBr4pf7e67z1TGI9V5wqRLiakB0ZFthVDKnRNEdPg1QzHjgxi83dnGaMSpjat4a9uhgHTwECXH9pETh3KgIAXSTuATZgkllvijt2fZlTVTgifRsSQJj7rAQS78Kq53L47O242zk+bp8UW31TrpNtveiVwnWMQJg0VDITikMh2xmZ2QWEuiGPwGnT4RhoXBPGkq1ldywTl3Rj0lIPW5FkZ98FSMq3hfcyIw4pYIHs24lugBs4dcQAxOd7PclxbfA/p4o5how+YNTTnGZTGqfVSZoGisMiT4JUNWIYgoS+BfzNB8ulFfqySnCmIsMoJThoacjRjdy7M0AfyToXMwkWSgCc2XCma9hc8Zv0Y91lcacBkZQqsCnRuPX34ScEqMuQclUx/XOifNeuOieVpvfFpzARI6JDJ6IjiUkCWpXQk+GSOp7FQP0hGRzLC8KJTTnFcktvLzy2B4kglf5pcuxhz0CkuyGitPKcxfPShsNibDfBDdcOXQMIIcSuIxgRHBuHOZsaKAEZFISTFGJIJFZdxYD7nKDFD8AHto83wPvT7iMj8N4OYAi5oyXQhyY3Pr9fabtzu77yrl4OfN9/WlSpMV3hbEmfM7/GDpEp8t8ofbMAzc7nx8DVud/astfHf75e725te3H0XSdXf7tbjweaNTROy0VUSqdVxE6sxfIO25y6OQC7BwBn6AYOUInnDL6Eu2zzNaYPlN7BvkhVpghVEsbeT/Nwh/mj28Fl5aYfDoU7AE9MVnda30G1BLAwQUAAIACAB3fK9O/tkGXaABAAAtBgAAHwAAAHVuaXZlcnNhbC9odG1sX3NraW5fc2V0dGluZ3MuanONlE1vwjAMhu/8iiq7Toh9wnZDg0lIHCaN27RDKKZUpHGUhA6G+O+rw1fTpoP40rx9+jp25WxbUbFYzKLXaOue3f7D3zsNSLN6Bbe+Lhr0jHRmRDqDSZqBSCWwCpIfPz3JuzMRMmbSmU43n2RrSn4M6c2cC1PGVcBCBzQT0PKA9hPQ1qHEv15lh6r2FZXaPF1Zi7Ido7QgbVuizrhj2M27W+UCKzDmoC+gcx6DZ9p1q4k8Oz51KcpcjJnicjPGBNtTHi8TjSs5a8q/2CjQxQ9f7oHOS/dt6NmJ1NiRhayaeNijaCaVBmPgkPd5SBGEBZ+CKPl23PoH9YzrBVXoPDWpPdL9O4oyrXgCtS71+hQ+JguvWje7FHXOwtruiYd7Co8QfAO6ZjV4pPBAVCt1xQ9UGhPqSA2t9/yECuSzVCaH1B2KIEeHJdum7p0LdccfMG+EsDJCi8BEZk0XxxVTb4ODaypZx6GZFyExlBcDmgp9nJ9E7zS2eo3Q/iti3FoeL7LidihuRuo4mOIZ9EjOkYSM6yXoCaIo6vm+dPJq8tbuD1BLAwQUAAIACAB3fK9OPTwv0cEAAADlAQAAGgAAAHVuaXZlcnNhbC9pMThuX3ByZXNldHMueG1snZGxCsIwEIb3PkW43cRupSR1E9wcdJaaphppLyWXWh/flIp0kYBDIP/xfT8kJ3evvmNP48k6VJDzLTCD2jUWbwrOp/2mAEahxqbuHBoF6IDtqkzavMCjN2QCsViBpOAewlAKMU0TtzT42ECuG0MsJq5dL+LpHYrZFMOiwuKW9i/7M4MqyxiT19F24YBVvMe0IIy8VjA7F43cYutA/AIakwBMqsFQAmh9AngMCcCPK0CK75vnpEcK8aNikGK1nip7A1BLAwQUAAIACAB3fK9ODNK2rG4AAABuAAAAHAAAAHVuaXZlcnNhbC9sb2NhbF9zZXR0aW5ncy54bWyzsa/IzVEoSy0qzszPs1Uy1DNQUkjNS85PycxLt1UKDXHTtVBSKC5JzEtJzMnPS7VVystXUrC347LJyU9OzAlOLSkBKixWKMhJrEwtCknNBTJKUv0Sc4Eqn7aueNm8QkFX4cn+dc+m7FTSt+MCAFBLAwQUAAIACABElFdHI7RO+/sCAACwCAAAFAAAAHVuaXZlcnNhbC9wbGF5ZXIueG1srVXfT9swEH4u0v6HyO/YLR0DqgTEkNAexoTUse2tMombeE3izHYI5a/f2c7vpWxIe2iVnO/77nz33cW/es5S74lJxUUeoAWeI4/loYh4Hgfo4evt8Tm6unx35Bcp3TPp8ShAZc4NgKbIi5gKJS80gO+pTgLUM2BgRl4huZBc74H7FLjbSCdL9O5oBi65ClCidbEipKoqzBUg8liJtDQkCociI4VkiuWaSeLSQF6DXem/o+GXiZzofcFUD1notweuSVqOZ8UHJNUSCxmTk/l8QX7cfV6HCcvoMc+VpnnIkAeVnNlSPtJwdyeiMmXK2Ga+S3LNtDZJWNvM1yu+OM89JcMAOYdNxpSiMVM4zWNEHJZMgP1tSlVS86gBreFVO17zWr+Ned80brZzpHMuyseUqwSO+pDOOgn0yTCqn9nrWgU9NAq6NUzIk+xXySWL7Ou3VozzBXIBW8XZPLGqQjiAp1saaiH3NwADFdUdxG3TsGsatqCWA7fR1x0Fam67ZVSXkjWlmvlPPGLiC5WSGllcalkyn4yMNZYMwT5xV66b1DXET3SWnv5Db4zfqDU/1WudsYD/0ZhPQNTWhOcRe77l4KNZBjXVDIptbFgXKTYxu5xU+Zj1dD0wuRzrpsBFPE1lzGAMI6op6ezkEJRJqsAlLOUI2zs4CE54nKTw05MM49ODNBmVu0mG3sFBcCrC3QS0NbdlJOM6jsTUKsgnE+vED0ulRcZfrDwHe0avrA5fG7nm6Lrg7cHZ/I9RHMRoBnOLJlaXeertq+bw3sypVp3PpnCWgVphHpguC+fVzEJZjHwitqVlqm/6OTX7sAcd5Tw1HdNc30HvolrzF+ZVPDJfusXS1CRhRjMB+nC+7DFAP2G7DMJb06GIW5E3dcCY2Df3byvabPm6da7rhzrsQw2fOKscxs3UR1BHLEWZR6Me4qL7iKgUdtq1ZNRL2RZutDgBkYoiQO/hob7zxelFd+WzxUWDtXndu8Aulzes9DrhTkGk1nV7Eb/eDfD4G1BLAwQUAAIACAB3fK9ONdvZrWgBAADzAgAAKQAAAHVuaXZlcnNhbC9za2luX2N1c3RvbWl6YXRpb25fc2V0dGluZ3MueG1sjVLbahsxEH3PV4j8gCWNbgtbg67FkIdCE/K89aphiaMtK4WEoo+vNq1x3Lq0mqeZc+YMMzp9fpySfc5lfpq+D2Wa0+dYypQe8vYKoX4/H+bl0xJzLHlzqtxPaZxfdunrvNZaNZchjcMy2hXNW4zC20NKauVUy5hhFEnmqVfIeW4b1oHrwDbMUWL7zW8SP3WXuI+pXFbtN2fonw27lONSdmmMr1s4Z7+Hzjf4uAzj1Hh5K9ga9Ti1OrYGYoRL7ivVACCQ5Y44XKXspCbIY8YxVKMoUECEc9KJSiTl0LLQiabCfCcQk4xRV6mnrRtpbRy1VUJHiG7TvOpsDcFIjBEhBJirXEAwGDU2NA0Naj0gODAgqjaaKEDBBhNY9c4Ly5GiXmBcmTGA8em4p+3en+tU/e91juf8h+DFL7iIrt7aXDBXv39elka+jU/fDkOJ6MuQ4278cB3ubm6uf3nyzb9HxmrUtvFfff0DUEsDBBQAAgAIAHh8r0721Uo2uAwAAIMhAAAXAAAAdW5pdmVyc2FsL3VuaXZlcnNhbC5wbmftmvtfkvcewPFUdldrKzMvLHO5lpO0JZq3LpYQ5bW85IU82NxSwEvIIUVbx83KjNRNM1LnstJMmTklQcCtTdYUKBVIgcxMURBIGZAoeB7onJ3X65zX6/wB58UPz/O8vt/39/K5fb/fz+t5nssRYaHr12xdAwKB1sNhIVEg0HI4CLQMu8oaqNlGLZoCHlY5UaEHQa1cp2mgsDztwPEDIFAbae1iygqgvDoTFp8DAtk8Nl1WbGxjKtBvCzzkwIm/JSskx0tSJxzYY/PH5kEFIOqXHhcds+xDYnfY/XQ6NfPh9Ug7N6vI2K9hsMzt2+zs4VtWpIQs33AZ8+nBnuoaVf0caxehf89efGwsTlhtL9+X+SwQx43mNSlb67kUXhPzh5uVvOClfM0sG0wJWnzzuAM/SrQHJHqZh/qUJAPzD0xO0GFzvEJju/M6oPoN8WRgqocclq0Y6cg9BFRcUNFlrnLYHD8W2eEIlEFOJbLt9rKttzAfAoWetsag7DGDbhQb+5d/MdomUzP2ETcr4LGqbDlw/yBko2koO7iJHLQAC7AAC7AAC7AAC7AAC7AAC7AAC7AAC7AAC7CA/z/gmT/7q/0uE0S5l5toEcz00tDOdTVw33/JzVS17X+DX6pdn2jkwlgKQzsi65LWJgTOv65orjPMpOFvjVBGWCO8kVFllvnF5E2Sgj4uQ589Nv8YbPxB6IVHJ6B63yqZ1CYvhItU5QwPMvwxyIcUzJbkpqlOdLA6RiXjVibZ1M9Cwc4zDcX7JlsX5JPVfJ9i2eoOFb2/i8LY/qQPwhIrX9a0aul5AVLNwuhSQUsCdRrokUR8O1YMlRh1rCWiZqad18p4+6oE2pLmp+pWc/HIhWDDdDj0AZkF6ZB0Y2JG29skLKOG4igoFeENzNo/9mRf8gsTKQfuIBLAUgLnW73dkkOdJsNrwQpQpblilc3s1nPan9dCfszhnCVjZuL5KN8/Vm/ICy2nKzzK683SRK4kB7/9yVawslaiP24b8KbnOPXk6SaR/EK3OE/FkJPIorar+pFYpybK/GPb4MWkj5rsvJj2E6HB+meXv2zu5bO3JohKcZqcyLF6QSlP2lajTHttl5MhanVJlxQaPIR6grjeg2h9SqLzXPIbsQWBriUZDirmJvoU8t/UskkyDsVtdunbVgh/hHebzpVhngXWtt//++/74lpIuKfD6D3Ny2aUoE6u0w3bY3Jmblcwl8JU5mQ2tn/08dUhKXlb/cU4IkWmXpMwnufj2ve8tcClt/rwJufJ9iAl4GifH9e5G67ewl07v25cjRbxUS7BPMTh8oQs6xHPtJJhszQ1BDGjIKAIw4yHTtrJvHDqmq9g2UfGHxYl3T7inMpbSXPP2vGkJXq0gqNK+rVI/8gBmC6rMvSrqxt2fuxzFf37W0IjqI0QAzPkiXTahrqydm5knZA3/YWoNM57NPdzRO1eryEniXiPySdezbo3U8n+Lkeh0geOOas0I7oIVbhr+a1B39MKAUcG1aixc/6400HcmNMEiQ4TUs45HVGH/fpr705wLzFXVLd5W5jewU/lRMfgR4w1obr8xINQ3QPH9iKMMh762WqJGARyukdzm3iqOvSwiYwXlPp9Q5u5S85Buj7xK10mwEgy1B/gYlb2diR/0NVBU0kUV90kBvuyVLxE3I7p30jrSpPcqKgcNSjxCi19atIa9NLXWX882l/SDeBt/LrNyklJMSw7bPxCRwJ06MP33dHRXza8WPt9HmRN5cmq/v6UswXh5TRiYlT0pM6tmq8dz/7W+wWkAeOo25uRF16ODt4urUEJFRi8G2H6TlWMirmglIGX3rKrH+//tx53E7jvwY5CoSAQW/r7t7sU8l8PySdrcSgbhYzfrBDTaeiy1JxhnIRwjiTtzr3stml/mH7wPu5l4IvdOc8D/nbGQYNrjdvNhGoYW7Y1uIYQkR//tfT63u/hRCevFJdo3R528Zr31Dc4EV7+irTXHjlDvImghWy665PB8GCG/nVFuFGXsaSakwYvdUm0n5oN80XYSNUpmghhlrHrliZ9t9xkm0cehqpNaZJFoEU9HxXIQ55/H85tsvFl/ySF+0BwW3rP+JDD6ME295gCnB/CITL1QfNuLwF/2HFcO1+aELrfQcQZpW/4VKbVP/pk/5COQWcAkUrjbUjOHa5C109206SopqWe1iS6lpWmP2sg4Hc8aaYwacmxVOyCLZOcB7gXzoleiEJQjQ3/Ei7fOC+VXxhC05sxGCC6+6IKldRBTrC812MswBRqoBJ5LelMyKVTnTV+kVVj/X0JWAbfGrD78KTWfV5DKWRcex9VLSwtJJFqzEHloXneG7WQWSsb5awH9cw26qamkt0974iKAbYzjVi4sWx5XKIu/0H7wd6olO9En/l+MbxuF2A1gui4qJKjmHw3zN3KLGvOYkcTooy79Sitywrka6Ni6JIXtmbBJQX9NC/EfcoBKlh0ya3nFU067uvf4Hl7eLOVbH2S9A63tdE3qmolGiPiBIrEBZ1oBzn9n7KpN97eF33XRU7wpE+bg1V8hfVZe5OIBDC4Zu+UFuX4TjqnPuSSXphr2I0siELUxD9Dx5pDPUXkLcCD/U0+Pnbv1W+EF1UNZEfQhfGnjKDEU1Qw4NcBmuH5EbfhV3+3DYozTEJZ8Uu952OofBpmXWa7ct63ctB4BdFCaYfLxuNoiqMmF+zJSOjVK1H3TO4ZPom35sDfqSuRP76DW/ACHNEiIqFDyo+suL7PjjBVXxzD0vMpMbwAdf96z+TuR/on4QUPXxzx+HIQx2O33crd8SRCVHonAfmfAvd7yh7cVM6RK7g+73QPAM40RfovH76bpIlpLSnI2F6e8RY4VWJIAXO/7SsawlLC5xbVPAq1CZ1+DI/sKQSmmK1CywLhNA1Z5k0+hRFO+Khz1ewwkyY5N/Ul/qjqQ3Dig0IsBvlODQrLeP6/veYoO1ZWt7QoRW+ZHurce5cOeckC3LhonxhGf323Nh1F0PBjRWizfQarIYqmM8lQY2BQrlmnpH5k+5rtGpU+DkElmlf9OLBzpyP/DDLNczrRtxTmTZDW4AVVzzK+vj4oxo8Sm4ONs6Rm6mgBmd6/i9L9kPngSgW/eo1EfQYsUbcNxbuh/HZ+M5STUXRB/0gBGTuXw6N5uTftgXauuFSBgZhN2DoZ4Q2RdJq3TZJcSMESDfmfS4JMmjWyE0kMUfHgJbeK84cE523LOauiVmILF0SjApmaowkPmP1FNssGY21/7lLjUi444nhVxHM8trfnJgdE0tFoXlvKYvXLtiF1C72u3hwKd405LX0XabiOc9Qqc/CCNR3DiTSF2aye5sVwKmu1eTPZ2JrMGOGySkSb4Zhi5Wy/S/6bnzRYkhQUdU+LdTkhRKt9cFt5pMLFcXLnuPLpYSvMUCBS+ywQXHx+2evZgu3un2yKknUNl9bhTDojpkybZ26HQ2XvAFpkXsQERYdwRFhSLOAEynudRkzZCZexqyx1rmeZrdgu+Cg+IsmHujBmW/gcw66hlPxF3JjHnLmdF8SVXS29QlJPQDuGWHLKyIw+DUs3ufBDs3HpvjuvDw2gzftEFi1/Pnvh5ux1GgHgh+6zPssR9GVYl6W6ljvd81yTeVs5/5CknH/058H17vgBTBFWV6CffqUKH+D4A7INhIKJQ1y6bVnqQBImWmj8p/qe1C46LvKd1cVXoCX3/YBQ0i4D0rAYFf8ZIzfgGwwXOM4jWhO7BrhdkLLUqMLfqXnjAtbiBGTUOUIoJcvlpQnycCveyhfiQNpHPaU0aV+QjNaj9CPA6Il5nweDQL65COZmhSlBsRm7TiHqrrlRX0G/QzyfoN7Hds/26i9k7rl4a9K4oEIatFQW2ranq50xP0mGrrDC/DFYZ/yRyJxBTUcvyJjp1zDKagOQI0IEsYfOUbbzbr+wbSCnx4jOoXi3XRBQYbzCGY75Fbu/6of0+PMzbewYe0hyBgp2r7PFS0K0WooVrvScrcuSSIOELuYESrKR9aNo4sbC08CUy0gbpTO80rh+aqN2/mfi4ixbrtsxPwEpHD5SNjYvrUNio0WCG0qm6dN92AlWnP9Qm6GVLS6eWY0LRixmZ6pgUZV6oDN3LoF/xUVjdMNVHyCK17mFB2qG9N5Fp9yvAz0zoft+aTMw2WIqiku8tbPcqUSILCTipgfuaOqsa/nojlbHZUAzcc1/5/CX1iIL5s/QTXn5y7gT4K43GiGSustErh3WlK1dAhJf0bfmD//f63/76uTmtApz4T4N9okcFtUHHc0fxKz68weD0cPlp5gGrYgfiyTybUyDvmU2GiOdXy/1ndWANxZe1JfOrq0yjQA/HBbSevD0xX8AUEsDBBQAAgAIAHh8r04rC8BtSgAAAGsAAAAbAAAAdW5pdmVyc2FsL3VuaXZlcnNhbC5wbmcueG1ss7GvyM1RKEstKs7Mz7NVMtQzULK34+WyKShKLctMLVeoAIoZ6RlAgJJCJSq3PDOlJAMoZGBujBDMSM1MzyixVbIwMIUL6gPNBABQSwECAAAUAAIACAB3fK9OCZbkDHYEAAAREQAAHQAAAAAAAAABAAAAAAAAAAAAdW5pdmVyc2FsL2NvbW1vbl9tZXNzYWdlcy5sbmdQSwECAAAUAAIACAB3fK9OhvZqvDoDAACQDAAAJwAAAAAAAAABAAAAAACxBAAAdW5pdmVyc2FsL2ZsYXNoX3B1Ymxpc2hpbmdfc2V0dGluZ3MueG1sUEsBAgAAFAACAAgAd3yvTn4dtWa3AgAAUAoAACEAAAAAAAAAAQAAAAAAMAgAAHVuaXZlcnNhbC9mbGFzaF9za2luX3NldHRpbmdzLnhtbFBLAQIAABQAAgAIAHd8r071eJSxDQMAAKELAAAmAAAAAAAAAAEAAAAAACYLAAB1bml2ZXJzYWwvaHRtbF9wdWJsaXNoaW5nX3NldHRpbmdzLnhtbFBLAQIAABQAAgAIAHd8r07+2QZdoAEAAC0GAAAfAAAAAAAAAAEAAAAAAHcOAAB1bml2ZXJzYWwvaHRtbF9za2luX3NldHRpbmdzLmpzUEsBAgAAFAACAAgAd3yvTj08L9HBAAAA5QEAABoAAAAAAAAAAQAAAAAAVBAAAHVuaXZlcnNhbC9pMThuX3ByZXNldHMueG1sUEsBAgAAFAACAAgAd3yvTgzStqxuAAAAbgAAABwAAAAAAAAAAQAAAAAATREAAHVuaXZlcnNhbC9sb2NhbF9zZXR0aW5ncy54bWxQSwECAAAUAAIACABElFdHI7RO+/sCAACwCAAAFAAAAAAAAAABAAAAAAD1EQAAdW5pdmVyc2FsL3BsYXllci54bWxQSwECAAAUAAIACAB3fK9ONdvZrWgBAADzAgAAKQAAAAAAAAABAAAAAAAiFQAAdW5pdmVyc2FsL3NraW5fY3VzdG9taXphdGlvbl9zZXR0aW5ncy54bWxQSwECAAAUAAIACAB4fK9O9tVKNrgMAACDIQAAFwAAAAAAAAAAAAAAAADRFgAAdW5pdmVyc2FsL3VuaXZlcnNhbC5wbmdQSwECAAAUAAIACAB4fK9OKwvAbUoAAABrAAAAGwAAAAAAAAABAAAAAAC+IwAAdW5pdmVyc2FsL3VuaXZlcnNhbC5wbmcueG1sUEsFBgAAAAALAAsASQMAAEEkAAAAAA=="/>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heme/theme1.xml><?xml version="1.0" encoding="utf-8"?>
<a:theme xmlns:a="http://schemas.openxmlformats.org/drawingml/2006/main" name="Office Theme">
  <a:themeElements>
    <a:clrScheme name="自定义 3">
      <a:dk1>
        <a:sysClr val="windowText" lastClr="000000"/>
      </a:dk1>
      <a:lt1>
        <a:sysClr val="window" lastClr="FFFFFF"/>
      </a:lt1>
      <a:dk2>
        <a:srgbClr val="323232"/>
      </a:dk2>
      <a:lt2>
        <a:srgbClr val="E3DED1"/>
      </a:lt2>
      <a:accent1>
        <a:srgbClr val="C00000"/>
      </a:accent1>
      <a:accent2>
        <a:srgbClr val="C00000"/>
      </a:accent2>
      <a:accent3>
        <a:srgbClr val="C00000"/>
      </a:accent3>
      <a:accent4>
        <a:srgbClr val="C00000"/>
      </a:accent4>
      <a:accent5>
        <a:srgbClr val="C00000"/>
      </a:accent5>
      <a:accent6>
        <a:srgbClr val="C00000"/>
      </a:accent6>
      <a:hlink>
        <a:srgbClr val="C00000"/>
      </a:hlink>
      <a:folHlink>
        <a:srgbClr val="C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386</TotalTime>
  <Words>2566</Words>
  <Application>Microsoft Office PowerPoint</Application>
  <PresentationFormat>全屏显示(16:9)</PresentationFormat>
  <Paragraphs>231</Paragraphs>
  <Slides>30</Slides>
  <Notes>29</Notes>
  <HiddenSlides>0</HiddenSlides>
  <MMClips>1</MMClips>
  <ScaleCrop>false</ScaleCrop>
  <HeadingPairs>
    <vt:vector size="4" baseType="variant">
      <vt:variant>
        <vt:lpstr>主题</vt:lpstr>
      </vt:variant>
      <vt:variant>
        <vt:i4>1</vt:i4>
      </vt:variant>
      <vt:variant>
        <vt:lpstr>幻灯片标题</vt:lpstr>
      </vt:variant>
      <vt:variant>
        <vt:i4>30</vt:i4>
      </vt:variant>
    </vt:vector>
  </HeadingPairs>
  <TitlesOfParts>
    <vt:vector size="31" baseType="lpstr">
      <vt:lpstr>Office Theme</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392</dc:title>
  <dc:creator>COMPUTER</dc:creator>
  <cp:lastModifiedBy>Windows User</cp:lastModifiedBy>
  <cp:revision>725</cp:revision>
  <dcterms:created xsi:type="dcterms:W3CDTF">2006-08-16T00:00:00Z</dcterms:created>
  <dcterms:modified xsi:type="dcterms:W3CDTF">2019-10-31T06:39:47Z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2052-11.1.0.8612</vt:lpwstr>
  </property>
</Properties>
</file>