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3" r:id="rId3"/>
    <p:sldId id="264" r:id="rId4"/>
    <p:sldId id="257" r:id="rId5"/>
    <p:sldId id="265" r:id="rId6"/>
    <p:sldId id="266" r:id="rId7"/>
    <p:sldId id="258" r:id="rId8"/>
    <p:sldId id="268" r:id="rId9"/>
    <p:sldId id="259" r:id="rId10"/>
    <p:sldId id="260" r:id="rId11"/>
    <p:sldId id="267" r:id="rId12"/>
    <p:sldId id="261" r:id="rId13"/>
    <p:sldId id="262" r:id="rId14"/>
    <p:sldId id="269" r:id="rId15"/>
    <p:sldId id="272" r:id="rId16"/>
    <p:sldId id="274" r:id="rId17"/>
    <p:sldId id="273" r:id="rId18"/>
    <p:sldId id="276" r:id="rId19"/>
    <p:sldId id="275" r:id="rId20"/>
    <p:sldId id="278" r:id="rId21"/>
    <p:sldId id="277" r:id="rId22"/>
    <p:sldId id="279" r:id="rId23"/>
    <p:sldId id="280" r:id="rId24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6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12E"/>
    <a:srgbClr val="24922E"/>
    <a:srgbClr val="FBFBFB"/>
    <a:srgbClr val="00822F"/>
    <a:srgbClr val="FFC000"/>
    <a:srgbClr val="5AB52B"/>
    <a:srgbClr val="68A82F"/>
    <a:srgbClr val="FFE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12" autoAdjust="0"/>
  </p:normalViewPr>
  <p:slideViewPr>
    <p:cSldViewPr snapToGrid="0" showGuides="1">
      <p:cViewPr varScale="1">
        <p:scale>
          <a:sx n="79" d="100"/>
          <a:sy n="79" d="100"/>
        </p:scale>
        <p:origin x="920" y="36"/>
      </p:cViewPr>
      <p:guideLst>
        <p:guide orient="horz" pos="1620"/>
        <p:guide pos="26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altLang="zh-CN"/>
              <a:t>wenku188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6B819-DBCF-40DB-AF79-B8FC421A4E6C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altLang="zh-CN"/>
              <a:t>wenku188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F81E0-0193-45C0-BBAF-FDC9414E3B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5407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14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73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16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925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785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12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24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674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62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00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06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0082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5673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23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79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51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957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9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77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94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276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114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0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4027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36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9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267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16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94F201D-AADE-4A1E-8D73-869C1790D2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7"/>
          <a:stretch/>
        </p:blipFill>
        <p:spPr>
          <a:xfrm>
            <a:off x="-1" y="316"/>
            <a:ext cx="9144001" cy="51431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D0CE685-6A48-41D4-B36A-D09CCFCDCE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"/>
          <a:stretch/>
        </p:blipFill>
        <p:spPr>
          <a:xfrm>
            <a:off x="251435" y="3268252"/>
            <a:ext cx="8892565" cy="18203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40F221D-DC68-485B-8530-10CBA20A66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390" y="0"/>
            <a:ext cx="1307610" cy="122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3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37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366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38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02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139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D43BE-689E-477E-97B5-EAFB327949B2}" type="datetimeFigureOut">
              <a:rPr lang="zh-CN" altLang="en-US" smtClean="0"/>
              <a:pPr/>
              <a:t>2019/10/16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7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7.png"/><Relationship Id="rId3" Type="http://schemas.openxmlformats.org/officeDocument/2006/relationships/tags" Target="../tags/tag3.xml"/><Relationship Id="rId21" Type="http://schemas.openxmlformats.org/officeDocument/2006/relationships/image" Target="../media/image10.png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microsoft.com/office/2007/relationships/hdphoto" Target="../media/hdphoto1.wdp"/><Relationship Id="rId20" Type="http://schemas.openxmlformats.org/officeDocument/2006/relationships/image" Target="../media/image9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tags" Target="../tags/tag10.xml"/><Relationship Id="rId19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jpeg"/><Relationship Id="rId22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0.xml"/><Relationship Id="rId7" Type="http://schemas.microsoft.com/office/2007/relationships/hdphoto" Target="../media/hdphoto3.wdp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20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16.png"/><Relationship Id="rId4" Type="http://schemas.openxmlformats.org/officeDocument/2006/relationships/image" Target="../media/image4.jpe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image" Target="../media/image20.png"/><Relationship Id="rId1" Type="http://schemas.openxmlformats.org/officeDocument/2006/relationships/themeOverride" Target="../theme/themeOverride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notesSlide" Target="../notesSlides/notesSlide12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tags" Target="../tags/tag54.xml"/><Relationship Id="rId3" Type="http://schemas.openxmlformats.org/officeDocument/2006/relationships/tags" Target="../tags/tag39.xml"/><Relationship Id="rId21" Type="http://schemas.openxmlformats.org/officeDocument/2006/relationships/tags" Target="../tags/tag57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20" Type="http://schemas.openxmlformats.org/officeDocument/2006/relationships/tags" Target="../tags/tag56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image" Target="../media/image20.png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notesSlide" Target="../notesSlides/notesSlide13.xml"/><Relationship Id="rId10" Type="http://schemas.openxmlformats.org/officeDocument/2006/relationships/tags" Target="../tags/tag46.xml"/><Relationship Id="rId19" Type="http://schemas.openxmlformats.org/officeDocument/2006/relationships/tags" Target="../tags/tag55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image" Target="../media/image43.png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image" Target="../media/image20.png"/><Relationship Id="rId2" Type="http://schemas.openxmlformats.org/officeDocument/2006/relationships/tags" Target="../tags/tag58.xml"/><Relationship Id="rId16" Type="http://schemas.openxmlformats.org/officeDocument/2006/relationships/image" Target="../media/image46.png"/><Relationship Id="rId1" Type="http://schemas.openxmlformats.org/officeDocument/2006/relationships/themeOverride" Target="../theme/themeOverride14.xml"/><Relationship Id="rId6" Type="http://schemas.openxmlformats.org/officeDocument/2006/relationships/tags" Target="../tags/tag62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61.xml"/><Relationship Id="rId15" Type="http://schemas.openxmlformats.org/officeDocument/2006/relationships/image" Target="../media/image45.png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68.xml"/><Relationship Id="rId7" Type="http://schemas.openxmlformats.org/officeDocument/2006/relationships/image" Target="../media/image20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9.xml"/><Relationship Id="rId9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image" Target="../media/image4.jpeg"/><Relationship Id="rId18" Type="http://schemas.openxmlformats.org/officeDocument/2006/relationships/image" Target="../media/image8.png"/><Relationship Id="rId3" Type="http://schemas.openxmlformats.org/officeDocument/2006/relationships/tags" Target="../tags/tag73.xml"/><Relationship Id="rId21" Type="http://schemas.microsoft.com/office/2007/relationships/hdphoto" Target="../media/hdphoto2.wdp"/><Relationship Id="rId7" Type="http://schemas.openxmlformats.org/officeDocument/2006/relationships/tags" Target="../tags/tag77.xml"/><Relationship Id="rId12" Type="http://schemas.openxmlformats.org/officeDocument/2006/relationships/notesSlide" Target="../notesSlides/notesSlide23.xml"/><Relationship Id="rId17" Type="http://schemas.openxmlformats.org/officeDocument/2006/relationships/image" Target="../media/image7.png"/><Relationship Id="rId2" Type="http://schemas.openxmlformats.org/officeDocument/2006/relationships/tags" Target="../tags/tag7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15" Type="http://schemas.microsoft.com/office/2007/relationships/hdphoto" Target="../media/hdphoto1.wdp"/><Relationship Id="rId10" Type="http://schemas.openxmlformats.org/officeDocument/2006/relationships/tags" Target="../tags/tag80.xml"/><Relationship Id="rId19" Type="http://schemas.openxmlformats.org/officeDocument/2006/relationships/image" Target="../media/image9.png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16.png"/><Relationship Id="rId4" Type="http://schemas.openxmlformats.org/officeDocument/2006/relationships/image" Target="../media/image4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16.png"/><Relationship Id="rId4" Type="http://schemas.openxmlformats.org/officeDocument/2006/relationships/image" Target="../media/image4.jpe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20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_图片 61">
            <a:extLst>
              <a:ext uri="{FF2B5EF4-FFF2-40B4-BE49-F238E27FC236}">
                <a16:creationId xmlns:a16="http://schemas.microsoft.com/office/drawing/2014/main" id="{7E815BFB-C2FA-4036-A03B-A02347D87A2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48" name="PA_图片 47">
            <a:extLst>
              <a:ext uri="{FF2B5EF4-FFF2-40B4-BE49-F238E27FC236}">
                <a16:creationId xmlns:a16="http://schemas.microsoft.com/office/drawing/2014/main" id="{C5DDE6DE-3010-496C-A5E7-2C5833115F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21"/>
          <a:stretch/>
        </p:blipFill>
        <p:spPr>
          <a:xfrm>
            <a:off x="0" y="2931886"/>
            <a:ext cx="9144000" cy="2270578"/>
          </a:xfrm>
          <a:prstGeom prst="rect">
            <a:avLst/>
          </a:prstGeom>
        </p:spPr>
      </p:pic>
      <p:pic>
        <p:nvPicPr>
          <p:cNvPr id="32" name="PA_图片 31">
            <a:extLst>
              <a:ext uri="{FF2B5EF4-FFF2-40B4-BE49-F238E27FC236}">
                <a16:creationId xmlns:a16="http://schemas.microsoft.com/office/drawing/2014/main" id="{FF96948F-2F28-4B72-9C0F-C010029D9D2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549" y="1221909"/>
            <a:ext cx="2277235" cy="3419954"/>
          </a:xfrm>
          <a:prstGeom prst="rect">
            <a:avLst/>
          </a:prstGeom>
        </p:spPr>
      </p:pic>
      <p:pic>
        <p:nvPicPr>
          <p:cNvPr id="35" name="PA_图片 34">
            <a:extLst>
              <a:ext uri="{FF2B5EF4-FFF2-40B4-BE49-F238E27FC236}">
                <a16:creationId xmlns:a16="http://schemas.microsoft.com/office/drawing/2014/main" id="{422E2826-7D55-4F39-9988-170328DE5E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80" y="125388"/>
            <a:ext cx="1262063" cy="1152525"/>
          </a:xfrm>
          <a:prstGeom prst="rect">
            <a:avLst/>
          </a:prstGeom>
        </p:spPr>
      </p:pic>
      <p:pic>
        <p:nvPicPr>
          <p:cNvPr id="56" name="PA_图片 55">
            <a:extLst>
              <a:ext uri="{FF2B5EF4-FFF2-40B4-BE49-F238E27FC236}">
                <a16:creationId xmlns:a16="http://schemas.microsoft.com/office/drawing/2014/main" id="{55BC069C-47E7-4B8C-9B2F-F1144F4F851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0732" y="2182621"/>
            <a:ext cx="1702371" cy="2178230"/>
          </a:xfrm>
          <a:prstGeom prst="rect">
            <a:avLst/>
          </a:prstGeom>
        </p:spPr>
      </p:pic>
      <p:pic>
        <p:nvPicPr>
          <p:cNvPr id="30" name="PA_图片 29">
            <a:extLst>
              <a:ext uri="{FF2B5EF4-FFF2-40B4-BE49-F238E27FC236}">
                <a16:creationId xmlns:a16="http://schemas.microsoft.com/office/drawing/2014/main" id="{729BE23B-1AA8-4F41-AEEE-80362FBC622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0864" y="3404944"/>
            <a:ext cx="2311550" cy="1793444"/>
          </a:xfrm>
          <a:prstGeom prst="rect">
            <a:avLst/>
          </a:prstGeom>
        </p:spPr>
      </p:pic>
      <p:pic>
        <p:nvPicPr>
          <p:cNvPr id="64" name="PA_图片 63">
            <a:extLst>
              <a:ext uri="{FF2B5EF4-FFF2-40B4-BE49-F238E27FC236}">
                <a16:creationId xmlns:a16="http://schemas.microsoft.com/office/drawing/2014/main" id="{DFE67757-67E4-4C6D-BF0C-8A9B8107531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6021" b="84220" l="56958" r="79207">
                        <a14:foregroundMark x1="65615" y1="37564" x2="73625" y2="36192"/>
                        <a14:foregroundMark x1="58010" y1="47684" x2="58738" y2="59691"/>
                        <a14:foregroundMark x1="62460" y1="48885" x2="72573" y2="43911"/>
                        <a14:foregroundMark x1="65129" y1="42710" x2="70874" y2="82676"/>
                        <a14:foregroundMark x1="70874" y1="82676" x2="70955" y2="83019"/>
                        <a14:foregroundMark x1="69903" y1="39623" x2="68447" y2="70326"/>
                        <a14:foregroundMark x1="68447" y1="70326" x2="66181" y2="82847"/>
                        <a14:foregroundMark x1="74838" y1="48199" x2="76214" y2="79931"/>
                        <a14:foregroundMark x1="74029" y1="63808" x2="72492" y2="78388"/>
                        <a14:foregroundMark x1="73301" y1="80617" x2="64078" y2="82847"/>
                        <a14:foregroundMark x1="64078" y1="82847" x2="58172" y2="68439"/>
                        <a14:foregroundMark x1="58172" y1="68439" x2="56958" y2="49571"/>
                        <a14:foregroundMark x1="56958" y1="49571" x2="57120" y2="48370"/>
                        <a14:foregroundMark x1="57686" y1="53173" x2="63430" y2="73413"/>
                        <a14:foregroundMark x1="59223" y1="52487" x2="66019" y2="80274"/>
                        <a14:foregroundMark x1="56958" y1="58491" x2="57443" y2="61407"/>
                        <a14:foregroundMark x1="59142" y1="48885" x2="74191" y2="39794"/>
                        <a14:foregroundMark x1="63430" y1="44254" x2="70955" y2="39794"/>
                        <a14:foregroundMark x1="65534" y1="40652" x2="66828" y2="42367"/>
                        <a14:foregroundMark x1="64159" y1="52144" x2="67880" y2="70497"/>
                        <a14:foregroundMark x1="67880" y1="70497" x2="67961" y2="71355"/>
                        <a14:foregroundMark x1="70631" y1="49228" x2="68123" y2="67410"/>
                        <a14:foregroundMark x1="68123" y1="67410" x2="68123" y2="67581"/>
                        <a14:foregroundMark x1="72411" y1="48714" x2="72411" y2="71355"/>
                        <a14:foregroundMark x1="71117" y1="47513" x2="73706" y2="46141"/>
                        <a14:foregroundMark x1="73867" y1="52487" x2="76133" y2="52830"/>
                        <a14:foregroundMark x1="76699" y1="60206" x2="77994" y2="72727"/>
                        <a14:foregroundMark x1="78964" y1="67753" x2="79288" y2="72041"/>
                        <a14:foregroundMark x1="75000" y1="75472" x2="71602" y2="79931"/>
                        <a14:foregroundMark x1="64320" y1="79074" x2="61974" y2="82676"/>
                        <a14:foregroundMark x1="68366" y1="84220" x2="70227" y2="83019"/>
                        <a14:foregroundMark x1="64482" y1="66038" x2="66828" y2="73242"/>
                        <a14:foregroundMark x1="62864" y1="55575" x2="64887" y2="62779"/>
                        <a14:foregroundMark x1="62783" y1="50257" x2="63673" y2="59005"/>
                        <a14:foregroundMark x1="60437" y1="54031" x2="65777" y2="54717"/>
                        <a14:foregroundMark x1="62217" y1="57118" x2="63511" y2="63808"/>
                        <a14:foregroundMark x1="72168" y1="62264" x2="71521" y2="77530"/>
                        <a14:foregroundMark x1="70955" y1="60034" x2="70712" y2="70326"/>
                        <a14:backgroundMark x1="58252" y1="35849" x2="59871" y2="34477"/>
                        <a14:backgroundMark x1="55987" y1="36707" x2="59385" y2="36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45" t="34378" r="19533" b="14801"/>
          <a:stretch/>
        </p:blipFill>
        <p:spPr>
          <a:xfrm>
            <a:off x="4508667" y="1512548"/>
            <a:ext cx="1211945" cy="1184703"/>
          </a:xfrm>
          <a:prstGeom prst="rect">
            <a:avLst/>
          </a:prstGeom>
        </p:spPr>
      </p:pic>
      <p:sp>
        <p:nvSpPr>
          <p:cNvPr id="65" name="PA_矩形 64">
            <a:extLst>
              <a:ext uri="{FF2B5EF4-FFF2-40B4-BE49-F238E27FC236}">
                <a16:creationId xmlns:a16="http://schemas.microsoft.com/office/drawing/2014/main" id="{5CA58AB6-4A28-43E8-8759-D11D4DF0FF0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563327" y="2830791"/>
            <a:ext cx="4017346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学院街小学禁毒教育主题班会</a:t>
            </a:r>
          </a:p>
        </p:txBody>
      </p:sp>
      <p:sp>
        <p:nvSpPr>
          <p:cNvPr id="66" name="PA_任意多边形 206">
            <a:extLst>
              <a:ext uri="{FF2B5EF4-FFF2-40B4-BE49-F238E27FC236}">
                <a16:creationId xmlns:a16="http://schemas.microsoft.com/office/drawing/2014/main" id="{B69A02CF-359C-43A2-AF37-A87238708770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6364643" y="640396"/>
            <a:ext cx="950571" cy="504383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67" name="PA_任意多边形 206">
            <a:extLst>
              <a:ext uri="{FF2B5EF4-FFF2-40B4-BE49-F238E27FC236}">
                <a16:creationId xmlns:a16="http://schemas.microsoft.com/office/drawing/2014/main" id="{01A559A8-6F7E-4237-92EE-4D78D9288D83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5848545" y="409114"/>
            <a:ext cx="586415" cy="311158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53E960-3A38-4EAD-8BE6-1D508D7F47BD}"/>
              </a:ext>
            </a:extLst>
          </p:cNvPr>
          <p:cNvSpPr txBox="1"/>
          <p:nvPr/>
        </p:nvSpPr>
        <p:spPr>
          <a:xfrm>
            <a:off x="1934750" y="541756"/>
            <a:ext cx="38419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219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珍爱生命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9C51B9-7FB4-407B-8FFC-0A7CD15F2D49}"/>
              </a:ext>
            </a:extLst>
          </p:cNvPr>
          <p:cNvSpPr txBox="1"/>
          <p:nvPr/>
        </p:nvSpPr>
        <p:spPr>
          <a:xfrm>
            <a:off x="2563327" y="1553082"/>
            <a:ext cx="2176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远离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6112EE-03F0-4ABA-A3A6-B7B7446E2244}"/>
              </a:ext>
            </a:extLst>
          </p:cNvPr>
          <p:cNvSpPr txBox="1"/>
          <p:nvPr/>
        </p:nvSpPr>
        <p:spPr>
          <a:xfrm>
            <a:off x="5311883" y="1553082"/>
            <a:ext cx="1521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品</a:t>
            </a: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"/>
    </mc:Choice>
    <mc:Fallback xmlns="">
      <p:transition spd="slow" advTm="6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75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25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75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25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97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7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77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8" accel="100000" fill="hold">
                                          <p:stCondLst>
                                            <p:cond delay="87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2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吸毒的表现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2C98F1C-B7E0-4F2C-BEED-515352C2871C}"/>
              </a:ext>
            </a:extLst>
          </p:cNvPr>
          <p:cNvGrpSpPr/>
          <p:nvPr/>
        </p:nvGrpSpPr>
        <p:grpSpPr>
          <a:xfrm>
            <a:off x="1023299" y="1789303"/>
            <a:ext cx="2198851" cy="2205648"/>
            <a:chOff x="1573285" y="1518764"/>
            <a:chExt cx="3211503" cy="322143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60651F2-D695-46AF-9BA7-1CA67E62C602}"/>
                </a:ext>
              </a:extLst>
            </p:cNvPr>
            <p:cNvGrpSpPr/>
            <p:nvPr/>
          </p:nvGrpSpPr>
          <p:grpSpPr>
            <a:xfrm>
              <a:off x="1573285" y="1518764"/>
              <a:ext cx="3211503" cy="3221430"/>
              <a:chOff x="1573285" y="1518764"/>
              <a:chExt cx="3211503" cy="3221430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85904B05-7067-4402-A269-01893D4B20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73285" y="1518764"/>
                <a:ext cx="3211503" cy="3221430"/>
              </a:xfrm>
              <a:prstGeom prst="rect">
                <a:avLst/>
              </a:prstGeom>
            </p:spPr>
          </p:pic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2CB9C0B2-6432-4E0B-8BDA-1598650673B0}"/>
                  </a:ext>
                </a:extLst>
              </p:cNvPr>
              <p:cNvSpPr/>
              <p:nvPr/>
            </p:nvSpPr>
            <p:spPr>
              <a:xfrm>
                <a:off x="1804133" y="1754576"/>
                <a:ext cx="2749807" cy="27498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4" descr="lhh_4">
              <a:extLst>
                <a:ext uri="{FF2B5EF4-FFF2-40B4-BE49-F238E27FC236}">
                  <a16:creationId xmlns:a16="http://schemas.microsoft.com/office/drawing/2014/main" id="{FC971465-FFAF-4D6F-AA05-78F578F87F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8543" b="90486" l="3429" r="46857">
                          <a14:foregroundMark x1="20429" y1="28543" x2="23857" y2="30364"/>
                          <a14:foregroundMark x1="44857" y1="63563" x2="44714" y2="70850"/>
                          <a14:foregroundMark x1="44714" y1="70850" x2="44571" y2="71255"/>
                          <a14:foregroundMark x1="29429" y1="85830" x2="29000" y2="85425"/>
                          <a14:foregroundMark x1="3429" y1="67409" x2="6714" y2="74494"/>
                          <a14:foregroundMark x1="6714" y1="74494" x2="6714" y2="74696"/>
                          <a14:foregroundMark x1="46857" y1="63563" x2="46571" y2="649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34" t="24648" r="52287" b="1911"/>
            <a:stretch/>
          </p:blipFill>
          <p:spPr bwMode="auto">
            <a:xfrm>
              <a:off x="1915814" y="1740055"/>
              <a:ext cx="2481944" cy="2778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DC986A-C7FC-4396-9590-71C577CCD551}"/>
              </a:ext>
            </a:extLst>
          </p:cNvPr>
          <p:cNvGrpSpPr/>
          <p:nvPr/>
        </p:nvGrpSpPr>
        <p:grpSpPr>
          <a:xfrm>
            <a:off x="3720277" y="1789303"/>
            <a:ext cx="2198851" cy="2205648"/>
            <a:chOff x="5145191" y="1533285"/>
            <a:chExt cx="3211503" cy="322143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B20C226-D106-4E86-A202-0225C7497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191" y="1533285"/>
              <a:ext cx="3211503" cy="3221430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C76E026-A4F8-4549-A27A-176603F2BBEB}"/>
                </a:ext>
              </a:extLst>
            </p:cNvPr>
            <p:cNvSpPr/>
            <p:nvPr/>
          </p:nvSpPr>
          <p:spPr>
            <a:xfrm>
              <a:off x="5376039" y="1769097"/>
              <a:ext cx="2749807" cy="27498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4" descr="lhh_4">
              <a:extLst>
                <a:ext uri="{FF2B5EF4-FFF2-40B4-BE49-F238E27FC236}">
                  <a16:creationId xmlns:a16="http://schemas.microsoft.com/office/drawing/2014/main" id="{A8DA5941-B41D-48FF-970A-4B075ED8775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061" b="69231" l="53429" r="98000">
                          <a14:foregroundMark x1="78571" y1="6073" x2="82714" y2="5263"/>
                          <a14:foregroundMark x1="53714" y1="34818" x2="53429" y2="46964"/>
                          <a14:foregroundMark x1="95571" y1="35425" x2="95571" y2="44534"/>
                          <a14:foregroundMark x1="75429" y1="65789" x2="81571" y2="69231"/>
                          <a14:foregroundMark x1="60286" y1="33806" x2="68571" y2="29555"/>
                          <a14:foregroundMark x1="96857" y1="46761" x2="98000" y2="46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7" b="26552"/>
            <a:stretch/>
          </p:blipFill>
          <p:spPr bwMode="auto">
            <a:xfrm>
              <a:off x="5449797" y="1815937"/>
              <a:ext cx="2384213" cy="262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5453A3-A098-44A1-9C18-D7004B8D107C}"/>
              </a:ext>
            </a:extLst>
          </p:cNvPr>
          <p:cNvGrpSpPr/>
          <p:nvPr/>
        </p:nvGrpSpPr>
        <p:grpSpPr>
          <a:xfrm>
            <a:off x="6417254" y="1789303"/>
            <a:ext cx="2198851" cy="2205648"/>
            <a:chOff x="5145191" y="1533285"/>
            <a:chExt cx="3211503" cy="322143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BCEC1861-37E5-4C69-BBA7-298A8EE74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191" y="1533285"/>
              <a:ext cx="3211503" cy="3221430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9D745EB-878D-4EFD-BD6A-CEA7C7CD5FA2}"/>
                </a:ext>
              </a:extLst>
            </p:cNvPr>
            <p:cNvSpPr/>
            <p:nvPr/>
          </p:nvSpPr>
          <p:spPr>
            <a:xfrm>
              <a:off x="5376039" y="1769097"/>
              <a:ext cx="2749807" cy="27498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Picture 4" descr="lhh_4">
              <a:extLst>
                <a:ext uri="{FF2B5EF4-FFF2-40B4-BE49-F238E27FC236}">
                  <a16:creationId xmlns:a16="http://schemas.microsoft.com/office/drawing/2014/main" id="{D8F39FB7-6C40-459C-B284-93A71E68D9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061" b="69231" l="53429" r="98000">
                          <a14:foregroundMark x1="78571" y1="6073" x2="82714" y2="5263"/>
                          <a14:foregroundMark x1="53714" y1="34818" x2="53429" y2="46964"/>
                          <a14:foregroundMark x1="95571" y1="35425" x2="95571" y2="44534"/>
                          <a14:foregroundMark x1="75429" y1="65789" x2="81571" y2="69231"/>
                          <a14:foregroundMark x1="60286" y1="33806" x2="68571" y2="29555"/>
                          <a14:foregroundMark x1="96857" y1="46761" x2="98000" y2="46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7" b="26552"/>
            <a:stretch/>
          </p:blipFill>
          <p:spPr bwMode="auto">
            <a:xfrm>
              <a:off x="5449797" y="1815937"/>
              <a:ext cx="2384213" cy="262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D1F7115-F8C8-413C-A74A-C46865497C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13" y="383576"/>
            <a:ext cx="1074030" cy="105547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C6F3368-E7A6-4AE8-9BA1-85ABFF7F4A2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031" y="1007391"/>
            <a:ext cx="465303" cy="45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6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5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id="{C845C104-28F4-4638-8CC9-058C8EBBBFDA}"/>
                </a:ext>
              </a:extLst>
            </p:cNvPr>
            <p:cNvSpPr txBox="1"/>
            <p:nvPr/>
          </p:nvSpPr>
          <p:spPr>
            <a:xfrm>
              <a:off x="3252751" y="1503048"/>
              <a:ext cx="2489009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吸毒的危害</a:t>
              </a: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4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对个人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E535369-6148-413F-ADE4-080E1F31FAEB}"/>
              </a:ext>
            </a:extLst>
          </p:cNvPr>
          <p:cNvGrpSpPr/>
          <p:nvPr/>
        </p:nvGrpSpPr>
        <p:grpSpPr>
          <a:xfrm>
            <a:off x="1336944" y="2796448"/>
            <a:ext cx="1688822" cy="1336872"/>
            <a:chOff x="2663032" y="1231228"/>
            <a:chExt cx="1473993" cy="1166813"/>
          </a:xfrm>
        </p:grpSpPr>
        <p:sp>
          <p:nvSpPr>
            <p:cNvPr id="28" name="MH_Other_1">
              <a:extLst>
                <a:ext uri="{FF2B5EF4-FFF2-40B4-BE49-F238E27FC236}">
                  <a16:creationId xmlns:a16="http://schemas.microsoft.com/office/drawing/2014/main" id="{EFBBB558-4A5B-4B08-9CDE-0B0338911021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rot="21074577">
              <a:off x="2882106" y="1297904"/>
              <a:ext cx="1191816" cy="1095375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id="{9246D18E-7CCB-4F99-9BD4-8607401E440A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rot="21074577">
              <a:off x="2847578" y="1260994"/>
              <a:ext cx="1232297" cy="1137047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神经失常</a:t>
              </a:r>
            </a:p>
          </p:txBody>
        </p:sp>
        <p:sp>
          <p:nvSpPr>
            <p:cNvPr id="30" name="MH_Other_2">
              <a:extLst>
                <a:ext uri="{FF2B5EF4-FFF2-40B4-BE49-F238E27FC236}">
                  <a16:creationId xmlns:a16="http://schemas.microsoft.com/office/drawing/2014/main" id="{319CB923-BACB-4420-AD1F-5222BA39336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rot="14260875">
              <a:off x="3770313" y="1877738"/>
              <a:ext cx="133350" cy="600075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Other_3">
              <a:extLst>
                <a:ext uri="{FF2B5EF4-FFF2-40B4-BE49-F238E27FC236}">
                  <a16:creationId xmlns:a16="http://schemas.microsoft.com/office/drawing/2014/main" id="{8942CCDE-6FA1-4F6F-9CFC-CA08A9FDB010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rot="18900000">
              <a:off x="2663032" y="1377675"/>
              <a:ext cx="516731" cy="125016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Other_4">
              <a:extLst>
                <a:ext uri="{FF2B5EF4-FFF2-40B4-BE49-F238E27FC236}">
                  <a16:creationId xmlns:a16="http://schemas.microsoft.com/office/drawing/2014/main" id="{037F72DA-D791-4274-90DA-83F86DB544D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rot="1741600">
              <a:off x="3567906" y="1231228"/>
              <a:ext cx="538163" cy="11906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DBED74-38B7-40B2-B5AE-7FFF2E34056C}"/>
              </a:ext>
            </a:extLst>
          </p:cNvPr>
          <p:cNvGrpSpPr/>
          <p:nvPr/>
        </p:nvGrpSpPr>
        <p:grpSpPr>
          <a:xfrm>
            <a:off x="2700508" y="1173880"/>
            <a:ext cx="1690187" cy="1338235"/>
            <a:chOff x="4543028" y="1531266"/>
            <a:chExt cx="1475184" cy="1168003"/>
          </a:xfrm>
        </p:grpSpPr>
        <p:sp>
          <p:nvSpPr>
            <p:cNvPr id="34" name="MH_Other_5">
              <a:extLst>
                <a:ext uri="{FF2B5EF4-FFF2-40B4-BE49-F238E27FC236}">
                  <a16:creationId xmlns:a16="http://schemas.microsoft.com/office/drawing/2014/main" id="{018B1299-28F9-4BE8-88D9-B7FF7BF01570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21074577">
              <a:off x="4763294" y="1597942"/>
              <a:ext cx="1190625" cy="1096565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2">
              <a:extLst>
                <a:ext uri="{FF2B5EF4-FFF2-40B4-BE49-F238E27FC236}">
                  <a16:creationId xmlns:a16="http://schemas.microsoft.com/office/drawing/2014/main" id="{45CA3FFA-D782-4AA8-89F5-DF6044D79CA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rot="21074577">
              <a:off x="4727576" y="1561031"/>
              <a:ext cx="1232297" cy="1138238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摧毁健康</a:t>
              </a:r>
            </a:p>
          </p:txBody>
        </p:sp>
        <p:sp>
          <p:nvSpPr>
            <p:cNvPr id="36" name="MH_Other_6">
              <a:extLst>
                <a:ext uri="{FF2B5EF4-FFF2-40B4-BE49-F238E27FC236}">
                  <a16:creationId xmlns:a16="http://schemas.microsoft.com/office/drawing/2014/main" id="{2277AC1E-BCE3-49E2-B6D8-A89F1A40C80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rot="14260875">
              <a:off x="5650905" y="2177180"/>
              <a:ext cx="133350" cy="601265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MH_Other_7">
              <a:extLst>
                <a:ext uri="{FF2B5EF4-FFF2-40B4-BE49-F238E27FC236}">
                  <a16:creationId xmlns:a16="http://schemas.microsoft.com/office/drawing/2014/main" id="{69E77AD4-5AA8-499F-B45B-23BB849D64AD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rot="18900000">
              <a:off x="4543028" y="1678904"/>
              <a:ext cx="517922" cy="12382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Other_8">
              <a:extLst>
                <a:ext uri="{FF2B5EF4-FFF2-40B4-BE49-F238E27FC236}">
                  <a16:creationId xmlns:a16="http://schemas.microsoft.com/office/drawing/2014/main" id="{B5B8B621-D70D-4C9F-9676-4F1AC7DEF37B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rot="1741600">
              <a:off x="5449094" y="1531266"/>
              <a:ext cx="536972" cy="12025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CAFBC55-CBF2-4D35-AC6C-D85819FCABAB}"/>
              </a:ext>
            </a:extLst>
          </p:cNvPr>
          <p:cNvGrpSpPr/>
          <p:nvPr/>
        </p:nvGrpSpPr>
        <p:grpSpPr>
          <a:xfrm>
            <a:off x="5430021" y="1173880"/>
            <a:ext cx="1690187" cy="1336872"/>
            <a:chOff x="6377782" y="1007391"/>
            <a:chExt cx="1475184" cy="1166813"/>
          </a:xfrm>
        </p:grpSpPr>
        <p:sp>
          <p:nvSpPr>
            <p:cNvPr id="40" name="MH_Other_9">
              <a:extLst>
                <a:ext uri="{FF2B5EF4-FFF2-40B4-BE49-F238E27FC236}">
                  <a16:creationId xmlns:a16="http://schemas.microsoft.com/office/drawing/2014/main" id="{DDA42F7A-B46A-4DDD-9E1D-5559F1F9052E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21074577">
              <a:off x="6598047" y="1072875"/>
              <a:ext cx="1190625" cy="1096566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3">
              <a:extLst>
                <a:ext uri="{FF2B5EF4-FFF2-40B4-BE49-F238E27FC236}">
                  <a16:creationId xmlns:a16="http://schemas.microsoft.com/office/drawing/2014/main" id="{B7742FED-DE47-4019-9293-00CD013CB2E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1074577">
              <a:off x="6562328" y="1035966"/>
              <a:ext cx="1233488" cy="1138238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心理变态</a:t>
              </a:r>
            </a:p>
          </p:txBody>
        </p:sp>
        <p:sp>
          <p:nvSpPr>
            <p:cNvPr id="42" name="MH_Other_10">
              <a:extLst>
                <a:ext uri="{FF2B5EF4-FFF2-40B4-BE49-F238E27FC236}">
                  <a16:creationId xmlns:a16="http://schemas.microsoft.com/office/drawing/2014/main" id="{8DB1A362-0CCA-47FE-80C2-C8968B889B6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14260875">
              <a:off x="7485063" y="1652710"/>
              <a:ext cx="134540" cy="60126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Other_11">
              <a:extLst>
                <a:ext uri="{FF2B5EF4-FFF2-40B4-BE49-F238E27FC236}">
                  <a16:creationId xmlns:a16="http://schemas.microsoft.com/office/drawing/2014/main" id="{9A253646-92C7-48D2-A166-0EAB58166DCD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18900000">
              <a:off x="6377782" y="1153838"/>
              <a:ext cx="517922" cy="12382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MH_Other_12">
              <a:extLst>
                <a:ext uri="{FF2B5EF4-FFF2-40B4-BE49-F238E27FC236}">
                  <a16:creationId xmlns:a16="http://schemas.microsoft.com/office/drawing/2014/main" id="{29922F25-C34B-41D2-BF9B-D889EAD7E4B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1741600">
              <a:off x="7283847" y="1007391"/>
              <a:ext cx="536972" cy="11906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E3C7B7D-53DF-476C-B06B-C163881610BB}"/>
              </a:ext>
            </a:extLst>
          </p:cNvPr>
          <p:cNvGrpSpPr/>
          <p:nvPr/>
        </p:nvGrpSpPr>
        <p:grpSpPr>
          <a:xfrm>
            <a:off x="4065265" y="2796448"/>
            <a:ext cx="1690188" cy="1338236"/>
            <a:chOff x="3429794" y="3106462"/>
            <a:chExt cx="1475185" cy="1168004"/>
          </a:xfrm>
        </p:grpSpPr>
        <p:sp>
          <p:nvSpPr>
            <p:cNvPr id="46" name="MH_Other_13">
              <a:extLst>
                <a:ext uri="{FF2B5EF4-FFF2-40B4-BE49-F238E27FC236}">
                  <a16:creationId xmlns:a16="http://schemas.microsoft.com/office/drawing/2014/main" id="{635AC48A-7A2D-4043-BC80-3967FFC7982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21074577">
              <a:off x="3650060" y="3173138"/>
              <a:ext cx="1190625" cy="1096566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4">
              <a:extLst>
                <a:ext uri="{FF2B5EF4-FFF2-40B4-BE49-F238E27FC236}">
                  <a16:creationId xmlns:a16="http://schemas.microsoft.com/office/drawing/2014/main" id="{C6E7F4BF-3167-4E83-9CCB-31E95A24684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21074577">
              <a:off x="3614341" y="3136228"/>
              <a:ext cx="1233488" cy="1138238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备受歧视</a:t>
              </a:r>
            </a:p>
          </p:txBody>
        </p:sp>
        <p:sp>
          <p:nvSpPr>
            <p:cNvPr id="48" name="MH_Other_14">
              <a:extLst>
                <a:ext uri="{FF2B5EF4-FFF2-40B4-BE49-F238E27FC236}">
                  <a16:creationId xmlns:a16="http://schemas.microsoft.com/office/drawing/2014/main" id="{36BFC71E-AA1C-415C-B5EB-77E7C76A7D0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4260875">
              <a:off x="4537671" y="3752377"/>
              <a:ext cx="133350" cy="60126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MH_Other_15">
              <a:extLst>
                <a:ext uri="{FF2B5EF4-FFF2-40B4-BE49-F238E27FC236}">
                  <a16:creationId xmlns:a16="http://schemas.microsoft.com/office/drawing/2014/main" id="{02D86E59-8F00-4126-A809-CB5176E119E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8900000">
              <a:off x="3429794" y="3254100"/>
              <a:ext cx="517922" cy="12382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MH_Other_16">
              <a:extLst>
                <a:ext uri="{FF2B5EF4-FFF2-40B4-BE49-F238E27FC236}">
                  <a16:creationId xmlns:a16="http://schemas.microsoft.com/office/drawing/2014/main" id="{95779882-A4F2-4E8B-9AA8-280F4A88C418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rot="1741600">
              <a:off x="4335860" y="3106462"/>
              <a:ext cx="536972" cy="12025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EBA6ADE-27AD-4846-B1AE-1F66660EF451}"/>
              </a:ext>
            </a:extLst>
          </p:cNvPr>
          <p:cNvGrpSpPr/>
          <p:nvPr/>
        </p:nvGrpSpPr>
        <p:grpSpPr>
          <a:xfrm>
            <a:off x="6794778" y="2796448"/>
            <a:ext cx="1688822" cy="1336872"/>
            <a:chOff x="5902723" y="2883816"/>
            <a:chExt cx="1473993" cy="1166813"/>
          </a:xfrm>
        </p:grpSpPr>
        <p:sp>
          <p:nvSpPr>
            <p:cNvPr id="52" name="MH_Other_17">
              <a:extLst>
                <a:ext uri="{FF2B5EF4-FFF2-40B4-BE49-F238E27FC236}">
                  <a16:creationId xmlns:a16="http://schemas.microsoft.com/office/drawing/2014/main" id="{AD8A67EE-472B-4AD1-8A4F-5D7069BB221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21074577">
              <a:off x="6121798" y="2950491"/>
              <a:ext cx="1191815" cy="1095375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MH_SubTitle_5">
              <a:extLst>
                <a:ext uri="{FF2B5EF4-FFF2-40B4-BE49-F238E27FC236}">
                  <a16:creationId xmlns:a16="http://schemas.microsoft.com/office/drawing/2014/main" id="{E09015B8-16F5-44DA-9AB8-A290B909CAD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21074577">
              <a:off x="6086078" y="2913582"/>
              <a:ext cx="1233488" cy="1137047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走上绝路</a:t>
              </a:r>
            </a:p>
          </p:txBody>
        </p:sp>
        <p:sp>
          <p:nvSpPr>
            <p:cNvPr id="54" name="MH_Other_18">
              <a:extLst>
                <a:ext uri="{FF2B5EF4-FFF2-40B4-BE49-F238E27FC236}">
                  <a16:creationId xmlns:a16="http://schemas.microsoft.com/office/drawing/2014/main" id="{B4D41842-7E94-4034-82FB-0801A6A1947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4260875">
              <a:off x="7009408" y="3529730"/>
              <a:ext cx="133350" cy="60126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Other_19">
              <a:extLst>
                <a:ext uri="{FF2B5EF4-FFF2-40B4-BE49-F238E27FC236}">
                  <a16:creationId xmlns:a16="http://schemas.microsoft.com/office/drawing/2014/main" id="{6297D232-4FDF-4FC3-9761-1C0FCCAFAB8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8900000">
              <a:off x="5902723" y="3030263"/>
              <a:ext cx="516731" cy="125016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MH_Other_20">
              <a:extLst>
                <a:ext uri="{FF2B5EF4-FFF2-40B4-BE49-F238E27FC236}">
                  <a16:creationId xmlns:a16="http://schemas.microsoft.com/office/drawing/2014/main" id="{0F3C4648-261F-4ADE-9520-F6ED4E8B08F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741600">
              <a:off x="6807597" y="2883816"/>
              <a:ext cx="538163" cy="12025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1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对家庭</a:t>
              </a:r>
            </a:p>
          </p:txBody>
        </p:sp>
      </p:grpSp>
      <p:sp>
        <p:nvSpPr>
          <p:cNvPr id="69" name="MH_SubTitle_1">
            <a:extLst>
              <a:ext uri="{FF2B5EF4-FFF2-40B4-BE49-F238E27FC236}">
                <a16:creationId xmlns:a16="http://schemas.microsoft.com/office/drawing/2014/main" id="{1A784078-A7EC-4BC5-8219-7637A52DD6C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79630" y="2530410"/>
            <a:ext cx="1590758" cy="1242127"/>
          </a:xfrm>
          <a:prstGeom prst="hexagon">
            <a:avLst/>
          </a:prstGeom>
          <a:solidFill>
            <a:srgbClr val="68A8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倾家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荡产</a:t>
            </a:r>
          </a:p>
        </p:txBody>
      </p:sp>
      <p:sp>
        <p:nvSpPr>
          <p:cNvPr id="70" name="MH_SubTitle_2">
            <a:extLst>
              <a:ext uri="{FF2B5EF4-FFF2-40B4-BE49-F238E27FC236}">
                <a16:creationId xmlns:a16="http://schemas.microsoft.com/office/drawing/2014/main" id="{9F371BBD-1292-443D-A95E-CFA52A41690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72175" y="1777363"/>
            <a:ext cx="1592020" cy="1242126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妻离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子散</a:t>
            </a:r>
          </a:p>
        </p:txBody>
      </p:sp>
      <p:sp>
        <p:nvSpPr>
          <p:cNvPr id="71" name="MH_SubTitle_3">
            <a:extLst>
              <a:ext uri="{FF2B5EF4-FFF2-40B4-BE49-F238E27FC236}">
                <a16:creationId xmlns:a16="http://schemas.microsoft.com/office/drawing/2014/main" id="{363DC4E6-530B-4639-A77E-EA1A9165A3A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801332" y="2536124"/>
            <a:ext cx="1592020" cy="1242126"/>
          </a:xfrm>
          <a:prstGeom prst="hexagon">
            <a:avLst/>
          </a:prstGeom>
          <a:solidFill>
            <a:srgbClr val="68A8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家破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人亡</a:t>
            </a:r>
          </a:p>
        </p:txBody>
      </p:sp>
      <p:sp>
        <p:nvSpPr>
          <p:cNvPr id="72" name="MH_SubTitle_4">
            <a:extLst>
              <a:ext uri="{FF2B5EF4-FFF2-40B4-BE49-F238E27FC236}">
                <a16:creationId xmlns:a16="http://schemas.microsoft.com/office/drawing/2014/main" id="{EA2A95F4-EC0F-4596-B5FD-420458D91EA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01450" y="1771650"/>
            <a:ext cx="1590758" cy="124212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危及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后代</a:t>
            </a:r>
          </a:p>
        </p:txBody>
      </p:sp>
      <p:sp>
        <p:nvSpPr>
          <p:cNvPr id="73" name="MH_Other_1">
            <a:extLst>
              <a:ext uri="{FF2B5EF4-FFF2-40B4-BE49-F238E27FC236}">
                <a16:creationId xmlns:a16="http://schemas.microsoft.com/office/drawing/2014/main" id="{AAFA3E1F-A356-4DC3-8F66-523A67F4B35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501046" y="2162456"/>
            <a:ext cx="368652" cy="28796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MH_Other_2">
            <a:extLst>
              <a:ext uri="{FF2B5EF4-FFF2-40B4-BE49-F238E27FC236}">
                <a16:creationId xmlns:a16="http://schemas.microsoft.com/office/drawing/2014/main" id="{341D2BA1-4896-488F-B1E1-E50DF0F4259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620888" y="3131476"/>
            <a:ext cx="369915" cy="286821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MH_Other_3">
            <a:extLst>
              <a:ext uri="{FF2B5EF4-FFF2-40B4-BE49-F238E27FC236}">
                <a16:creationId xmlns:a16="http://schemas.microsoft.com/office/drawing/2014/main" id="{DC678E69-310A-4F8C-978D-0978897AAE8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30155" y="3189754"/>
            <a:ext cx="368652" cy="28796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MH_Other_4">
            <a:extLst>
              <a:ext uri="{FF2B5EF4-FFF2-40B4-BE49-F238E27FC236}">
                <a16:creationId xmlns:a16="http://schemas.microsoft.com/office/drawing/2014/main" id="{C97DD46E-6F65-4C86-A55B-2E698BC09D8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507071" y="2191026"/>
            <a:ext cx="237352" cy="185119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MH_Other_5">
            <a:extLst>
              <a:ext uri="{FF2B5EF4-FFF2-40B4-BE49-F238E27FC236}">
                <a16:creationId xmlns:a16="http://schemas.microsoft.com/office/drawing/2014/main" id="{B40ABBD7-306B-4BBA-878D-94B6F60299E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73033" y="2080181"/>
            <a:ext cx="350977" cy="274251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MH_Other_6">
            <a:extLst>
              <a:ext uri="{FF2B5EF4-FFF2-40B4-BE49-F238E27FC236}">
                <a16:creationId xmlns:a16="http://schemas.microsoft.com/office/drawing/2014/main" id="{075F9238-438A-48E5-9C00-8449ED67298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415101" y="1875637"/>
            <a:ext cx="143925" cy="111985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MH_Other_7">
            <a:extLst>
              <a:ext uri="{FF2B5EF4-FFF2-40B4-BE49-F238E27FC236}">
                <a16:creationId xmlns:a16="http://schemas.microsoft.com/office/drawing/2014/main" id="{B1C6B43E-2185-4A71-8C20-656085AE7B1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279916" y="3129190"/>
            <a:ext cx="162864" cy="12684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MH_Other_8">
            <a:extLst>
              <a:ext uri="{FF2B5EF4-FFF2-40B4-BE49-F238E27FC236}">
                <a16:creationId xmlns:a16="http://schemas.microsoft.com/office/drawing/2014/main" id="{C58C99D2-3549-4AD5-8C10-C0B325222FF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312647" y="2353290"/>
            <a:ext cx="170439" cy="132555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MH_Other_9">
            <a:extLst>
              <a:ext uri="{FF2B5EF4-FFF2-40B4-BE49-F238E27FC236}">
                <a16:creationId xmlns:a16="http://schemas.microsoft.com/office/drawing/2014/main" id="{8E392EE2-939D-4235-8C21-632668D6B70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167649" y="2007049"/>
            <a:ext cx="284063" cy="221686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MH_Other_10">
            <a:extLst>
              <a:ext uri="{FF2B5EF4-FFF2-40B4-BE49-F238E27FC236}">
                <a16:creationId xmlns:a16="http://schemas.microsoft.com/office/drawing/2014/main" id="{04B85197-EBAC-4824-A5FE-9F6886A9902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432489" y="3090338"/>
            <a:ext cx="350977" cy="274251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MH_Other_11">
            <a:extLst>
              <a:ext uri="{FF2B5EF4-FFF2-40B4-BE49-F238E27FC236}">
                <a16:creationId xmlns:a16="http://schemas.microsoft.com/office/drawing/2014/main" id="{F02B559F-AD75-40CA-A49E-15041442D3E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6864267" y="3059486"/>
            <a:ext cx="252501" cy="197689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MH_Other_12">
            <a:extLst>
              <a:ext uri="{FF2B5EF4-FFF2-40B4-BE49-F238E27FC236}">
                <a16:creationId xmlns:a16="http://schemas.microsoft.com/office/drawing/2014/main" id="{A73F3353-3246-4375-B3FA-93C9B0A6BBF5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788517" y="3298311"/>
            <a:ext cx="169176" cy="132555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MH_Other_13">
            <a:extLst>
              <a:ext uri="{FF2B5EF4-FFF2-40B4-BE49-F238E27FC236}">
                <a16:creationId xmlns:a16="http://schemas.microsoft.com/office/drawing/2014/main" id="{0331B81E-142A-411B-8E8E-7DA9C30FFCA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2923985" y="2200167"/>
            <a:ext cx="237352" cy="185119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MH_Other_3">
            <a:extLst>
              <a:ext uri="{FF2B5EF4-FFF2-40B4-BE49-F238E27FC236}">
                <a16:creationId xmlns:a16="http://schemas.microsoft.com/office/drawing/2014/main" id="{DC30B90F-CB46-4662-86DE-BA8AE36E5409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1605927" y="3189754"/>
            <a:ext cx="368652" cy="28796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MH_Other_7">
            <a:extLst>
              <a:ext uri="{FF2B5EF4-FFF2-40B4-BE49-F238E27FC236}">
                <a16:creationId xmlns:a16="http://schemas.microsoft.com/office/drawing/2014/main" id="{F9463AE4-2BE2-4353-BCBC-C2E29AE30340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455688" y="3129190"/>
            <a:ext cx="162864" cy="12684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MH_Other_5">
            <a:extLst>
              <a:ext uri="{FF2B5EF4-FFF2-40B4-BE49-F238E27FC236}">
                <a16:creationId xmlns:a16="http://schemas.microsoft.com/office/drawing/2014/main" id="{46155968-3F2B-47B5-AFD1-C2852FA7405F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7786574" y="2018475"/>
            <a:ext cx="350977" cy="274251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20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9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对社会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97611C9-0B5A-42BC-AD2C-B18222581BB9}"/>
              </a:ext>
            </a:extLst>
          </p:cNvPr>
          <p:cNvGrpSpPr/>
          <p:nvPr/>
        </p:nvGrpSpPr>
        <p:grpSpPr>
          <a:xfrm>
            <a:off x="771012" y="2366962"/>
            <a:ext cx="1617662" cy="1617662"/>
            <a:chOff x="1671638" y="1865710"/>
            <a:chExt cx="1098947" cy="1098947"/>
          </a:xfrm>
        </p:grpSpPr>
        <p:sp>
          <p:nvSpPr>
            <p:cNvPr id="7" name="MH_Other_1">
              <a:extLst>
                <a:ext uri="{FF2B5EF4-FFF2-40B4-BE49-F238E27FC236}">
                  <a16:creationId xmlns:a16="http://schemas.microsoft.com/office/drawing/2014/main" id="{B1EB43D1-55F2-423C-B415-E4D031C2FC4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3" cstate="print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8" name="MH_Other_11">
              <a:extLst>
                <a:ext uri="{FF2B5EF4-FFF2-40B4-BE49-F238E27FC236}">
                  <a16:creationId xmlns:a16="http://schemas.microsoft.com/office/drawing/2014/main" id="{DD2495B9-5F3E-48CB-94C7-6E5CFDA82FA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9211BCE-AECA-4E4C-A03A-10F9BCB61E9B}"/>
              </a:ext>
            </a:extLst>
          </p:cNvPr>
          <p:cNvGrpSpPr/>
          <p:nvPr/>
        </p:nvGrpSpPr>
        <p:grpSpPr>
          <a:xfrm>
            <a:off x="2800027" y="1422939"/>
            <a:ext cx="1617662" cy="1617662"/>
            <a:chOff x="1671638" y="1865710"/>
            <a:chExt cx="1098947" cy="1098947"/>
          </a:xfrm>
        </p:grpSpPr>
        <p:sp>
          <p:nvSpPr>
            <p:cNvPr id="10" name="MH_Other_1">
              <a:extLst>
                <a:ext uri="{FF2B5EF4-FFF2-40B4-BE49-F238E27FC236}">
                  <a16:creationId xmlns:a16="http://schemas.microsoft.com/office/drawing/2014/main" id="{6F3628A2-9FE1-4D51-929E-C775ABB877A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11" name="MH_Other_11">
              <a:extLst>
                <a:ext uri="{FF2B5EF4-FFF2-40B4-BE49-F238E27FC236}">
                  <a16:creationId xmlns:a16="http://schemas.microsoft.com/office/drawing/2014/main" id="{BC155B29-E4FE-4012-B47A-338F89DA523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09F02C3-BB8B-407B-91CC-699AEB7ADC34}"/>
              </a:ext>
            </a:extLst>
          </p:cNvPr>
          <p:cNvGrpSpPr/>
          <p:nvPr/>
        </p:nvGrpSpPr>
        <p:grpSpPr>
          <a:xfrm>
            <a:off x="4829042" y="2584287"/>
            <a:ext cx="1617662" cy="1617662"/>
            <a:chOff x="1671638" y="1865710"/>
            <a:chExt cx="1098947" cy="1098947"/>
          </a:xfrm>
        </p:grpSpPr>
        <p:sp>
          <p:nvSpPr>
            <p:cNvPr id="17" name="MH_Other_1">
              <a:extLst>
                <a:ext uri="{FF2B5EF4-FFF2-40B4-BE49-F238E27FC236}">
                  <a16:creationId xmlns:a16="http://schemas.microsoft.com/office/drawing/2014/main" id="{23351E3E-2BF1-4B8F-BFC1-0C41D660E2A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5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18" name="MH_Other_11">
              <a:extLst>
                <a:ext uri="{FF2B5EF4-FFF2-40B4-BE49-F238E27FC236}">
                  <a16:creationId xmlns:a16="http://schemas.microsoft.com/office/drawing/2014/main" id="{259F7D10-390B-4549-8A6B-8D865047155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3CA716-2942-4821-A70F-B4C80AED2755}"/>
              </a:ext>
            </a:extLst>
          </p:cNvPr>
          <p:cNvGrpSpPr/>
          <p:nvPr/>
        </p:nvGrpSpPr>
        <p:grpSpPr>
          <a:xfrm>
            <a:off x="6858056" y="1411664"/>
            <a:ext cx="1617662" cy="1617662"/>
            <a:chOff x="1671638" y="1865710"/>
            <a:chExt cx="1098947" cy="1098947"/>
          </a:xfrm>
        </p:grpSpPr>
        <p:sp>
          <p:nvSpPr>
            <p:cNvPr id="20" name="MH_Other_1">
              <a:extLst>
                <a:ext uri="{FF2B5EF4-FFF2-40B4-BE49-F238E27FC236}">
                  <a16:creationId xmlns:a16="http://schemas.microsoft.com/office/drawing/2014/main" id="{2C40831F-2D8B-4DAF-8025-81D41FF082A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6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21" name="MH_Other_11">
              <a:extLst>
                <a:ext uri="{FF2B5EF4-FFF2-40B4-BE49-F238E27FC236}">
                  <a16:creationId xmlns:a16="http://schemas.microsoft.com/office/drawing/2014/main" id="{94CF3914-FDAC-40F9-9496-4E76C9A4617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2A0CAC4-28F9-4A99-8113-E92F893FFB25}"/>
              </a:ext>
            </a:extLst>
          </p:cNvPr>
          <p:cNvSpPr/>
          <p:nvPr/>
        </p:nvSpPr>
        <p:spPr>
          <a:xfrm>
            <a:off x="1011173" y="19178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偷盗抢劫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55E7A8D-7FDE-431A-8E88-891CA966494F}"/>
              </a:ext>
            </a:extLst>
          </p:cNvPr>
          <p:cNvSpPr/>
          <p:nvPr/>
        </p:nvSpPr>
        <p:spPr>
          <a:xfrm>
            <a:off x="3087304" y="31980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杀人放火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3C3F56B-3074-4CD6-94BA-704DDDCBBD89}"/>
              </a:ext>
            </a:extLst>
          </p:cNvPr>
          <p:cNvSpPr/>
          <p:nvPr/>
        </p:nvSpPr>
        <p:spPr>
          <a:xfrm>
            <a:off x="5073147" y="205546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传播疾病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0414F26-0654-4132-ADF3-84C76071DAFB}"/>
              </a:ext>
            </a:extLst>
          </p:cNvPr>
          <p:cNvSpPr/>
          <p:nvPr/>
        </p:nvSpPr>
        <p:spPr>
          <a:xfrm>
            <a:off x="7170134" y="31353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累及他人</a:t>
            </a:r>
          </a:p>
        </p:txBody>
      </p:sp>
    </p:spTree>
    <p:extLst>
      <p:ext uri="{BB962C8B-B14F-4D97-AF65-F5344CB8AC3E}">
        <p14:creationId xmlns:p14="http://schemas.microsoft.com/office/powerpoint/2010/main" val="179388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124C67F-1DED-4459-83B3-FC14BAB1C347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55216FD-DE41-4060-AAD0-DCC81185A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9442038-4922-4316-AA7E-2B5804A2CE3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吸毒的后果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4DB31CF6-F4AC-46AF-B215-48DAE68AC4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04" y="2128509"/>
            <a:ext cx="1389639" cy="1389639"/>
          </a:xfrm>
          <a:prstGeom prst="ellips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sp>
        <p:nvSpPr>
          <p:cNvPr id="8" name="MH_SubTitle_1">
            <a:extLst>
              <a:ext uri="{FF2B5EF4-FFF2-40B4-BE49-F238E27FC236}">
                <a16:creationId xmlns:a16="http://schemas.microsoft.com/office/drawing/2014/main" id="{DE578C55-0BC0-4B96-AD2F-9E7AE145B4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33600" y="2411281"/>
            <a:ext cx="1488281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吸毒</a:t>
            </a: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43011451-ACCC-42B2-9DCA-417485B80E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62325" y="2411281"/>
            <a:ext cx="1487091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欠债</a:t>
            </a:r>
          </a:p>
        </p:txBody>
      </p:sp>
      <p:sp>
        <p:nvSpPr>
          <p:cNvPr id="10" name="MH_SubTitle_3">
            <a:extLst>
              <a:ext uri="{FF2B5EF4-FFF2-40B4-BE49-F238E27FC236}">
                <a16:creationId xmlns:a16="http://schemas.microsoft.com/office/drawing/2014/main" id="{B3CED558-D75F-494F-ACF2-8CF7B301EBE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89860" y="2411281"/>
            <a:ext cx="1487090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偷盗</a:t>
            </a:r>
          </a:p>
        </p:txBody>
      </p:sp>
      <p:sp>
        <p:nvSpPr>
          <p:cNvPr id="11" name="MH_SubTitle_4">
            <a:extLst>
              <a:ext uri="{FF2B5EF4-FFF2-40B4-BE49-F238E27FC236}">
                <a16:creationId xmlns:a16="http://schemas.microsoft.com/office/drawing/2014/main" id="{0190D478-336E-4026-8A6B-7F14E342603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17394" y="2411281"/>
            <a:ext cx="1488281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抢劫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656AA1E-DBAF-4793-99DF-650E4C1EAE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2128509"/>
            <a:ext cx="1389600" cy="1369826"/>
          </a:xfrm>
          <a:prstGeom prst="ellips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3510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id="{C845C104-28F4-4638-8CC9-058C8EBBBFDA}"/>
                </a:ext>
              </a:extLst>
            </p:cNvPr>
            <p:cNvSpPr txBox="1"/>
            <p:nvPr/>
          </p:nvSpPr>
          <p:spPr>
            <a:xfrm>
              <a:off x="3252751" y="1503048"/>
              <a:ext cx="2489009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毒品预防</a:t>
              </a: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23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45589C05-40A6-4E30-AC17-064E4CD1B5D8}"/>
              </a:ext>
            </a:extLst>
          </p:cNvPr>
          <p:cNvGrpSpPr/>
          <p:nvPr/>
        </p:nvGrpSpPr>
        <p:grpSpPr>
          <a:xfrm>
            <a:off x="7112000" y="1513425"/>
            <a:ext cx="1636113" cy="3084279"/>
            <a:chOff x="7306539" y="1634095"/>
            <a:chExt cx="1444957" cy="2723926"/>
          </a:xfrm>
        </p:grpSpPr>
        <p:pic>
          <p:nvPicPr>
            <p:cNvPr id="46" name="PA_图片 4" descr="图片包含 事情, 物体&#10;&#10;已生成极高可信度的说明">
              <a:extLst>
                <a:ext uri="{FF2B5EF4-FFF2-40B4-BE49-F238E27FC236}">
                  <a16:creationId xmlns:a16="http://schemas.microsoft.com/office/drawing/2014/main" id="{698214AA-2128-4CF1-8D2F-BC5651260839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6539" y="1634095"/>
              <a:ext cx="1444957" cy="2615306"/>
            </a:xfrm>
            <a:prstGeom prst="rect">
              <a:avLst/>
            </a:prstGeom>
          </p:spPr>
        </p:pic>
        <p:sp>
          <p:nvSpPr>
            <p:cNvPr id="3" name="Text Box 4">
              <a:extLst>
                <a:ext uri="{FF2B5EF4-FFF2-40B4-BE49-F238E27FC236}">
                  <a16:creationId xmlns:a16="http://schemas.microsoft.com/office/drawing/2014/main" id="{DC257F47-EB01-4E0B-A119-FC00BBE415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9330" y="2542139"/>
              <a:ext cx="1032906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0"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楷体_GB2312" pitchFamily="49" charset="-122"/>
                </a:rPr>
                <a:t>青少年占</a:t>
              </a:r>
              <a:r>
                <a:rPr kumimoji="0"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楷体_GB2312" pitchFamily="49" charset="-122"/>
                </a:rPr>
                <a:t>75%</a:t>
              </a:r>
              <a:r>
                <a:rPr kumimoji="0"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楷体_GB2312" pitchFamily="49" charset="-122"/>
                </a:rPr>
                <a:t>左右</a:t>
              </a:r>
            </a:p>
          </p:txBody>
        </p:sp>
      </p:grpSp>
      <p:sp>
        <p:nvSpPr>
          <p:cNvPr id="4" name="Text Box 7">
            <a:extLst>
              <a:ext uri="{FF2B5EF4-FFF2-40B4-BE49-F238E27FC236}">
                <a16:creationId xmlns:a16="http://schemas.microsoft.com/office/drawing/2014/main" id="{273DD094-AACF-4541-89D4-0DC11F823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4203465"/>
            <a:ext cx="4925422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kumimoji="0"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青少年是吸毒人员的“猎物”</a:t>
            </a:r>
          </a:p>
        </p:txBody>
      </p:sp>
      <p:sp>
        <p:nvSpPr>
          <p:cNvPr id="11" name="CustomText1">
            <a:extLst>
              <a:ext uri="{FF2B5EF4-FFF2-40B4-BE49-F238E27FC236}">
                <a16:creationId xmlns:a16="http://schemas.microsoft.com/office/drawing/2014/main" id="{56528B8B-D877-46FA-9BC7-60B2AAAA776F}"/>
              </a:ext>
            </a:extLst>
          </p:cNvPr>
          <p:cNvSpPr/>
          <p:nvPr/>
        </p:nvSpPr>
        <p:spPr>
          <a:xfrm>
            <a:off x="1960869" y="1313198"/>
            <a:ext cx="4816140" cy="320897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吸毒者人数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3A05478-E4F7-47DC-82E5-EA35439024D6}"/>
              </a:ext>
            </a:extLst>
          </p:cNvPr>
          <p:cNvGrpSpPr/>
          <p:nvPr/>
        </p:nvGrpSpPr>
        <p:grpSpPr>
          <a:xfrm>
            <a:off x="659044" y="1737793"/>
            <a:ext cx="5756270" cy="498721"/>
            <a:chOff x="1035505" y="2478078"/>
            <a:chExt cx="7072991" cy="591661"/>
          </a:xfrm>
        </p:grpSpPr>
        <p:sp>
          <p:nvSpPr>
            <p:cNvPr id="6" name="CustomText">
              <a:extLst>
                <a:ext uri="{FF2B5EF4-FFF2-40B4-BE49-F238E27FC236}">
                  <a16:creationId xmlns:a16="http://schemas.microsoft.com/office/drawing/2014/main" id="{AB869ADA-8A79-4BE0-BA59-6EF8375B7167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1980-1988</a:t>
              </a:r>
            </a:p>
          </p:txBody>
        </p:sp>
        <p:sp>
          <p:nvSpPr>
            <p:cNvPr id="7" name="BackShape">
              <a:extLst>
                <a:ext uri="{FF2B5EF4-FFF2-40B4-BE49-F238E27FC236}">
                  <a16:creationId xmlns:a16="http://schemas.microsoft.com/office/drawing/2014/main" id="{5CA4B08D-258B-4F4B-9CFD-06130F299872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RelativeShape">
              <a:extLst>
                <a:ext uri="{FF2B5EF4-FFF2-40B4-BE49-F238E27FC236}">
                  <a16:creationId xmlns:a16="http://schemas.microsoft.com/office/drawing/2014/main" id="{010C0CCD-CBA7-4549-939C-B8C02AD42259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ValueShape">
              <a:extLst>
                <a:ext uri="{FF2B5EF4-FFF2-40B4-BE49-F238E27FC236}">
                  <a16:creationId xmlns:a16="http://schemas.microsoft.com/office/drawing/2014/main" id="{305CC76F-9049-475C-8734-C8FE697A908B}"/>
                </a:ext>
              </a:extLst>
            </p:cNvPr>
            <p:cNvSpPr/>
            <p:nvPr/>
          </p:nvSpPr>
          <p:spPr>
            <a:xfrm>
              <a:off x="2597483" y="2561499"/>
              <a:ext cx="973468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ValueText">
              <a:extLst>
                <a:ext uri="{FF2B5EF4-FFF2-40B4-BE49-F238E27FC236}">
                  <a16:creationId xmlns:a16="http://schemas.microsoft.com/office/drawing/2014/main" id="{B7E36986-4FF4-4682-8AD6-9551ABFD8484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/>
            </a:bodyPr>
            <a:lstStyle/>
            <a:p>
              <a:r>
                <a:rPr lang="en-US" altLang="zh-CN" sz="1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20%</a:t>
              </a:r>
            </a:p>
          </p:txBody>
        </p:sp>
        <p:cxnSp>
          <p:nvCxnSpPr>
            <p:cNvPr id="12" name="LineShape">
              <a:extLst>
                <a:ext uri="{FF2B5EF4-FFF2-40B4-BE49-F238E27FC236}">
                  <a16:creationId xmlns:a16="http://schemas.microsoft.com/office/drawing/2014/main" id="{246ECFB0-BB6B-4537-B3EF-4283F8EAAB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79A727-2BE2-42E2-B57A-4737EACE9FBC}"/>
              </a:ext>
            </a:extLst>
          </p:cNvPr>
          <p:cNvGrpSpPr/>
          <p:nvPr/>
        </p:nvGrpSpPr>
        <p:grpSpPr>
          <a:xfrm>
            <a:off x="659044" y="2362944"/>
            <a:ext cx="5756270" cy="498721"/>
            <a:chOff x="1035505" y="2478078"/>
            <a:chExt cx="7072991" cy="591661"/>
          </a:xfrm>
        </p:grpSpPr>
        <p:sp>
          <p:nvSpPr>
            <p:cNvPr id="15" name="CustomText">
              <a:extLst>
                <a:ext uri="{FF2B5EF4-FFF2-40B4-BE49-F238E27FC236}">
                  <a16:creationId xmlns:a16="http://schemas.microsoft.com/office/drawing/2014/main" id="{9EEC681D-72EC-4209-9F44-F825215745BA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1988-1998</a:t>
              </a:r>
            </a:p>
          </p:txBody>
        </p:sp>
        <p:sp>
          <p:nvSpPr>
            <p:cNvPr id="16" name="BackShape">
              <a:extLst>
                <a:ext uri="{FF2B5EF4-FFF2-40B4-BE49-F238E27FC236}">
                  <a16:creationId xmlns:a16="http://schemas.microsoft.com/office/drawing/2014/main" id="{39C9CED8-74B5-4F9E-9B36-35354C59BB88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7" name="RelativeShape">
              <a:extLst>
                <a:ext uri="{FF2B5EF4-FFF2-40B4-BE49-F238E27FC236}">
                  <a16:creationId xmlns:a16="http://schemas.microsoft.com/office/drawing/2014/main" id="{7ADC8377-F4DA-4844-92A3-B87BBD2A45FD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8" name="ValueShape">
              <a:extLst>
                <a:ext uri="{FF2B5EF4-FFF2-40B4-BE49-F238E27FC236}">
                  <a16:creationId xmlns:a16="http://schemas.microsoft.com/office/drawing/2014/main" id="{A3331541-B30E-4D91-9F99-8D1CA5E48DE6}"/>
                </a:ext>
              </a:extLst>
            </p:cNvPr>
            <p:cNvSpPr/>
            <p:nvPr/>
          </p:nvSpPr>
          <p:spPr>
            <a:xfrm>
              <a:off x="2597483" y="2561499"/>
              <a:ext cx="2311987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9" name="ValueText">
              <a:extLst>
                <a:ext uri="{FF2B5EF4-FFF2-40B4-BE49-F238E27FC236}">
                  <a16:creationId xmlns:a16="http://schemas.microsoft.com/office/drawing/2014/main" id="{065C4E8C-434D-4387-87FD-3E37E9FFF0EF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200" dirty="0">
                  <a:solidFill>
                    <a:srgbClr val="FFC000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cxnSp>
          <p:nvCxnSpPr>
            <p:cNvPr id="20" name="LineShape">
              <a:extLst>
                <a:ext uri="{FF2B5EF4-FFF2-40B4-BE49-F238E27FC236}">
                  <a16:creationId xmlns:a16="http://schemas.microsoft.com/office/drawing/2014/main" id="{FA8E0BD4-8250-4694-A3E0-E57BCBF105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EA20CBC-42A7-4DA9-8187-CBF299AFA119}"/>
              </a:ext>
            </a:extLst>
          </p:cNvPr>
          <p:cNvGrpSpPr/>
          <p:nvPr/>
        </p:nvGrpSpPr>
        <p:grpSpPr>
          <a:xfrm>
            <a:off x="659044" y="2988095"/>
            <a:ext cx="5756270" cy="498721"/>
            <a:chOff x="1035505" y="2478078"/>
            <a:chExt cx="7072991" cy="591661"/>
          </a:xfrm>
        </p:grpSpPr>
        <p:sp>
          <p:nvSpPr>
            <p:cNvPr id="22" name="CustomText">
              <a:extLst>
                <a:ext uri="{FF2B5EF4-FFF2-40B4-BE49-F238E27FC236}">
                  <a16:creationId xmlns:a16="http://schemas.microsoft.com/office/drawing/2014/main" id="{6703C544-1D17-44C6-BB59-297DBC462E98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1998-2004</a:t>
              </a:r>
            </a:p>
          </p:txBody>
        </p:sp>
        <p:sp>
          <p:nvSpPr>
            <p:cNvPr id="23" name="BackShape">
              <a:extLst>
                <a:ext uri="{FF2B5EF4-FFF2-40B4-BE49-F238E27FC236}">
                  <a16:creationId xmlns:a16="http://schemas.microsoft.com/office/drawing/2014/main" id="{E0EE25C1-A83E-475D-BAFB-4FF57D6EF01D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4" name="RelativeShape">
              <a:extLst>
                <a:ext uri="{FF2B5EF4-FFF2-40B4-BE49-F238E27FC236}">
                  <a16:creationId xmlns:a16="http://schemas.microsoft.com/office/drawing/2014/main" id="{35452D5C-641E-46A2-840D-34EBF113D2DC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5" name="ValueShape">
              <a:extLst>
                <a:ext uri="{FF2B5EF4-FFF2-40B4-BE49-F238E27FC236}">
                  <a16:creationId xmlns:a16="http://schemas.microsoft.com/office/drawing/2014/main" id="{D4045E46-21AD-47DE-A9A6-320203F38994}"/>
                </a:ext>
              </a:extLst>
            </p:cNvPr>
            <p:cNvSpPr/>
            <p:nvPr/>
          </p:nvSpPr>
          <p:spPr>
            <a:xfrm>
              <a:off x="2597483" y="2561499"/>
              <a:ext cx="2839283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6" name="ValueText">
              <a:extLst>
                <a:ext uri="{FF2B5EF4-FFF2-40B4-BE49-F238E27FC236}">
                  <a16:creationId xmlns:a16="http://schemas.microsoft.com/office/drawing/2014/main" id="{50D2EFB7-F6C7-40C8-B60D-BF3EE7B4DDBB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78%</a:t>
              </a:r>
            </a:p>
          </p:txBody>
        </p:sp>
        <p:cxnSp>
          <p:nvCxnSpPr>
            <p:cNvPr id="27" name="LineShape">
              <a:extLst>
                <a:ext uri="{FF2B5EF4-FFF2-40B4-BE49-F238E27FC236}">
                  <a16:creationId xmlns:a16="http://schemas.microsoft.com/office/drawing/2014/main" id="{5128FBAC-F8E9-4389-85B8-76C8EB2D4D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C0ADE24-AD5F-4C56-9448-0ADFD20D523B}"/>
              </a:ext>
            </a:extLst>
          </p:cNvPr>
          <p:cNvGrpSpPr/>
          <p:nvPr/>
        </p:nvGrpSpPr>
        <p:grpSpPr>
          <a:xfrm>
            <a:off x="659044" y="3613245"/>
            <a:ext cx="5756270" cy="498721"/>
            <a:chOff x="1035505" y="2478078"/>
            <a:chExt cx="7072991" cy="591661"/>
          </a:xfrm>
        </p:grpSpPr>
        <p:sp>
          <p:nvSpPr>
            <p:cNvPr id="29" name="CustomText">
              <a:extLst>
                <a:ext uri="{FF2B5EF4-FFF2-40B4-BE49-F238E27FC236}">
                  <a16:creationId xmlns:a16="http://schemas.microsoft.com/office/drawing/2014/main" id="{5F34B737-89F7-4BA5-B5D8-E81CA5CAE80F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2006-2008</a:t>
              </a:r>
            </a:p>
          </p:txBody>
        </p:sp>
        <p:sp>
          <p:nvSpPr>
            <p:cNvPr id="30" name="BackShape">
              <a:extLst>
                <a:ext uri="{FF2B5EF4-FFF2-40B4-BE49-F238E27FC236}">
                  <a16:creationId xmlns:a16="http://schemas.microsoft.com/office/drawing/2014/main" id="{98713378-3802-4ADF-B1AB-82C13DD7BC72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31" name="RelativeShape">
              <a:extLst>
                <a:ext uri="{FF2B5EF4-FFF2-40B4-BE49-F238E27FC236}">
                  <a16:creationId xmlns:a16="http://schemas.microsoft.com/office/drawing/2014/main" id="{CB91757B-F143-4EF7-A436-B4F573A00D22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32" name="ValueShape">
              <a:extLst>
                <a:ext uri="{FF2B5EF4-FFF2-40B4-BE49-F238E27FC236}">
                  <a16:creationId xmlns:a16="http://schemas.microsoft.com/office/drawing/2014/main" id="{34C3DCFD-1F69-4527-B439-0A6FC2DD1BC0}"/>
                </a:ext>
              </a:extLst>
            </p:cNvPr>
            <p:cNvSpPr/>
            <p:nvPr/>
          </p:nvSpPr>
          <p:spPr>
            <a:xfrm>
              <a:off x="2597483" y="2561499"/>
              <a:ext cx="4299485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33" name="ValueText">
              <a:extLst>
                <a:ext uri="{FF2B5EF4-FFF2-40B4-BE49-F238E27FC236}">
                  <a16:creationId xmlns:a16="http://schemas.microsoft.com/office/drawing/2014/main" id="{FFB1F959-EF83-47F1-A998-352787841B17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/>
            </a:bodyPr>
            <a:lstStyle/>
            <a:p>
              <a:r>
                <a:rPr lang="en-US" altLang="zh-CN" sz="1200" dirty="0">
                  <a:solidFill>
                    <a:srgbClr val="FFC000"/>
                  </a:solidFill>
                  <a:latin typeface="Impact" panose="020B0806030902050204" pitchFamily="34" charset="0"/>
                </a:rPr>
                <a:t>110%</a:t>
              </a:r>
            </a:p>
          </p:txBody>
        </p:sp>
        <p:cxnSp>
          <p:nvCxnSpPr>
            <p:cNvPr id="34" name="LineShape">
              <a:extLst>
                <a:ext uri="{FF2B5EF4-FFF2-40B4-BE49-F238E27FC236}">
                  <a16:creationId xmlns:a16="http://schemas.microsoft.com/office/drawing/2014/main" id="{BECB7BA8-1ABD-4EFF-BCAC-ED26D540DF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41" name="Text Box 7">
            <a:extLst>
              <a:ext uri="{FF2B5EF4-FFF2-40B4-BE49-F238E27FC236}">
                <a16:creationId xmlns:a16="http://schemas.microsoft.com/office/drawing/2014/main" id="{18848EC2-63E0-411C-A12D-3BE4EA117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毒品离我们有多远？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D779F59B-560F-4611-8D52-1779CAB9C2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11" grpId="0"/>
      <p:bldP spid="41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5D08EC26-3D52-4890-A01B-63179B6F3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青少年如何防止吸毒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9EF0AE-E1E6-4383-BED0-D293A05C7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1E07841-0498-4954-A2CB-A124C8BEFB82}"/>
              </a:ext>
            </a:extLst>
          </p:cNvPr>
          <p:cNvGrpSpPr/>
          <p:nvPr/>
        </p:nvGrpSpPr>
        <p:grpSpPr>
          <a:xfrm>
            <a:off x="802065" y="1378857"/>
            <a:ext cx="3069730" cy="2967149"/>
            <a:chOff x="1023299" y="1789302"/>
            <a:chExt cx="3069730" cy="30792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4E6204F-D40E-4019-9303-728A88FFA1BF}"/>
                </a:ext>
              </a:extLst>
            </p:cNvPr>
            <p:cNvGrpSpPr/>
            <p:nvPr/>
          </p:nvGrpSpPr>
          <p:grpSpPr>
            <a:xfrm>
              <a:off x="1023299" y="1789302"/>
              <a:ext cx="3069730" cy="3079219"/>
              <a:chOff x="1023299" y="1789303"/>
              <a:chExt cx="2198851" cy="220564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6FEAAE1A-FE7D-41EE-999F-6AF732A14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3299" y="1789303"/>
                <a:ext cx="2198851" cy="220564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B70F176-BC25-43D2-A6E1-AA408AFBE231}"/>
                  </a:ext>
                </a:extLst>
              </p:cNvPr>
              <p:cNvSpPr/>
              <p:nvPr/>
            </p:nvSpPr>
            <p:spPr>
              <a:xfrm>
                <a:off x="1181356" y="1950759"/>
                <a:ext cx="1882737" cy="1882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Picture 4" descr="lhh_11">
              <a:extLst>
                <a:ext uri="{FF2B5EF4-FFF2-40B4-BE49-F238E27FC236}">
                  <a16:creationId xmlns:a16="http://schemas.microsoft.com/office/drawing/2014/main" id="{4561E64E-E2F6-42AC-876D-F6422B207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957" y="2014704"/>
              <a:ext cx="2628416" cy="262841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Rectangle 2">
            <a:extLst>
              <a:ext uri="{FF2B5EF4-FFF2-40B4-BE49-F238E27FC236}">
                <a16:creationId xmlns:a16="http://schemas.microsoft.com/office/drawing/2014/main" id="{CFEC40F8-8806-4F9F-AE43-3117732B7B65}"/>
              </a:ext>
            </a:extLst>
          </p:cNvPr>
          <p:cNvSpPr txBox="1">
            <a:spLocks noChangeArrowheads="1"/>
          </p:cNvSpPr>
          <p:nvPr/>
        </p:nvSpPr>
        <p:spPr>
          <a:xfrm>
            <a:off x="4372690" y="1738932"/>
            <a:ext cx="2086166" cy="44003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牢记“四知道”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468E0B0E-ED94-4430-A8F4-E602E2C7BEF8}"/>
              </a:ext>
            </a:extLst>
          </p:cNvPr>
          <p:cNvSpPr txBox="1">
            <a:spLocks noChangeArrowheads="1"/>
          </p:cNvSpPr>
          <p:nvPr/>
        </p:nvSpPr>
        <p:spPr>
          <a:xfrm>
            <a:off x="4260738" y="2329239"/>
            <a:ext cx="4636518" cy="14478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、知道什么是毒品；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、知道吸毒极易成瘾，难以戒断；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、知道毒品的危害；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、知道毒品违法犯罪要受到法律制裁。</a:t>
            </a:r>
            <a:b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91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2F52596D-3876-4D11-8401-65764DBFD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哪类青少年易沾染上毒品？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81FD39-CCF3-495E-BD1B-C9FF6475C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2ADAA22-4242-4089-91C7-87E329354840}"/>
              </a:ext>
            </a:extLst>
          </p:cNvPr>
          <p:cNvGrpSpPr/>
          <p:nvPr/>
        </p:nvGrpSpPr>
        <p:grpSpPr>
          <a:xfrm>
            <a:off x="-140963" y="1217379"/>
            <a:ext cx="2867088" cy="2935063"/>
            <a:chOff x="4898839" y="832602"/>
            <a:chExt cx="4032888" cy="4128502"/>
          </a:xfrm>
          <a:effectLst/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8E5BE6B-0FB0-4B7D-85FB-DCBE4B04B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96DF89C-7192-4F67-B922-C8C75A3F3424}"/>
                </a:ext>
              </a:extLst>
            </p:cNvPr>
            <p:cNvSpPr/>
            <p:nvPr/>
          </p:nvSpPr>
          <p:spPr>
            <a:xfrm>
              <a:off x="5840952" y="2890558"/>
              <a:ext cx="2148662" cy="985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与社会无业、不良人士接触者；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E7EC499-2B17-43B5-9A93-15964EE80BE5}"/>
              </a:ext>
            </a:extLst>
          </p:cNvPr>
          <p:cNvGrpSpPr/>
          <p:nvPr/>
        </p:nvGrpSpPr>
        <p:grpSpPr>
          <a:xfrm>
            <a:off x="2012579" y="2025708"/>
            <a:ext cx="2867088" cy="2935063"/>
            <a:chOff x="4898839" y="832602"/>
            <a:chExt cx="4032888" cy="412850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C899D45-3585-4FA7-9AC7-8D5DB8DD7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  <a:effectLst/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CFE7920-C2D1-4336-B921-4CFF084AEEBA}"/>
                </a:ext>
              </a:extLst>
            </p:cNvPr>
            <p:cNvSpPr/>
            <p:nvPr/>
          </p:nvSpPr>
          <p:spPr>
            <a:xfrm>
              <a:off x="5840952" y="2706812"/>
              <a:ext cx="2148662" cy="1440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出入网吧、</a:t>
              </a: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ktv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、酒吧等不合时宜的场所；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B847A05-25C7-4333-A74E-9CDADFCED13E}"/>
              </a:ext>
            </a:extLst>
          </p:cNvPr>
          <p:cNvGrpSpPr/>
          <p:nvPr/>
        </p:nvGrpSpPr>
        <p:grpSpPr>
          <a:xfrm>
            <a:off x="4423002" y="1217379"/>
            <a:ext cx="2867088" cy="2935063"/>
            <a:chOff x="4898839" y="832602"/>
            <a:chExt cx="4032888" cy="412850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CB35BBC8-1A93-4855-A421-2EC5C2887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B73066B-6A69-4666-9DFA-AFFF68106CD2}"/>
                </a:ext>
              </a:extLst>
            </p:cNvPr>
            <p:cNvSpPr/>
            <p:nvPr/>
          </p:nvSpPr>
          <p:spPr>
            <a:xfrm>
              <a:off x="5840952" y="2665981"/>
              <a:ext cx="2148662" cy="1440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易产生挫败感、不能够够承担压力的青少年；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57A63D-5D37-4D6F-BD55-ADA2DF6FDE27}"/>
              </a:ext>
            </a:extLst>
          </p:cNvPr>
          <p:cNvGrpSpPr/>
          <p:nvPr/>
        </p:nvGrpSpPr>
        <p:grpSpPr>
          <a:xfrm>
            <a:off x="6477209" y="2025708"/>
            <a:ext cx="2867088" cy="2935063"/>
            <a:chOff x="4898839" y="832602"/>
            <a:chExt cx="4032888" cy="412850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1F9BAC43-4737-4986-B42E-3687A0BA2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DE08316-65F1-43CB-9138-32F9446FE3C2}"/>
                </a:ext>
              </a:extLst>
            </p:cNvPr>
            <p:cNvSpPr/>
            <p:nvPr/>
          </p:nvSpPr>
          <p:spPr>
            <a:xfrm>
              <a:off x="5840952" y="2665980"/>
              <a:ext cx="2148662" cy="14935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警惕性差，随意结交网友、社会朋友的青少年。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74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63102FBC-573B-484B-9EE9-1204B2EA9B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sp>
        <p:nvSpPr>
          <p:cNvPr id="12" name="文本框 24">
            <a:extLst>
              <a:ext uri="{FF2B5EF4-FFF2-40B4-BE49-F238E27FC236}">
                <a16:creationId xmlns:a16="http://schemas.microsoft.com/office/drawing/2014/main" id="{B38ABBB8-4D54-4802-A9C8-ED66A6D3B9E1}"/>
              </a:ext>
            </a:extLst>
          </p:cNvPr>
          <p:cNvSpPr txBox="1"/>
          <p:nvPr/>
        </p:nvSpPr>
        <p:spPr>
          <a:xfrm>
            <a:off x="2532055" y="2168605"/>
            <a:ext cx="1895011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什么是吸毒</a:t>
            </a:r>
          </a:p>
        </p:txBody>
      </p:sp>
      <p:sp>
        <p:nvSpPr>
          <p:cNvPr id="17" name="文本框 24">
            <a:extLst>
              <a:ext uri="{FF2B5EF4-FFF2-40B4-BE49-F238E27FC236}">
                <a16:creationId xmlns:a16="http://schemas.microsoft.com/office/drawing/2014/main" id="{E5D6B561-8551-45BC-84DE-79AE60FB6744}"/>
              </a:ext>
            </a:extLst>
          </p:cNvPr>
          <p:cNvSpPr txBox="1"/>
          <p:nvPr/>
        </p:nvSpPr>
        <p:spPr>
          <a:xfrm>
            <a:off x="4731971" y="2610294"/>
            <a:ext cx="1810335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毒品的危害</a:t>
            </a:r>
          </a:p>
        </p:txBody>
      </p:sp>
      <p:sp>
        <p:nvSpPr>
          <p:cNvPr id="22" name="文本框 24">
            <a:extLst>
              <a:ext uri="{FF2B5EF4-FFF2-40B4-BE49-F238E27FC236}">
                <a16:creationId xmlns:a16="http://schemas.microsoft.com/office/drawing/2014/main" id="{625B9BC4-6ABA-4086-BE19-9814F0314B8D}"/>
              </a:ext>
            </a:extLst>
          </p:cNvPr>
          <p:cNvSpPr txBox="1"/>
          <p:nvPr/>
        </p:nvSpPr>
        <p:spPr>
          <a:xfrm>
            <a:off x="6890744" y="2195751"/>
            <a:ext cx="1810335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毒品的预防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7D71975-0D45-4AAF-8107-745FDF32C7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3" y="2010120"/>
            <a:ext cx="1139513" cy="107078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64AF481-145F-4EFE-8138-8D197CB703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659" y="1039573"/>
            <a:ext cx="1139513" cy="1070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CC7D8BF-1F5A-4E1E-A29A-74E9CE633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83" y="1564906"/>
            <a:ext cx="1139513" cy="107078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40FB47EC-4D33-41BA-8646-02B0DCA29F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173" y="1075061"/>
            <a:ext cx="1139513" cy="1070788"/>
          </a:xfrm>
          <a:prstGeom prst="rect">
            <a:avLst/>
          </a:prstGeom>
        </p:spPr>
      </p:pic>
      <p:sp>
        <p:nvSpPr>
          <p:cNvPr id="27" name="文本框 24">
            <a:extLst>
              <a:ext uri="{FF2B5EF4-FFF2-40B4-BE49-F238E27FC236}">
                <a16:creationId xmlns:a16="http://schemas.microsoft.com/office/drawing/2014/main" id="{7415015F-6A3A-40F1-B9E9-BE044C84DC97}"/>
              </a:ext>
            </a:extLst>
          </p:cNvPr>
          <p:cNvSpPr txBox="1"/>
          <p:nvPr/>
        </p:nvSpPr>
        <p:spPr>
          <a:xfrm>
            <a:off x="496263" y="3206908"/>
            <a:ext cx="1880618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毒品介绍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ADD2BAA-E1B3-48FF-A06E-84C3F1FC5A77}"/>
              </a:ext>
            </a:extLst>
          </p:cNvPr>
          <p:cNvGrpSpPr/>
          <p:nvPr/>
        </p:nvGrpSpPr>
        <p:grpSpPr>
          <a:xfrm>
            <a:off x="183765" y="8971"/>
            <a:ext cx="2628894" cy="1726883"/>
            <a:chOff x="2712561" y="340069"/>
            <a:chExt cx="3718878" cy="2771087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9A338B6C-97EB-4BF1-B586-5D323F9E8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21" name="文本框 24">
              <a:extLst>
                <a:ext uri="{FF2B5EF4-FFF2-40B4-BE49-F238E27FC236}">
                  <a16:creationId xmlns:a16="http://schemas.microsoft.com/office/drawing/2014/main" id="{42612C01-7CCA-43E7-A231-09074CF4BECE}"/>
                </a:ext>
              </a:extLst>
            </p:cNvPr>
            <p:cNvSpPr txBox="1"/>
            <p:nvPr/>
          </p:nvSpPr>
          <p:spPr>
            <a:xfrm>
              <a:off x="3134103" y="1272578"/>
              <a:ext cx="2700924" cy="172080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068705">
                <a:defRPr/>
              </a:pPr>
              <a:r>
                <a:rPr lang="en-US" altLang="zh-CN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6471DFB6-DF80-4F1B-A04D-7D1CBD6F4C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106" y="3191237"/>
            <a:ext cx="3257110" cy="190970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869BCB3-D6ED-4AD1-ACCF-F94205C0AA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17"/>
          <a:stretch/>
        </p:blipFill>
        <p:spPr>
          <a:xfrm>
            <a:off x="2647970" y="3590440"/>
            <a:ext cx="2785055" cy="1510502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2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5D08EC26-3D52-4890-A01B-63179B6F3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青少年如何防止吸毒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9EF0AE-E1E6-4383-BED0-D293A05C7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1E07841-0498-4954-A2CB-A124C8BEFB82}"/>
              </a:ext>
            </a:extLst>
          </p:cNvPr>
          <p:cNvGrpSpPr/>
          <p:nvPr/>
        </p:nvGrpSpPr>
        <p:grpSpPr>
          <a:xfrm>
            <a:off x="764487" y="1353805"/>
            <a:ext cx="3069730" cy="2967149"/>
            <a:chOff x="1023299" y="1789302"/>
            <a:chExt cx="3069730" cy="30792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4E6204F-D40E-4019-9303-728A88FFA1BF}"/>
                </a:ext>
              </a:extLst>
            </p:cNvPr>
            <p:cNvGrpSpPr/>
            <p:nvPr/>
          </p:nvGrpSpPr>
          <p:grpSpPr>
            <a:xfrm>
              <a:off x="1023299" y="1789302"/>
              <a:ext cx="3069730" cy="3079219"/>
              <a:chOff x="1023299" y="1789303"/>
              <a:chExt cx="2198851" cy="220564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6FEAAE1A-FE7D-41EE-999F-6AF732A14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3299" y="1789303"/>
                <a:ext cx="2198851" cy="220564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B70F176-BC25-43D2-A6E1-AA408AFBE231}"/>
                  </a:ext>
                </a:extLst>
              </p:cNvPr>
              <p:cNvSpPr/>
              <p:nvPr/>
            </p:nvSpPr>
            <p:spPr>
              <a:xfrm>
                <a:off x="1181356" y="1950759"/>
                <a:ext cx="1882737" cy="1882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id="{4561E64E-E2F6-42AC-876D-F6422B207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3957" y="2014705"/>
              <a:ext cx="2628416" cy="262841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3">
            <a:extLst>
              <a:ext uri="{FF2B5EF4-FFF2-40B4-BE49-F238E27FC236}">
                <a16:creationId xmlns:a16="http://schemas.microsoft.com/office/drawing/2014/main" id="{468E0B0E-ED94-4430-A8F4-E602E2C7BEF8}"/>
              </a:ext>
            </a:extLst>
          </p:cNvPr>
          <p:cNvSpPr txBox="1">
            <a:spLocks noChangeArrowheads="1"/>
          </p:cNvSpPr>
          <p:nvPr/>
        </p:nvSpPr>
        <p:spPr>
          <a:xfrm>
            <a:off x="4260505" y="1596056"/>
            <a:ext cx="4464395" cy="26225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养成良好的行为，杜绝吸烟饮酒等不良嗜好，不涉足青少年不宜进入的场所，决不吸食摇头丸、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粉等兴奋剂。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即使自己在不知情的情况下，被引诱、欺骗吸毒一次，也要珍惜自己的生命，坚决不再吸第二次。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81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978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id="{5D08EC26-3D52-4890-A01B-63179B6F3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青少年如何防止吸毒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9EF0AE-E1E6-4383-BED0-D293A05C7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1E07841-0498-4954-A2CB-A124C8BEFB82}"/>
              </a:ext>
            </a:extLst>
          </p:cNvPr>
          <p:cNvGrpSpPr/>
          <p:nvPr/>
        </p:nvGrpSpPr>
        <p:grpSpPr>
          <a:xfrm>
            <a:off x="802065" y="1378857"/>
            <a:ext cx="3069730" cy="2967149"/>
            <a:chOff x="1023299" y="1789302"/>
            <a:chExt cx="3069730" cy="30792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4E6204F-D40E-4019-9303-728A88FFA1BF}"/>
                </a:ext>
              </a:extLst>
            </p:cNvPr>
            <p:cNvGrpSpPr/>
            <p:nvPr/>
          </p:nvGrpSpPr>
          <p:grpSpPr>
            <a:xfrm>
              <a:off x="1023299" y="1789302"/>
              <a:ext cx="3069730" cy="3079219"/>
              <a:chOff x="1023299" y="1789303"/>
              <a:chExt cx="2198851" cy="220564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6FEAAE1A-FE7D-41EE-999F-6AF732A14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3299" y="1789303"/>
                <a:ext cx="2198851" cy="220564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B70F176-BC25-43D2-A6E1-AA408AFBE231}"/>
                  </a:ext>
                </a:extLst>
              </p:cNvPr>
              <p:cNvSpPr/>
              <p:nvPr/>
            </p:nvSpPr>
            <p:spPr>
              <a:xfrm>
                <a:off x="1181356" y="1950759"/>
                <a:ext cx="1882737" cy="1882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id="{4561E64E-E2F6-42AC-876D-F6422B207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3957" y="2014705"/>
              <a:ext cx="2628416" cy="262841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3">
            <a:extLst>
              <a:ext uri="{FF2B5EF4-FFF2-40B4-BE49-F238E27FC236}">
                <a16:creationId xmlns:a16="http://schemas.microsoft.com/office/drawing/2014/main" id="{468E0B0E-ED94-4430-A8F4-E602E2C7BEF8}"/>
              </a:ext>
            </a:extLst>
          </p:cNvPr>
          <p:cNvSpPr txBox="1">
            <a:spLocks noChangeArrowheads="1"/>
          </p:cNvSpPr>
          <p:nvPr/>
        </p:nvSpPr>
        <p:spPr>
          <a:xfrm>
            <a:off x="4257675" y="1306234"/>
            <a:ext cx="4429125" cy="26225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树立正确的人生观，不盲目追求享受，不以好奇心为由侥幸去尝试，不受不良诱惑的影响。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不听信毒品能治病，毒品能解脱烦恼和痛苦，毒品能给人带来快乐等各种花言巧语。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不结交有吸毒、贩毒行为的人。如发现亲朋好友有吸、贩毒行为的人，一要劝阻，二要远离，三要报告公安机关。</a:t>
            </a:r>
          </a:p>
        </p:txBody>
      </p:sp>
    </p:spTree>
    <p:extLst>
      <p:ext uri="{BB962C8B-B14F-4D97-AF65-F5344CB8AC3E}">
        <p14:creationId xmlns:p14="http://schemas.microsoft.com/office/powerpoint/2010/main" val="12101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EC596FD-DA66-42E9-81CD-FA60362801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29" y="552619"/>
            <a:ext cx="5630457" cy="4590881"/>
          </a:xfrm>
          <a:prstGeom prst="rect">
            <a:avLst/>
          </a:prstGeom>
        </p:spPr>
      </p:pic>
      <p:sp>
        <p:nvSpPr>
          <p:cNvPr id="3" name="Rectangle 1026">
            <a:extLst>
              <a:ext uri="{FF2B5EF4-FFF2-40B4-BE49-F238E27FC236}">
                <a16:creationId xmlns:a16="http://schemas.microsoft.com/office/drawing/2014/main" id="{C876395F-5C2E-4007-A67C-F7C29CC7B407}"/>
              </a:ext>
            </a:extLst>
          </p:cNvPr>
          <p:cNvSpPr txBox="1">
            <a:spLocks noChangeArrowheads="1"/>
          </p:cNvSpPr>
          <p:nvPr/>
        </p:nvSpPr>
        <p:spPr>
          <a:xfrm>
            <a:off x="1114304" y="1082152"/>
            <a:ext cx="4672012" cy="11430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全国人大关于禁毒的决定</a:t>
            </a:r>
            <a:b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027">
            <a:extLst>
              <a:ext uri="{FF2B5EF4-FFF2-40B4-BE49-F238E27FC236}">
                <a16:creationId xmlns:a16="http://schemas.microsoft.com/office/drawing/2014/main" id="{7E3F5A0E-FAE4-48AC-84FD-70A6F0832BBF}"/>
              </a:ext>
            </a:extLst>
          </p:cNvPr>
          <p:cNvSpPr txBox="1">
            <a:spLocks noChangeArrowheads="1"/>
          </p:cNvSpPr>
          <p:nvPr/>
        </p:nvSpPr>
        <p:spPr>
          <a:xfrm>
            <a:off x="1114304" y="1644774"/>
            <a:ext cx="4839509" cy="27622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吸食、注射毒品的，由公安机关处十五日以下拘留，可以单处或者并处二千元以下罚款，并没收毒品和吸食、注射器具。 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吸食、注射毒品成瘾的，除依照规定处罚外，予以强制戒除，进行治疗、教育。强制戒除后又吸食、注射毒品的，可以实行劳动教养，并在劳动教养中强制戒除。 </a:t>
            </a:r>
            <a:b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2CA7D70-D484-4A4E-8F83-59D90F59EF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86316" y="410605"/>
            <a:ext cx="324229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63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_图片 61">
            <a:extLst>
              <a:ext uri="{FF2B5EF4-FFF2-40B4-BE49-F238E27FC236}">
                <a16:creationId xmlns:a16="http://schemas.microsoft.com/office/drawing/2014/main" id="{7E815BFB-C2FA-4036-A03B-A02347D87A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48" name="PA_图片 47">
            <a:extLst>
              <a:ext uri="{FF2B5EF4-FFF2-40B4-BE49-F238E27FC236}">
                <a16:creationId xmlns:a16="http://schemas.microsoft.com/office/drawing/2014/main" id="{C5DDE6DE-3010-496C-A5E7-2C5833115F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21"/>
          <a:stretch/>
        </p:blipFill>
        <p:spPr>
          <a:xfrm>
            <a:off x="0" y="2931886"/>
            <a:ext cx="9144000" cy="2270578"/>
          </a:xfrm>
          <a:prstGeom prst="rect">
            <a:avLst/>
          </a:prstGeom>
        </p:spPr>
      </p:pic>
      <p:pic>
        <p:nvPicPr>
          <p:cNvPr id="32" name="PA_图片 31">
            <a:extLst>
              <a:ext uri="{FF2B5EF4-FFF2-40B4-BE49-F238E27FC236}">
                <a16:creationId xmlns:a16="http://schemas.microsoft.com/office/drawing/2014/main" id="{FF96948F-2F28-4B72-9C0F-C010029D9D2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549" y="1221909"/>
            <a:ext cx="2277235" cy="3419954"/>
          </a:xfrm>
          <a:prstGeom prst="rect">
            <a:avLst/>
          </a:prstGeom>
        </p:spPr>
      </p:pic>
      <p:pic>
        <p:nvPicPr>
          <p:cNvPr id="35" name="PA_图片 34">
            <a:extLst>
              <a:ext uri="{FF2B5EF4-FFF2-40B4-BE49-F238E27FC236}">
                <a16:creationId xmlns:a16="http://schemas.microsoft.com/office/drawing/2014/main" id="{422E2826-7D55-4F39-9988-170328DE5EF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80" y="125388"/>
            <a:ext cx="1262063" cy="1152525"/>
          </a:xfrm>
          <a:prstGeom prst="rect">
            <a:avLst/>
          </a:prstGeom>
        </p:spPr>
      </p:pic>
      <p:pic>
        <p:nvPicPr>
          <p:cNvPr id="56" name="PA_图片 55">
            <a:extLst>
              <a:ext uri="{FF2B5EF4-FFF2-40B4-BE49-F238E27FC236}">
                <a16:creationId xmlns:a16="http://schemas.microsoft.com/office/drawing/2014/main" id="{55BC069C-47E7-4B8C-9B2F-F1144F4F851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0732" y="2182621"/>
            <a:ext cx="1702371" cy="2178230"/>
          </a:xfrm>
          <a:prstGeom prst="rect">
            <a:avLst/>
          </a:prstGeom>
        </p:spPr>
      </p:pic>
      <p:pic>
        <p:nvPicPr>
          <p:cNvPr id="30" name="PA_图片 29">
            <a:extLst>
              <a:ext uri="{FF2B5EF4-FFF2-40B4-BE49-F238E27FC236}">
                <a16:creationId xmlns:a16="http://schemas.microsoft.com/office/drawing/2014/main" id="{729BE23B-1AA8-4F41-AEEE-80362FBC622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0864" y="3404944"/>
            <a:ext cx="2311550" cy="1793444"/>
          </a:xfrm>
          <a:prstGeom prst="rect">
            <a:avLst/>
          </a:prstGeom>
        </p:spPr>
      </p:pic>
      <p:pic>
        <p:nvPicPr>
          <p:cNvPr id="64" name="PA_图片 63">
            <a:extLst>
              <a:ext uri="{FF2B5EF4-FFF2-40B4-BE49-F238E27FC236}">
                <a16:creationId xmlns:a16="http://schemas.microsoft.com/office/drawing/2014/main" id="{DFE67757-67E4-4C6D-BF0C-8A9B810753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6021" b="84220" l="56958" r="79207">
                        <a14:foregroundMark x1="65615" y1="37564" x2="73625" y2="36192"/>
                        <a14:foregroundMark x1="58010" y1="47684" x2="58738" y2="59691"/>
                        <a14:foregroundMark x1="62460" y1="48885" x2="72573" y2="43911"/>
                        <a14:foregroundMark x1="65129" y1="42710" x2="70874" y2="82676"/>
                        <a14:foregroundMark x1="70874" y1="82676" x2="70955" y2="83019"/>
                        <a14:foregroundMark x1="69903" y1="39623" x2="68447" y2="70326"/>
                        <a14:foregroundMark x1="68447" y1="70326" x2="66181" y2="82847"/>
                        <a14:foregroundMark x1="74838" y1="48199" x2="76214" y2="79931"/>
                        <a14:foregroundMark x1="74029" y1="63808" x2="72492" y2="78388"/>
                        <a14:foregroundMark x1="73301" y1="80617" x2="64078" y2="82847"/>
                        <a14:foregroundMark x1="64078" y1="82847" x2="58172" y2="68439"/>
                        <a14:foregroundMark x1="58172" y1="68439" x2="56958" y2="49571"/>
                        <a14:foregroundMark x1="56958" y1="49571" x2="57120" y2="48370"/>
                        <a14:foregroundMark x1="57686" y1="53173" x2="63430" y2="73413"/>
                        <a14:foregroundMark x1="59223" y1="52487" x2="66019" y2="80274"/>
                        <a14:foregroundMark x1="56958" y1="58491" x2="57443" y2="61407"/>
                        <a14:foregroundMark x1="59142" y1="48885" x2="74191" y2="39794"/>
                        <a14:foregroundMark x1="63430" y1="44254" x2="70955" y2="39794"/>
                        <a14:foregroundMark x1="65534" y1="40652" x2="66828" y2="42367"/>
                        <a14:foregroundMark x1="64159" y1="52144" x2="67880" y2="70497"/>
                        <a14:foregroundMark x1="67880" y1="70497" x2="67961" y2="71355"/>
                        <a14:foregroundMark x1="70631" y1="49228" x2="68123" y2="67410"/>
                        <a14:foregroundMark x1="68123" y1="67410" x2="68123" y2="67581"/>
                        <a14:foregroundMark x1="72411" y1="48714" x2="72411" y2="71355"/>
                        <a14:foregroundMark x1="71117" y1="47513" x2="73706" y2="46141"/>
                        <a14:foregroundMark x1="73867" y1="52487" x2="76133" y2="52830"/>
                        <a14:foregroundMark x1="76699" y1="60206" x2="77994" y2="72727"/>
                        <a14:foregroundMark x1="78964" y1="67753" x2="79288" y2="72041"/>
                        <a14:foregroundMark x1="75000" y1="75472" x2="71602" y2="79931"/>
                        <a14:foregroundMark x1="64320" y1="79074" x2="61974" y2="82676"/>
                        <a14:foregroundMark x1="68366" y1="84220" x2="70227" y2="83019"/>
                        <a14:foregroundMark x1="64482" y1="66038" x2="66828" y2="73242"/>
                        <a14:foregroundMark x1="62864" y1="55575" x2="64887" y2="62779"/>
                        <a14:foregroundMark x1="62783" y1="50257" x2="63673" y2="59005"/>
                        <a14:foregroundMark x1="60437" y1="54031" x2="65777" y2="54717"/>
                        <a14:foregroundMark x1="62217" y1="57118" x2="63511" y2="63808"/>
                        <a14:foregroundMark x1="72168" y1="62264" x2="71521" y2="77530"/>
                        <a14:foregroundMark x1="70955" y1="60034" x2="70712" y2="70326"/>
                        <a14:backgroundMark x1="58252" y1="35849" x2="59871" y2="34477"/>
                        <a14:backgroundMark x1="55987" y1="36707" x2="59385" y2="36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45" t="34378" r="19533" b="14801"/>
          <a:stretch/>
        </p:blipFill>
        <p:spPr>
          <a:xfrm>
            <a:off x="4508667" y="1512548"/>
            <a:ext cx="1211945" cy="1184703"/>
          </a:xfrm>
          <a:prstGeom prst="rect">
            <a:avLst/>
          </a:prstGeom>
        </p:spPr>
      </p:pic>
      <p:sp>
        <p:nvSpPr>
          <p:cNvPr id="65" name="PA_矩形 64">
            <a:extLst>
              <a:ext uri="{FF2B5EF4-FFF2-40B4-BE49-F238E27FC236}">
                <a16:creationId xmlns:a16="http://schemas.microsoft.com/office/drawing/2014/main" id="{5CA58AB6-4A28-43E8-8759-D11D4DF0FF0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563327" y="2830791"/>
            <a:ext cx="4017346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拒绝毒品 </a:t>
            </a:r>
            <a:r>
              <a:rPr lang="en-US" altLang="zh-CN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健康人生</a:t>
            </a:r>
          </a:p>
        </p:txBody>
      </p:sp>
      <p:sp>
        <p:nvSpPr>
          <p:cNvPr id="66" name="PA_任意多边形 206">
            <a:extLst>
              <a:ext uri="{FF2B5EF4-FFF2-40B4-BE49-F238E27FC236}">
                <a16:creationId xmlns:a16="http://schemas.microsoft.com/office/drawing/2014/main" id="{B69A02CF-359C-43A2-AF37-A87238708770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6364643" y="640396"/>
            <a:ext cx="950571" cy="504383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67" name="PA_任意多边形 206">
            <a:extLst>
              <a:ext uri="{FF2B5EF4-FFF2-40B4-BE49-F238E27FC236}">
                <a16:creationId xmlns:a16="http://schemas.microsoft.com/office/drawing/2014/main" id="{01A559A8-6F7E-4237-92EE-4D78D9288D83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5848545" y="409114"/>
            <a:ext cx="586415" cy="311158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53E960-3A38-4EAD-8BE6-1D508D7F47BD}"/>
              </a:ext>
            </a:extLst>
          </p:cNvPr>
          <p:cNvSpPr txBox="1"/>
          <p:nvPr/>
        </p:nvSpPr>
        <p:spPr>
          <a:xfrm>
            <a:off x="1934750" y="541756"/>
            <a:ext cx="38419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2492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珍爱生命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9C51B9-7FB4-407B-8FFC-0A7CD15F2D49}"/>
              </a:ext>
            </a:extLst>
          </p:cNvPr>
          <p:cNvSpPr txBox="1"/>
          <p:nvPr/>
        </p:nvSpPr>
        <p:spPr>
          <a:xfrm>
            <a:off x="2563327" y="1553082"/>
            <a:ext cx="2176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远离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6112EE-03F0-4ABA-A3A6-B7B7446E2244}"/>
              </a:ext>
            </a:extLst>
          </p:cNvPr>
          <p:cNvSpPr txBox="1"/>
          <p:nvPr/>
        </p:nvSpPr>
        <p:spPr>
          <a:xfrm>
            <a:off x="5311883" y="1553082"/>
            <a:ext cx="1521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品</a:t>
            </a: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16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"/>
    </mc:Choice>
    <mc:Fallback xmlns="">
      <p:transition spd="slow" advTm="6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75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25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75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25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97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7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77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8" accel="100000" fill="hold">
                                          <p:stCondLst>
                                            <p:cond delay="87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2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id="{C845C104-28F4-4638-8CC9-058C8EBBBFDA}"/>
                </a:ext>
              </a:extLst>
            </p:cNvPr>
            <p:cNvSpPr txBox="1"/>
            <p:nvPr/>
          </p:nvSpPr>
          <p:spPr>
            <a:xfrm>
              <a:off x="3505391" y="1517424"/>
              <a:ext cx="1880618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毒品介绍</a:t>
              </a: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1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4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C6A942B1-11F9-4F86-B303-B5BD6F4B21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000" y="531261"/>
            <a:ext cx="5575544" cy="3477401"/>
          </a:xfrm>
          <a:prstGeom prst="rect">
            <a:avLst/>
          </a:prstGeom>
        </p:spPr>
      </p:pic>
      <p:sp>
        <p:nvSpPr>
          <p:cNvPr id="8" name="PA_矩形 7">
            <a:extLst>
              <a:ext uri="{FF2B5EF4-FFF2-40B4-BE49-F238E27FC236}">
                <a16:creationId xmlns:a16="http://schemas.microsoft.com/office/drawing/2014/main" id="{99B89454-4B47-4E0B-A6C7-AAB158E8864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29260" y="1319595"/>
            <a:ext cx="406400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罂粟花也叫英雄花、虞美人，是制鸦片的原材料，也是世界上最美丽的花之一。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AB08FCE-DED0-4383-B8C5-759840354F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5" y="948282"/>
            <a:ext cx="2133803" cy="412535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FBCA00F1-2335-496B-84A3-B96EB713FD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50"/>
          <a:stretch/>
        </p:blipFill>
        <p:spPr>
          <a:xfrm>
            <a:off x="5631544" y="2389297"/>
            <a:ext cx="1407887" cy="115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3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EACCF6-542B-46F8-ADAF-9C25B27623A7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A672911-618E-4299-B9D0-4493E5259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6D49273-9ABB-4D2A-963B-EE00B1F912DF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吸毒者现状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4700A9-31FA-4951-AB6D-35D54DA81874}"/>
              </a:ext>
            </a:extLst>
          </p:cNvPr>
          <p:cNvGrpSpPr/>
          <p:nvPr/>
        </p:nvGrpSpPr>
        <p:grpSpPr>
          <a:xfrm rot="727474">
            <a:off x="3733768" y="1191635"/>
            <a:ext cx="2487940" cy="2149437"/>
            <a:chOff x="259410" y="-64586"/>
            <a:chExt cx="6074724" cy="5259222"/>
          </a:xfrm>
        </p:grpSpPr>
        <p:sp>
          <p:nvSpPr>
            <p:cNvPr id="8" name="Freeform 59">
              <a:extLst>
                <a:ext uri="{FF2B5EF4-FFF2-40B4-BE49-F238E27FC236}">
                  <a16:creationId xmlns:a16="http://schemas.microsoft.com/office/drawing/2014/main" id="{2D702E7C-33A4-4895-92EE-B0E1A67FA2DF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14913" y="702958"/>
              <a:ext cx="5632666" cy="4077781"/>
            </a:xfrm>
            <a:custGeom>
              <a:avLst/>
              <a:gdLst>
                <a:gd name="T0" fmla="*/ 215 w 2601"/>
                <a:gd name="T1" fmla="*/ 1757 h 1883"/>
                <a:gd name="T2" fmla="*/ 139 w 2601"/>
                <a:gd name="T3" fmla="*/ 238 h 1883"/>
                <a:gd name="T4" fmla="*/ 2394 w 2601"/>
                <a:gd name="T5" fmla="*/ 126 h 1883"/>
                <a:gd name="T6" fmla="*/ 2463 w 2601"/>
                <a:gd name="T7" fmla="*/ 1641 h 1883"/>
                <a:gd name="T8" fmla="*/ 215 w 2601"/>
                <a:gd name="T9" fmla="*/ 1757 h 1883"/>
                <a:gd name="T10" fmla="*/ 2522 w 2601"/>
                <a:gd name="T11" fmla="*/ 0 h 1883"/>
                <a:gd name="T12" fmla="*/ 0 w 2601"/>
                <a:gd name="T13" fmla="*/ 126 h 1883"/>
                <a:gd name="T14" fmla="*/ 85 w 2601"/>
                <a:gd name="T15" fmla="*/ 1883 h 1883"/>
                <a:gd name="T16" fmla="*/ 2601 w 2601"/>
                <a:gd name="T17" fmla="*/ 1753 h 1883"/>
                <a:gd name="T18" fmla="*/ 2522 w 2601"/>
                <a:gd name="T1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1" h="1883">
                  <a:moveTo>
                    <a:pt x="215" y="1757"/>
                  </a:moveTo>
                  <a:lnTo>
                    <a:pt x="139" y="238"/>
                  </a:lnTo>
                  <a:lnTo>
                    <a:pt x="2394" y="126"/>
                  </a:lnTo>
                  <a:lnTo>
                    <a:pt x="2463" y="1641"/>
                  </a:lnTo>
                  <a:lnTo>
                    <a:pt x="215" y="1757"/>
                  </a:lnTo>
                  <a:close/>
                  <a:moveTo>
                    <a:pt x="2522" y="0"/>
                  </a:moveTo>
                  <a:lnTo>
                    <a:pt x="0" y="126"/>
                  </a:lnTo>
                  <a:lnTo>
                    <a:pt x="85" y="1883"/>
                  </a:lnTo>
                  <a:lnTo>
                    <a:pt x="2601" y="1753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A435845-941B-48F0-AAE5-E91991C0C1CA}"/>
                </a:ext>
              </a:extLst>
            </p:cNvPr>
            <p:cNvSpPr/>
            <p:nvPr/>
          </p:nvSpPr>
          <p:spPr>
            <a:xfrm rot="20740147">
              <a:off x="839456" y="943403"/>
              <a:ext cx="5152463" cy="340677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8D5032A-C19A-41DD-8CB9-CEB9353A4FE3}"/>
                </a:ext>
              </a:extLst>
            </p:cNvPr>
            <p:cNvGrpSpPr/>
            <p:nvPr/>
          </p:nvGrpSpPr>
          <p:grpSpPr>
            <a:xfrm rot="20797027">
              <a:off x="1931734" y="-64586"/>
              <a:ext cx="1962415" cy="875978"/>
              <a:chOff x="5170485" y="1440655"/>
              <a:chExt cx="1643063" cy="73342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CBB0E47-3804-4BB0-8933-5AC2D5FCCA19}"/>
                  </a:ext>
                </a:extLst>
              </p:cNvPr>
              <p:cNvSpPr/>
              <p:nvPr/>
            </p:nvSpPr>
            <p:spPr>
              <a:xfrm>
                <a:off x="5656265" y="1586159"/>
                <a:ext cx="295298" cy="128172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Group 51">
                <a:extLst>
                  <a:ext uri="{FF2B5EF4-FFF2-40B4-BE49-F238E27FC236}">
                    <a16:creationId xmlns:a16="http://schemas.microsoft.com/office/drawing/2014/main" id="{9D491949-86B7-49D1-B7EF-E7719ECB9417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70485" y="1440655"/>
                <a:ext cx="1643063" cy="733426"/>
                <a:chOff x="3307" y="1909"/>
                <a:chExt cx="1035" cy="462"/>
              </a:xfrm>
            </p:grpSpPr>
            <p:sp>
              <p:nvSpPr>
                <p:cNvPr id="19" name="Freeform 54">
                  <a:extLst>
                    <a:ext uri="{FF2B5EF4-FFF2-40B4-BE49-F238E27FC236}">
                      <a16:creationId xmlns:a16="http://schemas.microsoft.com/office/drawing/2014/main" id="{B4A690DE-FFA7-4FD4-90D3-BEF5EE81822D}"/>
                    </a:ext>
                  </a:extLst>
                </p:cNvPr>
                <p:cNvSpPr/>
                <p:nvPr/>
              </p:nvSpPr>
              <p:spPr bwMode="auto">
                <a:xfrm>
                  <a:off x="3340" y="2014"/>
                  <a:ext cx="369" cy="357"/>
                </a:xfrm>
                <a:custGeom>
                  <a:avLst/>
                  <a:gdLst>
                    <a:gd name="T0" fmla="*/ 145 w 155"/>
                    <a:gd name="T1" fmla="*/ 2 h 148"/>
                    <a:gd name="T2" fmla="*/ 3 w 155"/>
                    <a:gd name="T3" fmla="*/ 144 h 148"/>
                    <a:gd name="T4" fmla="*/ 9 w 155"/>
                    <a:gd name="T5" fmla="*/ 146 h 148"/>
                    <a:gd name="T6" fmla="*/ 152 w 155"/>
                    <a:gd name="T7" fmla="*/ 3 h 148"/>
                    <a:gd name="T8" fmla="*/ 145 w 155"/>
                    <a:gd name="T9" fmla="*/ 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8">
                      <a:moveTo>
                        <a:pt x="145" y="2"/>
                      </a:moveTo>
                      <a:cubicBezTo>
                        <a:pt x="98" y="49"/>
                        <a:pt x="50" y="97"/>
                        <a:pt x="3" y="144"/>
                      </a:cubicBezTo>
                      <a:cubicBezTo>
                        <a:pt x="0" y="148"/>
                        <a:pt x="7" y="148"/>
                        <a:pt x="9" y="146"/>
                      </a:cubicBezTo>
                      <a:cubicBezTo>
                        <a:pt x="57" y="98"/>
                        <a:pt x="104" y="51"/>
                        <a:pt x="152" y="3"/>
                      </a:cubicBezTo>
                      <a:cubicBezTo>
                        <a:pt x="155" y="0"/>
                        <a:pt x="147" y="0"/>
                        <a:pt x="145" y="2"/>
                      </a:cubicBezTo>
                      <a:close/>
                    </a:path>
                  </a:pathLst>
                </a:custGeom>
                <a:solidFill>
                  <a:srgbClr val="807F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55">
                  <a:extLst>
                    <a:ext uri="{FF2B5EF4-FFF2-40B4-BE49-F238E27FC236}">
                      <a16:creationId xmlns:a16="http://schemas.microsoft.com/office/drawing/2014/main" id="{7A9A9A59-CECD-40E2-95DE-ED57B8026BD7}"/>
                    </a:ext>
                  </a:extLst>
                </p:cNvPr>
                <p:cNvSpPr/>
                <p:nvPr/>
              </p:nvSpPr>
              <p:spPr bwMode="auto">
                <a:xfrm>
                  <a:off x="3707" y="2024"/>
                  <a:ext cx="635" cy="294"/>
                </a:xfrm>
                <a:custGeom>
                  <a:avLst/>
                  <a:gdLst>
                    <a:gd name="T0" fmla="*/ 3 w 267"/>
                    <a:gd name="T1" fmla="*/ 6 h 122"/>
                    <a:gd name="T2" fmla="*/ 257 w 267"/>
                    <a:gd name="T3" fmla="*/ 121 h 122"/>
                    <a:gd name="T4" fmla="*/ 263 w 267"/>
                    <a:gd name="T5" fmla="*/ 117 h 122"/>
                    <a:gd name="T6" fmla="*/ 10 w 267"/>
                    <a:gd name="T7" fmla="*/ 1 h 122"/>
                    <a:gd name="T8" fmla="*/ 3 w 267"/>
                    <a:gd name="T9" fmla="*/ 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22">
                      <a:moveTo>
                        <a:pt x="3" y="6"/>
                      </a:moveTo>
                      <a:cubicBezTo>
                        <a:pt x="89" y="43"/>
                        <a:pt x="172" y="83"/>
                        <a:pt x="257" y="121"/>
                      </a:cubicBezTo>
                      <a:cubicBezTo>
                        <a:pt x="260" y="122"/>
                        <a:pt x="267" y="118"/>
                        <a:pt x="263" y="117"/>
                      </a:cubicBezTo>
                      <a:cubicBezTo>
                        <a:pt x="178" y="79"/>
                        <a:pt x="95" y="39"/>
                        <a:pt x="10" y="1"/>
                      </a:cubicBezTo>
                      <a:cubicBezTo>
                        <a:pt x="7" y="0"/>
                        <a:pt x="0" y="4"/>
                        <a:pt x="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AutoShape 50">
                  <a:extLst>
                    <a:ext uri="{FF2B5EF4-FFF2-40B4-BE49-F238E27FC236}">
                      <a16:creationId xmlns:a16="http://schemas.microsoft.com/office/drawing/2014/main" id="{864C4A98-2F1B-43C1-AB6E-E531B4498F5A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7" y="1909"/>
                  <a:ext cx="986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Oval 52">
                  <a:extLst>
                    <a:ext uri="{FF2B5EF4-FFF2-40B4-BE49-F238E27FC236}">
                      <a16:creationId xmlns:a16="http://schemas.microsoft.com/office/drawing/2014/main" id="{F4C9F754-165B-4E39-BE8E-5DCD11199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prstGeom prst="ellipse">
                  <a:avLst/>
                </a:prstGeom>
                <a:solidFill>
                  <a:srgbClr val="5C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53">
                  <a:extLst>
                    <a:ext uri="{FF2B5EF4-FFF2-40B4-BE49-F238E27FC236}">
                      <a16:creationId xmlns:a16="http://schemas.microsoft.com/office/drawing/2014/main" id="{7313AD43-5610-4EB4-AE6E-9175B79722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custGeom>
                  <a:avLst/>
                  <a:gdLst>
                    <a:gd name="T0" fmla="*/ 16 w 36"/>
                    <a:gd name="T1" fmla="*/ 34 h 35"/>
                    <a:gd name="T2" fmla="*/ 22 w 36"/>
                    <a:gd name="T3" fmla="*/ 34 h 35"/>
                    <a:gd name="T4" fmla="*/ 25 w 36"/>
                    <a:gd name="T5" fmla="*/ 34 h 35"/>
                    <a:gd name="T6" fmla="*/ 28 w 36"/>
                    <a:gd name="T7" fmla="*/ 28 h 35"/>
                    <a:gd name="T8" fmla="*/ 33 w 36"/>
                    <a:gd name="T9" fmla="*/ 26 h 35"/>
                    <a:gd name="T10" fmla="*/ 35 w 36"/>
                    <a:gd name="T11" fmla="*/ 22 h 35"/>
                    <a:gd name="T12" fmla="*/ 36 w 36"/>
                    <a:gd name="T13" fmla="*/ 19 h 35"/>
                    <a:gd name="T14" fmla="*/ 33 w 36"/>
                    <a:gd name="T15" fmla="*/ 14 h 35"/>
                    <a:gd name="T16" fmla="*/ 30 w 36"/>
                    <a:gd name="T17" fmla="*/ 5 h 35"/>
                    <a:gd name="T18" fmla="*/ 28 w 36"/>
                    <a:gd name="T19" fmla="*/ 3 h 35"/>
                    <a:gd name="T20" fmla="*/ 23 w 36"/>
                    <a:gd name="T21" fmla="*/ 1 h 35"/>
                    <a:gd name="T22" fmla="*/ 13 w 36"/>
                    <a:gd name="T23" fmla="*/ 1 h 35"/>
                    <a:gd name="T24" fmla="*/ 8 w 36"/>
                    <a:gd name="T25" fmla="*/ 4 h 35"/>
                    <a:gd name="T26" fmla="*/ 2 w 36"/>
                    <a:gd name="T27" fmla="*/ 11 h 35"/>
                    <a:gd name="T28" fmla="*/ 0 w 36"/>
                    <a:gd name="T29" fmla="*/ 16 h 35"/>
                    <a:gd name="T30" fmla="*/ 1 w 36"/>
                    <a:gd name="T31" fmla="*/ 20 h 35"/>
                    <a:gd name="T32" fmla="*/ 8 w 36"/>
                    <a:gd name="T33" fmla="*/ 28 h 35"/>
                    <a:gd name="T34" fmla="*/ 11 w 36"/>
                    <a:gd name="T35" fmla="*/ 30 h 35"/>
                    <a:gd name="T36" fmla="*/ 25 w 36"/>
                    <a:gd name="T37" fmla="*/ 28 h 35"/>
                    <a:gd name="T38" fmla="*/ 25 w 36"/>
                    <a:gd name="T39" fmla="*/ 26 h 35"/>
                    <a:gd name="T40" fmla="*/ 13 w 36"/>
                    <a:gd name="T41" fmla="*/ 14 h 35"/>
                    <a:gd name="T42" fmla="*/ 13 w 36"/>
                    <a:gd name="T43" fmla="*/ 12 h 35"/>
                    <a:gd name="T44" fmla="*/ 19 w 36"/>
                    <a:gd name="T45" fmla="*/ 8 h 35"/>
                    <a:gd name="T46" fmla="*/ 16 w 36"/>
                    <a:gd name="T47" fmla="*/ 14 h 35"/>
                    <a:gd name="T48" fmla="*/ 16 w 36"/>
                    <a:gd name="T49" fmla="*/ 17 h 35"/>
                    <a:gd name="T50" fmla="*/ 13 w 36"/>
                    <a:gd name="T51" fmla="*/ 21 h 35"/>
                    <a:gd name="T52" fmla="*/ 13 w 36"/>
                    <a:gd name="T53" fmla="*/ 18 h 35"/>
                    <a:gd name="T54" fmla="*/ 19 w 36"/>
                    <a:gd name="T55" fmla="*/ 24 h 35"/>
                    <a:gd name="T56" fmla="*/ 30 w 36"/>
                    <a:gd name="T57" fmla="*/ 23 h 35"/>
                    <a:gd name="T58" fmla="*/ 28 w 36"/>
                    <a:gd name="T59" fmla="*/ 21 h 35"/>
                    <a:gd name="T60" fmla="*/ 22 w 36"/>
                    <a:gd name="T61" fmla="*/ 20 h 35"/>
                    <a:gd name="T62" fmla="*/ 25 w 36"/>
                    <a:gd name="T63" fmla="*/ 22 h 35"/>
                    <a:gd name="T64" fmla="*/ 28 w 36"/>
                    <a:gd name="T65" fmla="*/ 17 h 35"/>
                    <a:gd name="T66" fmla="*/ 25 w 36"/>
                    <a:gd name="T67" fmla="*/ 15 h 35"/>
                    <a:gd name="T68" fmla="*/ 25 w 36"/>
                    <a:gd name="T69" fmla="*/ 12 h 35"/>
                    <a:gd name="T70" fmla="*/ 30 w 36"/>
                    <a:gd name="T71" fmla="*/ 12 h 35"/>
                    <a:gd name="T72" fmla="*/ 30 w 36"/>
                    <a:gd name="T73" fmla="*/ 9 h 35"/>
                    <a:gd name="T74" fmla="*/ 22 w 36"/>
                    <a:gd name="T75" fmla="*/ 6 h 35"/>
                    <a:gd name="T76" fmla="*/ 16 w 36"/>
                    <a:gd name="T77" fmla="*/ 0 h 35"/>
                    <a:gd name="T78" fmla="*/ 16 w 36"/>
                    <a:gd name="T79" fmla="*/ 3 h 35"/>
                    <a:gd name="T80" fmla="*/ 13 w 36"/>
                    <a:gd name="T81" fmla="*/ 5 h 35"/>
                    <a:gd name="T82" fmla="*/ 11 w 36"/>
                    <a:gd name="T83" fmla="*/ 3 h 35"/>
                    <a:gd name="T84" fmla="*/ 8 w 36"/>
                    <a:gd name="T85" fmla="*/ 8 h 35"/>
                    <a:gd name="T86" fmla="*/ 5 w 36"/>
                    <a:gd name="T87" fmla="*/ 16 h 35"/>
                    <a:gd name="T88" fmla="*/ 8 w 36"/>
                    <a:gd name="T89" fmla="*/ 17 h 35"/>
                    <a:gd name="T90" fmla="*/ 5 w 36"/>
                    <a:gd name="T91" fmla="*/ 19 h 35"/>
                    <a:gd name="T92" fmla="*/ 5 w 36"/>
                    <a:gd name="T93" fmla="*/ 23 h 35"/>
                    <a:gd name="T94" fmla="*/ 13 w 36"/>
                    <a:gd name="T95" fmla="*/ 25 h 35"/>
                    <a:gd name="T96" fmla="*/ 16 w 36"/>
                    <a:gd name="T97" fmla="*/ 30 h 35"/>
                    <a:gd name="T98" fmla="*/ 19 w 36"/>
                    <a:gd name="T99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6" h="35">
                      <a:moveTo>
                        <a:pt x="13" y="34"/>
                      </a:move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5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3"/>
                        <a:pt x="28" y="32"/>
                        <a:pt x="29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29"/>
                        <a:pt x="32" y="28"/>
                        <a:pt x="33" y="26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8"/>
                        <a:pt x="36" y="18"/>
                      </a:cubicBezTo>
                      <a:cubicBezTo>
                        <a:pt x="36" y="17"/>
                        <a:pt x="36" y="16"/>
                        <a:pt x="35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9"/>
                        <a:pt x="32" y="7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1" y="0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1" y="1"/>
                        <a:pt x="9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6"/>
                        <a:pt x="3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5"/>
                        <a:pt x="0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7"/>
                        <a:pt x="5" y="29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3"/>
                        <a:pt x="10" y="33"/>
                        <a:pt x="11" y="34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lnTo>
                        <a:pt x="13" y="34"/>
                      </a:lnTo>
                      <a:close/>
                      <a:moveTo>
                        <a:pt x="25" y="28"/>
                      </a:move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lnTo>
                        <a:pt x="25" y="28"/>
                      </a:lnTo>
                      <a:close/>
                      <a:moveTo>
                        <a:pt x="13" y="12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lnTo>
                        <a:pt x="13" y="12"/>
                      </a:lnTo>
                      <a:close/>
                      <a:moveTo>
                        <a:pt x="16" y="10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lnTo>
                        <a:pt x="16" y="10"/>
                      </a:lnTo>
                      <a:close/>
                      <a:moveTo>
                        <a:pt x="16" y="14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lnTo>
                        <a:pt x="16" y="14"/>
                      </a:lnTo>
                      <a:close/>
                      <a:moveTo>
                        <a:pt x="13" y="18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lnTo>
                        <a:pt x="13" y="18"/>
                      </a:lnTo>
                      <a:close/>
                      <a:moveTo>
                        <a:pt x="16" y="20"/>
                      </a:move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lnTo>
                        <a:pt x="16" y="20"/>
                      </a:lnTo>
                      <a:close/>
                      <a:moveTo>
                        <a:pt x="30" y="23"/>
                      </a:move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lnTo>
                        <a:pt x="30" y="23"/>
                      </a:lnTo>
                      <a:close/>
                      <a:moveTo>
                        <a:pt x="25" y="22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lnTo>
                        <a:pt x="25" y="22"/>
                      </a:lnTo>
                      <a:close/>
                      <a:moveTo>
                        <a:pt x="30" y="15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lnTo>
                        <a:pt x="30" y="15"/>
                      </a:lnTo>
                      <a:close/>
                      <a:moveTo>
                        <a:pt x="25" y="15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lnTo>
                        <a:pt x="25" y="15"/>
                      </a:lnTo>
                      <a:close/>
                      <a:moveTo>
                        <a:pt x="30" y="9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8"/>
                        <a:pt x="28" y="8"/>
                        <a:pt x="28" y="8"/>
                      </a:cubicBezTo>
                      <a:lnTo>
                        <a:pt x="30" y="9"/>
                      </a:lnTo>
                      <a:close/>
                      <a:moveTo>
                        <a:pt x="25" y="6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4"/>
                        <a:pt x="22" y="4"/>
                        <a:pt x="22" y="4"/>
                      </a:cubicBezTo>
                      <a:lnTo>
                        <a:pt x="25" y="6"/>
                      </a:lnTo>
                      <a:close/>
                      <a:moveTo>
                        <a:pt x="16" y="0"/>
                      </a:move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lnTo>
                        <a:pt x="16" y="0"/>
                      </a:lnTo>
                      <a:close/>
                      <a:moveTo>
                        <a:pt x="11" y="3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6"/>
                        <a:pt x="11" y="6"/>
                        <a:pt x="11" y="6"/>
                      </a:cubicBezTo>
                      <a:lnTo>
                        <a:pt x="11" y="3"/>
                      </a:lnTo>
                      <a:close/>
                      <a:moveTo>
                        <a:pt x="5" y="9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5" y="9"/>
                      </a:lnTo>
                      <a:close/>
                      <a:moveTo>
                        <a:pt x="5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8" y="17"/>
                        <a:pt x="8" y="17"/>
                      </a:cubicBezTo>
                      <a:lnTo>
                        <a:pt x="5" y="16"/>
                      </a:lnTo>
                      <a:close/>
                      <a:moveTo>
                        <a:pt x="5" y="23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5"/>
                        <a:pt x="8" y="25"/>
                        <a:pt x="8" y="25"/>
                      </a:cubicBezTo>
                      <a:lnTo>
                        <a:pt x="5" y="23"/>
                      </a:lnTo>
                      <a:close/>
                      <a:moveTo>
                        <a:pt x="11" y="27"/>
                      </a:move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lnTo>
                        <a:pt x="11" y="27"/>
                      </a:lnTo>
                      <a:close/>
                      <a:moveTo>
                        <a:pt x="16" y="30"/>
                      </a:move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lnTo>
                        <a:pt x="16" y="30"/>
                      </a:lnTo>
                      <a:close/>
                    </a:path>
                  </a:pathLst>
                </a:custGeom>
                <a:gradFill flip="none" rotWithShape="1">
                  <a:gsLst>
                    <a:gs pos="4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1F371A2B-AAB8-43F4-8B08-80B1C8B1E35A}"/>
                </a:ext>
              </a:extLst>
            </p:cNvPr>
            <p:cNvSpPr/>
            <p:nvPr/>
          </p:nvSpPr>
          <p:spPr bwMode="auto">
            <a:xfrm rot="20973432">
              <a:off x="5631287" y="322715"/>
              <a:ext cx="322672" cy="3334989"/>
            </a:xfrm>
            <a:custGeom>
              <a:avLst/>
              <a:gdLst>
                <a:gd name="T0" fmla="*/ 149 w 149"/>
                <a:gd name="T1" fmla="*/ 1540 h 1540"/>
                <a:gd name="T2" fmla="*/ 94 w 149"/>
                <a:gd name="T3" fmla="*/ 1488 h 1540"/>
                <a:gd name="T4" fmla="*/ 0 w 149"/>
                <a:gd name="T5" fmla="*/ 0 h 1540"/>
                <a:gd name="T6" fmla="*/ 54 w 149"/>
                <a:gd name="T7" fmla="*/ 28 h 1540"/>
                <a:gd name="T8" fmla="*/ 149 w 149"/>
                <a:gd name="T9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40">
                  <a:moveTo>
                    <a:pt x="149" y="1540"/>
                  </a:moveTo>
                  <a:lnTo>
                    <a:pt x="94" y="1488"/>
                  </a:lnTo>
                  <a:lnTo>
                    <a:pt x="0" y="0"/>
                  </a:lnTo>
                  <a:lnTo>
                    <a:pt x="54" y="28"/>
                  </a:lnTo>
                  <a:lnTo>
                    <a:pt x="149" y="154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4">
              <a:extLst>
                <a:ext uri="{FF2B5EF4-FFF2-40B4-BE49-F238E27FC236}">
                  <a16:creationId xmlns:a16="http://schemas.microsoft.com/office/drawing/2014/main" id="{BF2ED579-2241-4C8E-A111-9D8E3CBA6CF2}"/>
                </a:ext>
              </a:extLst>
            </p:cNvPr>
            <p:cNvSpPr/>
            <p:nvPr/>
          </p:nvSpPr>
          <p:spPr bwMode="auto">
            <a:xfrm rot="20973432">
              <a:off x="1409527" y="3930894"/>
              <a:ext cx="4905033" cy="450440"/>
            </a:xfrm>
            <a:custGeom>
              <a:avLst/>
              <a:gdLst>
                <a:gd name="T0" fmla="*/ 19 w 2265"/>
                <a:gd name="T1" fmla="*/ 208 h 208"/>
                <a:gd name="T2" fmla="*/ 0 w 2265"/>
                <a:gd name="T3" fmla="*/ 154 h 208"/>
                <a:gd name="T4" fmla="*/ 2210 w 2265"/>
                <a:gd name="T5" fmla="*/ 0 h 208"/>
                <a:gd name="T6" fmla="*/ 2265 w 2265"/>
                <a:gd name="T7" fmla="*/ 52 h 208"/>
                <a:gd name="T8" fmla="*/ 19 w 2265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5" h="208">
                  <a:moveTo>
                    <a:pt x="19" y="208"/>
                  </a:moveTo>
                  <a:lnTo>
                    <a:pt x="0" y="154"/>
                  </a:lnTo>
                  <a:lnTo>
                    <a:pt x="2210" y="0"/>
                  </a:lnTo>
                  <a:lnTo>
                    <a:pt x="2265" y="52"/>
                  </a:lnTo>
                  <a:lnTo>
                    <a:pt x="19" y="208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id="{29D6931E-7A5E-4CCC-8946-21F008191F6D}"/>
                </a:ext>
              </a:extLst>
            </p:cNvPr>
            <p:cNvSpPr/>
            <p:nvPr/>
          </p:nvSpPr>
          <p:spPr bwMode="auto">
            <a:xfrm rot="20973432">
              <a:off x="679719" y="1331246"/>
              <a:ext cx="285856" cy="3863390"/>
            </a:xfrm>
            <a:custGeom>
              <a:avLst/>
              <a:gdLst>
                <a:gd name="T0" fmla="*/ 132 w 132"/>
                <a:gd name="T1" fmla="*/ 1784 h 1784"/>
                <a:gd name="T2" fmla="*/ 116 w 132"/>
                <a:gd name="T3" fmla="*/ 1728 h 1784"/>
                <a:gd name="T4" fmla="*/ 0 w 132"/>
                <a:gd name="T5" fmla="*/ 0 h 1784"/>
                <a:gd name="T6" fmla="*/ 14 w 132"/>
                <a:gd name="T7" fmla="*/ 28 h 1784"/>
                <a:gd name="T8" fmla="*/ 132 w 132"/>
                <a:gd name="T9" fmla="*/ 1784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84">
                  <a:moveTo>
                    <a:pt x="132" y="1784"/>
                  </a:moveTo>
                  <a:lnTo>
                    <a:pt x="116" y="1728"/>
                  </a:lnTo>
                  <a:lnTo>
                    <a:pt x="0" y="0"/>
                  </a:lnTo>
                  <a:lnTo>
                    <a:pt x="14" y="28"/>
                  </a:lnTo>
                  <a:lnTo>
                    <a:pt x="132" y="17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id="{87A965B2-734D-42FE-B24D-721320ED475B}"/>
                </a:ext>
              </a:extLst>
            </p:cNvPr>
            <p:cNvSpPr/>
            <p:nvPr/>
          </p:nvSpPr>
          <p:spPr bwMode="auto">
            <a:xfrm rot="20973432">
              <a:off x="259410" y="534620"/>
              <a:ext cx="5489739" cy="420122"/>
            </a:xfrm>
            <a:custGeom>
              <a:avLst/>
              <a:gdLst>
                <a:gd name="T0" fmla="*/ 14 w 2535"/>
                <a:gd name="T1" fmla="*/ 194 h 194"/>
                <a:gd name="T2" fmla="*/ 0 w 2535"/>
                <a:gd name="T3" fmla="*/ 166 h 194"/>
                <a:gd name="T4" fmla="*/ 2480 w 2535"/>
                <a:gd name="T5" fmla="*/ 0 h 194"/>
                <a:gd name="T6" fmla="*/ 2535 w 2535"/>
                <a:gd name="T7" fmla="*/ 26 h 194"/>
                <a:gd name="T8" fmla="*/ 14 w 2535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5" h="194">
                  <a:moveTo>
                    <a:pt x="14" y="194"/>
                  </a:moveTo>
                  <a:lnTo>
                    <a:pt x="0" y="166"/>
                  </a:lnTo>
                  <a:lnTo>
                    <a:pt x="2480" y="0"/>
                  </a:lnTo>
                  <a:lnTo>
                    <a:pt x="2535" y="26"/>
                  </a:lnTo>
                  <a:lnTo>
                    <a:pt x="14" y="19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id="{5809253F-FAE4-431C-BA2D-86751E9EF01A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7257" y="534825"/>
              <a:ext cx="5695468" cy="4166571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7">
              <a:extLst>
                <a:ext uri="{FF2B5EF4-FFF2-40B4-BE49-F238E27FC236}">
                  <a16:creationId xmlns:a16="http://schemas.microsoft.com/office/drawing/2014/main" id="{7EEFA2EC-0A28-4FDB-A32C-A842F233CBC1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8667" y="507439"/>
              <a:ext cx="5695467" cy="4166572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close/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191252-36DB-4E2A-995E-1F54D93C93E9}"/>
              </a:ext>
            </a:extLst>
          </p:cNvPr>
          <p:cNvGrpSpPr/>
          <p:nvPr/>
        </p:nvGrpSpPr>
        <p:grpSpPr>
          <a:xfrm rot="727474">
            <a:off x="1088475" y="1915817"/>
            <a:ext cx="2573768" cy="2223587"/>
            <a:chOff x="259410" y="-64586"/>
            <a:chExt cx="6074724" cy="5259222"/>
          </a:xfrm>
        </p:grpSpPr>
        <p:sp>
          <p:nvSpPr>
            <p:cNvPr id="25" name="Freeform 59">
              <a:extLst>
                <a:ext uri="{FF2B5EF4-FFF2-40B4-BE49-F238E27FC236}">
                  <a16:creationId xmlns:a16="http://schemas.microsoft.com/office/drawing/2014/main" id="{8CAF97FE-9600-4025-8745-4B05A2DD4E45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14913" y="702958"/>
              <a:ext cx="5632666" cy="4077781"/>
            </a:xfrm>
            <a:custGeom>
              <a:avLst/>
              <a:gdLst>
                <a:gd name="T0" fmla="*/ 215 w 2601"/>
                <a:gd name="T1" fmla="*/ 1757 h 1883"/>
                <a:gd name="T2" fmla="*/ 139 w 2601"/>
                <a:gd name="T3" fmla="*/ 238 h 1883"/>
                <a:gd name="T4" fmla="*/ 2394 w 2601"/>
                <a:gd name="T5" fmla="*/ 126 h 1883"/>
                <a:gd name="T6" fmla="*/ 2463 w 2601"/>
                <a:gd name="T7" fmla="*/ 1641 h 1883"/>
                <a:gd name="T8" fmla="*/ 215 w 2601"/>
                <a:gd name="T9" fmla="*/ 1757 h 1883"/>
                <a:gd name="T10" fmla="*/ 2522 w 2601"/>
                <a:gd name="T11" fmla="*/ 0 h 1883"/>
                <a:gd name="T12" fmla="*/ 0 w 2601"/>
                <a:gd name="T13" fmla="*/ 126 h 1883"/>
                <a:gd name="T14" fmla="*/ 85 w 2601"/>
                <a:gd name="T15" fmla="*/ 1883 h 1883"/>
                <a:gd name="T16" fmla="*/ 2601 w 2601"/>
                <a:gd name="T17" fmla="*/ 1753 h 1883"/>
                <a:gd name="T18" fmla="*/ 2522 w 2601"/>
                <a:gd name="T1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1" h="1883">
                  <a:moveTo>
                    <a:pt x="215" y="1757"/>
                  </a:moveTo>
                  <a:lnTo>
                    <a:pt x="139" y="238"/>
                  </a:lnTo>
                  <a:lnTo>
                    <a:pt x="2394" y="126"/>
                  </a:lnTo>
                  <a:lnTo>
                    <a:pt x="2463" y="1641"/>
                  </a:lnTo>
                  <a:lnTo>
                    <a:pt x="215" y="1757"/>
                  </a:lnTo>
                  <a:close/>
                  <a:moveTo>
                    <a:pt x="2522" y="0"/>
                  </a:moveTo>
                  <a:lnTo>
                    <a:pt x="0" y="126"/>
                  </a:lnTo>
                  <a:lnTo>
                    <a:pt x="85" y="1883"/>
                  </a:lnTo>
                  <a:lnTo>
                    <a:pt x="2601" y="1753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B0C5699-C483-45D0-8180-2490FF22E61D}"/>
                </a:ext>
              </a:extLst>
            </p:cNvPr>
            <p:cNvSpPr/>
            <p:nvPr/>
          </p:nvSpPr>
          <p:spPr>
            <a:xfrm rot="20740147">
              <a:off x="839456" y="943403"/>
              <a:ext cx="5152463" cy="3406776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A16E0D0-2B81-40BE-90CA-817F973C14C3}"/>
                </a:ext>
              </a:extLst>
            </p:cNvPr>
            <p:cNvGrpSpPr/>
            <p:nvPr/>
          </p:nvGrpSpPr>
          <p:grpSpPr>
            <a:xfrm rot="20797027">
              <a:off x="1931734" y="-64586"/>
              <a:ext cx="1962415" cy="875978"/>
              <a:chOff x="5170485" y="1440655"/>
              <a:chExt cx="1643063" cy="733426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5C9458B5-8333-4355-906C-A6BE78CFB559}"/>
                  </a:ext>
                </a:extLst>
              </p:cNvPr>
              <p:cNvSpPr/>
              <p:nvPr/>
            </p:nvSpPr>
            <p:spPr>
              <a:xfrm>
                <a:off x="5656265" y="1586159"/>
                <a:ext cx="295298" cy="128172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Group 51">
                <a:extLst>
                  <a:ext uri="{FF2B5EF4-FFF2-40B4-BE49-F238E27FC236}">
                    <a16:creationId xmlns:a16="http://schemas.microsoft.com/office/drawing/2014/main" id="{00941801-CBAC-477A-B7D7-636E320BF8F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70485" y="1440655"/>
                <a:ext cx="1643063" cy="733426"/>
                <a:chOff x="3307" y="1909"/>
                <a:chExt cx="1035" cy="462"/>
              </a:xfrm>
            </p:grpSpPr>
            <p:sp>
              <p:nvSpPr>
                <p:cNvPr id="36" name="Freeform 54">
                  <a:extLst>
                    <a:ext uri="{FF2B5EF4-FFF2-40B4-BE49-F238E27FC236}">
                      <a16:creationId xmlns:a16="http://schemas.microsoft.com/office/drawing/2014/main" id="{D8F0058D-7E4F-47D1-B870-B59CD7FB1F6D}"/>
                    </a:ext>
                  </a:extLst>
                </p:cNvPr>
                <p:cNvSpPr/>
                <p:nvPr/>
              </p:nvSpPr>
              <p:spPr bwMode="auto">
                <a:xfrm>
                  <a:off x="3340" y="2014"/>
                  <a:ext cx="369" cy="357"/>
                </a:xfrm>
                <a:custGeom>
                  <a:avLst/>
                  <a:gdLst>
                    <a:gd name="T0" fmla="*/ 145 w 155"/>
                    <a:gd name="T1" fmla="*/ 2 h 148"/>
                    <a:gd name="T2" fmla="*/ 3 w 155"/>
                    <a:gd name="T3" fmla="*/ 144 h 148"/>
                    <a:gd name="T4" fmla="*/ 9 w 155"/>
                    <a:gd name="T5" fmla="*/ 146 h 148"/>
                    <a:gd name="T6" fmla="*/ 152 w 155"/>
                    <a:gd name="T7" fmla="*/ 3 h 148"/>
                    <a:gd name="T8" fmla="*/ 145 w 155"/>
                    <a:gd name="T9" fmla="*/ 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8">
                      <a:moveTo>
                        <a:pt x="145" y="2"/>
                      </a:moveTo>
                      <a:cubicBezTo>
                        <a:pt x="98" y="49"/>
                        <a:pt x="50" y="97"/>
                        <a:pt x="3" y="144"/>
                      </a:cubicBezTo>
                      <a:cubicBezTo>
                        <a:pt x="0" y="148"/>
                        <a:pt x="7" y="148"/>
                        <a:pt x="9" y="146"/>
                      </a:cubicBezTo>
                      <a:cubicBezTo>
                        <a:pt x="57" y="98"/>
                        <a:pt x="104" y="51"/>
                        <a:pt x="152" y="3"/>
                      </a:cubicBezTo>
                      <a:cubicBezTo>
                        <a:pt x="155" y="0"/>
                        <a:pt x="147" y="0"/>
                        <a:pt x="145" y="2"/>
                      </a:cubicBezTo>
                      <a:close/>
                    </a:path>
                  </a:pathLst>
                </a:custGeom>
                <a:solidFill>
                  <a:srgbClr val="807F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55">
                  <a:extLst>
                    <a:ext uri="{FF2B5EF4-FFF2-40B4-BE49-F238E27FC236}">
                      <a16:creationId xmlns:a16="http://schemas.microsoft.com/office/drawing/2014/main" id="{8FBF067B-0905-4FE1-A16F-D088C929C114}"/>
                    </a:ext>
                  </a:extLst>
                </p:cNvPr>
                <p:cNvSpPr/>
                <p:nvPr/>
              </p:nvSpPr>
              <p:spPr bwMode="auto">
                <a:xfrm>
                  <a:off x="3707" y="2024"/>
                  <a:ext cx="635" cy="294"/>
                </a:xfrm>
                <a:custGeom>
                  <a:avLst/>
                  <a:gdLst>
                    <a:gd name="T0" fmla="*/ 3 w 267"/>
                    <a:gd name="T1" fmla="*/ 6 h 122"/>
                    <a:gd name="T2" fmla="*/ 257 w 267"/>
                    <a:gd name="T3" fmla="*/ 121 h 122"/>
                    <a:gd name="T4" fmla="*/ 263 w 267"/>
                    <a:gd name="T5" fmla="*/ 117 h 122"/>
                    <a:gd name="T6" fmla="*/ 10 w 267"/>
                    <a:gd name="T7" fmla="*/ 1 h 122"/>
                    <a:gd name="T8" fmla="*/ 3 w 267"/>
                    <a:gd name="T9" fmla="*/ 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22">
                      <a:moveTo>
                        <a:pt x="3" y="6"/>
                      </a:moveTo>
                      <a:cubicBezTo>
                        <a:pt x="89" y="43"/>
                        <a:pt x="172" y="83"/>
                        <a:pt x="257" y="121"/>
                      </a:cubicBezTo>
                      <a:cubicBezTo>
                        <a:pt x="260" y="122"/>
                        <a:pt x="267" y="118"/>
                        <a:pt x="263" y="117"/>
                      </a:cubicBezTo>
                      <a:cubicBezTo>
                        <a:pt x="178" y="79"/>
                        <a:pt x="95" y="39"/>
                        <a:pt x="10" y="1"/>
                      </a:cubicBezTo>
                      <a:cubicBezTo>
                        <a:pt x="7" y="0"/>
                        <a:pt x="0" y="4"/>
                        <a:pt x="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AutoShape 50">
                  <a:extLst>
                    <a:ext uri="{FF2B5EF4-FFF2-40B4-BE49-F238E27FC236}">
                      <a16:creationId xmlns:a16="http://schemas.microsoft.com/office/drawing/2014/main" id="{0AFF4C4F-EF77-4653-8431-77CC50AB5756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7" y="1909"/>
                  <a:ext cx="986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Oval 52">
                  <a:extLst>
                    <a:ext uri="{FF2B5EF4-FFF2-40B4-BE49-F238E27FC236}">
                      <a16:creationId xmlns:a16="http://schemas.microsoft.com/office/drawing/2014/main" id="{63C506CB-97D0-4790-B380-58341F8CEB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prstGeom prst="ellipse">
                  <a:avLst/>
                </a:prstGeom>
                <a:solidFill>
                  <a:srgbClr val="5C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53">
                  <a:extLst>
                    <a:ext uri="{FF2B5EF4-FFF2-40B4-BE49-F238E27FC236}">
                      <a16:creationId xmlns:a16="http://schemas.microsoft.com/office/drawing/2014/main" id="{911FA3A7-9F83-42DD-91E9-3FD80ABA6A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custGeom>
                  <a:avLst/>
                  <a:gdLst>
                    <a:gd name="T0" fmla="*/ 16 w 36"/>
                    <a:gd name="T1" fmla="*/ 34 h 35"/>
                    <a:gd name="T2" fmla="*/ 22 w 36"/>
                    <a:gd name="T3" fmla="*/ 34 h 35"/>
                    <a:gd name="T4" fmla="*/ 25 w 36"/>
                    <a:gd name="T5" fmla="*/ 34 h 35"/>
                    <a:gd name="T6" fmla="*/ 28 w 36"/>
                    <a:gd name="T7" fmla="*/ 28 h 35"/>
                    <a:gd name="T8" fmla="*/ 33 w 36"/>
                    <a:gd name="T9" fmla="*/ 26 h 35"/>
                    <a:gd name="T10" fmla="*/ 35 w 36"/>
                    <a:gd name="T11" fmla="*/ 22 h 35"/>
                    <a:gd name="T12" fmla="*/ 36 w 36"/>
                    <a:gd name="T13" fmla="*/ 19 h 35"/>
                    <a:gd name="T14" fmla="*/ 33 w 36"/>
                    <a:gd name="T15" fmla="*/ 14 h 35"/>
                    <a:gd name="T16" fmla="*/ 30 w 36"/>
                    <a:gd name="T17" fmla="*/ 5 h 35"/>
                    <a:gd name="T18" fmla="*/ 28 w 36"/>
                    <a:gd name="T19" fmla="*/ 3 h 35"/>
                    <a:gd name="T20" fmla="*/ 23 w 36"/>
                    <a:gd name="T21" fmla="*/ 1 h 35"/>
                    <a:gd name="T22" fmla="*/ 13 w 36"/>
                    <a:gd name="T23" fmla="*/ 1 h 35"/>
                    <a:gd name="T24" fmla="*/ 8 w 36"/>
                    <a:gd name="T25" fmla="*/ 4 h 35"/>
                    <a:gd name="T26" fmla="*/ 2 w 36"/>
                    <a:gd name="T27" fmla="*/ 11 h 35"/>
                    <a:gd name="T28" fmla="*/ 0 w 36"/>
                    <a:gd name="T29" fmla="*/ 16 h 35"/>
                    <a:gd name="T30" fmla="*/ 1 w 36"/>
                    <a:gd name="T31" fmla="*/ 20 h 35"/>
                    <a:gd name="T32" fmla="*/ 8 w 36"/>
                    <a:gd name="T33" fmla="*/ 28 h 35"/>
                    <a:gd name="T34" fmla="*/ 11 w 36"/>
                    <a:gd name="T35" fmla="*/ 30 h 35"/>
                    <a:gd name="T36" fmla="*/ 25 w 36"/>
                    <a:gd name="T37" fmla="*/ 28 h 35"/>
                    <a:gd name="T38" fmla="*/ 25 w 36"/>
                    <a:gd name="T39" fmla="*/ 26 h 35"/>
                    <a:gd name="T40" fmla="*/ 13 w 36"/>
                    <a:gd name="T41" fmla="*/ 14 h 35"/>
                    <a:gd name="T42" fmla="*/ 13 w 36"/>
                    <a:gd name="T43" fmla="*/ 12 h 35"/>
                    <a:gd name="T44" fmla="*/ 19 w 36"/>
                    <a:gd name="T45" fmla="*/ 8 h 35"/>
                    <a:gd name="T46" fmla="*/ 16 w 36"/>
                    <a:gd name="T47" fmla="*/ 14 h 35"/>
                    <a:gd name="T48" fmla="*/ 16 w 36"/>
                    <a:gd name="T49" fmla="*/ 17 h 35"/>
                    <a:gd name="T50" fmla="*/ 13 w 36"/>
                    <a:gd name="T51" fmla="*/ 21 h 35"/>
                    <a:gd name="T52" fmla="*/ 13 w 36"/>
                    <a:gd name="T53" fmla="*/ 18 h 35"/>
                    <a:gd name="T54" fmla="*/ 19 w 36"/>
                    <a:gd name="T55" fmla="*/ 24 h 35"/>
                    <a:gd name="T56" fmla="*/ 30 w 36"/>
                    <a:gd name="T57" fmla="*/ 23 h 35"/>
                    <a:gd name="T58" fmla="*/ 28 w 36"/>
                    <a:gd name="T59" fmla="*/ 21 h 35"/>
                    <a:gd name="T60" fmla="*/ 22 w 36"/>
                    <a:gd name="T61" fmla="*/ 20 h 35"/>
                    <a:gd name="T62" fmla="*/ 25 w 36"/>
                    <a:gd name="T63" fmla="*/ 22 h 35"/>
                    <a:gd name="T64" fmla="*/ 28 w 36"/>
                    <a:gd name="T65" fmla="*/ 17 h 35"/>
                    <a:gd name="T66" fmla="*/ 25 w 36"/>
                    <a:gd name="T67" fmla="*/ 15 h 35"/>
                    <a:gd name="T68" fmla="*/ 25 w 36"/>
                    <a:gd name="T69" fmla="*/ 12 h 35"/>
                    <a:gd name="T70" fmla="*/ 30 w 36"/>
                    <a:gd name="T71" fmla="*/ 12 h 35"/>
                    <a:gd name="T72" fmla="*/ 30 w 36"/>
                    <a:gd name="T73" fmla="*/ 9 h 35"/>
                    <a:gd name="T74" fmla="*/ 22 w 36"/>
                    <a:gd name="T75" fmla="*/ 6 h 35"/>
                    <a:gd name="T76" fmla="*/ 16 w 36"/>
                    <a:gd name="T77" fmla="*/ 0 h 35"/>
                    <a:gd name="T78" fmla="*/ 16 w 36"/>
                    <a:gd name="T79" fmla="*/ 3 h 35"/>
                    <a:gd name="T80" fmla="*/ 13 w 36"/>
                    <a:gd name="T81" fmla="*/ 5 h 35"/>
                    <a:gd name="T82" fmla="*/ 11 w 36"/>
                    <a:gd name="T83" fmla="*/ 3 h 35"/>
                    <a:gd name="T84" fmla="*/ 8 w 36"/>
                    <a:gd name="T85" fmla="*/ 8 h 35"/>
                    <a:gd name="T86" fmla="*/ 5 w 36"/>
                    <a:gd name="T87" fmla="*/ 16 h 35"/>
                    <a:gd name="T88" fmla="*/ 8 w 36"/>
                    <a:gd name="T89" fmla="*/ 17 h 35"/>
                    <a:gd name="T90" fmla="*/ 5 w 36"/>
                    <a:gd name="T91" fmla="*/ 19 h 35"/>
                    <a:gd name="T92" fmla="*/ 5 w 36"/>
                    <a:gd name="T93" fmla="*/ 23 h 35"/>
                    <a:gd name="T94" fmla="*/ 13 w 36"/>
                    <a:gd name="T95" fmla="*/ 25 h 35"/>
                    <a:gd name="T96" fmla="*/ 16 w 36"/>
                    <a:gd name="T97" fmla="*/ 30 h 35"/>
                    <a:gd name="T98" fmla="*/ 19 w 36"/>
                    <a:gd name="T99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6" h="35">
                      <a:moveTo>
                        <a:pt x="13" y="34"/>
                      </a:move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5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3"/>
                        <a:pt x="28" y="32"/>
                        <a:pt x="29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29"/>
                        <a:pt x="32" y="28"/>
                        <a:pt x="33" y="26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8"/>
                        <a:pt x="36" y="18"/>
                      </a:cubicBezTo>
                      <a:cubicBezTo>
                        <a:pt x="36" y="17"/>
                        <a:pt x="36" y="16"/>
                        <a:pt x="35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9"/>
                        <a:pt x="32" y="7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1" y="0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1" y="1"/>
                        <a:pt x="9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6"/>
                        <a:pt x="3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5"/>
                        <a:pt x="0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7"/>
                        <a:pt x="5" y="29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3"/>
                        <a:pt x="10" y="33"/>
                        <a:pt x="11" y="34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lnTo>
                        <a:pt x="13" y="34"/>
                      </a:lnTo>
                      <a:close/>
                      <a:moveTo>
                        <a:pt x="25" y="28"/>
                      </a:move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lnTo>
                        <a:pt x="25" y="28"/>
                      </a:lnTo>
                      <a:close/>
                      <a:moveTo>
                        <a:pt x="13" y="12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lnTo>
                        <a:pt x="13" y="12"/>
                      </a:lnTo>
                      <a:close/>
                      <a:moveTo>
                        <a:pt x="16" y="10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lnTo>
                        <a:pt x="16" y="10"/>
                      </a:lnTo>
                      <a:close/>
                      <a:moveTo>
                        <a:pt x="16" y="14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lnTo>
                        <a:pt x="16" y="14"/>
                      </a:lnTo>
                      <a:close/>
                      <a:moveTo>
                        <a:pt x="13" y="18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lnTo>
                        <a:pt x="13" y="18"/>
                      </a:lnTo>
                      <a:close/>
                      <a:moveTo>
                        <a:pt x="16" y="20"/>
                      </a:move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lnTo>
                        <a:pt x="16" y="20"/>
                      </a:lnTo>
                      <a:close/>
                      <a:moveTo>
                        <a:pt x="30" y="23"/>
                      </a:move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lnTo>
                        <a:pt x="30" y="23"/>
                      </a:lnTo>
                      <a:close/>
                      <a:moveTo>
                        <a:pt x="25" y="22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lnTo>
                        <a:pt x="25" y="22"/>
                      </a:lnTo>
                      <a:close/>
                      <a:moveTo>
                        <a:pt x="30" y="15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lnTo>
                        <a:pt x="30" y="15"/>
                      </a:lnTo>
                      <a:close/>
                      <a:moveTo>
                        <a:pt x="25" y="15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lnTo>
                        <a:pt x="25" y="15"/>
                      </a:lnTo>
                      <a:close/>
                      <a:moveTo>
                        <a:pt x="30" y="9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8"/>
                        <a:pt x="28" y="8"/>
                        <a:pt x="28" y="8"/>
                      </a:cubicBezTo>
                      <a:lnTo>
                        <a:pt x="30" y="9"/>
                      </a:lnTo>
                      <a:close/>
                      <a:moveTo>
                        <a:pt x="25" y="6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4"/>
                        <a:pt x="22" y="4"/>
                        <a:pt x="22" y="4"/>
                      </a:cubicBezTo>
                      <a:lnTo>
                        <a:pt x="25" y="6"/>
                      </a:lnTo>
                      <a:close/>
                      <a:moveTo>
                        <a:pt x="16" y="0"/>
                      </a:move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lnTo>
                        <a:pt x="16" y="0"/>
                      </a:lnTo>
                      <a:close/>
                      <a:moveTo>
                        <a:pt x="11" y="3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6"/>
                        <a:pt x="11" y="6"/>
                        <a:pt x="11" y="6"/>
                      </a:cubicBezTo>
                      <a:lnTo>
                        <a:pt x="11" y="3"/>
                      </a:lnTo>
                      <a:close/>
                      <a:moveTo>
                        <a:pt x="5" y="9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5" y="9"/>
                      </a:lnTo>
                      <a:close/>
                      <a:moveTo>
                        <a:pt x="5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8" y="17"/>
                        <a:pt x="8" y="17"/>
                      </a:cubicBezTo>
                      <a:lnTo>
                        <a:pt x="5" y="16"/>
                      </a:lnTo>
                      <a:close/>
                      <a:moveTo>
                        <a:pt x="5" y="23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5"/>
                        <a:pt x="8" y="25"/>
                        <a:pt x="8" y="25"/>
                      </a:cubicBezTo>
                      <a:lnTo>
                        <a:pt x="5" y="23"/>
                      </a:lnTo>
                      <a:close/>
                      <a:moveTo>
                        <a:pt x="11" y="27"/>
                      </a:move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lnTo>
                        <a:pt x="11" y="27"/>
                      </a:lnTo>
                      <a:close/>
                      <a:moveTo>
                        <a:pt x="16" y="30"/>
                      </a:move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lnTo>
                        <a:pt x="16" y="30"/>
                      </a:lnTo>
                      <a:close/>
                    </a:path>
                  </a:pathLst>
                </a:custGeom>
                <a:gradFill flip="none" rotWithShape="1">
                  <a:gsLst>
                    <a:gs pos="4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id="{7D5BE95E-6640-4E30-822F-A8CB84D317CA}"/>
                </a:ext>
              </a:extLst>
            </p:cNvPr>
            <p:cNvSpPr/>
            <p:nvPr/>
          </p:nvSpPr>
          <p:spPr bwMode="auto">
            <a:xfrm rot="20973432">
              <a:off x="5631287" y="322715"/>
              <a:ext cx="322672" cy="3334989"/>
            </a:xfrm>
            <a:custGeom>
              <a:avLst/>
              <a:gdLst>
                <a:gd name="T0" fmla="*/ 149 w 149"/>
                <a:gd name="T1" fmla="*/ 1540 h 1540"/>
                <a:gd name="T2" fmla="*/ 94 w 149"/>
                <a:gd name="T3" fmla="*/ 1488 h 1540"/>
                <a:gd name="T4" fmla="*/ 0 w 149"/>
                <a:gd name="T5" fmla="*/ 0 h 1540"/>
                <a:gd name="T6" fmla="*/ 54 w 149"/>
                <a:gd name="T7" fmla="*/ 28 h 1540"/>
                <a:gd name="T8" fmla="*/ 149 w 149"/>
                <a:gd name="T9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40">
                  <a:moveTo>
                    <a:pt x="149" y="1540"/>
                  </a:moveTo>
                  <a:lnTo>
                    <a:pt x="94" y="1488"/>
                  </a:lnTo>
                  <a:lnTo>
                    <a:pt x="0" y="0"/>
                  </a:lnTo>
                  <a:lnTo>
                    <a:pt x="54" y="28"/>
                  </a:lnTo>
                  <a:lnTo>
                    <a:pt x="149" y="154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A6BDA409-CAA7-4E66-AD1A-F93EFE4A0F1D}"/>
                </a:ext>
              </a:extLst>
            </p:cNvPr>
            <p:cNvSpPr/>
            <p:nvPr/>
          </p:nvSpPr>
          <p:spPr bwMode="auto">
            <a:xfrm rot="20973432">
              <a:off x="1409527" y="3930894"/>
              <a:ext cx="4905033" cy="450440"/>
            </a:xfrm>
            <a:custGeom>
              <a:avLst/>
              <a:gdLst>
                <a:gd name="T0" fmla="*/ 19 w 2265"/>
                <a:gd name="T1" fmla="*/ 208 h 208"/>
                <a:gd name="T2" fmla="*/ 0 w 2265"/>
                <a:gd name="T3" fmla="*/ 154 h 208"/>
                <a:gd name="T4" fmla="*/ 2210 w 2265"/>
                <a:gd name="T5" fmla="*/ 0 h 208"/>
                <a:gd name="T6" fmla="*/ 2265 w 2265"/>
                <a:gd name="T7" fmla="*/ 52 h 208"/>
                <a:gd name="T8" fmla="*/ 19 w 2265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5" h="208">
                  <a:moveTo>
                    <a:pt x="19" y="208"/>
                  </a:moveTo>
                  <a:lnTo>
                    <a:pt x="0" y="154"/>
                  </a:lnTo>
                  <a:lnTo>
                    <a:pt x="2210" y="0"/>
                  </a:lnTo>
                  <a:lnTo>
                    <a:pt x="2265" y="52"/>
                  </a:lnTo>
                  <a:lnTo>
                    <a:pt x="19" y="208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5">
              <a:extLst>
                <a:ext uri="{FF2B5EF4-FFF2-40B4-BE49-F238E27FC236}">
                  <a16:creationId xmlns:a16="http://schemas.microsoft.com/office/drawing/2014/main" id="{E6A31490-F9FC-429A-9CD0-79EB9B099667}"/>
                </a:ext>
              </a:extLst>
            </p:cNvPr>
            <p:cNvSpPr/>
            <p:nvPr/>
          </p:nvSpPr>
          <p:spPr bwMode="auto">
            <a:xfrm rot="20973432">
              <a:off x="679719" y="1331246"/>
              <a:ext cx="285856" cy="3863390"/>
            </a:xfrm>
            <a:custGeom>
              <a:avLst/>
              <a:gdLst>
                <a:gd name="T0" fmla="*/ 132 w 132"/>
                <a:gd name="T1" fmla="*/ 1784 h 1784"/>
                <a:gd name="T2" fmla="*/ 116 w 132"/>
                <a:gd name="T3" fmla="*/ 1728 h 1784"/>
                <a:gd name="T4" fmla="*/ 0 w 132"/>
                <a:gd name="T5" fmla="*/ 0 h 1784"/>
                <a:gd name="T6" fmla="*/ 14 w 132"/>
                <a:gd name="T7" fmla="*/ 28 h 1784"/>
                <a:gd name="T8" fmla="*/ 132 w 132"/>
                <a:gd name="T9" fmla="*/ 1784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84">
                  <a:moveTo>
                    <a:pt x="132" y="1784"/>
                  </a:moveTo>
                  <a:lnTo>
                    <a:pt x="116" y="1728"/>
                  </a:lnTo>
                  <a:lnTo>
                    <a:pt x="0" y="0"/>
                  </a:lnTo>
                  <a:lnTo>
                    <a:pt x="14" y="28"/>
                  </a:lnTo>
                  <a:lnTo>
                    <a:pt x="132" y="17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6">
              <a:extLst>
                <a:ext uri="{FF2B5EF4-FFF2-40B4-BE49-F238E27FC236}">
                  <a16:creationId xmlns:a16="http://schemas.microsoft.com/office/drawing/2014/main" id="{DEA10DDE-3EC9-47E3-8008-FBE2445EBD45}"/>
                </a:ext>
              </a:extLst>
            </p:cNvPr>
            <p:cNvSpPr/>
            <p:nvPr/>
          </p:nvSpPr>
          <p:spPr bwMode="auto">
            <a:xfrm rot="20973432">
              <a:off x="259410" y="534620"/>
              <a:ext cx="5489739" cy="420122"/>
            </a:xfrm>
            <a:custGeom>
              <a:avLst/>
              <a:gdLst>
                <a:gd name="T0" fmla="*/ 14 w 2535"/>
                <a:gd name="T1" fmla="*/ 194 h 194"/>
                <a:gd name="T2" fmla="*/ 0 w 2535"/>
                <a:gd name="T3" fmla="*/ 166 h 194"/>
                <a:gd name="T4" fmla="*/ 2480 w 2535"/>
                <a:gd name="T5" fmla="*/ 0 h 194"/>
                <a:gd name="T6" fmla="*/ 2535 w 2535"/>
                <a:gd name="T7" fmla="*/ 26 h 194"/>
                <a:gd name="T8" fmla="*/ 14 w 2535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5" h="194">
                  <a:moveTo>
                    <a:pt x="14" y="194"/>
                  </a:moveTo>
                  <a:lnTo>
                    <a:pt x="0" y="166"/>
                  </a:lnTo>
                  <a:lnTo>
                    <a:pt x="2480" y="0"/>
                  </a:lnTo>
                  <a:lnTo>
                    <a:pt x="2535" y="26"/>
                  </a:lnTo>
                  <a:lnTo>
                    <a:pt x="14" y="19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8">
              <a:extLst>
                <a:ext uri="{FF2B5EF4-FFF2-40B4-BE49-F238E27FC236}">
                  <a16:creationId xmlns:a16="http://schemas.microsoft.com/office/drawing/2014/main" id="{4DE595DB-6C7E-4CB9-902A-6CD8D4D3A179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7257" y="534825"/>
              <a:ext cx="5695468" cy="4166571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7">
              <a:extLst>
                <a:ext uri="{FF2B5EF4-FFF2-40B4-BE49-F238E27FC236}">
                  <a16:creationId xmlns:a16="http://schemas.microsoft.com/office/drawing/2014/main" id="{5B4437BE-DF2D-4E5F-B1ED-6704DC71E6CA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8667" y="507439"/>
              <a:ext cx="5695467" cy="4166572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close/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F92C380-9C41-47BC-A2E7-BCFFF377A9BE}"/>
              </a:ext>
            </a:extLst>
          </p:cNvPr>
          <p:cNvGrpSpPr/>
          <p:nvPr/>
        </p:nvGrpSpPr>
        <p:grpSpPr>
          <a:xfrm rot="727474">
            <a:off x="6426470" y="1759310"/>
            <a:ext cx="2573768" cy="2223587"/>
            <a:chOff x="259410" y="-64586"/>
            <a:chExt cx="6074724" cy="5259222"/>
          </a:xfrm>
        </p:grpSpPr>
        <p:sp>
          <p:nvSpPr>
            <p:cNvPr id="42" name="Freeform 59">
              <a:extLst>
                <a:ext uri="{FF2B5EF4-FFF2-40B4-BE49-F238E27FC236}">
                  <a16:creationId xmlns:a16="http://schemas.microsoft.com/office/drawing/2014/main" id="{22DC6FA6-9400-44E6-AC5C-C5406E8EF427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14913" y="702958"/>
              <a:ext cx="5632666" cy="4077781"/>
            </a:xfrm>
            <a:custGeom>
              <a:avLst/>
              <a:gdLst>
                <a:gd name="T0" fmla="*/ 215 w 2601"/>
                <a:gd name="T1" fmla="*/ 1757 h 1883"/>
                <a:gd name="T2" fmla="*/ 139 w 2601"/>
                <a:gd name="T3" fmla="*/ 238 h 1883"/>
                <a:gd name="T4" fmla="*/ 2394 w 2601"/>
                <a:gd name="T5" fmla="*/ 126 h 1883"/>
                <a:gd name="T6" fmla="*/ 2463 w 2601"/>
                <a:gd name="T7" fmla="*/ 1641 h 1883"/>
                <a:gd name="T8" fmla="*/ 215 w 2601"/>
                <a:gd name="T9" fmla="*/ 1757 h 1883"/>
                <a:gd name="T10" fmla="*/ 2522 w 2601"/>
                <a:gd name="T11" fmla="*/ 0 h 1883"/>
                <a:gd name="T12" fmla="*/ 0 w 2601"/>
                <a:gd name="T13" fmla="*/ 126 h 1883"/>
                <a:gd name="T14" fmla="*/ 85 w 2601"/>
                <a:gd name="T15" fmla="*/ 1883 h 1883"/>
                <a:gd name="T16" fmla="*/ 2601 w 2601"/>
                <a:gd name="T17" fmla="*/ 1753 h 1883"/>
                <a:gd name="T18" fmla="*/ 2522 w 2601"/>
                <a:gd name="T1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1" h="1883">
                  <a:moveTo>
                    <a:pt x="215" y="1757"/>
                  </a:moveTo>
                  <a:lnTo>
                    <a:pt x="139" y="238"/>
                  </a:lnTo>
                  <a:lnTo>
                    <a:pt x="2394" y="126"/>
                  </a:lnTo>
                  <a:lnTo>
                    <a:pt x="2463" y="1641"/>
                  </a:lnTo>
                  <a:lnTo>
                    <a:pt x="215" y="1757"/>
                  </a:lnTo>
                  <a:close/>
                  <a:moveTo>
                    <a:pt x="2522" y="0"/>
                  </a:moveTo>
                  <a:lnTo>
                    <a:pt x="0" y="126"/>
                  </a:lnTo>
                  <a:lnTo>
                    <a:pt x="85" y="1883"/>
                  </a:lnTo>
                  <a:lnTo>
                    <a:pt x="2601" y="1753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5546457-A5D1-4C4F-9BCF-3F7A19067153}"/>
                </a:ext>
              </a:extLst>
            </p:cNvPr>
            <p:cNvSpPr/>
            <p:nvPr/>
          </p:nvSpPr>
          <p:spPr>
            <a:xfrm rot="20740147">
              <a:off x="839456" y="943403"/>
              <a:ext cx="5152463" cy="3406776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F94B7F3-1FA7-4833-A78F-41CBCD7C251C}"/>
                </a:ext>
              </a:extLst>
            </p:cNvPr>
            <p:cNvGrpSpPr/>
            <p:nvPr/>
          </p:nvGrpSpPr>
          <p:grpSpPr>
            <a:xfrm rot="20797027">
              <a:off x="1931734" y="-64586"/>
              <a:ext cx="1962415" cy="875978"/>
              <a:chOff x="5170485" y="1440655"/>
              <a:chExt cx="1643063" cy="73342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BD8A542-27DB-4A80-91F1-C8FD8F61FB53}"/>
                  </a:ext>
                </a:extLst>
              </p:cNvPr>
              <p:cNvSpPr/>
              <p:nvPr/>
            </p:nvSpPr>
            <p:spPr>
              <a:xfrm>
                <a:off x="5656265" y="1586159"/>
                <a:ext cx="295298" cy="128172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CB878099-7EA5-4E04-9012-7C2DB9F143D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70485" y="1440655"/>
                <a:ext cx="1643063" cy="733426"/>
                <a:chOff x="3307" y="1909"/>
                <a:chExt cx="1035" cy="462"/>
              </a:xfrm>
            </p:grpSpPr>
            <p:sp>
              <p:nvSpPr>
                <p:cNvPr id="53" name="Freeform 54">
                  <a:extLst>
                    <a:ext uri="{FF2B5EF4-FFF2-40B4-BE49-F238E27FC236}">
                      <a16:creationId xmlns:a16="http://schemas.microsoft.com/office/drawing/2014/main" id="{7F760643-B0FE-48D8-9CD8-019384505D7A}"/>
                    </a:ext>
                  </a:extLst>
                </p:cNvPr>
                <p:cNvSpPr/>
                <p:nvPr/>
              </p:nvSpPr>
              <p:spPr bwMode="auto">
                <a:xfrm>
                  <a:off x="3340" y="2014"/>
                  <a:ext cx="369" cy="357"/>
                </a:xfrm>
                <a:custGeom>
                  <a:avLst/>
                  <a:gdLst>
                    <a:gd name="T0" fmla="*/ 145 w 155"/>
                    <a:gd name="T1" fmla="*/ 2 h 148"/>
                    <a:gd name="T2" fmla="*/ 3 w 155"/>
                    <a:gd name="T3" fmla="*/ 144 h 148"/>
                    <a:gd name="T4" fmla="*/ 9 w 155"/>
                    <a:gd name="T5" fmla="*/ 146 h 148"/>
                    <a:gd name="T6" fmla="*/ 152 w 155"/>
                    <a:gd name="T7" fmla="*/ 3 h 148"/>
                    <a:gd name="T8" fmla="*/ 145 w 155"/>
                    <a:gd name="T9" fmla="*/ 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8">
                      <a:moveTo>
                        <a:pt x="145" y="2"/>
                      </a:moveTo>
                      <a:cubicBezTo>
                        <a:pt x="98" y="49"/>
                        <a:pt x="50" y="97"/>
                        <a:pt x="3" y="144"/>
                      </a:cubicBezTo>
                      <a:cubicBezTo>
                        <a:pt x="0" y="148"/>
                        <a:pt x="7" y="148"/>
                        <a:pt x="9" y="146"/>
                      </a:cubicBezTo>
                      <a:cubicBezTo>
                        <a:pt x="57" y="98"/>
                        <a:pt x="104" y="51"/>
                        <a:pt x="152" y="3"/>
                      </a:cubicBezTo>
                      <a:cubicBezTo>
                        <a:pt x="155" y="0"/>
                        <a:pt x="147" y="0"/>
                        <a:pt x="145" y="2"/>
                      </a:cubicBezTo>
                      <a:close/>
                    </a:path>
                  </a:pathLst>
                </a:custGeom>
                <a:solidFill>
                  <a:srgbClr val="807F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55">
                  <a:extLst>
                    <a:ext uri="{FF2B5EF4-FFF2-40B4-BE49-F238E27FC236}">
                      <a16:creationId xmlns:a16="http://schemas.microsoft.com/office/drawing/2014/main" id="{F1B0FBC1-40C7-42DD-B25D-648581904E52}"/>
                    </a:ext>
                  </a:extLst>
                </p:cNvPr>
                <p:cNvSpPr/>
                <p:nvPr/>
              </p:nvSpPr>
              <p:spPr bwMode="auto">
                <a:xfrm>
                  <a:off x="3707" y="2024"/>
                  <a:ext cx="635" cy="294"/>
                </a:xfrm>
                <a:custGeom>
                  <a:avLst/>
                  <a:gdLst>
                    <a:gd name="T0" fmla="*/ 3 w 267"/>
                    <a:gd name="T1" fmla="*/ 6 h 122"/>
                    <a:gd name="T2" fmla="*/ 257 w 267"/>
                    <a:gd name="T3" fmla="*/ 121 h 122"/>
                    <a:gd name="T4" fmla="*/ 263 w 267"/>
                    <a:gd name="T5" fmla="*/ 117 h 122"/>
                    <a:gd name="T6" fmla="*/ 10 w 267"/>
                    <a:gd name="T7" fmla="*/ 1 h 122"/>
                    <a:gd name="T8" fmla="*/ 3 w 267"/>
                    <a:gd name="T9" fmla="*/ 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22">
                      <a:moveTo>
                        <a:pt x="3" y="6"/>
                      </a:moveTo>
                      <a:cubicBezTo>
                        <a:pt x="89" y="43"/>
                        <a:pt x="172" y="83"/>
                        <a:pt x="257" y="121"/>
                      </a:cubicBezTo>
                      <a:cubicBezTo>
                        <a:pt x="260" y="122"/>
                        <a:pt x="267" y="118"/>
                        <a:pt x="263" y="117"/>
                      </a:cubicBezTo>
                      <a:cubicBezTo>
                        <a:pt x="178" y="79"/>
                        <a:pt x="95" y="39"/>
                        <a:pt x="10" y="1"/>
                      </a:cubicBezTo>
                      <a:cubicBezTo>
                        <a:pt x="7" y="0"/>
                        <a:pt x="0" y="4"/>
                        <a:pt x="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AutoShape 50">
                  <a:extLst>
                    <a:ext uri="{FF2B5EF4-FFF2-40B4-BE49-F238E27FC236}">
                      <a16:creationId xmlns:a16="http://schemas.microsoft.com/office/drawing/2014/main" id="{9165EE26-21FB-46D7-B816-69DB5EC53F11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7" y="1909"/>
                  <a:ext cx="986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Oval 52">
                  <a:extLst>
                    <a:ext uri="{FF2B5EF4-FFF2-40B4-BE49-F238E27FC236}">
                      <a16:creationId xmlns:a16="http://schemas.microsoft.com/office/drawing/2014/main" id="{7075FC62-0F9D-4CCD-91A2-72BC76B637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prstGeom prst="ellipse">
                  <a:avLst/>
                </a:prstGeom>
                <a:solidFill>
                  <a:srgbClr val="5C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53">
                  <a:extLst>
                    <a:ext uri="{FF2B5EF4-FFF2-40B4-BE49-F238E27FC236}">
                      <a16:creationId xmlns:a16="http://schemas.microsoft.com/office/drawing/2014/main" id="{AF71D96E-EAA0-4679-9123-5AC7C4911B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custGeom>
                  <a:avLst/>
                  <a:gdLst>
                    <a:gd name="T0" fmla="*/ 16 w 36"/>
                    <a:gd name="T1" fmla="*/ 34 h 35"/>
                    <a:gd name="T2" fmla="*/ 22 w 36"/>
                    <a:gd name="T3" fmla="*/ 34 h 35"/>
                    <a:gd name="T4" fmla="*/ 25 w 36"/>
                    <a:gd name="T5" fmla="*/ 34 h 35"/>
                    <a:gd name="T6" fmla="*/ 28 w 36"/>
                    <a:gd name="T7" fmla="*/ 28 h 35"/>
                    <a:gd name="T8" fmla="*/ 33 w 36"/>
                    <a:gd name="T9" fmla="*/ 26 h 35"/>
                    <a:gd name="T10" fmla="*/ 35 w 36"/>
                    <a:gd name="T11" fmla="*/ 22 h 35"/>
                    <a:gd name="T12" fmla="*/ 36 w 36"/>
                    <a:gd name="T13" fmla="*/ 19 h 35"/>
                    <a:gd name="T14" fmla="*/ 33 w 36"/>
                    <a:gd name="T15" fmla="*/ 14 h 35"/>
                    <a:gd name="T16" fmla="*/ 30 w 36"/>
                    <a:gd name="T17" fmla="*/ 5 h 35"/>
                    <a:gd name="T18" fmla="*/ 28 w 36"/>
                    <a:gd name="T19" fmla="*/ 3 h 35"/>
                    <a:gd name="T20" fmla="*/ 23 w 36"/>
                    <a:gd name="T21" fmla="*/ 1 h 35"/>
                    <a:gd name="T22" fmla="*/ 13 w 36"/>
                    <a:gd name="T23" fmla="*/ 1 h 35"/>
                    <a:gd name="T24" fmla="*/ 8 w 36"/>
                    <a:gd name="T25" fmla="*/ 4 h 35"/>
                    <a:gd name="T26" fmla="*/ 2 w 36"/>
                    <a:gd name="T27" fmla="*/ 11 h 35"/>
                    <a:gd name="T28" fmla="*/ 0 w 36"/>
                    <a:gd name="T29" fmla="*/ 16 h 35"/>
                    <a:gd name="T30" fmla="*/ 1 w 36"/>
                    <a:gd name="T31" fmla="*/ 20 h 35"/>
                    <a:gd name="T32" fmla="*/ 8 w 36"/>
                    <a:gd name="T33" fmla="*/ 28 h 35"/>
                    <a:gd name="T34" fmla="*/ 11 w 36"/>
                    <a:gd name="T35" fmla="*/ 30 h 35"/>
                    <a:gd name="T36" fmla="*/ 25 w 36"/>
                    <a:gd name="T37" fmla="*/ 28 h 35"/>
                    <a:gd name="T38" fmla="*/ 25 w 36"/>
                    <a:gd name="T39" fmla="*/ 26 h 35"/>
                    <a:gd name="T40" fmla="*/ 13 w 36"/>
                    <a:gd name="T41" fmla="*/ 14 h 35"/>
                    <a:gd name="T42" fmla="*/ 13 w 36"/>
                    <a:gd name="T43" fmla="*/ 12 h 35"/>
                    <a:gd name="T44" fmla="*/ 19 w 36"/>
                    <a:gd name="T45" fmla="*/ 8 h 35"/>
                    <a:gd name="T46" fmla="*/ 16 w 36"/>
                    <a:gd name="T47" fmla="*/ 14 h 35"/>
                    <a:gd name="T48" fmla="*/ 16 w 36"/>
                    <a:gd name="T49" fmla="*/ 17 h 35"/>
                    <a:gd name="T50" fmla="*/ 13 w 36"/>
                    <a:gd name="T51" fmla="*/ 21 h 35"/>
                    <a:gd name="T52" fmla="*/ 13 w 36"/>
                    <a:gd name="T53" fmla="*/ 18 h 35"/>
                    <a:gd name="T54" fmla="*/ 19 w 36"/>
                    <a:gd name="T55" fmla="*/ 24 h 35"/>
                    <a:gd name="T56" fmla="*/ 30 w 36"/>
                    <a:gd name="T57" fmla="*/ 23 h 35"/>
                    <a:gd name="T58" fmla="*/ 28 w 36"/>
                    <a:gd name="T59" fmla="*/ 21 h 35"/>
                    <a:gd name="T60" fmla="*/ 22 w 36"/>
                    <a:gd name="T61" fmla="*/ 20 h 35"/>
                    <a:gd name="T62" fmla="*/ 25 w 36"/>
                    <a:gd name="T63" fmla="*/ 22 h 35"/>
                    <a:gd name="T64" fmla="*/ 28 w 36"/>
                    <a:gd name="T65" fmla="*/ 17 h 35"/>
                    <a:gd name="T66" fmla="*/ 25 w 36"/>
                    <a:gd name="T67" fmla="*/ 15 h 35"/>
                    <a:gd name="T68" fmla="*/ 25 w 36"/>
                    <a:gd name="T69" fmla="*/ 12 h 35"/>
                    <a:gd name="T70" fmla="*/ 30 w 36"/>
                    <a:gd name="T71" fmla="*/ 12 h 35"/>
                    <a:gd name="T72" fmla="*/ 30 w 36"/>
                    <a:gd name="T73" fmla="*/ 9 h 35"/>
                    <a:gd name="T74" fmla="*/ 22 w 36"/>
                    <a:gd name="T75" fmla="*/ 6 h 35"/>
                    <a:gd name="T76" fmla="*/ 16 w 36"/>
                    <a:gd name="T77" fmla="*/ 0 h 35"/>
                    <a:gd name="T78" fmla="*/ 16 w 36"/>
                    <a:gd name="T79" fmla="*/ 3 h 35"/>
                    <a:gd name="T80" fmla="*/ 13 w 36"/>
                    <a:gd name="T81" fmla="*/ 5 h 35"/>
                    <a:gd name="T82" fmla="*/ 11 w 36"/>
                    <a:gd name="T83" fmla="*/ 3 h 35"/>
                    <a:gd name="T84" fmla="*/ 8 w 36"/>
                    <a:gd name="T85" fmla="*/ 8 h 35"/>
                    <a:gd name="T86" fmla="*/ 5 w 36"/>
                    <a:gd name="T87" fmla="*/ 16 h 35"/>
                    <a:gd name="T88" fmla="*/ 8 w 36"/>
                    <a:gd name="T89" fmla="*/ 17 h 35"/>
                    <a:gd name="T90" fmla="*/ 5 w 36"/>
                    <a:gd name="T91" fmla="*/ 19 h 35"/>
                    <a:gd name="T92" fmla="*/ 5 w 36"/>
                    <a:gd name="T93" fmla="*/ 23 h 35"/>
                    <a:gd name="T94" fmla="*/ 13 w 36"/>
                    <a:gd name="T95" fmla="*/ 25 h 35"/>
                    <a:gd name="T96" fmla="*/ 16 w 36"/>
                    <a:gd name="T97" fmla="*/ 30 h 35"/>
                    <a:gd name="T98" fmla="*/ 19 w 36"/>
                    <a:gd name="T99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6" h="35">
                      <a:moveTo>
                        <a:pt x="13" y="34"/>
                      </a:move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5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3"/>
                        <a:pt x="28" y="32"/>
                        <a:pt x="29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29"/>
                        <a:pt x="32" y="28"/>
                        <a:pt x="33" y="26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8"/>
                        <a:pt x="36" y="18"/>
                      </a:cubicBezTo>
                      <a:cubicBezTo>
                        <a:pt x="36" y="17"/>
                        <a:pt x="36" y="16"/>
                        <a:pt x="35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9"/>
                        <a:pt x="32" y="7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1" y="0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1" y="1"/>
                        <a:pt x="9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6"/>
                        <a:pt x="3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5"/>
                        <a:pt x="0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7"/>
                        <a:pt x="5" y="29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3"/>
                        <a:pt x="10" y="33"/>
                        <a:pt x="11" y="34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lnTo>
                        <a:pt x="13" y="34"/>
                      </a:lnTo>
                      <a:close/>
                      <a:moveTo>
                        <a:pt x="25" y="28"/>
                      </a:move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lnTo>
                        <a:pt x="25" y="28"/>
                      </a:lnTo>
                      <a:close/>
                      <a:moveTo>
                        <a:pt x="13" y="12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lnTo>
                        <a:pt x="13" y="12"/>
                      </a:lnTo>
                      <a:close/>
                      <a:moveTo>
                        <a:pt x="16" y="10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lnTo>
                        <a:pt x="16" y="10"/>
                      </a:lnTo>
                      <a:close/>
                      <a:moveTo>
                        <a:pt x="16" y="14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lnTo>
                        <a:pt x="16" y="14"/>
                      </a:lnTo>
                      <a:close/>
                      <a:moveTo>
                        <a:pt x="13" y="18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lnTo>
                        <a:pt x="13" y="18"/>
                      </a:lnTo>
                      <a:close/>
                      <a:moveTo>
                        <a:pt x="16" y="20"/>
                      </a:move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lnTo>
                        <a:pt x="16" y="20"/>
                      </a:lnTo>
                      <a:close/>
                      <a:moveTo>
                        <a:pt x="30" y="23"/>
                      </a:move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lnTo>
                        <a:pt x="30" y="23"/>
                      </a:lnTo>
                      <a:close/>
                      <a:moveTo>
                        <a:pt x="25" y="22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lnTo>
                        <a:pt x="25" y="22"/>
                      </a:lnTo>
                      <a:close/>
                      <a:moveTo>
                        <a:pt x="30" y="15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lnTo>
                        <a:pt x="30" y="15"/>
                      </a:lnTo>
                      <a:close/>
                      <a:moveTo>
                        <a:pt x="25" y="15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lnTo>
                        <a:pt x="25" y="15"/>
                      </a:lnTo>
                      <a:close/>
                      <a:moveTo>
                        <a:pt x="30" y="9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8"/>
                        <a:pt x="28" y="8"/>
                        <a:pt x="28" y="8"/>
                      </a:cubicBezTo>
                      <a:lnTo>
                        <a:pt x="30" y="9"/>
                      </a:lnTo>
                      <a:close/>
                      <a:moveTo>
                        <a:pt x="25" y="6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4"/>
                        <a:pt x="22" y="4"/>
                        <a:pt x="22" y="4"/>
                      </a:cubicBezTo>
                      <a:lnTo>
                        <a:pt x="25" y="6"/>
                      </a:lnTo>
                      <a:close/>
                      <a:moveTo>
                        <a:pt x="16" y="0"/>
                      </a:move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lnTo>
                        <a:pt x="16" y="0"/>
                      </a:lnTo>
                      <a:close/>
                      <a:moveTo>
                        <a:pt x="11" y="3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6"/>
                        <a:pt x="11" y="6"/>
                        <a:pt x="11" y="6"/>
                      </a:cubicBezTo>
                      <a:lnTo>
                        <a:pt x="11" y="3"/>
                      </a:lnTo>
                      <a:close/>
                      <a:moveTo>
                        <a:pt x="5" y="9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5" y="9"/>
                      </a:lnTo>
                      <a:close/>
                      <a:moveTo>
                        <a:pt x="5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8" y="17"/>
                        <a:pt x="8" y="17"/>
                      </a:cubicBezTo>
                      <a:lnTo>
                        <a:pt x="5" y="16"/>
                      </a:lnTo>
                      <a:close/>
                      <a:moveTo>
                        <a:pt x="5" y="23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5"/>
                        <a:pt x="8" y="25"/>
                        <a:pt x="8" y="25"/>
                      </a:cubicBezTo>
                      <a:lnTo>
                        <a:pt x="5" y="23"/>
                      </a:lnTo>
                      <a:close/>
                      <a:moveTo>
                        <a:pt x="11" y="27"/>
                      </a:move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lnTo>
                        <a:pt x="11" y="27"/>
                      </a:lnTo>
                      <a:close/>
                      <a:moveTo>
                        <a:pt x="16" y="30"/>
                      </a:move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lnTo>
                        <a:pt x="16" y="30"/>
                      </a:lnTo>
                      <a:close/>
                    </a:path>
                  </a:pathLst>
                </a:custGeom>
                <a:gradFill flip="none" rotWithShape="1">
                  <a:gsLst>
                    <a:gs pos="4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ADDF6317-4BBD-43B4-B4B1-9DE2DFA62F0B}"/>
                </a:ext>
              </a:extLst>
            </p:cNvPr>
            <p:cNvSpPr/>
            <p:nvPr/>
          </p:nvSpPr>
          <p:spPr bwMode="auto">
            <a:xfrm rot="20973432">
              <a:off x="5631287" y="322715"/>
              <a:ext cx="322672" cy="3334989"/>
            </a:xfrm>
            <a:custGeom>
              <a:avLst/>
              <a:gdLst>
                <a:gd name="T0" fmla="*/ 149 w 149"/>
                <a:gd name="T1" fmla="*/ 1540 h 1540"/>
                <a:gd name="T2" fmla="*/ 94 w 149"/>
                <a:gd name="T3" fmla="*/ 1488 h 1540"/>
                <a:gd name="T4" fmla="*/ 0 w 149"/>
                <a:gd name="T5" fmla="*/ 0 h 1540"/>
                <a:gd name="T6" fmla="*/ 54 w 149"/>
                <a:gd name="T7" fmla="*/ 28 h 1540"/>
                <a:gd name="T8" fmla="*/ 149 w 149"/>
                <a:gd name="T9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40">
                  <a:moveTo>
                    <a:pt x="149" y="1540"/>
                  </a:moveTo>
                  <a:lnTo>
                    <a:pt x="94" y="1488"/>
                  </a:lnTo>
                  <a:lnTo>
                    <a:pt x="0" y="0"/>
                  </a:lnTo>
                  <a:lnTo>
                    <a:pt x="54" y="28"/>
                  </a:lnTo>
                  <a:lnTo>
                    <a:pt x="149" y="154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4C7C57F1-7216-4F95-BDB8-E9DD98363113}"/>
                </a:ext>
              </a:extLst>
            </p:cNvPr>
            <p:cNvSpPr/>
            <p:nvPr/>
          </p:nvSpPr>
          <p:spPr bwMode="auto">
            <a:xfrm rot="20973432">
              <a:off x="1409527" y="3930894"/>
              <a:ext cx="4905033" cy="450440"/>
            </a:xfrm>
            <a:custGeom>
              <a:avLst/>
              <a:gdLst>
                <a:gd name="T0" fmla="*/ 19 w 2265"/>
                <a:gd name="T1" fmla="*/ 208 h 208"/>
                <a:gd name="T2" fmla="*/ 0 w 2265"/>
                <a:gd name="T3" fmla="*/ 154 h 208"/>
                <a:gd name="T4" fmla="*/ 2210 w 2265"/>
                <a:gd name="T5" fmla="*/ 0 h 208"/>
                <a:gd name="T6" fmla="*/ 2265 w 2265"/>
                <a:gd name="T7" fmla="*/ 52 h 208"/>
                <a:gd name="T8" fmla="*/ 19 w 2265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5" h="208">
                  <a:moveTo>
                    <a:pt x="19" y="208"/>
                  </a:moveTo>
                  <a:lnTo>
                    <a:pt x="0" y="154"/>
                  </a:lnTo>
                  <a:lnTo>
                    <a:pt x="2210" y="0"/>
                  </a:lnTo>
                  <a:lnTo>
                    <a:pt x="2265" y="52"/>
                  </a:lnTo>
                  <a:lnTo>
                    <a:pt x="19" y="208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E45D92F6-208D-466B-B7B9-EEE0158BAE2B}"/>
                </a:ext>
              </a:extLst>
            </p:cNvPr>
            <p:cNvSpPr/>
            <p:nvPr/>
          </p:nvSpPr>
          <p:spPr bwMode="auto">
            <a:xfrm rot="20973432">
              <a:off x="679719" y="1331246"/>
              <a:ext cx="285856" cy="3863390"/>
            </a:xfrm>
            <a:custGeom>
              <a:avLst/>
              <a:gdLst>
                <a:gd name="T0" fmla="*/ 132 w 132"/>
                <a:gd name="T1" fmla="*/ 1784 h 1784"/>
                <a:gd name="T2" fmla="*/ 116 w 132"/>
                <a:gd name="T3" fmla="*/ 1728 h 1784"/>
                <a:gd name="T4" fmla="*/ 0 w 132"/>
                <a:gd name="T5" fmla="*/ 0 h 1784"/>
                <a:gd name="T6" fmla="*/ 14 w 132"/>
                <a:gd name="T7" fmla="*/ 28 h 1784"/>
                <a:gd name="T8" fmla="*/ 132 w 132"/>
                <a:gd name="T9" fmla="*/ 1784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84">
                  <a:moveTo>
                    <a:pt x="132" y="1784"/>
                  </a:moveTo>
                  <a:lnTo>
                    <a:pt x="116" y="1728"/>
                  </a:lnTo>
                  <a:lnTo>
                    <a:pt x="0" y="0"/>
                  </a:lnTo>
                  <a:lnTo>
                    <a:pt x="14" y="28"/>
                  </a:lnTo>
                  <a:lnTo>
                    <a:pt x="132" y="17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1426B6B2-1564-4FDD-B56F-E458F295FB4F}"/>
                </a:ext>
              </a:extLst>
            </p:cNvPr>
            <p:cNvSpPr/>
            <p:nvPr/>
          </p:nvSpPr>
          <p:spPr bwMode="auto">
            <a:xfrm rot="20973432">
              <a:off x="259410" y="534620"/>
              <a:ext cx="5489739" cy="420122"/>
            </a:xfrm>
            <a:custGeom>
              <a:avLst/>
              <a:gdLst>
                <a:gd name="T0" fmla="*/ 14 w 2535"/>
                <a:gd name="T1" fmla="*/ 194 h 194"/>
                <a:gd name="T2" fmla="*/ 0 w 2535"/>
                <a:gd name="T3" fmla="*/ 166 h 194"/>
                <a:gd name="T4" fmla="*/ 2480 w 2535"/>
                <a:gd name="T5" fmla="*/ 0 h 194"/>
                <a:gd name="T6" fmla="*/ 2535 w 2535"/>
                <a:gd name="T7" fmla="*/ 26 h 194"/>
                <a:gd name="T8" fmla="*/ 14 w 2535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5" h="194">
                  <a:moveTo>
                    <a:pt x="14" y="194"/>
                  </a:moveTo>
                  <a:lnTo>
                    <a:pt x="0" y="166"/>
                  </a:lnTo>
                  <a:lnTo>
                    <a:pt x="2480" y="0"/>
                  </a:lnTo>
                  <a:lnTo>
                    <a:pt x="2535" y="26"/>
                  </a:lnTo>
                  <a:lnTo>
                    <a:pt x="14" y="19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40853629-6D9B-4D72-8BA0-FFF15B57AF95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7257" y="534825"/>
              <a:ext cx="5695468" cy="4166571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58D6F54F-396D-4648-8E8B-89AE904EF4AE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8667" y="507439"/>
              <a:ext cx="5695467" cy="4166572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close/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284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6DE01DC-DF3E-41A8-9EF7-C1978E3AAA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000" y="531261"/>
            <a:ext cx="5575544" cy="34774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F14B31C-5913-4159-9781-1928CC0D0EA6}"/>
              </a:ext>
            </a:extLst>
          </p:cNvPr>
          <p:cNvSpPr/>
          <p:nvPr/>
        </p:nvSpPr>
        <p:spPr>
          <a:xfrm>
            <a:off x="2713658" y="1508282"/>
            <a:ext cx="426822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青少年朋友们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你们知道什么是毒品吗？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BE7C752-6E19-4C7C-9EBC-A4F28FA37B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5" y="948282"/>
            <a:ext cx="2133803" cy="412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D83F4FD-14B5-434F-8272-B1705834E9D9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6EB3A19-74E8-4A55-81F7-6B956079F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67E15BC-23ED-41A8-A68B-719F227C70F4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毒品种类</a:t>
              </a:r>
            </a:p>
          </p:txBody>
        </p:sp>
      </p:grpSp>
      <p:sp>
        <p:nvSpPr>
          <p:cNvPr id="28" name="KSO_Shape">
            <a:extLst>
              <a:ext uri="{FF2B5EF4-FFF2-40B4-BE49-F238E27FC236}">
                <a16:creationId xmlns:a16="http://schemas.microsoft.com/office/drawing/2014/main" id="{9F55DDF3-9204-46A1-BC58-DB121B360ED6}"/>
              </a:ext>
            </a:extLst>
          </p:cNvPr>
          <p:cNvSpPr>
            <a:spLocks/>
          </p:cNvSpPr>
          <p:nvPr/>
        </p:nvSpPr>
        <p:spPr bwMode="auto">
          <a:xfrm>
            <a:off x="1407439" y="2149766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9FEBBBD1-F6D3-4216-84D4-A30888A2819D}"/>
              </a:ext>
            </a:extLst>
          </p:cNvPr>
          <p:cNvSpPr>
            <a:spLocks/>
          </p:cNvSpPr>
          <p:nvPr/>
        </p:nvSpPr>
        <p:spPr bwMode="auto">
          <a:xfrm>
            <a:off x="3838668" y="810226"/>
            <a:ext cx="1466663" cy="787971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1E51425D-658B-43EB-8C8B-4ED1B932B2DA}"/>
              </a:ext>
            </a:extLst>
          </p:cNvPr>
          <p:cNvSpPr>
            <a:spLocks/>
          </p:cNvSpPr>
          <p:nvPr/>
        </p:nvSpPr>
        <p:spPr bwMode="auto">
          <a:xfrm>
            <a:off x="3838667" y="3562370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id="{CE2464B7-A9A3-433D-9177-5752609FA1DC}"/>
              </a:ext>
            </a:extLst>
          </p:cNvPr>
          <p:cNvSpPr>
            <a:spLocks/>
          </p:cNvSpPr>
          <p:nvPr/>
        </p:nvSpPr>
        <p:spPr bwMode="auto">
          <a:xfrm>
            <a:off x="6662321" y="810226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id="{94BDCFF1-FCAA-4185-9E42-3F6AF7AE4CAB}"/>
              </a:ext>
            </a:extLst>
          </p:cNvPr>
          <p:cNvSpPr>
            <a:spLocks/>
          </p:cNvSpPr>
          <p:nvPr/>
        </p:nvSpPr>
        <p:spPr bwMode="auto">
          <a:xfrm>
            <a:off x="6662321" y="2110168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964E074A-B7CE-4005-9B28-C352843452E5}"/>
              </a:ext>
            </a:extLst>
          </p:cNvPr>
          <p:cNvSpPr>
            <a:spLocks/>
          </p:cNvSpPr>
          <p:nvPr/>
        </p:nvSpPr>
        <p:spPr bwMode="auto">
          <a:xfrm>
            <a:off x="6662321" y="3520127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10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id="{F6B18CC8-15A0-4CEE-8CA4-245A0AF999EE}"/>
              </a:ext>
            </a:extLst>
          </p:cNvPr>
          <p:cNvSpPr>
            <a:spLocks/>
          </p:cNvSpPr>
          <p:nvPr/>
        </p:nvSpPr>
        <p:spPr bwMode="auto">
          <a:xfrm>
            <a:off x="3838668" y="2176951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KSO_Shape">
            <a:extLst>
              <a:ext uri="{FF2B5EF4-FFF2-40B4-BE49-F238E27FC236}">
                <a16:creationId xmlns:a16="http://schemas.microsoft.com/office/drawing/2014/main" id="{603BC017-FF27-4B95-99C6-99EF8F217A19}"/>
              </a:ext>
            </a:extLst>
          </p:cNvPr>
          <p:cNvSpPr>
            <a:spLocks/>
          </p:cNvSpPr>
          <p:nvPr/>
        </p:nvSpPr>
        <p:spPr bwMode="auto">
          <a:xfrm>
            <a:off x="1351326" y="3562371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12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A4D768F-C45D-4FF4-AE0D-B39274E24ABE}"/>
              </a:ext>
            </a:extLst>
          </p:cNvPr>
          <p:cNvSpPr txBox="1"/>
          <p:nvPr/>
        </p:nvSpPr>
        <p:spPr>
          <a:xfrm>
            <a:off x="1755096" y="2981432"/>
            <a:ext cx="717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7A36743-613F-47F3-920E-082BED1E8140}"/>
              </a:ext>
            </a:extLst>
          </p:cNvPr>
          <p:cNvSpPr txBox="1"/>
          <p:nvPr/>
        </p:nvSpPr>
        <p:spPr>
          <a:xfrm>
            <a:off x="4213449" y="2981432"/>
            <a:ext cx="717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鸦片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D713B8-2FA9-4800-B8C2-2F3484D077C2}"/>
              </a:ext>
            </a:extLst>
          </p:cNvPr>
          <p:cNvSpPr txBox="1"/>
          <p:nvPr/>
        </p:nvSpPr>
        <p:spPr>
          <a:xfrm>
            <a:off x="4233360" y="1615882"/>
            <a:ext cx="717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2F81549-B2BF-4B51-91B5-C131FF5337D6}"/>
              </a:ext>
            </a:extLst>
          </p:cNvPr>
          <p:cNvSpPr txBox="1"/>
          <p:nvPr/>
        </p:nvSpPr>
        <p:spPr>
          <a:xfrm>
            <a:off x="6967385" y="1650209"/>
            <a:ext cx="94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可卡因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232570C-F331-4051-974B-C427A1213AEC}"/>
              </a:ext>
            </a:extLst>
          </p:cNvPr>
          <p:cNvSpPr txBox="1"/>
          <p:nvPr/>
        </p:nvSpPr>
        <p:spPr>
          <a:xfrm>
            <a:off x="6953685" y="3009622"/>
            <a:ext cx="973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摇头丸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700A5D6-C19B-40FC-A90E-23C89AD15297}"/>
              </a:ext>
            </a:extLst>
          </p:cNvPr>
          <p:cNvSpPr txBox="1"/>
          <p:nvPr/>
        </p:nvSpPr>
        <p:spPr>
          <a:xfrm>
            <a:off x="1640841" y="4369035"/>
            <a:ext cx="94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吗啡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DBEC85A-919B-4F88-98FC-9E27C05FC02A}"/>
              </a:ext>
            </a:extLst>
          </p:cNvPr>
          <p:cNvSpPr txBox="1"/>
          <p:nvPr/>
        </p:nvSpPr>
        <p:spPr>
          <a:xfrm>
            <a:off x="4100010" y="4345842"/>
            <a:ext cx="94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大麻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98D1A4F-3D4A-4B9C-B4CF-FC6E13191A0C}"/>
              </a:ext>
            </a:extLst>
          </p:cNvPr>
          <p:cNvSpPr txBox="1"/>
          <p:nvPr/>
        </p:nvSpPr>
        <p:spPr>
          <a:xfrm>
            <a:off x="6873681" y="4369035"/>
            <a:ext cx="1133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海洛因 </a:t>
            </a:r>
          </a:p>
        </p:txBody>
      </p:sp>
    </p:spTree>
    <p:extLst>
      <p:ext uri="{BB962C8B-B14F-4D97-AF65-F5344CB8AC3E}">
        <p14:creationId xmlns:p14="http://schemas.microsoft.com/office/powerpoint/2010/main" val="21390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id="{C845C104-28F4-4638-8CC9-058C8EBBBFDA}"/>
                </a:ext>
              </a:extLst>
            </p:cNvPr>
            <p:cNvSpPr txBox="1"/>
            <p:nvPr/>
          </p:nvSpPr>
          <p:spPr>
            <a:xfrm>
              <a:off x="3252751" y="1503048"/>
              <a:ext cx="2489009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什么是吸毒</a:t>
              </a: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2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吸毒行为</a:t>
              </a:r>
            </a:p>
          </p:txBody>
        </p:sp>
      </p:grpSp>
      <p:sp>
        <p:nvSpPr>
          <p:cNvPr id="8" name="Cloud Callout 8">
            <a:extLst>
              <a:ext uri="{FF2B5EF4-FFF2-40B4-BE49-F238E27FC236}">
                <a16:creationId xmlns:a16="http://schemas.microsoft.com/office/drawing/2014/main" id="{6EEDB733-161E-49F3-A47F-28C2A5DA7190}"/>
              </a:ext>
            </a:extLst>
          </p:cNvPr>
          <p:cNvSpPr/>
          <p:nvPr/>
        </p:nvSpPr>
        <p:spPr bwMode="auto">
          <a:xfrm>
            <a:off x="6051994" y="1638049"/>
            <a:ext cx="1433696" cy="979890"/>
          </a:xfrm>
          <a:prstGeom prst="cloudCallout">
            <a:avLst>
              <a:gd name="adj1" fmla="val -86886"/>
              <a:gd name="adj2" fmla="val 112375"/>
            </a:avLst>
          </a:prstGeom>
          <a:blipFill>
            <a:blip r:embed="rId5"/>
            <a:stretch>
              <a:fillRect/>
            </a:stretch>
          </a:blipFill>
          <a:ln w="9525" cap="flat" cmpd="sng" algn="ctr">
            <a:solidFill>
              <a:srgbClr val="FFC000"/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9" name="Cloud Callout 12">
            <a:extLst>
              <a:ext uri="{FF2B5EF4-FFF2-40B4-BE49-F238E27FC236}">
                <a16:creationId xmlns:a16="http://schemas.microsoft.com/office/drawing/2014/main" id="{F2FF9FEB-26B6-4F74-B527-8BEF543A3CA4}"/>
              </a:ext>
            </a:extLst>
          </p:cNvPr>
          <p:cNvSpPr/>
          <p:nvPr/>
        </p:nvSpPr>
        <p:spPr bwMode="auto">
          <a:xfrm>
            <a:off x="2438804" y="1638049"/>
            <a:ext cx="1480465" cy="987020"/>
          </a:xfrm>
          <a:prstGeom prst="cloudCallout">
            <a:avLst>
              <a:gd name="adj1" fmla="val 64186"/>
              <a:gd name="adj2" fmla="val 98966"/>
            </a:avLst>
          </a:prstGeom>
          <a:blipFill>
            <a:blip r:embed="rId6" cstate="print"/>
            <a:stretch>
              <a:fillRect/>
            </a:stretch>
          </a:blipFill>
          <a:ln w="9525" cap="flat" cmpd="sng" algn="ctr">
            <a:solidFill>
              <a:srgbClr val="FFC000"/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10" name="Cloud Callout 12">
            <a:extLst>
              <a:ext uri="{FF2B5EF4-FFF2-40B4-BE49-F238E27FC236}">
                <a16:creationId xmlns:a16="http://schemas.microsoft.com/office/drawing/2014/main" id="{F8A2C7CE-F8B6-43AE-B12F-3729B9813DF7}"/>
              </a:ext>
            </a:extLst>
          </p:cNvPr>
          <p:cNvSpPr/>
          <p:nvPr/>
        </p:nvSpPr>
        <p:spPr bwMode="auto">
          <a:xfrm>
            <a:off x="1414955" y="2839646"/>
            <a:ext cx="1480465" cy="987020"/>
          </a:xfrm>
          <a:prstGeom prst="cloudCallout">
            <a:avLst>
              <a:gd name="adj1" fmla="val 104382"/>
              <a:gd name="adj2" fmla="val 46222"/>
            </a:avLst>
          </a:prstGeom>
          <a:blipFill>
            <a:blip r:embed="rId7"/>
            <a:stretch>
              <a:fillRect/>
            </a:stretch>
          </a:blipFill>
          <a:ln w="9525" cap="flat" cmpd="sng" algn="ctr">
            <a:solidFill>
              <a:schemeClr val="accent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11" name="Cloud Callout 8">
            <a:extLst>
              <a:ext uri="{FF2B5EF4-FFF2-40B4-BE49-F238E27FC236}">
                <a16:creationId xmlns:a16="http://schemas.microsoft.com/office/drawing/2014/main" id="{96D1C455-859D-4C06-A693-21FCC4CD770C}"/>
              </a:ext>
            </a:extLst>
          </p:cNvPr>
          <p:cNvSpPr/>
          <p:nvPr/>
        </p:nvSpPr>
        <p:spPr bwMode="auto">
          <a:xfrm>
            <a:off x="6908799" y="2839646"/>
            <a:ext cx="1433696" cy="979890"/>
          </a:xfrm>
          <a:prstGeom prst="cloudCallout">
            <a:avLst>
              <a:gd name="adj1" fmla="val -126369"/>
              <a:gd name="adj2" fmla="val 45185"/>
            </a:avLst>
          </a:prstGeom>
          <a:blipFill>
            <a:blip r:embed="rId8"/>
            <a:stretch>
              <a:fillRect/>
            </a:stretch>
          </a:blipFill>
          <a:ln w="9525" cap="flat" cmpd="sng" algn="ctr">
            <a:solidFill>
              <a:schemeClr val="accent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12" name="Cloud Callout 8">
            <a:extLst>
              <a:ext uri="{FF2B5EF4-FFF2-40B4-BE49-F238E27FC236}">
                <a16:creationId xmlns:a16="http://schemas.microsoft.com/office/drawing/2014/main" id="{DCEE3133-F3BE-47F5-8CAA-C32F58035DCF}"/>
              </a:ext>
            </a:extLst>
          </p:cNvPr>
          <p:cNvSpPr/>
          <p:nvPr/>
        </p:nvSpPr>
        <p:spPr bwMode="auto">
          <a:xfrm>
            <a:off x="4142490" y="985407"/>
            <a:ext cx="1433696" cy="979890"/>
          </a:xfrm>
          <a:prstGeom prst="cloudCallout">
            <a:avLst>
              <a:gd name="adj1" fmla="val 577"/>
              <a:gd name="adj2" fmla="val 128533"/>
            </a:avLst>
          </a:prstGeom>
          <a:blipFill>
            <a:blip r:embed="rId9" cstate="print"/>
            <a:stretch>
              <a:fillRect/>
            </a:stretch>
          </a:blipFill>
          <a:ln w="9525" cap="flat" cmpd="sng" algn="ctr">
            <a:solidFill>
              <a:schemeClr val="accent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6659DCA-C956-414B-BC73-67310A1294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640" y="3058235"/>
            <a:ext cx="1267396" cy="121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5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禁毒教育活动主题宣传PPT-针对学生儿童"/>
  <p:tag name="ISPRING_ULTRA_SCORM_COURSE_ID" val="29200338-C828-4A2B-92F6-31C8F6D5B3B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PPT\觅知网\导出视频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98A12"/>
      </a:accent1>
      <a:accent2>
        <a:srgbClr val="2872A1"/>
      </a:accent2>
      <a:accent3>
        <a:srgbClr val="EA6C00"/>
      </a:accent3>
      <a:accent4>
        <a:srgbClr val="C91719"/>
      </a:accent4>
      <a:accent5>
        <a:srgbClr val="803066"/>
      </a:accent5>
      <a:accent6>
        <a:srgbClr val="2B7C78"/>
      </a:accent6>
      <a:hlink>
        <a:srgbClr val="698A12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645</TotalTime>
  <Words>533</Words>
  <Application>Microsoft Office PowerPoint</Application>
  <PresentationFormat>全屏显示(16:9)</PresentationFormat>
  <Paragraphs>121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等线</vt:lpstr>
      <vt:lpstr>方正粗倩简体</vt:lpstr>
      <vt:lpstr>汉仪悠然体简</vt:lpstr>
      <vt:lpstr>华文中宋</vt:lpstr>
      <vt:lpstr>微软雅黑</vt:lpstr>
      <vt:lpstr>Arial</vt:lpstr>
      <vt:lpstr>Calibri</vt:lpstr>
      <vt:lpstr>Calibri Light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专业课件</Manager>
  <Company>www.wenku188.com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>课件站</dc:subject>
  <dc:creator>免费文档</dc:creator>
  <cp:keywords>党课，课件，ppt模板，党建</cp:keywords>
  <dc:description>www.wenku188.com|党课，课件，ppt模板</dc:description>
  <cp:lastModifiedBy>梦甜 王</cp:lastModifiedBy>
  <cp:revision>25</cp:revision>
  <dcterms:created xsi:type="dcterms:W3CDTF">2017-11-01T00:51:53Z</dcterms:created>
  <dcterms:modified xsi:type="dcterms:W3CDTF">2019-10-16T08:19:34Z</dcterms:modified>
  <cp:category/>
</cp:coreProperties>
</file>