
<file path=[Content_Types].xml><?xml version="1.0" encoding="utf-8"?>
<Types xmlns="http://schemas.openxmlformats.org/package/2006/content-types">
  <Default Extension="jfif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7" r:id="rId3"/>
    <p:sldId id="265" r:id="rId4"/>
    <p:sldId id="279" r:id="rId5"/>
    <p:sldId id="269" r:id="rId6"/>
    <p:sldId id="271" r:id="rId7"/>
    <p:sldId id="272" r:id="rId8"/>
    <p:sldId id="274" r:id="rId9"/>
    <p:sldId id="273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91" r:id="rId18"/>
    <p:sldId id="292" r:id="rId19"/>
    <p:sldId id="290" r:id="rId20"/>
    <p:sldId id="293" r:id="rId21"/>
    <p:sldId id="289" r:id="rId22"/>
    <p:sldId id="294" r:id="rId23"/>
    <p:sldId id="288" r:id="rId24"/>
    <p:sldId id="295" r:id="rId25"/>
    <p:sldId id="287" r:id="rId26"/>
    <p:sldId id="296" r:id="rId27"/>
    <p:sldId id="266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4120"/>
    <a:srgbClr val="2D2422"/>
    <a:srgbClr val="202838"/>
    <a:srgbClr val="300E0F"/>
    <a:srgbClr val="BDEEF7"/>
    <a:srgbClr val="5AB8C9"/>
    <a:srgbClr val="025E7D"/>
    <a:srgbClr val="A1E6F6"/>
    <a:srgbClr val="A4D1D9"/>
    <a:srgbClr val="67A9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6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n Xiaofeng" userId="eb38f45e0197e7cf" providerId="LiveId" clId="{E3A76F8A-7F37-4D0D-B65A-D0A6ADB8C87E}"/>
    <pc:docChg chg="undo custSel addSld delSld modSld sldOrd">
      <pc:chgData name="Tan Xiaofeng" userId="eb38f45e0197e7cf" providerId="LiveId" clId="{E3A76F8A-7F37-4D0D-B65A-D0A6ADB8C87E}" dt="2019-11-21T05:47:52.252" v="2466" actId="47"/>
      <pc:docMkLst>
        <pc:docMk/>
      </pc:docMkLst>
      <pc:sldChg chg="del">
        <pc:chgData name="Tan Xiaofeng" userId="eb38f45e0197e7cf" providerId="LiveId" clId="{E3A76F8A-7F37-4D0D-B65A-D0A6ADB8C87E}" dt="2019-11-21T05:47:52.252" v="2466" actId="47"/>
        <pc:sldMkLst>
          <pc:docMk/>
          <pc:sldMk cId="4163382765" sldId="256"/>
        </pc:sldMkLst>
      </pc:sldChg>
      <pc:sldChg chg="addSp delSp modSp del">
        <pc:chgData name="Tan Xiaofeng" userId="eb38f45e0197e7cf" providerId="LiveId" clId="{E3A76F8A-7F37-4D0D-B65A-D0A6ADB8C87E}" dt="2019-11-21T05:47:52.252" v="2466" actId="47"/>
        <pc:sldMkLst>
          <pc:docMk/>
          <pc:sldMk cId="2674843775" sldId="259"/>
        </pc:sldMkLst>
        <pc:spChg chg="add del mod">
          <ac:chgData name="Tan Xiaofeng" userId="eb38f45e0197e7cf" providerId="LiveId" clId="{E3A76F8A-7F37-4D0D-B65A-D0A6ADB8C87E}" dt="2019-11-21T05:29:15.423" v="2268"/>
          <ac:spMkLst>
            <pc:docMk/>
            <pc:sldMk cId="2674843775" sldId="259"/>
            <ac:spMk id="2" creationId="{9783C2A8-B8EF-4A06-98DB-15818E829A23}"/>
          </ac:spMkLst>
        </pc:spChg>
        <pc:spChg chg="add mod">
          <ac:chgData name="Tan Xiaofeng" userId="eb38f45e0197e7cf" providerId="LiveId" clId="{E3A76F8A-7F37-4D0D-B65A-D0A6ADB8C87E}" dt="2019-11-21T05:31:49.223" v="2309" actId="164"/>
          <ac:spMkLst>
            <pc:docMk/>
            <pc:sldMk cId="2674843775" sldId="259"/>
            <ac:spMk id="7" creationId="{3DED6B9C-6DE4-4FC7-AF80-5318896C605D}"/>
          </ac:spMkLst>
        </pc:spChg>
        <pc:spChg chg="add mod">
          <ac:chgData name="Tan Xiaofeng" userId="eb38f45e0197e7cf" providerId="LiveId" clId="{E3A76F8A-7F37-4D0D-B65A-D0A6ADB8C87E}" dt="2019-11-21T05:31:49.223" v="2309" actId="164"/>
          <ac:spMkLst>
            <pc:docMk/>
            <pc:sldMk cId="2674843775" sldId="259"/>
            <ac:spMk id="8" creationId="{BBE898C4-4433-4F63-97B9-1D47A2E7CD7D}"/>
          </ac:spMkLst>
        </pc:spChg>
        <pc:spChg chg="add del mod">
          <ac:chgData name="Tan Xiaofeng" userId="eb38f45e0197e7cf" providerId="LiveId" clId="{E3A76F8A-7F37-4D0D-B65A-D0A6ADB8C87E}" dt="2019-11-21T05:37:37.064" v="2360"/>
          <ac:spMkLst>
            <pc:docMk/>
            <pc:sldMk cId="2674843775" sldId="259"/>
            <ac:spMk id="11" creationId="{E6C39957-2714-4F09-B71F-7E571444758C}"/>
          </ac:spMkLst>
        </pc:spChg>
        <pc:spChg chg="add">
          <ac:chgData name="Tan Xiaofeng" userId="eb38f45e0197e7cf" providerId="LiveId" clId="{E3A76F8A-7F37-4D0D-B65A-D0A6ADB8C87E}" dt="2019-11-21T05:37:38.443" v="2361"/>
          <ac:spMkLst>
            <pc:docMk/>
            <pc:sldMk cId="2674843775" sldId="259"/>
            <ac:spMk id="19" creationId="{CB60BC7F-1385-4E3A-879A-01BB43218C07}"/>
          </ac:spMkLst>
        </pc:spChg>
        <pc:grpChg chg="add mod">
          <ac:chgData name="Tan Xiaofeng" userId="eb38f45e0197e7cf" providerId="LiveId" clId="{E3A76F8A-7F37-4D0D-B65A-D0A6ADB8C87E}" dt="2019-11-21T05:32:04.038" v="2311" actId="164"/>
          <ac:grpSpMkLst>
            <pc:docMk/>
            <pc:sldMk cId="2674843775" sldId="259"/>
            <ac:grpSpMk id="9" creationId="{57F0CF93-B574-4377-AA29-3F27D2B15D53}"/>
          </ac:grpSpMkLst>
        </pc:grpChg>
        <pc:grpChg chg="add del mod">
          <ac:chgData name="Tan Xiaofeng" userId="eb38f45e0197e7cf" providerId="LiveId" clId="{E3A76F8A-7F37-4D0D-B65A-D0A6ADB8C87E}" dt="2019-11-21T05:37:37.064" v="2360"/>
          <ac:grpSpMkLst>
            <pc:docMk/>
            <pc:sldMk cId="2674843775" sldId="259"/>
            <ac:grpSpMk id="10" creationId="{624D8441-ACD2-4D70-BD4B-B9507342DC79}"/>
          </ac:grpSpMkLst>
        </pc:grpChg>
        <pc:grpChg chg="add">
          <ac:chgData name="Tan Xiaofeng" userId="eb38f45e0197e7cf" providerId="LiveId" clId="{E3A76F8A-7F37-4D0D-B65A-D0A6ADB8C87E}" dt="2019-11-21T05:37:38.443" v="2361"/>
          <ac:grpSpMkLst>
            <pc:docMk/>
            <pc:sldMk cId="2674843775" sldId="259"/>
            <ac:grpSpMk id="12" creationId="{320067B9-BC33-4525-AD30-182E920FBDA9}"/>
          </ac:grpSpMkLst>
        </pc:grpChg>
        <pc:grpChg chg="del">
          <ac:chgData name="Tan Xiaofeng" userId="eb38f45e0197e7cf" providerId="LiveId" clId="{E3A76F8A-7F37-4D0D-B65A-D0A6ADB8C87E}" dt="2019-11-21T02:41:20.211" v="614" actId="478"/>
          <ac:grpSpMkLst>
            <pc:docMk/>
            <pc:sldMk cId="2674843775" sldId="259"/>
            <ac:grpSpMk id="87" creationId="{F0E2053D-6B82-42B9-BC3F-3195A2392AC6}"/>
          </ac:grpSpMkLst>
        </pc:grpChg>
        <pc:grpChg chg="del">
          <ac:chgData name="Tan Xiaofeng" userId="eb38f45e0197e7cf" providerId="LiveId" clId="{E3A76F8A-7F37-4D0D-B65A-D0A6ADB8C87E}" dt="2019-11-21T02:41:20.211" v="614" actId="478"/>
          <ac:grpSpMkLst>
            <pc:docMk/>
            <pc:sldMk cId="2674843775" sldId="259"/>
            <ac:grpSpMk id="88" creationId="{144872E6-A7E1-40BC-A657-F1E8A94A85C7}"/>
          </ac:grpSpMkLst>
        </pc:grpChg>
        <pc:picChg chg="add del">
          <ac:chgData name="Tan Xiaofeng" userId="eb38f45e0197e7cf" providerId="LiveId" clId="{E3A76F8A-7F37-4D0D-B65A-D0A6ADB8C87E}" dt="2019-11-21T05:29:15.423" v="2268"/>
          <ac:picMkLst>
            <pc:docMk/>
            <pc:sldMk cId="2674843775" sldId="259"/>
            <ac:picMk id="3" creationId="{36BEE7BA-648F-4616-BCC9-322AE1939C9A}"/>
          </ac:picMkLst>
        </pc:picChg>
        <pc:picChg chg="mod">
          <ac:chgData name="Tan Xiaofeng" userId="eb38f45e0197e7cf" providerId="LiveId" clId="{E3A76F8A-7F37-4D0D-B65A-D0A6ADB8C87E}" dt="2019-11-21T05:32:04.038" v="2311" actId="164"/>
          <ac:picMkLst>
            <pc:docMk/>
            <pc:sldMk cId="2674843775" sldId="259"/>
            <ac:picMk id="4" creationId="{71B91B17-6853-4841-A78F-F275E1E1F07A}"/>
          </ac:picMkLst>
        </pc:picChg>
        <pc:picChg chg="add mod">
          <ac:chgData name="Tan Xiaofeng" userId="eb38f45e0197e7cf" providerId="LiveId" clId="{E3A76F8A-7F37-4D0D-B65A-D0A6ADB8C87E}" dt="2019-11-21T05:32:04.038" v="2311" actId="164"/>
          <ac:picMkLst>
            <pc:docMk/>
            <pc:sldMk cId="2674843775" sldId="259"/>
            <ac:picMk id="5" creationId="{255E6E7C-FB12-4F6A-8F53-50A41EF0E0F7}"/>
          </ac:picMkLst>
        </pc:picChg>
        <pc:picChg chg="add mod">
          <ac:chgData name="Tan Xiaofeng" userId="eb38f45e0197e7cf" providerId="LiveId" clId="{E3A76F8A-7F37-4D0D-B65A-D0A6ADB8C87E}" dt="2019-11-21T05:32:04.038" v="2311" actId="164"/>
          <ac:picMkLst>
            <pc:docMk/>
            <pc:sldMk cId="2674843775" sldId="259"/>
            <ac:picMk id="6" creationId="{17528FC0-80CA-4076-9796-1CECCE1BDCF0}"/>
          </ac:picMkLst>
        </pc:picChg>
      </pc:sldChg>
      <pc:sldChg chg="addSp delSp del">
        <pc:chgData name="Tan Xiaofeng" userId="eb38f45e0197e7cf" providerId="LiveId" clId="{E3A76F8A-7F37-4D0D-B65A-D0A6ADB8C87E}" dt="2019-11-21T05:47:52.252" v="2466" actId="47"/>
        <pc:sldMkLst>
          <pc:docMk/>
          <pc:sldMk cId="1360659605" sldId="260"/>
        </pc:sldMkLst>
        <pc:picChg chg="add del">
          <ac:chgData name="Tan Xiaofeng" userId="eb38f45e0197e7cf" providerId="LiveId" clId="{E3A76F8A-7F37-4D0D-B65A-D0A6ADB8C87E}" dt="2019-11-21T01:41:25.155" v="124" actId="478"/>
          <ac:picMkLst>
            <pc:docMk/>
            <pc:sldMk cId="1360659605" sldId="260"/>
            <ac:picMk id="5" creationId="{EB26712B-3566-48B9-A768-957AB64BC2CE}"/>
          </ac:picMkLst>
        </pc:picChg>
        <pc:picChg chg="del">
          <ac:chgData name="Tan Xiaofeng" userId="eb38f45e0197e7cf" providerId="LiveId" clId="{E3A76F8A-7F37-4D0D-B65A-D0A6ADB8C87E}" dt="2019-11-21T01:41:19.339" v="121" actId="478"/>
          <ac:picMkLst>
            <pc:docMk/>
            <pc:sldMk cId="1360659605" sldId="260"/>
            <ac:picMk id="7" creationId="{771FA0AE-8E99-40F8-A485-9E6FEE56F5AF}"/>
          </ac:picMkLst>
        </pc:picChg>
        <pc:picChg chg="add del">
          <ac:chgData name="Tan Xiaofeng" userId="eb38f45e0197e7cf" providerId="LiveId" clId="{E3A76F8A-7F37-4D0D-B65A-D0A6ADB8C87E}" dt="2019-11-21T01:41:25.396" v="125" actId="478"/>
          <ac:picMkLst>
            <pc:docMk/>
            <pc:sldMk cId="1360659605" sldId="260"/>
            <ac:picMk id="44" creationId="{D51EC709-01E2-47A2-8FB2-DC17EB975074}"/>
          </ac:picMkLst>
        </pc:picChg>
      </pc:sldChg>
      <pc:sldChg chg="addSp delSp modSp del setBg">
        <pc:chgData name="Tan Xiaofeng" userId="eb38f45e0197e7cf" providerId="LiveId" clId="{E3A76F8A-7F37-4D0D-B65A-D0A6ADB8C87E}" dt="2019-11-21T04:18:01.641" v="1772" actId="47"/>
        <pc:sldMkLst>
          <pc:docMk/>
          <pc:sldMk cId="2163109036" sldId="261"/>
        </pc:sldMkLst>
        <pc:spChg chg="add del mod">
          <ac:chgData name="Tan Xiaofeng" userId="eb38f45e0197e7cf" providerId="LiveId" clId="{E3A76F8A-7F37-4D0D-B65A-D0A6ADB8C87E}" dt="2019-11-21T02:01:06.025" v="477" actId="478"/>
          <ac:spMkLst>
            <pc:docMk/>
            <pc:sldMk cId="2163109036" sldId="261"/>
            <ac:spMk id="17" creationId="{17DF2A70-8097-4350-A65D-B6E63A654020}"/>
          </ac:spMkLst>
        </pc:spChg>
        <pc:spChg chg="mod">
          <ac:chgData name="Tan Xiaofeng" userId="eb38f45e0197e7cf" providerId="LiveId" clId="{E3A76F8A-7F37-4D0D-B65A-D0A6ADB8C87E}" dt="2019-11-21T02:01:25.185" v="479" actId="1076"/>
          <ac:spMkLst>
            <pc:docMk/>
            <pc:sldMk cId="2163109036" sldId="261"/>
            <ac:spMk id="53" creationId="{5F994F33-CB1D-4E70-B30F-A6E578A20794}"/>
          </ac:spMkLst>
        </pc:spChg>
        <pc:spChg chg="mod">
          <ac:chgData name="Tan Xiaofeng" userId="eb38f45e0197e7cf" providerId="LiveId" clId="{E3A76F8A-7F37-4D0D-B65A-D0A6ADB8C87E}" dt="2019-11-21T02:01:25.185" v="479" actId="1076"/>
          <ac:spMkLst>
            <pc:docMk/>
            <pc:sldMk cId="2163109036" sldId="261"/>
            <ac:spMk id="54" creationId="{F9356EE0-1CB6-4750-B385-332FD886040F}"/>
          </ac:spMkLst>
        </pc:spChg>
        <pc:spChg chg="mod">
          <ac:chgData name="Tan Xiaofeng" userId="eb38f45e0197e7cf" providerId="LiveId" clId="{E3A76F8A-7F37-4D0D-B65A-D0A6ADB8C87E}" dt="2019-11-21T02:01:25.185" v="479" actId="1076"/>
          <ac:spMkLst>
            <pc:docMk/>
            <pc:sldMk cId="2163109036" sldId="261"/>
            <ac:spMk id="55" creationId="{35E8BB79-60FE-4A04-B5F9-420381ED7B41}"/>
          </ac:spMkLst>
        </pc:spChg>
        <pc:spChg chg="mod">
          <ac:chgData name="Tan Xiaofeng" userId="eb38f45e0197e7cf" providerId="LiveId" clId="{E3A76F8A-7F37-4D0D-B65A-D0A6ADB8C87E}" dt="2019-11-21T02:01:25.185" v="479" actId="1076"/>
          <ac:spMkLst>
            <pc:docMk/>
            <pc:sldMk cId="2163109036" sldId="261"/>
            <ac:spMk id="56" creationId="{E5945CD6-CD8F-462F-812B-D0AD4181750B}"/>
          </ac:spMkLst>
        </pc:spChg>
        <pc:spChg chg="mod">
          <ac:chgData name="Tan Xiaofeng" userId="eb38f45e0197e7cf" providerId="LiveId" clId="{E3A76F8A-7F37-4D0D-B65A-D0A6ADB8C87E}" dt="2019-11-21T02:01:25.185" v="479" actId="1076"/>
          <ac:spMkLst>
            <pc:docMk/>
            <pc:sldMk cId="2163109036" sldId="261"/>
            <ac:spMk id="57" creationId="{711474C8-AE31-41D5-8278-98025925DEEF}"/>
          </ac:spMkLst>
        </pc:spChg>
        <pc:spChg chg="mod">
          <ac:chgData name="Tan Xiaofeng" userId="eb38f45e0197e7cf" providerId="LiveId" clId="{E3A76F8A-7F37-4D0D-B65A-D0A6ADB8C87E}" dt="2019-11-21T02:01:25.185" v="479" actId="1076"/>
          <ac:spMkLst>
            <pc:docMk/>
            <pc:sldMk cId="2163109036" sldId="261"/>
            <ac:spMk id="58" creationId="{D0B36C89-473D-4BBD-8E0F-D870D553453D}"/>
          </ac:spMkLst>
        </pc:spChg>
        <pc:picChg chg="mod">
          <ac:chgData name="Tan Xiaofeng" userId="eb38f45e0197e7cf" providerId="LiveId" clId="{E3A76F8A-7F37-4D0D-B65A-D0A6ADB8C87E}" dt="2019-11-21T02:01:25.185" v="479" actId="1076"/>
          <ac:picMkLst>
            <pc:docMk/>
            <pc:sldMk cId="2163109036" sldId="261"/>
            <ac:picMk id="28" creationId="{761B80F3-B9A8-43B3-805C-F18EAF9DF0C1}"/>
          </ac:picMkLst>
        </pc:picChg>
        <pc:picChg chg="mod">
          <ac:chgData name="Tan Xiaofeng" userId="eb38f45e0197e7cf" providerId="LiveId" clId="{E3A76F8A-7F37-4D0D-B65A-D0A6ADB8C87E}" dt="2019-11-21T02:01:25.185" v="479" actId="1076"/>
          <ac:picMkLst>
            <pc:docMk/>
            <pc:sldMk cId="2163109036" sldId="261"/>
            <ac:picMk id="29" creationId="{A23B8A8D-B4BD-4996-96D7-BF3B8D8C8D64}"/>
          </ac:picMkLst>
        </pc:picChg>
        <pc:picChg chg="mod">
          <ac:chgData name="Tan Xiaofeng" userId="eb38f45e0197e7cf" providerId="LiveId" clId="{E3A76F8A-7F37-4D0D-B65A-D0A6ADB8C87E}" dt="2019-11-21T02:01:25.185" v="479" actId="1076"/>
          <ac:picMkLst>
            <pc:docMk/>
            <pc:sldMk cId="2163109036" sldId="261"/>
            <ac:picMk id="30" creationId="{5892ECC4-40F5-4FDC-B04D-B97AD04A3522}"/>
          </ac:picMkLst>
        </pc:picChg>
        <pc:picChg chg="mod">
          <ac:chgData name="Tan Xiaofeng" userId="eb38f45e0197e7cf" providerId="LiveId" clId="{E3A76F8A-7F37-4D0D-B65A-D0A6ADB8C87E}" dt="2019-11-21T02:01:25.185" v="479" actId="1076"/>
          <ac:picMkLst>
            <pc:docMk/>
            <pc:sldMk cId="2163109036" sldId="261"/>
            <ac:picMk id="43" creationId="{A3E103A7-C4EF-4D89-9D21-2F22DAFDC34A}"/>
          </ac:picMkLst>
        </pc:picChg>
        <pc:picChg chg="mod">
          <ac:chgData name="Tan Xiaofeng" userId="eb38f45e0197e7cf" providerId="LiveId" clId="{E3A76F8A-7F37-4D0D-B65A-D0A6ADB8C87E}" dt="2019-11-21T02:01:25.185" v="479" actId="1076"/>
          <ac:picMkLst>
            <pc:docMk/>
            <pc:sldMk cId="2163109036" sldId="261"/>
            <ac:picMk id="45" creationId="{5511F47F-862B-4FF6-B317-0DF1D3975DF4}"/>
          </ac:picMkLst>
        </pc:picChg>
        <pc:picChg chg="mod">
          <ac:chgData name="Tan Xiaofeng" userId="eb38f45e0197e7cf" providerId="LiveId" clId="{E3A76F8A-7F37-4D0D-B65A-D0A6ADB8C87E}" dt="2019-11-21T02:01:25.185" v="479" actId="1076"/>
          <ac:picMkLst>
            <pc:docMk/>
            <pc:sldMk cId="2163109036" sldId="261"/>
            <ac:picMk id="46" creationId="{9149A343-BECF-4BFB-B5CB-515F9E5B0773}"/>
          </ac:picMkLst>
        </pc:picChg>
      </pc:sldChg>
      <pc:sldChg chg="del">
        <pc:chgData name="Tan Xiaofeng" userId="eb38f45e0197e7cf" providerId="LiveId" clId="{E3A76F8A-7F37-4D0D-B65A-D0A6ADB8C87E}" dt="2019-11-21T05:47:52.252" v="2466" actId="47"/>
        <pc:sldMkLst>
          <pc:docMk/>
          <pc:sldMk cId="3590670426" sldId="262"/>
        </pc:sldMkLst>
      </pc:sldChg>
      <pc:sldChg chg="addSp delSp modSp del">
        <pc:chgData name="Tan Xiaofeng" userId="eb38f45e0197e7cf" providerId="LiveId" clId="{E3A76F8A-7F37-4D0D-B65A-D0A6ADB8C87E}" dt="2019-11-21T05:47:52.252" v="2466" actId="47"/>
        <pc:sldMkLst>
          <pc:docMk/>
          <pc:sldMk cId="434642216" sldId="263"/>
        </pc:sldMkLst>
        <pc:spChg chg="add del">
          <ac:chgData name="Tan Xiaofeng" userId="eb38f45e0197e7cf" providerId="LiveId" clId="{E3A76F8A-7F37-4D0D-B65A-D0A6ADB8C87E}" dt="2019-11-21T01:53:33.544" v="323"/>
          <ac:spMkLst>
            <pc:docMk/>
            <pc:sldMk cId="434642216" sldId="263"/>
            <ac:spMk id="2" creationId="{F1C45290-3E8B-4241-9C70-50E5EC288370}"/>
          </ac:spMkLst>
        </pc:spChg>
        <pc:spChg chg="add mod">
          <ac:chgData name="Tan Xiaofeng" userId="eb38f45e0197e7cf" providerId="LiveId" clId="{E3A76F8A-7F37-4D0D-B65A-D0A6ADB8C87E}" dt="2019-11-21T03:06:50.725" v="949" actId="164"/>
          <ac:spMkLst>
            <pc:docMk/>
            <pc:sldMk cId="434642216" sldId="263"/>
            <ac:spMk id="4" creationId="{3496CEE8-0239-4A32-A730-186A99B4978B}"/>
          </ac:spMkLst>
        </pc:spChg>
        <pc:spChg chg="add mod">
          <ac:chgData name="Tan Xiaofeng" userId="eb38f45e0197e7cf" providerId="LiveId" clId="{E3A76F8A-7F37-4D0D-B65A-D0A6ADB8C87E}" dt="2019-11-21T03:06:50.725" v="949" actId="164"/>
          <ac:spMkLst>
            <pc:docMk/>
            <pc:sldMk cId="434642216" sldId="263"/>
            <ac:spMk id="5" creationId="{560D0B25-FEAA-4CDC-A66E-6875287CE175}"/>
          </ac:spMkLst>
        </pc:spChg>
        <pc:spChg chg="add del">
          <ac:chgData name="Tan Xiaofeng" userId="eb38f45e0197e7cf" providerId="LiveId" clId="{E3A76F8A-7F37-4D0D-B65A-D0A6ADB8C87E}" dt="2019-11-21T02:41:15.413" v="613" actId="478"/>
          <ac:spMkLst>
            <pc:docMk/>
            <pc:sldMk cId="434642216" sldId="263"/>
            <ac:spMk id="5" creationId="{697DD61C-04EE-49F7-B54C-B2A9D67A07CC}"/>
          </ac:spMkLst>
        </pc:spChg>
        <pc:grpChg chg="add mod">
          <ac:chgData name="Tan Xiaofeng" userId="eb38f45e0197e7cf" providerId="LiveId" clId="{E3A76F8A-7F37-4D0D-B65A-D0A6ADB8C87E}" dt="2019-11-21T03:07:31.316" v="1017" actId="164"/>
          <ac:grpSpMkLst>
            <pc:docMk/>
            <pc:sldMk cId="434642216" sldId="263"/>
            <ac:grpSpMk id="6" creationId="{FD95FD24-0F58-486D-9603-A44870F07A50}"/>
          </ac:grpSpMkLst>
        </pc:grpChg>
        <pc:grpChg chg="add mod">
          <ac:chgData name="Tan Xiaofeng" userId="eb38f45e0197e7cf" providerId="LiveId" clId="{E3A76F8A-7F37-4D0D-B65A-D0A6ADB8C87E}" dt="2019-11-21T03:07:13.827" v="960"/>
          <ac:grpSpMkLst>
            <pc:docMk/>
            <pc:sldMk cId="434642216" sldId="263"/>
            <ac:grpSpMk id="7" creationId="{FBC8CE8F-BAEF-4F21-B0E7-ACBEB9DAA53B}"/>
          </ac:grpSpMkLst>
        </pc:grpChg>
        <pc:grpChg chg="add mod">
          <ac:chgData name="Tan Xiaofeng" userId="eb38f45e0197e7cf" providerId="LiveId" clId="{E3A76F8A-7F37-4D0D-B65A-D0A6ADB8C87E}" dt="2019-11-21T03:07:31.316" v="1017" actId="164"/>
          <ac:grpSpMkLst>
            <pc:docMk/>
            <pc:sldMk cId="434642216" sldId="263"/>
            <ac:grpSpMk id="10" creationId="{95788492-70FA-476D-B45E-64E1345C2200}"/>
          </ac:grpSpMkLst>
        </pc:grpChg>
        <pc:grpChg chg="add mod">
          <ac:chgData name="Tan Xiaofeng" userId="eb38f45e0197e7cf" providerId="LiveId" clId="{E3A76F8A-7F37-4D0D-B65A-D0A6ADB8C87E}" dt="2019-11-21T03:07:31.316" v="1017" actId="164"/>
          <ac:grpSpMkLst>
            <pc:docMk/>
            <pc:sldMk cId="434642216" sldId="263"/>
            <ac:grpSpMk id="13" creationId="{0D76528A-4D0E-416A-A598-7EF6ADEBC091}"/>
          </ac:grpSpMkLst>
        </pc:grpChg>
        <pc:grpChg chg="add mod">
          <ac:chgData name="Tan Xiaofeng" userId="eb38f45e0197e7cf" providerId="LiveId" clId="{E3A76F8A-7F37-4D0D-B65A-D0A6ADB8C87E}" dt="2019-11-21T03:07:31.316" v="1017" actId="164"/>
          <ac:grpSpMkLst>
            <pc:docMk/>
            <pc:sldMk cId="434642216" sldId="263"/>
            <ac:grpSpMk id="16" creationId="{9B8EBFF1-0F69-44B3-97CF-5BC5B8635EC2}"/>
          </ac:grpSpMkLst>
        </pc:grpChg>
        <pc:grpChg chg="add mod">
          <ac:chgData name="Tan Xiaofeng" userId="eb38f45e0197e7cf" providerId="LiveId" clId="{E3A76F8A-7F37-4D0D-B65A-D0A6ADB8C87E}" dt="2019-11-21T03:07:31.316" v="1017" actId="164"/>
          <ac:grpSpMkLst>
            <pc:docMk/>
            <pc:sldMk cId="434642216" sldId="263"/>
            <ac:grpSpMk id="19" creationId="{BFCC617E-0848-485A-8F99-E2DBE91932BE}"/>
          </ac:grpSpMkLst>
        </pc:grpChg>
        <pc:grpChg chg="add mod">
          <ac:chgData name="Tan Xiaofeng" userId="eb38f45e0197e7cf" providerId="LiveId" clId="{E3A76F8A-7F37-4D0D-B65A-D0A6ADB8C87E}" dt="2019-11-21T03:07:31.316" v="1017" actId="164"/>
          <ac:grpSpMkLst>
            <pc:docMk/>
            <pc:sldMk cId="434642216" sldId="263"/>
            <ac:grpSpMk id="22" creationId="{C95C77FA-8578-44FC-B851-4233F4051CD5}"/>
          </ac:grpSpMkLst>
        </pc:grpChg>
        <pc:grpChg chg="add mod">
          <ac:chgData name="Tan Xiaofeng" userId="eb38f45e0197e7cf" providerId="LiveId" clId="{E3A76F8A-7F37-4D0D-B65A-D0A6ADB8C87E}" dt="2019-11-21T03:07:31.316" v="1017" actId="164"/>
          <ac:grpSpMkLst>
            <pc:docMk/>
            <pc:sldMk cId="434642216" sldId="263"/>
            <ac:grpSpMk id="25" creationId="{3DB8F7F8-66FF-481E-BCEE-EDFE176E0E68}"/>
          </ac:grpSpMkLst>
        </pc:grpChg>
        <pc:grpChg chg="add mod">
          <ac:chgData name="Tan Xiaofeng" userId="eb38f45e0197e7cf" providerId="LiveId" clId="{E3A76F8A-7F37-4D0D-B65A-D0A6ADB8C87E}" dt="2019-11-21T03:07:31.316" v="1017" actId="164"/>
          <ac:grpSpMkLst>
            <pc:docMk/>
            <pc:sldMk cId="434642216" sldId="263"/>
            <ac:grpSpMk id="28" creationId="{340A4DD7-C5D6-4059-B9B3-DDA907B3BBE0}"/>
          </ac:grpSpMkLst>
        </pc:grpChg>
        <pc:grpChg chg="add mod">
          <ac:chgData name="Tan Xiaofeng" userId="eb38f45e0197e7cf" providerId="LiveId" clId="{E3A76F8A-7F37-4D0D-B65A-D0A6ADB8C87E}" dt="2019-11-21T03:07:31.316" v="1017" actId="164"/>
          <ac:grpSpMkLst>
            <pc:docMk/>
            <pc:sldMk cId="434642216" sldId="263"/>
            <ac:grpSpMk id="31" creationId="{45ECA799-A0D2-48B5-ACCB-5615D36B0745}"/>
          </ac:grpSpMkLst>
        </pc:grpChg>
        <pc:grpChg chg="add mod">
          <ac:chgData name="Tan Xiaofeng" userId="eb38f45e0197e7cf" providerId="LiveId" clId="{E3A76F8A-7F37-4D0D-B65A-D0A6ADB8C87E}" dt="2019-11-21T03:07:31.316" v="1017" actId="164"/>
          <ac:grpSpMkLst>
            <pc:docMk/>
            <pc:sldMk cId="434642216" sldId="263"/>
            <ac:grpSpMk id="34" creationId="{04B03D7B-9597-4DBF-8A8E-A350DBD3B0E0}"/>
          </ac:grpSpMkLst>
        </pc:grpChg>
        <pc:picChg chg="add del mod">
          <ac:chgData name="Tan Xiaofeng" userId="eb38f45e0197e7cf" providerId="LiveId" clId="{E3A76F8A-7F37-4D0D-B65A-D0A6ADB8C87E}" dt="2019-11-21T01:53:33.544" v="323"/>
          <ac:picMkLst>
            <pc:docMk/>
            <pc:sldMk cId="434642216" sldId="263"/>
            <ac:picMk id="3" creationId="{3EEDE037-374A-4756-8AE5-246D19D8EFFA}"/>
          </ac:picMkLst>
        </pc:picChg>
        <pc:picChg chg="del mod">
          <ac:chgData name="Tan Xiaofeng" userId="eb38f45e0197e7cf" providerId="LiveId" clId="{E3A76F8A-7F37-4D0D-B65A-D0A6ADB8C87E}" dt="2019-11-21T02:41:15.413" v="613" actId="478"/>
          <ac:picMkLst>
            <pc:docMk/>
            <pc:sldMk cId="434642216" sldId="263"/>
            <ac:picMk id="4" creationId="{B45358ED-1CBD-44D5-A1CE-917D89945A9B}"/>
          </ac:picMkLst>
        </pc:picChg>
        <pc:cxnChg chg="add del mod">
          <ac:chgData name="Tan Xiaofeng" userId="eb38f45e0197e7cf" providerId="LiveId" clId="{E3A76F8A-7F37-4D0D-B65A-D0A6ADB8C87E}" dt="2019-11-21T03:05:50.196" v="902" actId="478"/>
          <ac:cxnSpMkLst>
            <pc:docMk/>
            <pc:sldMk cId="434642216" sldId="263"/>
            <ac:cxnSpMk id="3" creationId="{2E3EE72E-9BE5-426D-8B86-976BFFC7E13F}"/>
          </ac:cxnSpMkLst>
        </pc:cxnChg>
      </pc:sldChg>
      <pc:sldChg chg="addSp modSp del ord">
        <pc:chgData name="Tan Xiaofeng" userId="eb38f45e0197e7cf" providerId="LiveId" clId="{E3A76F8A-7F37-4D0D-B65A-D0A6ADB8C87E}" dt="2019-11-21T05:47:52.252" v="2466" actId="47"/>
        <pc:sldMkLst>
          <pc:docMk/>
          <pc:sldMk cId="3419561792" sldId="264"/>
        </pc:sldMkLst>
        <pc:picChg chg="add mod">
          <ac:chgData name="Tan Xiaofeng" userId="eb38f45e0197e7cf" providerId="LiveId" clId="{E3A76F8A-7F37-4D0D-B65A-D0A6ADB8C87E}" dt="2019-11-21T04:51:10.225" v="1965"/>
          <ac:picMkLst>
            <pc:docMk/>
            <pc:sldMk cId="3419561792" sldId="264"/>
            <ac:picMk id="3" creationId="{A5D21818-E961-4B36-B0B3-057D88441A76}"/>
          </ac:picMkLst>
        </pc:picChg>
        <pc:picChg chg="add mod">
          <ac:chgData name="Tan Xiaofeng" userId="eb38f45e0197e7cf" providerId="LiveId" clId="{E3A76F8A-7F37-4D0D-B65A-D0A6ADB8C87E}" dt="2019-11-21T04:51:11.435" v="1966"/>
          <ac:picMkLst>
            <pc:docMk/>
            <pc:sldMk cId="3419561792" sldId="264"/>
            <ac:picMk id="8" creationId="{0720E7A0-6444-4346-B8A9-A0B764466DB8}"/>
          </ac:picMkLst>
        </pc:picChg>
      </pc:sldChg>
      <pc:sldChg chg="addSp modSp modAnim">
        <pc:chgData name="Tan Xiaofeng" userId="eb38f45e0197e7cf" providerId="LiveId" clId="{E3A76F8A-7F37-4D0D-B65A-D0A6ADB8C87E}" dt="2019-11-21T03:58:12.925" v="1559"/>
        <pc:sldMkLst>
          <pc:docMk/>
          <pc:sldMk cId="224084170" sldId="265"/>
        </pc:sldMkLst>
        <pc:spChg chg="mod">
          <ac:chgData name="Tan Xiaofeng" userId="eb38f45e0197e7cf" providerId="LiveId" clId="{E3A76F8A-7F37-4D0D-B65A-D0A6ADB8C87E}" dt="2019-11-21T01:36:17.876" v="55" actId="1076"/>
          <ac:spMkLst>
            <pc:docMk/>
            <pc:sldMk cId="224084170" sldId="265"/>
            <ac:spMk id="2" creationId="{1BEE17B4-FAB1-41C3-AED9-94ECBDEED9B0}"/>
          </ac:spMkLst>
        </pc:spChg>
        <pc:spChg chg="add mod">
          <ac:chgData name="Tan Xiaofeng" userId="eb38f45e0197e7cf" providerId="LiveId" clId="{E3A76F8A-7F37-4D0D-B65A-D0A6ADB8C87E}" dt="2019-11-21T01:34:54.517" v="8" actId="1076"/>
          <ac:spMkLst>
            <pc:docMk/>
            <pc:sldMk cId="224084170" sldId="265"/>
            <ac:spMk id="3" creationId="{FC0D9F42-6ECA-4F89-86A5-CA2E15345A8E}"/>
          </ac:spMkLst>
        </pc:spChg>
        <pc:spChg chg="add mod">
          <ac:chgData name="Tan Xiaofeng" userId="eb38f45e0197e7cf" providerId="LiveId" clId="{E3A76F8A-7F37-4D0D-B65A-D0A6ADB8C87E}" dt="2019-11-21T01:40:45.395" v="120" actId="1076"/>
          <ac:spMkLst>
            <pc:docMk/>
            <pc:sldMk cId="224084170" sldId="265"/>
            <ac:spMk id="59" creationId="{3C83DB3C-EB5C-4C85-81B7-FA6D9E76F5C0}"/>
          </ac:spMkLst>
        </pc:spChg>
        <pc:spChg chg="add mod">
          <ac:chgData name="Tan Xiaofeng" userId="eb38f45e0197e7cf" providerId="LiveId" clId="{E3A76F8A-7F37-4D0D-B65A-D0A6ADB8C87E}" dt="2019-11-21T01:35:06.489" v="12" actId="14100"/>
          <ac:spMkLst>
            <pc:docMk/>
            <pc:sldMk cId="224084170" sldId="265"/>
            <ac:spMk id="62" creationId="{62E6BF72-A548-4920-A9C7-7DA6EA61C251}"/>
          </ac:spMkLst>
        </pc:spChg>
        <pc:spChg chg="add mod">
          <ac:chgData name="Tan Xiaofeng" userId="eb38f45e0197e7cf" providerId="LiveId" clId="{E3A76F8A-7F37-4D0D-B65A-D0A6ADB8C87E}" dt="2019-11-21T01:36:47.521" v="65" actId="14100"/>
          <ac:spMkLst>
            <pc:docMk/>
            <pc:sldMk cId="224084170" sldId="265"/>
            <ac:spMk id="63" creationId="{BFD39DA3-DAC2-4A9A-B8FC-77696283296F}"/>
          </ac:spMkLst>
        </pc:spChg>
        <pc:spChg chg="add mod">
          <ac:chgData name="Tan Xiaofeng" userId="eb38f45e0197e7cf" providerId="LiveId" clId="{E3A76F8A-7F37-4D0D-B65A-D0A6ADB8C87E}" dt="2019-11-21T01:35:48.936" v="33" actId="1076"/>
          <ac:spMkLst>
            <pc:docMk/>
            <pc:sldMk cId="224084170" sldId="265"/>
            <ac:spMk id="64" creationId="{6E033CF5-7063-42A9-945F-812C7CDEBB1F}"/>
          </ac:spMkLst>
        </pc:spChg>
        <pc:spChg chg="add mod">
          <ac:chgData name="Tan Xiaofeng" userId="eb38f45e0197e7cf" providerId="LiveId" clId="{E3A76F8A-7F37-4D0D-B65A-D0A6ADB8C87E}" dt="2019-11-21T01:35:35.229" v="24" actId="1076"/>
          <ac:spMkLst>
            <pc:docMk/>
            <pc:sldMk cId="224084170" sldId="265"/>
            <ac:spMk id="65" creationId="{6669B2F0-6C1C-41D7-8C34-791A224D923E}"/>
          </ac:spMkLst>
        </pc:spChg>
        <pc:spChg chg="add mod">
          <ac:chgData name="Tan Xiaofeng" userId="eb38f45e0197e7cf" providerId="LiveId" clId="{E3A76F8A-7F37-4D0D-B65A-D0A6ADB8C87E}" dt="2019-11-21T01:36:43.286" v="63" actId="1076"/>
          <ac:spMkLst>
            <pc:docMk/>
            <pc:sldMk cId="224084170" sldId="265"/>
            <ac:spMk id="66" creationId="{DFA9A71C-41A6-4F55-B7CF-B09370163E4E}"/>
          </ac:spMkLst>
        </pc:spChg>
        <pc:spChg chg="add mod">
          <ac:chgData name="Tan Xiaofeng" userId="eb38f45e0197e7cf" providerId="LiveId" clId="{E3A76F8A-7F37-4D0D-B65A-D0A6ADB8C87E}" dt="2019-11-21T01:37:14.399" v="76" actId="688"/>
          <ac:spMkLst>
            <pc:docMk/>
            <pc:sldMk cId="224084170" sldId="265"/>
            <ac:spMk id="67" creationId="{1BA879C5-303D-474D-9AC4-BBCF0B193C15}"/>
          </ac:spMkLst>
        </pc:spChg>
        <pc:spChg chg="add mod">
          <ac:chgData name="Tan Xiaofeng" userId="eb38f45e0197e7cf" providerId="LiveId" clId="{E3A76F8A-7F37-4D0D-B65A-D0A6ADB8C87E}" dt="2019-11-21T01:36:33.154" v="59" actId="14100"/>
          <ac:spMkLst>
            <pc:docMk/>
            <pc:sldMk cId="224084170" sldId="265"/>
            <ac:spMk id="68" creationId="{88E5656D-AF8B-4E66-86C8-57409308AA91}"/>
          </ac:spMkLst>
        </pc:spChg>
        <pc:spChg chg="add mod">
          <ac:chgData name="Tan Xiaofeng" userId="eb38f45e0197e7cf" providerId="LiveId" clId="{E3A76F8A-7F37-4D0D-B65A-D0A6ADB8C87E}" dt="2019-11-21T01:36:07.671" v="48" actId="1076"/>
          <ac:spMkLst>
            <pc:docMk/>
            <pc:sldMk cId="224084170" sldId="265"/>
            <ac:spMk id="69" creationId="{8F1F885E-6930-4568-9B56-C2862C965013}"/>
          </ac:spMkLst>
        </pc:spChg>
        <pc:spChg chg="add mod">
          <ac:chgData name="Tan Xiaofeng" userId="eb38f45e0197e7cf" providerId="LiveId" clId="{E3A76F8A-7F37-4D0D-B65A-D0A6ADB8C87E}" dt="2019-11-21T01:36:09.551" v="50" actId="14100"/>
          <ac:spMkLst>
            <pc:docMk/>
            <pc:sldMk cId="224084170" sldId="265"/>
            <ac:spMk id="70" creationId="{477E886F-082A-473C-AF0D-AC8F25589275}"/>
          </ac:spMkLst>
        </pc:spChg>
        <pc:spChg chg="add mod">
          <ac:chgData name="Tan Xiaofeng" userId="eb38f45e0197e7cf" providerId="LiveId" clId="{E3A76F8A-7F37-4D0D-B65A-D0A6ADB8C87E}" dt="2019-11-21T01:36:41.756" v="62" actId="688"/>
          <ac:spMkLst>
            <pc:docMk/>
            <pc:sldMk cId="224084170" sldId="265"/>
            <ac:spMk id="71" creationId="{3CC11DC3-089C-4352-806D-E6B07C1433AE}"/>
          </ac:spMkLst>
        </pc:spChg>
        <pc:spChg chg="add mod">
          <ac:chgData name="Tan Xiaofeng" userId="eb38f45e0197e7cf" providerId="LiveId" clId="{E3A76F8A-7F37-4D0D-B65A-D0A6ADB8C87E}" dt="2019-11-21T01:36:58.448" v="70" actId="688"/>
          <ac:spMkLst>
            <pc:docMk/>
            <pc:sldMk cId="224084170" sldId="265"/>
            <ac:spMk id="72" creationId="{3A25FE8A-523D-4FF4-96CE-1AA062780B8B}"/>
          </ac:spMkLst>
        </pc:spChg>
        <pc:spChg chg="add mod">
          <ac:chgData name="Tan Xiaofeng" userId="eb38f45e0197e7cf" providerId="LiveId" clId="{E3A76F8A-7F37-4D0D-B65A-D0A6ADB8C87E}" dt="2019-11-21T01:40:03.228" v="104" actId="164"/>
          <ac:spMkLst>
            <pc:docMk/>
            <pc:sldMk cId="224084170" sldId="265"/>
            <ac:spMk id="73" creationId="{2E3DCD41-6E86-4618-A9CC-D7CE1B622A38}"/>
          </ac:spMkLst>
        </pc:spChg>
        <pc:spChg chg="add mod">
          <ac:chgData name="Tan Xiaofeng" userId="eb38f45e0197e7cf" providerId="LiveId" clId="{E3A76F8A-7F37-4D0D-B65A-D0A6ADB8C87E}" dt="2019-11-21T01:40:03.228" v="104" actId="164"/>
          <ac:spMkLst>
            <pc:docMk/>
            <pc:sldMk cId="224084170" sldId="265"/>
            <ac:spMk id="74" creationId="{F4546CA7-1965-4814-9E96-DDE8D2C45F25}"/>
          </ac:spMkLst>
        </pc:spChg>
        <pc:spChg chg="add mod">
          <ac:chgData name="Tan Xiaofeng" userId="eb38f45e0197e7cf" providerId="LiveId" clId="{E3A76F8A-7F37-4D0D-B65A-D0A6ADB8C87E}" dt="2019-11-21T01:40:03.228" v="104" actId="164"/>
          <ac:spMkLst>
            <pc:docMk/>
            <pc:sldMk cId="224084170" sldId="265"/>
            <ac:spMk id="75" creationId="{2A9E1064-A696-4AF8-AE00-40733A5EFAB7}"/>
          </ac:spMkLst>
        </pc:spChg>
        <pc:spChg chg="add mod">
          <ac:chgData name="Tan Xiaofeng" userId="eb38f45e0197e7cf" providerId="LiveId" clId="{E3A76F8A-7F37-4D0D-B65A-D0A6ADB8C87E}" dt="2019-11-21T01:40:25.654" v="115" actId="14100"/>
          <ac:spMkLst>
            <pc:docMk/>
            <pc:sldMk cId="224084170" sldId="265"/>
            <ac:spMk id="81" creationId="{E3A37739-F04F-4521-944C-A20021F65EBF}"/>
          </ac:spMkLst>
        </pc:spChg>
        <pc:grpChg chg="add mod">
          <ac:chgData name="Tan Xiaofeng" userId="eb38f45e0197e7cf" providerId="LiveId" clId="{E3A76F8A-7F37-4D0D-B65A-D0A6ADB8C87E}" dt="2019-11-21T01:40:03.228" v="104" actId="164"/>
          <ac:grpSpMkLst>
            <pc:docMk/>
            <pc:sldMk cId="224084170" sldId="265"/>
            <ac:grpSpMk id="4" creationId="{A15C93ED-1FF2-437C-80D1-D5C50368EC98}"/>
          </ac:grpSpMkLst>
        </pc:grpChg>
        <pc:grpChg chg="add mod">
          <ac:chgData name="Tan Xiaofeng" userId="eb38f45e0197e7cf" providerId="LiveId" clId="{E3A76F8A-7F37-4D0D-B65A-D0A6ADB8C87E}" dt="2019-11-21T01:40:14.935" v="111" actId="1076"/>
          <ac:grpSpMkLst>
            <pc:docMk/>
            <pc:sldMk cId="224084170" sldId="265"/>
            <ac:grpSpMk id="77" creationId="{6E64DE81-6B35-4782-A0D6-2AFBFDBEEE97}"/>
          </ac:grpSpMkLst>
        </pc:grpChg>
        <pc:grpChg chg="mod">
          <ac:chgData name="Tan Xiaofeng" userId="eb38f45e0197e7cf" providerId="LiveId" clId="{E3A76F8A-7F37-4D0D-B65A-D0A6ADB8C87E}" dt="2019-11-21T01:40:10.090" v="109" actId="1076"/>
          <ac:grpSpMkLst>
            <pc:docMk/>
            <pc:sldMk cId="224084170" sldId="265"/>
            <ac:grpSpMk id="158" creationId="{C2ED560E-2E5B-445D-8973-BF107B2BCB1F}"/>
          </ac:grpSpMkLst>
        </pc:grpChg>
      </pc:sldChg>
      <pc:sldChg chg="addSp delSp modSp ord modAnim">
        <pc:chgData name="Tan Xiaofeng" userId="eb38f45e0197e7cf" providerId="LiveId" clId="{E3A76F8A-7F37-4D0D-B65A-D0A6ADB8C87E}" dt="2019-11-21T05:39:06.663" v="2378"/>
        <pc:sldMkLst>
          <pc:docMk/>
          <pc:sldMk cId="2501831685" sldId="266"/>
        </pc:sldMkLst>
        <pc:spChg chg="add del">
          <ac:chgData name="Tan Xiaofeng" userId="eb38f45e0197e7cf" providerId="LiveId" clId="{E3A76F8A-7F37-4D0D-B65A-D0A6ADB8C87E}" dt="2019-11-21T01:50:00.298" v="228"/>
          <ac:spMkLst>
            <pc:docMk/>
            <pc:sldMk cId="2501831685" sldId="266"/>
            <ac:spMk id="2" creationId="{803523FF-BB45-41D3-8614-1D249815D4EC}"/>
          </ac:spMkLst>
        </pc:spChg>
        <pc:spChg chg="add del mod">
          <ac:chgData name="Tan Xiaofeng" userId="eb38f45e0197e7cf" providerId="LiveId" clId="{E3A76F8A-7F37-4D0D-B65A-D0A6ADB8C87E}" dt="2019-11-21T01:50:00.298" v="228"/>
          <ac:spMkLst>
            <pc:docMk/>
            <pc:sldMk cId="2501831685" sldId="266"/>
            <ac:spMk id="3" creationId="{26CD11FD-4C97-4025-B32E-B6CAEE1B6CE3}"/>
          </ac:spMkLst>
        </pc:spChg>
        <pc:spChg chg="add del mod">
          <ac:chgData name="Tan Xiaofeng" userId="eb38f45e0197e7cf" providerId="LiveId" clId="{E3A76F8A-7F37-4D0D-B65A-D0A6ADB8C87E}" dt="2019-11-21T01:50:00.298" v="228"/>
          <ac:spMkLst>
            <pc:docMk/>
            <pc:sldMk cId="2501831685" sldId="266"/>
            <ac:spMk id="4" creationId="{0A5009B1-BF52-4DD3-955F-BEDE888947F3}"/>
          </ac:spMkLst>
        </pc:spChg>
        <pc:spChg chg="del mod">
          <ac:chgData name="Tan Xiaofeng" userId="eb38f45e0197e7cf" providerId="LiveId" clId="{E3A76F8A-7F37-4D0D-B65A-D0A6ADB8C87E}" dt="2019-11-21T01:57:40.353" v="410" actId="478"/>
          <ac:spMkLst>
            <pc:docMk/>
            <pc:sldMk cId="2501831685" sldId="266"/>
            <ac:spMk id="5" creationId="{534D9AF5-0E83-4D4A-9F3F-D1E210874295}"/>
          </ac:spMkLst>
        </pc:spChg>
        <pc:spChg chg="del mod">
          <ac:chgData name="Tan Xiaofeng" userId="eb38f45e0197e7cf" providerId="LiveId" clId="{E3A76F8A-7F37-4D0D-B65A-D0A6ADB8C87E}" dt="2019-11-21T01:57:40.353" v="410" actId="478"/>
          <ac:spMkLst>
            <pc:docMk/>
            <pc:sldMk cId="2501831685" sldId="266"/>
            <ac:spMk id="6" creationId="{85FCE6FE-FA06-4547-8D79-FDDACD586587}"/>
          </ac:spMkLst>
        </pc:spChg>
        <pc:spChg chg="del mod">
          <ac:chgData name="Tan Xiaofeng" userId="eb38f45e0197e7cf" providerId="LiveId" clId="{E3A76F8A-7F37-4D0D-B65A-D0A6ADB8C87E}" dt="2019-11-21T01:57:40.353" v="410" actId="478"/>
          <ac:spMkLst>
            <pc:docMk/>
            <pc:sldMk cId="2501831685" sldId="266"/>
            <ac:spMk id="7" creationId="{2FD95BF1-C5A6-45F6-9B9D-38E9FB4667AB}"/>
          </ac:spMkLst>
        </pc:spChg>
        <pc:spChg chg="del mod ord">
          <ac:chgData name="Tan Xiaofeng" userId="eb38f45e0197e7cf" providerId="LiveId" clId="{E3A76F8A-7F37-4D0D-B65A-D0A6ADB8C87E}" dt="2019-11-21T01:59:47.422" v="431"/>
          <ac:spMkLst>
            <pc:docMk/>
            <pc:sldMk cId="2501831685" sldId="266"/>
            <ac:spMk id="8" creationId="{83191589-C9AD-495C-9D45-33B52EE54531}"/>
          </ac:spMkLst>
        </pc:spChg>
        <pc:spChg chg="add del mod">
          <ac:chgData name="Tan Xiaofeng" userId="eb38f45e0197e7cf" providerId="LiveId" clId="{E3A76F8A-7F37-4D0D-B65A-D0A6ADB8C87E}" dt="2019-11-21T01:58:45.873" v="421"/>
          <ac:spMkLst>
            <pc:docMk/>
            <pc:sldMk cId="2501831685" sldId="266"/>
            <ac:spMk id="9" creationId="{4C2310D1-19A2-436A-A737-6EF9D46D5D00}"/>
          </ac:spMkLst>
        </pc:spChg>
        <pc:spChg chg="add del mod">
          <ac:chgData name="Tan Xiaofeng" userId="eb38f45e0197e7cf" providerId="LiveId" clId="{E3A76F8A-7F37-4D0D-B65A-D0A6ADB8C87E}" dt="2019-11-21T02:06:35.384" v="589"/>
          <ac:spMkLst>
            <pc:docMk/>
            <pc:sldMk cId="2501831685" sldId="266"/>
            <ac:spMk id="20" creationId="{273B6117-7DFF-4FC0-9F34-C011C748C300}"/>
          </ac:spMkLst>
        </pc:spChg>
        <pc:spChg chg="mod">
          <ac:chgData name="Tan Xiaofeng" userId="eb38f45e0197e7cf" providerId="LiveId" clId="{E3A76F8A-7F37-4D0D-B65A-D0A6ADB8C87E}" dt="2019-11-21T02:06:10.529" v="579"/>
          <ac:spMkLst>
            <pc:docMk/>
            <pc:sldMk cId="2501831685" sldId="266"/>
            <ac:spMk id="21" creationId="{A42BD9AB-F7CA-4980-ABEB-82C722328662}"/>
          </ac:spMkLst>
        </pc:spChg>
        <pc:spChg chg="mod">
          <ac:chgData name="Tan Xiaofeng" userId="eb38f45e0197e7cf" providerId="LiveId" clId="{E3A76F8A-7F37-4D0D-B65A-D0A6ADB8C87E}" dt="2019-11-21T02:06:15.444" v="581"/>
          <ac:spMkLst>
            <pc:docMk/>
            <pc:sldMk cId="2501831685" sldId="266"/>
            <ac:spMk id="22" creationId="{6D5E66C2-ADD8-470B-9883-2F58A7B411CD}"/>
          </ac:spMkLst>
        </pc:spChg>
        <pc:spChg chg="add del mod">
          <ac:chgData name="Tan Xiaofeng" userId="eb38f45e0197e7cf" providerId="LiveId" clId="{E3A76F8A-7F37-4D0D-B65A-D0A6ADB8C87E}" dt="2019-11-21T02:08:06.209" v="607"/>
          <ac:spMkLst>
            <pc:docMk/>
            <pc:sldMk cId="2501831685" sldId="266"/>
            <ac:spMk id="28" creationId="{9E653A2B-5352-4FF8-8D08-FA46BB7E818C}"/>
          </ac:spMkLst>
        </pc:spChg>
        <pc:spChg chg="add mod ord topLvl">
          <ac:chgData name="Tan Xiaofeng" userId="eb38f45e0197e7cf" providerId="LiveId" clId="{E3A76F8A-7F37-4D0D-B65A-D0A6ADB8C87E}" dt="2019-11-21T03:12:34.139" v="1131" actId="207"/>
          <ac:spMkLst>
            <pc:docMk/>
            <pc:sldMk cId="2501831685" sldId="266"/>
            <ac:spMk id="30" creationId="{C0722EA1-B7A3-4A9E-81BB-84672B2A6582}"/>
          </ac:spMkLst>
        </pc:spChg>
        <pc:spChg chg="add mod ord topLvl">
          <ac:chgData name="Tan Xiaofeng" userId="eb38f45e0197e7cf" providerId="LiveId" clId="{E3A76F8A-7F37-4D0D-B65A-D0A6ADB8C87E}" dt="2019-11-21T03:12:34.139" v="1131" actId="207"/>
          <ac:spMkLst>
            <pc:docMk/>
            <pc:sldMk cId="2501831685" sldId="266"/>
            <ac:spMk id="31" creationId="{124BEED1-D346-451C-B103-203055ADBA86}"/>
          </ac:spMkLst>
        </pc:spChg>
        <pc:spChg chg="add mod ord topLvl">
          <ac:chgData name="Tan Xiaofeng" userId="eb38f45e0197e7cf" providerId="LiveId" clId="{E3A76F8A-7F37-4D0D-B65A-D0A6ADB8C87E}" dt="2019-11-21T03:12:34.139" v="1131" actId="207"/>
          <ac:spMkLst>
            <pc:docMk/>
            <pc:sldMk cId="2501831685" sldId="266"/>
            <ac:spMk id="32" creationId="{F3382DF4-9747-4E57-9991-D3DFDB5E1B7B}"/>
          </ac:spMkLst>
        </pc:spChg>
        <pc:spChg chg="add mod">
          <ac:chgData name="Tan Xiaofeng" userId="eb38f45e0197e7cf" providerId="LiveId" clId="{E3A76F8A-7F37-4D0D-B65A-D0A6ADB8C87E}" dt="2019-11-21T02:59:31.419" v="809" actId="1076"/>
          <ac:spMkLst>
            <pc:docMk/>
            <pc:sldMk cId="2501831685" sldId="266"/>
            <ac:spMk id="33" creationId="{53234710-30C7-4D87-84F9-D51669B44771}"/>
          </ac:spMkLst>
        </pc:spChg>
        <pc:spChg chg="add mod ord">
          <ac:chgData name="Tan Xiaofeng" userId="eb38f45e0197e7cf" providerId="LiveId" clId="{E3A76F8A-7F37-4D0D-B65A-D0A6ADB8C87E}" dt="2019-11-21T03:09:55.789" v="1096" actId="1076"/>
          <ac:spMkLst>
            <pc:docMk/>
            <pc:sldMk cId="2501831685" sldId="266"/>
            <ac:spMk id="34" creationId="{01C94615-9581-47BE-89F2-099A90548856}"/>
          </ac:spMkLst>
        </pc:spChg>
        <pc:spChg chg="add mod ord">
          <ac:chgData name="Tan Xiaofeng" userId="eb38f45e0197e7cf" providerId="LiveId" clId="{E3A76F8A-7F37-4D0D-B65A-D0A6ADB8C87E}" dt="2019-11-21T03:00:42.246" v="828" actId="1076"/>
          <ac:spMkLst>
            <pc:docMk/>
            <pc:sldMk cId="2501831685" sldId="266"/>
            <ac:spMk id="35" creationId="{F5DE2B6D-9574-49A6-8060-D65904A3A6AC}"/>
          </ac:spMkLst>
        </pc:spChg>
        <pc:spChg chg="add mod ord">
          <ac:chgData name="Tan Xiaofeng" userId="eb38f45e0197e7cf" providerId="LiveId" clId="{E3A76F8A-7F37-4D0D-B65A-D0A6ADB8C87E}" dt="2019-11-21T03:01:03.936" v="834" actId="1076"/>
          <ac:spMkLst>
            <pc:docMk/>
            <pc:sldMk cId="2501831685" sldId="266"/>
            <ac:spMk id="36" creationId="{9EAB5DDE-2597-42C0-8337-9E520681BA3F}"/>
          </ac:spMkLst>
        </pc:spChg>
        <pc:spChg chg="add mod">
          <ac:chgData name="Tan Xiaofeng" userId="eb38f45e0197e7cf" providerId="LiveId" clId="{E3A76F8A-7F37-4D0D-B65A-D0A6ADB8C87E}" dt="2019-11-21T03:09:59.979" v="1099" actId="1076"/>
          <ac:spMkLst>
            <pc:docMk/>
            <pc:sldMk cId="2501831685" sldId="266"/>
            <ac:spMk id="37" creationId="{B55F2201-BC36-40A6-A4E5-7752FA8E6ADB}"/>
          </ac:spMkLst>
        </pc:spChg>
        <pc:spChg chg="add del mod ord">
          <ac:chgData name="Tan Xiaofeng" userId="eb38f45e0197e7cf" providerId="LiveId" clId="{E3A76F8A-7F37-4D0D-B65A-D0A6ADB8C87E}" dt="2019-11-21T03:04:02.180" v="900" actId="478"/>
          <ac:spMkLst>
            <pc:docMk/>
            <pc:sldMk cId="2501831685" sldId="266"/>
            <ac:spMk id="38" creationId="{3D3FF4F7-4C73-489B-8FF5-5CA2B906B676}"/>
          </ac:spMkLst>
        </pc:spChg>
        <pc:grpChg chg="add mod ord">
          <ac:chgData name="Tan Xiaofeng" userId="eb38f45e0197e7cf" providerId="LiveId" clId="{E3A76F8A-7F37-4D0D-B65A-D0A6ADB8C87E}" dt="2019-11-21T03:09:53.703" v="1095" actId="1076"/>
          <ac:grpSpMkLst>
            <pc:docMk/>
            <pc:sldMk cId="2501831685" sldId="266"/>
            <ac:grpSpMk id="10" creationId="{44095280-2F69-499F-90E3-9883A94A6477}"/>
          </ac:grpSpMkLst>
        </pc:grpChg>
        <pc:grpChg chg="add del mod">
          <ac:chgData name="Tan Xiaofeng" userId="eb38f45e0197e7cf" providerId="LiveId" clId="{E3A76F8A-7F37-4D0D-B65A-D0A6ADB8C87E}" dt="2019-11-21T03:03:19.524" v="891" actId="165"/>
          <ac:grpSpMkLst>
            <pc:docMk/>
            <pc:sldMk cId="2501831685" sldId="266"/>
            <ac:grpSpMk id="39" creationId="{2F375EB3-4120-425F-94F2-89D2385CCC45}"/>
          </ac:grpSpMkLst>
        </pc:grpChg>
        <pc:picChg chg="add del mod">
          <ac:chgData name="Tan Xiaofeng" userId="eb38f45e0197e7cf" providerId="LiveId" clId="{E3A76F8A-7F37-4D0D-B65A-D0A6ADB8C87E}" dt="2019-11-21T01:58:45.873" v="421"/>
          <ac:picMkLst>
            <pc:docMk/>
            <pc:sldMk cId="2501831685" sldId="266"/>
            <ac:picMk id="11" creationId="{53892FD4-D972-4FF1-BBD2-1280501A3E12}"/>
          </ac:picMkLst>
        </pc:picChg>
        <pc:picChg chg="mod">
          <ac:chgData name="Tan Xiaofeng" userId="eb38f45e0197e7cf" providerId="LiveId" clId="{E3A76F8A-7F37-4D0D-B65A-D0A6ADB8C87E}" dt="2019-11-21T01:58:41.570" v="420"/>
          <ac:picMkLst>
            <pc:docMk/>
            <pc:sldMk cId="2501831685" sldId="266"/>
            <ac:picMk id="12" creationId="{E67A402D-B890-425F-8715-0A8DF98A48D7}"/>
          </ac:picMkLst>
        </pc:picChg>
        <pc:picChg chg="mod">
          <ac:chgData name="Tan Xiaofeng" userId="eb38f45e0197e7cf" providerId="LiveId" clId="{E3A76F8A-7F37-4D0D-B65A-D0A6ADB8C87E}" dt="2019-11-21T01:58:41.570" v="420"/>
          <ac:picMkLst>
            <pc:docMk/>
            <pc:sldMk cId="2501831685" sldId="266"/>
            <ac:picMk id="13" creationId="{90F82419-4359-4AEB-A6D4-3B858A86D346}"/>
          </ac:picMkLst>
        </pc:picChg>
        <pc:picChg chg="add del mod">
          <ac:chgData name="Tan Xiaofeng" userId="eb38f45e0197e7cf" providerId="LiveId" clId="{E3A76F8A-7F37-4D0D-B65A-D0A6ADB8C87E}" dt="2019-11-21T02:07:45.648" v="601" actId="478"/>
          <ac:picMkLst>
            <pc:docMk/>
            <pc:sldMk cId="2501831685" sldId="266"/>
            <ac:picMk id="14" creationId="{71DF155E-934B-4E69-8DB2-510128BE63D0}"/>
          </ac:picMkLst>
        </pc:picChg>
        <pc:picChg chg="add del mod">
          <ac:chgData name="Tan Xiaofeng" userId="eb38f45e0197e7cf" providerId="LiveId" clId="{E3A76F8A-7F37-4D0D-B65A-D0A6ADB8C87E}" dt="2019-11-21T01:59:47.422" v="431"/>
          <ac:picMkLst>
            <pc:docMk/>
            <pc:sldMk cId="2501831685" sldId="266"/>
            <ac:picMk id="16" creationId="{4B5EBDF7-36C6-47A8-972E-85E6F05B9256}"/>
          </ac:picMkLst>
        </pc:picChg>
        <pc:picChg chg="del mod">
          <ac:chgData name="Tan Xiaofeng" userId="eb38f45e0197e7cf" providerId="LiveId" clId="{E3A76F8A-7F37-4D0D-B65A-D0A6ADB8C87E}" dt="2019-11-21T02:07:45.648" v="601" actId="478"/>
          <ac:picMkLst>
            <pc:docMk/>
            <pc:sldMk cId="2501831685" sldId="266"/>
            <ac:picMk id="17" creationId="{968B9804-AF04-480D-BC71-D73D86BED5CD}"/>
          </ac:picMkLst>
        </pc:picChg>
        <pc:picChg chg="add del mod ord">
          <ac:chgData name="Tan Xiaofeng" userId="eb38f45e0197e7cf" providerId="LiveId" clId="{E3A76F8A-7F37-4D0D-B65A-D0A6ADB8C87E}" dt="2019-11-21T02:06:35.384" v="589"/>
          <ac:picMkLst>
            <pc:docMk/>
            <pc:sldMk cId="2501831685" sldId="266"/>
            <ac:picMk id="19" creationId="{E07547E5-2109-4F29-8B6F-08D458A259C4}"/>
          </ac:picMkLst>
        </pc:picChg>
        <pc:picChg chg="mod">
          <ac:chgData name="Tan Xiaofeng" userId="eb38f45e0197e7cf" providerId="LiveId" clId="{E3A76F8A-7F37-4D0D-B65A-D0A6ADB8C87E}" dt="2019-11-21T02:06:31.328" v="588"/>
          <ac:picMkLst>
            <pc:docMk/>
            <pc:sldMk cId="2501831685" sldId="266"/>
            <ac:picMk id="23" creationId="{1453783C-59A7-4017-87E9-925924D3A6B3}"/>
          </ac:picMkLst>
        </pc:picChg>
        <pc:picChg chg="mod">
          <ac:chgData name="Tan Xiaofeng" userId="eb38f45e0197e7cf" providerId="LiveId" clId="{E3A76F8A-7F37-4D0D-B65A-D0A6ADB8C87E}" dt="2019-11-21T02:06:31.328" v="588"/>
          <ac:picMkLst>
            <pc:docMk/>
            <pc:sldMk cId="2501831685" sldId="266"/>
            <ac:picMk id="24" creationId="{B8C08722-5A56-4C5D-B1D2-96813889A3C5}"/>
          </ac:picMkLst>
        </pc:picChg>
        <pc:picChg chg="del mod">
          <ac:chgData name="Tan Xiaofeng" userId="eb38f45e0197e7cf" providerId="LiveId" clId="{E3A76F8A-7F37-4D0D-B65A-D0A6ADB8C87E}" dt="2019-11-21T02:07:45.648" v="601" actId="478"/>
          <ac:picMkLst>
            <pc:docMk/>
            <pc:sldMk cId="2501831685" sldId="266"/>
            <ac:picMk id="25" creationId="{130A8524-FCF8-44F1-89AC-25FE545DE447}"/>
          </ac:picMkLst>
        </pc:picChg>
        <pc:picChg chg="add del mod ord">
          <ac:chgData name="Tan Xiaofeng" userId="eb38f45e0197e7cf" providerId="LiveId" clId="{E3A76F8A-7F37-4D0D-B65A-D0A6ADB8C87E}" dt="2019-11-21T02:08:06.209" v="607"/>
          <ac:picMkLst>
            <pc:docMk/>
            <pc:sldMk cId="2501831685" sldId="266"/>
            <ac:picMk id="27" creationId="{413B37EA-EA28-4D4D-837D-67C618735AE3}"/>
          </ac:picMkLst>
        </pc:picChg>
        <pc:picChg chg="del mod">
          <ac:chgData name="Tan Xiaofeng" userId="eb38f45e0197e7cf" providerId="LiveId" clId="{E3A76F8A-7F37-4D0D-B65A-D0A6ADB8C87E}" dt="2019-11-21T02:41:13.717" v="612" actId="478"/>
          <ac:picMkLst>
            <pc:docMk/>
            <pc:sldMk cId="2501831685" sldId="266"/>
            <ac:picMk id="29" creationId="{247697A3-C7E0-4756-9118-3D970E616D1E}"/>
          </ac:picMkLst>
        </pc:picChg>
      </pc:sldChg>
      <pc:sldChg chg="addSp modSp">
        <pc:chgData name="Tan Xiaofeng" userId="eb38f45e0197e7cf" providerId="LiveId" clId="{E3A76F8A-7F37-4D0D-B65A-D0A6ADB8C87E}" dt="2019-11-21T02:44:56.999" v="739" actId="207"/>
        <pc:sldMkLst>
          <pc:docMk/>
          <pc:sldMk cId="2261592903" sldId="267"/>
        </pc:sldMkLst>
        <pc:spChg chg="add mod">
          <ac:chgData name="Tan Xiaofeng" userId="eb38f45e0197e7cf" providerId="LiveId" clId="{E3A76F8A-7F37-4D0D-B65A-D0A6ADB8C87E}" dt="2019-11-21T02:43:35.140" v="631" actId="207"/>
          <ac:spMkLst>
            <pc:docMk/>
            <pc:sldMk cId="2261592903" sldId="267"/>
            <ac:spMk id="36" creationId="{F54D6DA5-883D-405E-B09E-2F3BAD990C8F}"/>
          </ac:spMkLst>
        </pc:spChg>
        <pc:spChg chg="add mod">
          <ac:chgData name="Tan Xiaofeng" userId="eb38f45e0197e7cf" providerId="LiveId" clId="{E3A76F8A-7F37-4D0D-B65A-D0A6ADB8C87E}" dt="2019-11-21T02:43:19.812" v="630" actId="207"/>
          <ac:spMkLst>
            <pc:docMk/>
            <pc:sldMk cId="2261592903" sldId="267"/>
            <ac:spMk id="37" creationId="{638FB64B-9642-4894-9F22-E0A39851C1B0}"/>
          </ac:spMkLst>
        </pc:spChg>
        <pc:spChg chg="add mod">
          <ac:chgData name="Tan Xiaofeng" userId="eb38f45e0197e7cf" providerId="LiveId" clId="{E3A76F8A-7F37-4D0D-B65A-D0A6ADB8C87E}" dt="2019-11-21T02:43:19.812" v="630" actId="207"/>
          <ac:spMkLst>
            <pc:docMk/>
            <pc:sldMk cId="2261592903" sldId="267"/>
            <ac:spMk id="38" creationId="{FF03F846-81F9-45AC-8F37-EE0A38BCC068}"/>
          </ac:spMkLst>
        </pc:spChg>
        <pc:spChg chg="add mod">
          <ac:chgData name="Tan Xiaofeng" userId="eb38f45e0197e7cf" providerId="LiveId" clId="{E3A76F8A-7F37-4D0D-B65A-D0A6ADB8C87E}" dt="2019-11-21T02:44:56.999" v="739" actId="207"/>
          <ac:spMkLst>
            <pc:docMk/>
            <pc:sldMk cId="2261592903" sldId="267"/>
            <ac:spMk id="39" creationId="{ED838BAE-D00F-4A01-A135-409ECC329B6B}"/>
          </ac:spMkLst>
        </pc:spChg>
      </pc:sldChg>
      <pc:sldChg chg="addSp delSp modSp add del setBg">
        <pc:chgData name="Tan Xiaofeng" userId="eb38f45e0197e7cf" providerId="LiveId" clId="{E3A76F8A-7F37-4D0D-B65A-D0A6ADB8C87E}" dt="2019-11-21T05:47:52.252" v="2466" actId="47"/>
        <pc:sldMkLst>
          <pc:docMk/>
          <pc:sldMk cId="598475168" sldId="268"/>
        </pc:sldMkLst>
        <pc:spChg chg="add del mod">
          <ac:chgData name="Tan Xiaofeng" userId="eb38f45e0197e7cf" providerId="LiveId" clId="{E3A76F8A-7F37-4D0D-B65A-D0A6ADB8C87E}" dt="2019-11-21T01:43:03.195" v="138" actId="478"/>
          <ac:spMkLst>
            <pc:docMk/>
            <pc:sldMk cId="598475168" sldId="268"/>
            <ac:spMk id="2" creationId="{BFE18913-3AF2-42FF-B22F-978E49F07090}"/>
          </ac:spMkLst>
        </pc:spChg>
        <pc:spChg chg="del">
          <ac:chgData name="Tan Xiaofeng" userId="eb38f45e0197e7cf" providerId="LiveId" clId="{E3A76F8A-7F37-4D0D-B65A-D0A6ADB8C87E}" dt="2019-11-21T01:41:35.635" v="130" actId="478"/>
          <ac:spMkLst>
            <pc:docMk/>
            <pc:sldMk cId="598475168" sldId="268"/>
            <ac:spMk id="13" creationId="{2ED15168-306A-45C1-A096-F881D8089BAF}"/>
          </ac:spMkLst>
        </pc:spChg>
        <pc:spChg chg="add mod">
          <ac:chgData name="Tan Xiaofeng" userId="eb38f45e0197e7cf" providerId="LiveId" clId="{E3A76F8A-7F37-4D0D-B65A-D0A6ADB8C87E}" dt="2019-11-21T01:43:51.838" v="172" actId="1076"/>
          <ac:spMkLst>
            <pc:docMk/>
            <pc:sldMk cId="598475168" sldId="268"/>
            <ac:spMk id="34" creationId="{11484674-7969-4650-8385-4242BF93C00E}"/>
          </ac:spMkLst>
        </pc:spChg>
        <pc:spChg chg="del">
          <ac:chgData name="Tan Xiaofeng" userId="eb38f45e0197e7cf" providerId="LiveId" clId="{E3A76F8A-7F37-4D0D-B65A-D0A6ADB8C87E}" dt="2019-11-21T01:41:34.339" v="129" actId="478"/>
          <ac:spMkLst>
            <pc:docMk/>
            <pc:sldMk cId="598475168" sldId="268"/>
            <ac:spMk id="39" creationId="{BFA69A5A-45CE-4516-BDAB-79A29D05B69D}"/>
          </ac:spMkLst>
        </pc:spChg>
        <pc:picChg chg="del">
          <ac:chgData name="Tan Xiaofeng" userId="eb38f45e0197e7cf" providerId="LiveId" clId="{E3A76F8A-7F37-4D0D-B65A-D0A6ADB8C87E}" dt="2019-11-21T01:41:31.533" v="127" actId="478"/>
          <ac:picMkLst>
            <pc:docMk/>
            <pc:sldMk cId="598475168" sldId="268"/>
            <ac:picMk id="5" creationId="{EB26712B-3566-48B9-A768-957AB64BC2CE}"/>
          </ac:picMkLst>
        </pc:picChg>
        <pc:picChg chg="del">
          <ac:chgData name="Tan Xiaofeng" userId="eb38f45e0197e7cf" providerId="LiveId" clId="{E3A76F8A-7F37-4D0D-B65A-D0A6ADB8C87E}" dt="2019-11-21T01:41:32.195" v="128" actId="478"/>
          <ac:picMkLst>
            <pc:docMk/>
            <pc:sldMk cId="598475168" sldId="268"/>
            <ac:picMk id="44" creationId="{D51EC709-01E2-47A2-8FB2-DC17EB975074}"/>
          </ac:picMkLst>
        </pc:picChg>
      </pc:sldChg>
      <pc:sldChg chg="addSp delSp modSp add modAnim">
        <pc:chgData name="Tan Xiaofeng" userId="eb38f45e0197e7cf" providerId="LiveId" clId="{E3A76F8A-7F37-4D0D-B65A-D0A6ADB8C87E}" dt="2019-11-21T04:03:24.275" v="1658"/>
        <pc:sldMkLst>
          <pc:docMk/>
          <pc:sldMk cId="3588202387" sldId="269"/>
        </pc:sldMkLst>
        <pc:spChg chg="del">
          <ac:chgData name="Tan Xiaofeng" userId="eb38f45e0197e7cf" providerId="LiveId" clId="{E3A76F8A-7F37-4D0D-B65A-D0A6ADB8C87E}" dt="2019-11-21T01:43:57.313" v="174" actId="478"/>
          <ac:spMkLst>
            <pc:docMk/>
            <pc:sldMk cId="3588202387" sldId="269"/>
            <ac:spMk id="2" creationId="{037BC124-7D29-4B9E-8058-897DFEF47241}"/>
          </ac:spMkLst>
        </pc:spChg>
        <pc:spChg chg="del">
          <ac:chgData name="Tan Xiaofeng" userId="eb38f45e0197e7cf" providerId="LiveId" clId="{E3A76F8A-7F37-4D0D-B65A-D0A6ADB8C87E}" dt="2019-11-21T01:43:57.313" v="174" actId="478"/>
          <ac:spMkLst>
            <pc:docMk/>
            <pc:sldMk cId="3588202387" sldId="269"/>
            <ac:spMk id="3" creationId="{F85A069A-EF30-422B-860A-DF03E58FD0E9}"/>
          </ac:spMkLst>
        </pc:spChg>
        <pc:spChg chg="add mod">
          <ac:chgData name="Tan Xiaofeng" userId="eb38f45e0197e7cf" providerId="LiveId" clId="{E3A76F8A-7F37-4D0D-B65A-D0A6ADB8C87E}" dt="2019-11-21T01:51:54.626" v="312" actId="207"/>
          <ac:spMkLst>
            <pc:docMk/>
            <pc:sldMk cId="3588202387" sldId="269"/>
            <ac:spMk id="4" creationId="{1C043854-AE9E-452E-A858-B51D38570A53}"/>
          </ac:spMkLst>
        </pc:spChg>
        <pc:spChg chg="add mod ord">
          <ac:chgData name="Tan Xiaofeng" userId="eb38f45e0197e7cf" providerId="LiveId" clId="{E3A76F8A-7F37-4D0D-B65A-D0A6ADB8C87E}" dt="2019-11-21T01:56:31.553" v="380" actId="1076"/>
          <ac:spMkLst>
            <pc:docMk/>
            <pc:sldMk cId="3588202387" sldId="269"/>
            <ac:spMk id="5" creationId="{E8C3C56E-4B75-4637-9372-8A8B6BB005BB}"/>
          </ac:spMkLst>
        </pc:spChg>
        <pc:spChg chg="add mod topLvl">
          <ac:chgData name="Tan Xiaofeng" userId="eb38f45e0197e7cf" providerId="LiveId" clId="{E3A76F8A-7F37-4D0D-B65A-D0A6ADB8C87E}" dt="2019-11-21T03:59:44.759" v="1590" actId="165"/>
          <ac:spMkLst>
            <pc:docMk/>
            <pc:sldMk cId="3588202387" sldId="269"/>
            <ac:spMk id="6" creationId="{C15C0A6F-2FE8-48C8-BE68-45D134C884A4}"/>
          </ac:spMkLst>
        </pc:spChg>
        <pc:spChg chg="add del mod">
          <ac:chgData name="Tan Xiaofeng" userId="eb38f45e0197e7cf" providerId="LiveId" clId="{E3A76F8A-7F37-4D0D-B65A-D0A6ADB8C87E}" dt="2019-11-21T01:47:29.075" v="204" actId="478"/>
          <ac:spMkLst>
            <pc:docMk/>
            <pc:sldMk cId="3588202387" sldId="269"/>
            <ac:spMk id="7" creationId="{A1E3907B-443C-46B0-A8FD-563DD235906A}"/>
          </ac:spMkLst>
        </pc:spChg>
        <pc:spChg chg="add mod">
          <ac:chgData name="Tan Xiaofeng" userId="eb38f45e0197e7cf" providerId="LiveId" clId="{E3A76F8A-7F37-4D0D-B65A-D0A6ADB8C87E}" dt="2019-11-21T01:48:28.428" v="211" actId="571"/>
          <ac:spMkLst>
            <pc:docMk/>
            <pc:sldMk cId="3588202387" sldId="269"/>
            <ac:spMk id="8" creationId="{026F36F9-BA72-4B9C-A976-0E539FE6BFDC}"/>
          </ac:spMkLst>
        </pc:spChg>
        <pc:spChg chg="add del mod">
          <ac:chgData name="Tan Xiaofeng" userId="eb38f45e0197e7cf" providerId="LiveId" clId="{E3A76F8A-7F37-4D0D-B65A-D0A6ADB8C87E}" dt="2019-11-21T01:49:25.157" v="220"/>
          <ac:spMkLst>
            <pc:docMk/>
            <pc:sldMk cId="3588202387" sldId="269"/>
            <ac:spMk id="9" creationId="{6CB241AE-0B66-487A-BDA6-FF319FBA71AC}"/>
          </ac:spMkLst>
        </pc:spChg>
        <pc:spChg chg="add del mod">
          <ac:chgData name="Tan Xiaofeng" userId="eb38f45e0197e7cf" providerId="LiveId" clId="{E3A76F8A-7F37-4D0D-B65A-D0A6ADB8C87E}" dt="2019-11-21T01:49:25.157" v="220"/>
          <ac:spMkLst>
            <pc:docMk/>
            <pc:sldMk cId="3588202387" sldId="269"/>
            <ac:spMk id="10" creationId="{8FF4DB1D-C10D-4E0A-86D5-AACD3E4C1DD2}"/>
          </ac:spMkLst>
        </pc:spChg>
        <pc:spChg chg="add del mod">
          <ac:chgData name="Tan Xiaofeng" userId="eb38f45e0197e7cf" providerId="LiveId" clId="{E3A76F8A-7F37-4D0D-B65A-D0A6ADB8C87E}" dt="2019-11-21T01:53:40.344" v="325" actId="478"/>
          <ac:spMkLst>
            <pc:docMk/>
            <pc:sldMk cId="3588202387" sldId="269"/>
            <ac:spMk id="11" creationId="{041FC011-5FE6-41F9-8875-F574E7ECFEE8}"/>
          </ac:spMkLst>
        </pc:spChg>
        <pc:spChg chg="add del mod">
          <ac:chgData name="Tan Xiaofeng" userId="eb38f45e0197e7cf" providerId="LiveId" clId="{E3A76F8A-7F37-4D0D-B65A-D0A6ADB8C87E}" dt="2019-11-21T01:55:32.679" v="337"/>
          <ac:spMkLst>
            <pc:docMk/>
            <pc:sldMk cId="3588202387" sldId="269"/>
            <ac:spMk id="12" creationId="{898A9414-E594-440C-905A-171E015128CF}"/>
          </ac:spMkLst>
        </pc:spChg>
        <pc:spChg chg="add del mod">
          <ac:chgData name="Tan Xiaofeng" userId="eb38f45e0197e7cf" providerId="LiveId" clId="{E3A76F8A-7F37-4D0D-B65A-D0A6ADB8C87E}" dt="2019-11-21T01:50:39.382" v="241"/>
          <ac:spMkLst>
            <pc:docMk/>
            <pc:sldMk cId="3588202387" sldId="269"/>
            <ac:spMk id="13" creationId="{35CBCF0D-E744-467F-AD66-8BFE40697083}"/>
          </ac:spMkLst>
        </pc:spChg>
        <pc:spChg chg="add del mod">
          <ac:chgData name="Tan Xiaofeng" userId="eb38f45e0197e7cf" providerId="LiveId" clId="{E3A76F8A-7F37-4D0D-B65A-D0A6ADB8C87E}" dt="2019-11-21T01:50:39.382" v="243"/>
          <ac:spMkLst>
            <pc:docMk/>
            <pc:sldMk cId="3588202387" sldId="269"/>
            <ac:spMk id="14" creationId="{672558D0-391F-4453-B0FB-A96666CAF158}"/>
          </ac:spMkLst>
        </pc:spChg>
        <pc:spChg chg="add del mod">
          <ac:chgData name="Tan Xiaofeng" userId="eb38f45e0197e7cf" providerId="LiveId" clId="{E3A76F8A-7F37-4D0D-B65A-D0A6ADB8C87E}" dt="2019-11-21T01:50:51.546" v="249" actId="478"/>
          <ac:spMkLst>
            <pc:docMk/>
            <pc:sldMk cId="3588202387" sldId="269"/>
            <ac:spMk id="15" creationId="{7034236D-8D6A-4023-968A-A6A81DF47218}"/>
          </ac:spMkLst>
        </pc:spChg>
        <pc:spChg chg="add mod topLvl">
          <ac:chgData name="Tan Xiaofeng" userId="eb38f45e0197e7cf" providerId="LiveId" clId="{E3A76F8A-7F37-4D0D-B65A-D0A6ADB8C87E}" dt="2019-11-21T03:59:44.759" v="1590" actId="165"/>
          <ac:spMkLst>
            <pc:docMk/>
            <pc:sldMk cId="3588202387" sldId="269"/>
            <ac:spMk id="16" creationId="{4E813131-C8EF-450C-81EE-D715A666D5D8}"/>
          </ac:spMkLst>
        </pc:spChg>
        <pc:spChg chg="add mod">
          <ac:chgData name="Tan Xiaofeng" userId="eb38f45e0197e7cf" providerId="LiveId" clId="{E3A76F8A-7F37-4D0D-B65A-D0A6ADB8C87E}" dt="2019-11-21T01:51:16.196" v="273" actId="571"/>
          <ac:spMkLst>
            <pc:docMk/>
            <pc:sldMk cId="3588202387" sldId="269"/>
            <ac:spMk id="17" creationId="{81B6F457-1C1E-4DAA-B7AD-204F49B9930F}"/>
          </ac:spMkLst>
        </pc:spChg>
        <pc:spChg chg="add del mod">
          <ac:chgData name="Tan Xiaofeng" userId="eb38f45e0197e7cf" providerId="LiveId" clId="{E3A76F8A-7F37-4D0D-B65A-D0A6ADB8C87E}" dt="2019-11-21T01:51:14.989" v="272" actId="571"/>
          <ac:spMkLst>
            <pc:docMk/>
            <pc:sldMk cId="3588202387" sldId="269"/>
            <ac:spMk id="18" creationId="{1AEEF536-BBBB-4917-B059-7385E41E5228}"/>
          </ac:spMkLst>
        </pc:spChg>
        <pc:spChg chg="add del mod">
          <ac:chgData name="Tan Xiaofeng" userId="eb38f45e0197e7cf" providerId="LiveId" clId="{E3A76F8A-7F37-4D0D-B65A-D0A6ADB8C87E}" dt="2019-11-21T01:51:14.989" v="272" actId="571"/>
          <ac:spMkLst>
            <pc:docMk/>
            <pc:sldMk cId="3588202387" sldId="269"/>
            <ac:spMk id="19" creationId="{FFCF1672-674D-4FCF-BE18-1F44C5CB9F7E}"/>
          </ac:spMkLst>
        </pc:spChg>
        <pc:spChg chg="add mod">
          <ac:chgData name="Tan Xiaofeng" userId="eb38f45e0197e7cf" providerId="LiveId" clId="{E3A76F8A-7F37-4D0D-B65A-D0A6ADB8C87E}" dt="2019-11-21T01:51:12.558" v="269" actId="571"/>
          <ac:spMkLst>
            <pc:docMk/>
            <pc:sldMk cId="3588202387" sldId="269"/>
            <ac:spMk id="20" creationId="{794CE581-E75A-49AB-BDE7-50506F91B69D}"/>
          </ac:spMkLst>
        </pc:spChg>
        <pc:spChg chg="add mod">
          <ac:chgData name="Tan Xiaofeng" userId="eb38f45e0197e7cf" providerId="LiveId" clId="{E3A76F8A-7F37-4D0D-B65A-D0A6ADB8C87E}" dt="2019-11-21T01:51:12.558" v="269" actId="571"/>
          <ac:spMkLst>
            <pc:docMk/>
            <pc:sldMk cId="3588202387" sldId="269"/>
            <ac:spMk id="21" creationId="{D79947EA-B8A5-4BAB-A524-CC5596781B0E}"/>
          </ac:spMkLst>
        </pc:spChg>
        <pc:spChg chg="add mod">
          <ac:chgData name="Tan Xiaofeng" userId="eb38f45e0197e7cf" providerId="LiveId" clId="{E3A76F8A-7F37-4D0D-B65A-D0A6ADB8C87E}" dt="2019-11-21T01:51:54.626" v="312" actId="207"/>
          <ac:spMkLst>
            <pc:docMk/>
            <pc:sldMk cId="3588202387" sldId="269"/>
            <ac:spMk id="22" creationId="{10FDDFCE-F865-4958-ABC3-B852A2DFC3A9}"/>
          </ac:spMkLst>
        </pc:spChg>
        <pc:spChg chg="add del mod">
          <ac:chgData name="Tan Xiaofeng" userId="eb38f45e0197e7cf" providerId="LiveId" clId="{E3A76F8A-7F37-4D0D-B65A-D0A6ADB8C87E}" dt="2019-11-21T01:51:22.067" v="279" actId="478"/>
          <ac:spMkLst>
            <pc:docMk/>
            <pc:sldMk cId="3588202387" sldId="269"/>
            <ac:spMk id="23" creationId="{969460CF-B5C9-413E-88F2-E3FC15866FDB}"/>
          </ac:spMkLst>
        </pc:spChg>
        <pc:spChg chg="add del mod">
          <ac:chgData name="Tan Xiaofeng" userId="eb38f45e0197e7cf" providerId="LiveId" clId="{E3A76F8A-7F37-4D0D-B65A-D0A6ADB8C87E}" dt="2019-11-21T01:51:19.978" v="277" actId="478"/>
          <ac:spMkLst>
            <pc:docMk/>
            <pc:sldMk cId="3588202387" sldId="269"/>
            <ac:spMk id="24" creationId="{4B689ECB-965F-452D-BAA0-17528B5E46D5}"/>
          </ac:spMkLst>
        </pc:spChg>
        <pc:spChg chg="add mod">
          <ac:chgData name="Tan Xiaofeng" userId="eb38f45e0197e7cf" providerId="LiveId" clId="{E3A76F8A-7F37-4D0D-B65A-D0A6ADB8C87E}" dt="2019-11-21T01:51:27.979" v="283" actId="571"/>
          <ac:spMkLst>
            <pc:docMk/>
            <pc:sldMk cId="3588202387" sldId="269"/>
            <ac:spMk id="25" creationId="{1C2543D8-A77E-4419-9722-F19DB5A88FE0}"/>
          </ac:spMkLst>
        </pc:spChg>
        <pc:spChg chg="add del">
          <ac:chgData name="Tan Xiaofeng" userId="eb38f45e0197e7cf" providerId="LiveId" clId="{E3A76F8A-7F37-4D0D-B65A-D0A6ADB8C87E}" dt="2019-11-21T01:56:33.412" v="381"/>
          <ac:spMkLst>
            <pc:docMk/>
            <pc:sldMk cId="3588202387" sldId="269"/>
            <ac:spMk id="34" creationId="{3B8F2140-FE34-4129-AC19-F7EAF347C7D5}"/>
          </ac:spMkLst>
        </pc:spChg>
        <pc:grpChg chg="add del mod">
          <ac:chgData name="Tan Xiaofeng" userId="eb38f45e0197e7cf" providerId="LiveId" clId="{E3A76F8A-7F37-4D0D-B65A-D0A6ADB8C87E}" dt="2019-11-21T03:59:44.759" v="1590" actId="165"/>
          <ac:grpSpMkLst>
            <pc:docMk/>
            <pc:sldMk cId="3588202387" sldId="269"/>
            <ac:grpSpMk id="2" creationId="{DA28E332-87BF-4AE2-A128-7080C4F521C8}"/>
          </ac:grpSpMkLst>
        </pc:grpChg>
        <pc:picChg chg="add del mod">
          <ac:chgData name="Tan Xiaofeng" userId="eb38f45e0197e7cf" providerId="LiveId" clId="{E3A76F8A-7F37-4D0D-B65A-D0A6ADB8C87E}" dt="2019-11-21T01:53:39.170" v="324" actId="478"/>
          <ac:picMkLst>
            <pc:docMk/>
            <pc:sldMk cId="3588202387" sldId="269"/>
            <ac:picMk id="27" creationId="{EAEBD530-76EB-42A7-8974-8A700434E5D5}"/>
          </ac:picMkLst>
        </pc:picChg>
        <pc:picChg chg="add mod topLvl">
          <ac:chgData name="Tan Xiaofeng" userId="eb38f45e0197e7cf" providerId="LiveId" clId="{E3A76F8A-7F37-4D0D-B65A-D0A6ADB8C87E}" dt="2019-11-21T03:59:44.759" v="1590" actId="165"/>
          <ac:picMkLst>
            <pc:docMk/>
            <pc:sldMk cId="3588202387" sldId="269"/>
            <ac:picMk id="28" creationId="{ED5BE4A5-0047-49FE-AD60-57C510CBC922}"/>
          </ac:picMkLst>
        </pc:picChg>
        <pc:picChg chg="add del mod">
          <ac:chgData name="Tan Xiaofeng" userId="eb38f45e0197e7cf" providerId="LiveId" clId="{E3A76F8A-7F37-4D0D-B65A-D0A6ADB8C87E}" dt="2019-11-21T01:55:32.679" v="337"/>
          <ac:picMkLst>
            <pc:docMk/>
            <pc:sldMk cId="3588202387" sldId="269"/>
            <ac:picMk id="30" creationId="{827FC108-041A-4CB9-9A63-3B446A2D8A4C}"/>
          </ac:picMkLst>
        </pc:picChg>
        <pc:picChg chg="mod">
          <ac:chgData name="Tan Xiaofeng" userId="eb38f45e0197e7cf" providerId="LiveId" clId="{E3A76F8A-7F37-4D0D-B65A-D0A6ADB8C87E}" dt="2019-11-21T01:55:32.679" v="337"/>
          <ac:picMkLst>
            <pc:docMk/>
            <pc:sldMk cId="3588202387" sldId="269"/>
            <ac:picMk id="31" creationId="{55FF6FD9-CE7A-4F11-A312-A3776C0E7B5F}"/>
          </ac:picMkLst>
        </pc:picChg>
        <pc:picChg chg="add del mod">
          <ac:chgData name="Tan Xiaofeng" userId="eb38f45e0197e7cf" providerId="LiveId" clId="{E3A76F8A-7F37-4D0D-B65A-D0A6ADB8C87E}" dt="2019-11-21T01:55:42.089" v="339"/>
          <ac:picMkLst>
            <pc:docMk/>
            <pc:sldMk cId="3588202387" sldId="269"/>
            <ac:picMk id="33" creationId="{B1A29F3C-81A3-4098-926B-CEC73E5C597E}"/>
          </ac:picMkLst>
        </pc:picChg>
      </pc:sldChg>
      <pc:sldChg chg="modSp add del setBg">
        <pc:chgData name="Tan Xiaofeng" userId="eb38f45e0197e7cf" providerId="LiveId" clId="{E3A76F8A-7F37-4D0D-B65A-D0A6ADB8C87E}" dt="2019-11-21T01:56:42.379" v="383" actId="47"/>
        <pc:sldMkLst>
          <pc:docMk/>
          <pc:sldMk cId="408568445" sldId="270"/>
        </pc:sldMkLst>
        <pc:spChg chg="mod">
          <ac:chgData name="Tan Xiaofeng" userId="eb38f45e0197e7cf" providerId="LiveId" clId="{E3A76F8A-7F37-4D0D-B65A-D0A6ADB8C87E}" dt="2019-11-21T01:56:19.196" v="377" actId="1076"/>
          <ac:spMkLst>
            <pc:docMk/>
            <pc:sldMk cId="408568445" sldId="270"/>
            <ac:spMk id="4" creationId="{1C043854-AE9E-452E-A858-B51D38570A53}"/>
          </ac:spMkLst>
        </pc:spChg>
      </pc:sldChg>
      <pc:sldChg chg="addSp delSp modSp add setBg modAnim">
        <pc:chgData name="Tan Xiaofeng" userId="eb38f45e0197e7cf" providerId="LiveId" clId="{E3A76F8A-7F37-4D0D-B65A-D0A6ADB8C87E}" dt="2019-11-21T04:03:13.179" v="1657"/>
        <pc:sldMkLst>
          <pc:docMk/>
          <pc:sldMk cId="2277618106" sldId="271"/>
        </pc:sldMkLst>
        <pc:spChg chg="mod">
          <ac:chgData name="Tan Xiaofeng" userId="eb38f45e0197e7cf" providerId="LiveId" clId="{E3A76F8A-7F37-4D0D-B65A-D0A6ADB8C87E}" dt="2019-11-21T02:51:31.133" v="780" actId="1076"/>
          <ac:spMkLst>
            <pc:docMk/>
            <pc:sldMk cId="2277618106" sldId="271"/>
            <ac:spMk id="4" creationId="{1C043854-AE9E-452E-A858-B51D38570A53}"/>
          </ac:spMkLst>
        </pc:spChg>
        <pc:spChg chg="mod">
          <ac:chgData name="Tan Xiaofeng" userId="eb38f45e0197e7cf" providerId="LiveId" clId="{E3A76F8A-7F37-4D0D-B65A-D0A6ADB8C87E}" dt="2019-11-21T02:02:29.739" v="501"/>
          <ac:spMkLst>
            <pc:docMk/>
            <pc:sldMk cId="2277618106" sldId="271"/>
            <ac:spMk id="16" creationId="{4E813131-C8EF-450C-81EE-D715A666D5D8}"/>
          </ac:spMkLst>
        </pc:spChg>
        <pc:spChg chg="mod">
          <ac:chgData name="Tan Xiaofeng" userId="eb38f45e0197e7cf" providerId="LiveId" clId="{E3A76F8A-7F37-4D0D-B65A-D0A6ADB8C87E}" dt="2019-11-21T02:02:11.863" v="485"/>
          <ac:spMkLst>
            <pc:docMk/>
            <pc:sldMk cId="2277618106" sldId="271"/>
            <ac:spMk id="22" creationId="{10FDDFCE-F865-4958-ABC3-B852A2DFC3A9}"/>
          </ac:spMkLst>
        </pc:spChg>
        <pc:picChg chg="add mod">
          <ac:chgData name="Tan Xiaofeng" userId="eb38f45e0197e7cf" providerId="LiveId" clId="{E3A76F8A-7F37-4D0D-B65A-D0A6ADB8C87E}" dt="2019-11-21T02:00:07.936" v="436" actId="1076"/>
          <ac:picMkLst>
            <pc:docMk/>
            <pc:sldMk cId="2277618106" sldId="271"/>
            <ac:picMk id="10" creationId="{EBB5B36F-BDBC-47AC-AD91-1CFDFADBED77}"/>
          </ac:picMkLst>
        </pc:picChg>
        <pc:picChg chg="add mod">
          <ac:chgData name="Tan Xiaofeng" userId="eb38f45e0197e7cf" providerId="LiveId" clId="{E3A76F8A-7F37-4D0D-B65A-D0A6ADB8C87E}" dt="2019-11-21T02:00:03.192" v="435" actId="1076"/>
          <ac:picMkLst>
            <pc:docMk/>
            <pc:sldMk cId="2277618106" sldId="271"/>
            <ac:picMk id="11" creationId="{0C36ED9C-791E-4FD1-AF96-6A112A54291F}"/>
          </ac:picMkLst>
        </pc:picChg>
        <pc:picChg chg="del">
          <ac:chgData name="Tan Xiaofeng" userId="eb38f45e0197e7cf" providerId="LiveId" clId="{E3A76F8A-7F37-4D0D-B65A-D0A6ADB8C87E}" dt="2019-11-21T01:59:58.233" v="434" actId="478"/>
          <ac:picMkLst>
            <pc:docMk/>
            <pc:sldMk cId="2277618106" sldId="271"/>
            <ac:picMk id="28" creationId="{ED5BE4A5-0047-49FE-AD60-57C510CBC922}"/>
          </ac:picMkLst>
        </pc:picChg>
        <pc:picChg chg="del">
          <ac:chgData name="Tan Xiaofeng" userId="eb38f45e0197e7cf" providerId="LiveId" clId="{E3A76F8A-7F37-4D0D-B65A-D0A6ADB8C87E}" dt="2019-11-21T01:59:58.233" v="434" actId="478"/>
          <ac:picMkLst>
            <pc:docMk/>
            <pc:sldMk cId="2277618106" sldId="271"/>
            <ac:picMk id="31" creationId="{55FF6FD9-CE7A-4F11-A312-A3776C0E7B5F}"/>
          </ac:picMkLst>
        </pc:picChg>
      </pc:sldChg>
      <pc:sldChg chg="addSp delSp modSp add setBg modAnim">
        <pc:chgData name="Tan Xiaofeng" userId="eb38f45e0197e7cf" providerId="LiveId" clId="{E3A76F8A-7F37-4D0D-B65A-D0A6ADB8C87E}" dt="2019-11-21T04:04:08.388" v="1675"/>
        <pc:sldMkLst>
          <pc:docMk/>
          <pc:sldMk cId="4084167476" sldId="272"/>
        </pc:sldMkLst>
        <pc:spChg chg="mod">
          <ac:chgData name="Tan Xiaofeng" userId="eb38f45e0197e7cf" providerId="LiveId" clId="{E3A76F8A-7F37-4D0D-B65A-D0A6ADB8C87E}" dt="2019-11-21T02:03:30.834" v="552"/>
          <ac:spMkLst>
            <pc:docMk/>
            <pc:sldMk cId="4084167476" sldId="272"/>
            <ac:spMk id="4" creationId="{1C043854-AE9E-452E-A858-B51D38570A53}"/>
          </ac:spMkLst>
        </pc:spChg>
        <pc:spChg chg="mod">
          <ac:chgData name="Tan Xiaofeng" userId="eb38f45e0197e7cf" providerId="LiveId" clId="{E3A76F8A-7F37-4D0D-B65A-D0A6ADB8C87E}" dt="2019-11-21T02:06:52.394" v="600"/>
          <ac:spMkLst>
            <pc:docMk/>
            <pc:sldMk cId="4084167476" sldId="272"/>
            <ac:spMk id="16" creationId="{4E813131-C8EF-450C-81EE-D715A666D5D8}"/>
          </ac:spMkLst>
        </pc:spChg>
        <pc:picChg chg="add del mod">
          <ac:chgData name="Tan Xiaofeng" userId="eb38f45e0197e7cf" providerId="LiveId" clId="{E3A76F8A-7F37-4D0D-B65A-D0A6ADB8C87E}" dt="2019-11-21T02:04:01.896" v="555" actId="478"/>
          <ac:picMkLst>
            <pc:docMk/>
            <pc:sldMk cId="4084167476" sldId="272"/>
            <ac:picMk id="3" creationId="{484AD22C-6BF1-4640-9DFF-415BBE45BE41}"/>
          </ac:picMkLst>
        </pc:picChg>
        <pc:picChg chg="add del mod">
          <ac:chgData name="Tan Xiaofeng" userId="eb38f45e0197e7cf" providerId="LiveId" clId="{E3A76F8A-7F37-4D0D-B65A-D0A6ADB8C87E}" dt="2019-11-21T02:04:12.803" v="557" actId="478"/>
          <ac:picMkLst>
            <pc:docMk/>
            <pc:sldMk cId="4084167476" sldId="272"/>
            <ac:picMk id="9" creationId="{B0CB46B1-5E8B-4863-B4E6-00E735777FB9}"/>
          </ac:picMkLst>
        </pc:picChg>
        <pc:picChg chg="add mod">
          <ac:chgData name="Tan Xiaofeng" userId="eb38f45e0197e7cf" providerId="LiveId" clId="{E3A76F8A-7F37-4D0D-B65A-D0A6ADB8C87E}" dt="2019-11-21T02:10:35.121" v="611" actId="1076"/>
          <ac:picMkLst>
            <pc:docMk/>
            <pc:sldMk cId="4084167476" sldId="272"/>
            <ac:picMk id="14" creationId="{3BCAFDCE-CFEB-4A2F-B38A-8467A730486C}"/>
          </ac:picMkLst>
        </pc:picChg>
        <pc:picChg chg="add mod">
          <ac:chgData name="Tan Xiaofeng" userId="eb38f45e0197e7cf" providerId="LiveId" clId="{E3A76F8A-7F37-4D0D-B65A-D0A6ADB8C87E}" dt="2019-11-21T02:08:18.131" v="610" actId="1076"/>
          <ac:picMkLst>
            <pc:docMk/>
            <pc:sldMk cId="4084167476" sldId="272"/>
            <ac:picMk id="15" creationId="{E9C45508-8EA9-4063-BEB9-1814C33CECAB}"/>
          </ac:picMkLst>
        </pc:picChg>
        <pc:picChg chg="del">
          <ac:chgData name="Tan Xiaofeng" userId="eb38f45e0197e7cf" providerId="LiveId" clId="{E3A76F8A-7F37-4D0D-B65A-D0A6ADB8C87E}" dt="2019-11-21T02:06:42.587" v="592" actId="478"/>
          <ac:picMkLst>
            <pc:docMk/>
            <pc:sldMk cId="4084167476" sldId="272"/>
            <ac:picMk id="28" creationId="{ED5BE4A5-0047-49FE-AD60-57C510CBC922}"/>
          </ac:picMkLst>
        </pc:picChg>
        <pc:picChg chg="del">
          <ac:chgData name="Tan Xiaofeng" userId="eb38f45e0197e7cf" providerId="LiveId" clId="{E3A76F8A-7F37-4D0D-B65A-D0A6ADB8C87E}" dt="2019-11-21T02:08:13.305" v="608" actId="478"/>
          <ac:picMkLst>
            <pc:docMk/>
            <pc:sldMk cId="4084167476" sldId="272"/>
            <ac:picMk id="31" creationId="{55FF6FD9-CE7A-4F11-A312-A3776C0E7B5F}"/>
          </ac:picMkLst>
        </pc:picChg>
      </pc:sldChg>
      <pc:sldChg chg="addSp delSp modSp add setBg modAnim">
        <pc:chgData name="Tan Xiaofeng" userId="eb38f45e0197e7cf" providerId="LiveId" clId="{E3A76F8A-7F37-4D0D-B65A-D0A6ADB8C87E}" dt="2019-11-21T04:42:38.679" v="1936"/>
        <pc:sldMkLst>
          <pc:docMk/>
          <pc:sldMk cId="365755542" sldId="273"/>
        </pc:sldMkLst>
        <pc:spChg chg="del">
          <ac:chgData name="Tan Xiaofeng" userId="eb38f45e0197e7cf" providerId="LiveId" clId="{E3A76F8A-7F37-4D0D-B65A-D0A6ADB8C87E}" dt="2019-11-21T03:19:39.020" v="1226" actId="478"/>
          <ac:spMkLst>
            <pc:docMk/>
            <pc:sldMk cId="365755542" sldId="273"/>
            <ac:spMk id="2" creationId="{FE8936C3-9663-4360-8A1B-7622F96BD21F}"/>
          </ac:spMkLst>
        </pc:spChg>
        <pc:spChg chg="del">
          <ac:chgData name="Tan Xiaofeng" userId="eb38f45e0197e7cf" providerId="LiveId" clId="{E3A76F8A-7F37-4D0D-B65A-D0A6ADB8C87E}" dt="2019-11-21T03:19:39.020" v="1226" actId="478"/>
          <ac:spMkLst>
            <pc:docMk/>
            <pc:sldMk cId="365755542" sldId="273"/>
            <ac:spMk id="3" creationId="{2A68F90B-7460-4951-8576-3DD5CCD81CF5}"/>
          </ac:spMkLst>
        </pc:spChg>
        <pc:grpChg chg="add del mod">
          <ac:chgData name="Tan Xiaofeng" userId="eb38f45e0197e7cf" providerId="LiveId" clId="{E3A76F8A-7F37-4D0D-B65A-D0A6ADB8C87E}" dt="2019-11-21T03:22:06.434" v="1245" actId="478"/>
          <ac:grpSpMkLst>
            <pc:docMk/>
            <pc:sldMk cId="365755542" sldId="273"/>
            <ac:grpSpMk id="4" creationId="{8BF1AFDB-0D09-4556-BC24-BFE921D033DD}"/>
          </ac:grpSpMkLst>
        </pc:grpChg>
        <pc:picChg chg="add del mod">
          <ac:chgData name="Tan Xiaofeng" userId="eb38f45e0197e7cf" providerId="LiveId" clId="{E3A76F8A-7F37-4D0D-B65A-D0A6ADB8C87E}" dt="2019-11-21T03:36:18.065" v="1467" actId="478"/>
          <ac:picMkLst>
            <pc:docMk/>
            <pc:sldMk cId="365755542" sldId="273"/>
            <ac:picMk id="33" creationId="{76119CF7-A5D3-4DE2-A24E-DC69C9E2629E}"/>
          </ac:picMkLst>
        </pc:picChg>
        <pc:picChg chg="add mod">
          <ac:chgData name="Tan Xiaofeng" userId="eb38f45e0197e7cf" providerId="LiveId" clId="{E3A76F8A-7F37-4D0D-B65A-D0A6ADB8C87E}" dt="2019-11-21T04:23:37.379" v="1814" actId="1076"/>
          <ac:picMkLst>
            <pc:docMk/>
            <pc:sldMk cId="365755542" sldId="273"/>
            <ac:picMk id="35" creationId="{439265BA-B601-4CBB-9854-1C64E6F96119}"/>
          </ac:picMkLst>
        </pc:picChg>
      </pc:sldChg>
      <pc:sldChg chg="add del setBg">
        <pc:chgData name="Tan Xiaofeng" userId="eb38f45e0197e7cf" providerId="LiveId" clId="{E3A76F8A-7F37-4D0D-B65A-D0A6ADB8C87E}" dt="2019-11-21T03:54:17.048" v="1469"/>
        <pc:sldMkLst>
          <pc:docMk/>
          <pc:sldMk cId="407746017" sldId="274"/>
        </pc:sldMkLst>
      </pc:sldChg>
      <pc:sldChg chg="modSp add setBg">
        <pc:chgData name="Tan Xiaofeng" userId="eb38f45e0197e7cf" providerId="LiveId" clId="{E3A76F8A-7F37-4D0D-B65A-D0A6ADB8C87E}" dt="2019-11-21T03:59:02.676" v="1588" actId="692"/>
        <pc:sldMkLst>
          <pc:docMk/>
          <pc:sldMk cId="1761767774" sldId="274"/>
        </pc:sldMkLst>
        <pc:spChg chg="mod">
          <ac:chgData name="Tan Xiaofeng" userId="eb38f45e0197e7cf" providerId="LiveId" clId="{E3A76F8A-7F37-4D0D-B65A-D0A6ADB8C87E}" dt="2019-11-21T03:58:59.165" v="1587" actId="207"/>
          <ac:spMkLst>
            <pc:docMk/>
            <pc:sldMk cId="1761767774" sldId="274"/>
            <ac:spMk id="2" creationId="{1BEE17B4-FAB1-41C3-AED9-94ECBDEED9B0}"/>
          </ac:spMkLst>
        </pc:spChg>
        <pc:spChg chg="mod">
          <ac:chgData name="Tan Xiaofeng" userId="eb38f45e0197e7cf" providerId="LiveId" clId="{E3A76F8A-7F37-4D0D-B65A-D0A6ADB8C87E}" dt="2019-11-21T03:58:35.877" v="1583"/>
          <ac:spMkLst>
            <pc:docMk/>
            <pc:sldMk cId="1761767774" sldId="274"/>
            <ac:spMk id="160" creationId="{B5C9951C-C5F3-4AFA-94A0-4586333CA9B9}"/>
          </ac:spMkLst>
        </pc:sp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5" creationId="{40FD68AF-A3F2-41CB-8968-47D419DDAAF7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6" creationId="{0041F68D-8969-45E7-ACA6-1552E055210C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7" creationId="{E9996E61-8E0F-4F29-889A-7DC05F6C7953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8" creationId="{0077E7A4-55FE-4000-941A-0FEDDEFF1075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9" creationId="{F9D9CF3C-F939-4EDF-9E35-0FCD2A626084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10" creationId="{0E857B11-16CB-44BE-9933-696B7782B762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11" creationId="{C2C7341D-B393-47AB-B115-C82F3701E4EA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12" creationId="{96C1241B-3288-4644-9C4A-15F2D30D816F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13" creationId="{13B7C2D1-444E-40CD-B88D-E699871D5205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14" creationId="{2812000B-DB61-42AA-962B-6F90D494188A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15" creationId="{1AC4C09F-E598-417A-953C-EEA47B3FD14E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16" creationId="{636B5798-5BAC-48E7-9C83-8CCA11C5C9AB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17" creationId="{515180C7-1302-452C-89A6-D0B93FBEF0A6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18" creationId="{D248E666-D7C2-4437-876B-7D3DC7AD4C04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19" creationId="{58066CF7-DAE5-417A-8C78-30D91A5BE33B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20" creationId="{5A986645-D514-4509-916C-D83032C70871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21" creationId="{7F107E19-485F-41EB-AC4E-76B7F593CCA2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22" creationId="{2B6B92B8-23AA-4D49-8D7E-AAA30F5E8D00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23" creationId="{1276DE94-47DD-4AAE-AAD7-C7F49F2C3BFF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24" creationId="{F11B89F0-863E-4DC9-8EBD-81F3836357C4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25" creationId="{928EF477-5004-44A6-9F9A-D59D82481589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26" creationId="{C1D5A73E-7C58-491C-B329-6ECDBAC752EE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27" creationId="{E3EB61C7-EA48-40DA-9188-2257C6D3A52D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28" creationId="{C68154DC-9D41-4E42-B448-6E6E511D5A80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29" creationId="{9C7E2C6C-7EA7-48B7-BBE7-FA5AA17FE11E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30" creationId="{3929B77C-7FBA-4768-9319-271223874A86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31" creationId="{C1598494-5E76-4671-A47F-FF7DA1CB3396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32" creationId="{E2D80B6A-EF4A-4A5D-BE5E-005D839B3B87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33" creationId="{82031690-9C3B-49BD-BB53-C145CDD12F58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34" creationId="{3A607529-99C5-48E5-B583-13CDB0C1E0BB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35" creationId="{64A97CA8-ED13-4A7E-B96A-29A7D53984FE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36" creationId="{264A3D36-FD94-463E-AC4A-316E2A10158F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37" creationId="{1A8C3F86-B73F-40D0-BB9E-BA66640B4FDE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38" creationId="{25BE47CB-7376-4AA1-AB31-8C5B36944190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39" creationId="{E5212EDE-8A48-415B-8CD1-95423FF0A7F3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40" creationId="{7B4EE33D-A5FE-41AC-92A5-FCDC67106CB8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41" creationId="{37659BEB-C2DF-4F0D-A589-FF0520698306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42" creationId="{416B1C07-B9D9-4614-BB86-DB18890F377F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43" creationId="{89541576-9520-4257-ACB0-859D9D128421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44" creationId="{F1004F17-CF5B-4245-8085-3CD4639CDD6A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45" creationId="{5A46D264-B4AE-411E-82B3-7CB578CD1008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46" creationId="{07FA44BD-98C4-4440-B089-F864DD19BF3B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47" creationId="{F01AD123-C73F-4509-B505-4DC789CD9C8D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48" creationId="{D959ADA9-AE71-4E90-8468-C113C638E3DD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49" creationId="{0D6A8A91-BB9B-44C3-8F0C-8F92A24DDDAF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50" creationId="{F6FEA424-1CC4-4041-8E5A-22115AA5D03A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51" creationId="{48AE90F2-35F5-4923-BD6E-606E0526EAD8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52" creationId="{8B74F77D-CAC6-4C98-B822-C6A6E6EB1671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53" creationId="{1FE33C41-F3F8-4921-B166-31248A238844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54" creationId="{FC597FFE-CD02-41C1-BD71-8B684FE8C335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55" creationId="{9823771D-27F3-45FD-AF16-F4BAF42743CA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56" creationId="{47C73D18-0326-404D-AC86-78D23B1BE36A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57" creationId="{37F45AFF-B3E8-45D4-B592-F33431BA934D}"/>
          </ac:cxnSpMkLst>
        </pc:cxnChg>
        <pc:cxnChg chg="mod">
          <ac:chgData name="Tan Xiaofeng" userId="eb38f45e0197e7cf" providerId="LiveId" clId="{E3A76F8A-7F37-4D0D-B65A-D0A6ADB8C87E}" dt="2019-11-21T03:59:02.676" v="1588" actId="692"/>
          <ac:cxnSpMkLst>
            <pc:docMk/>
            <pc:sldMk cId="1761767774" sldId="274"/>
            <ac:cxnSpMk id="58" creationId="{26DC1E47-21A2-460B-8D15-355079FCE47E}"/>
          </ac:cxnSpMkLst>
        </pc:cxnChg>
      </pc:sldChg>
      <pc:sldChg chg="modSp add del setBg">
        <pc:chgData name="Tan Xiaofeng" userId="eb38f45e0197e7cf" providerId="LiveId" clId="{E3A76F8A-7F37-4D0D-B65A-D0A6ADB8C87E}" dt="2019-11-21T03:58:25.697" v="1560" actId="47"/>
        <pc:sldMkLst>
          <pc:docMk/>
          <pc:sldMk cId="4264997823" sldId="274"/>
        </pc:sldMkLst>
        <pc:spChg chg="mod">
          <ac:chgData name="Tan Xiaofeng" userId="eb38f45e0197e7cf" providerId="LiveId" clId="{E3A76F8A-7F37-4D0D-B65A-D0A6ADB8C87E}" dt="2019-11-21T03:54:50.152" v="1474" actId="207"/>
          <ac:spMkLst>
            <pc:docMk/>
            <pc:sldMk cId="4264997823" sldId="274"/>
            <ac:spMk id="2" creationId="{1BEE17B4-FAB1-41C3-AED9-94ECBDEED9B0}"/>
          </ac:spMkLst>
        </pc:spChg>
        <pc:spChg chg="mod">
          <ac:chgData name="Tan Xiaofeng" userId="eb38f45e0197e7cf" providerId="LiveId" clId="{E3A76F8A-7F37-4D0D-B65A-D0A6ADB8C87E}" dt="2019-11-21T03:55:08.704" v="1508"/>
          <ac:spMkLst>
            <pc:docMk/>
            <pc:sldMk cId="4264997823" sldId="274"/>
            <ac:spMk id="160" creationId="{B5C9951C-C5F3-4AFA-94A0-4586333CA9B9}"/>
          </ac:spMkLst>
        </pc:sp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5" creationId="{40FD68AF-A3F2-41CB-8968-47D419DDAAF7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6" creationId="{0041F68D-8969-45E7-ACA6-1552E055210C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7" creationId="{E9996E61-8E0F-4F29-889A-7DC05F6C7953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8" creationId="{0077E7A4-55FE-4000-941A-0FEDDEFF1075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9" creationId="{F9D9CF3C-F939-4EDF-9E35-0FCD2A626084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10" creationId="{0E857B11-16CB-44BE-9933-696B7782B762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11" creationId="{C2C7341D-B393-47AB-B115-C82F3701E4EA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12" creationId="{96C1241B-3288-4644-9C4A-15F2D30D816F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13" creationId="{13B7C2D1-444E-40CD-B88D-E699871D5205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14" creationId="{2812000B-DB61-42AA-962B-6F90D494188A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15" creationId="{1AC4C09F-E598-417A-953C-EEA47B3FD14E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16" creationId="{636B5798-5BAC-48E7-9C83-8CCA11C5C9AB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17" creationId="{515180C7-1302-452C-89A6-D0B93FBEF0A6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18" creationId="{D248E666-D7C2-4437-876B-7D3DC7AD4C04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19" creationId="{58066CF7-DAE5-417A-8C78-30D91A5BE33B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20" creationId="{5A986645-D514-4509-916C-D83032C70871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21" creationId="{7F107E19-485F-41EB-AC4E-76B7F593CCA2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22" creationId="{2B6B92B8-23AA-4D49-8D7E-AAA30F5E8D00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23" creationId="{1276DE94-47DD-4AAE-AAD7-C7F49F2C3BFF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24" creationId="{F11B89F0-863E-4DC9-8EBD-81F3836357C4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25" creationId="{928EF477-5004-44A6-9F9A-D59D82481589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26" creationId="{C1D5A73E-7C58-491C-B329-6ECDBAC752EE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27" creationId="{E3EB61C7-EA48-40DA-9188-2257C6D3A52D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28" creationId="{C68154DC-9D41-4E42-B448-6E6E511D5A80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29" creationId="{9C7E2C6C-7EA7-48B7-BBE7-FA5AA17FE11E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30" creationId="{3929B77C-7FBA-4768-9319-271223874A86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31" creationId="{C1598494-5E76-4671-A47F-FF7DA1CB3396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32" creationId="{E2D80B6A-EF4A-4A5D-BE5E-005D839B3B87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33" creationId="{82031690-9C3B-49BD-BB53-C145CDD12F58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34" creationId="{3A607529-99C5-48E5-B583-13CDB0C1E0BB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35" creationId="{64A97CA8-ED13-4A7E-B96A-29A7D53984FE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36" creationId="{264A3D36-FD94-463E-AC4A-316E2A10158F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37" creationId="{1A8C3F86-B73F-40D0-BB9E-BA66640B4FDE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38" creationId="{25BE47CB-7376-4AA1-AB31-8C5B36944190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39" creationId="{E5212EDE-8A48-415B-8CD1-95423FF0A7F3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40" creationId="{7B4EE33D-A5FE-41AC-92A5-FCDC67106CB8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41" creationId="{37659BEB-C2DF-4F0D-A589-FF0520698306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42" creationId="{416B1C07-B9D9-4614-BB86-DB18890F377F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43" creationId="{89541576-9520-4257-ACB0-859D9D128421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44" creationId="{F1004F17-CF5B-4245-8085-3CD4639CDD6A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45" creationId="{5A46D264-B4AE-411E-82B3-7CB578CD1008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46" creationId="{07FA44BD-98C4-4440-B089-F864DD19BF3B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47" creationId="{F01AD123-C73F-4509-B505-4DC789CD9C8D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48" creationId="{D959ADA9-AE71-4E90-8468-C113C638E3DD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49" creationId="{0D6A8A91-BB9B-44C3-8F0C-8F92A24DDDAF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50" creationId="{F6FEA424-1CC4-4041-8E5A-22115AA5D03A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51" creationId="{48AE90F2-35F5-4923-BD6E-606E0526EAD8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52" creationId="{8B74F77D-CAC6-4C98-B822-C6A6E6EB1671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53" creationId="{1FE33C41-F3F8-4921-B166-31248A238844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54" creationId="{FC597FFE-CD02-41C1-BD71-8B684FE8C335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55" creationId="{9823771D-27F3-45FD-AF16-F4BAF42743CA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56" creationId="{47C73D18-0326-404D-AC86-78D23B1BE36A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57" creationId="{37F45AFF-B3E8-45D4-B592-F33431BA934D}"/>
          </ac:cxnSpMkLst>
        </pc:cxnChg>
        <pc:cxnChg chg="mod">
          <ac:chgData name="Tan Xiaofeng" userId="eb38f45e0197e7cf" providerId="LiveId" clId="{E3A76F8A-7F37-4D0D-B65A-D0A6ADB8C87E}" dt="2019-11-21T03:54:54.151" v="1475" actId="692"/>
          <ac:cxnSpMkLst>
            <pc:docMk/>
            <pc:sldMk cId="4264997823" sldId="274"/>
            <ac:cxnSpMk id="58" creationId="{26DC1E47-21A2-460B-8D15-355079FCE47E}"/>
          </ac:cxnSpMkLst>
        </pc:cxnChg>
      </pc:sldChg>
      <pc:sldChg chg="addSp delSp modSp add del setBg">
        <pc:chgData name="Tan Xiaofeng" userId="eb38f45e0197e7cf" providerId="LiveId" clId="{E3A76F8A-7F37-4D0D-B65A-D0A6ADB8C87E}" dt="2019-11-21T04:16:05.917" v="1757" actId="47"/>
        <pc:sldMkLst>
          <pc:docMk/>
          <pc:sldMk cId="3414842768" sldId="275"/>
        </pc:sldMkLst>
        <pc:spChg chg="mod">
          <ac:chgData name="Tan Xiaofeng" userId="eb38f45e0197e7cf" providerId="LiveId" clId="{E3A76F8A-7F37-4D0D-B65A-D0A6ADB8C87E}" dt="2019-11-21T04:08:32.021" v="1719" actId="1076"/>
          <ac:spMkLst>
            <pc:docMk/>
            <pc:sldMk cId="3414842768" sldId="275"/>
            <ac:spMk id="53" creationId="{5F994F33-CB1D-4E70-B30F-A6E578A20794}"/>
          </ac:spMkLst>
        </pc:spChg>
        <pc:spChg chg="add del">
          <ac:chgData name="Tan Xiaofeng" userId="eb38f45e0197e7cf" providerId="LiveId" clId="{E3A76F8A-7F37-4D0D-B65A-D0A6ADB8C87E}" dt="2019-11-21T04:08:00.742" v="1717" actId="478"/>
          <ac:spMkLst>
            <pc:docMk/>
            <pc:sldMk cId="3414842768" sldId="275"/>
            <ac:spMk id="54" creationId="{F9356EE0-1CB6-4750-B385-332FD886040F}"/>
          </ac:spMkLst>
        </pc:spChg>
        <pc:spChg chg="add del">
          <ac:chgData name="Tan Xiaofeng" userId="eb38f45e0197e7cf" providerId="LiveId" clId="{E3A76F8A-7F37-4D0D-B65A-D0A6ADB8C87E}" dt="2019-11-21T04:08:00.742" v="1717" actId="478"/>
          <ac:spMkLst>
            <pc:docMk/>
            <pc:sldMk cId="3414842768" sldId="275"/>
            <ac:spMk id="55" creationId="{35E8BB79-60FE-4A04-B5F9-420381ED7B41}"/>
          </ac:spMkLst>
        </pc:spChg>
        <pc:spChg chg="add del">
          <ac:chgData name="Tan Xiaofeng" userId="eb38f45e0197e7cf" providerId="LiveId" clId="{E3A76F8A-7F37-4D0D-B65A-D0A6ADB8C87E}" dt="2019-11-21T04:08:00.742" v="1717" actId="478"/>
          <ac:spMkLst>
            <pc:docMk/>
            <pc:sldMk cId="3414842768" sldId="275"/>
            <ac:spMk id="56" creationId="{E5945CD6-CD8F-462F-812B-D0AD4181750B}"/>
          </ac:spMkLst>
        </pc:spChg>
        <pc:spChg chg="add del">
          <ac:chgData name="Tan Xiaofeng" userId="eb38f45e0197e7cf" providerId="LiveId" clId="{E3A76F8A-7F37-4D0D-B65A-D0A6ADB8C87E}" dt="2019-11-21T04:08:00.742" v="1717" actId="478"/>
          <ac:spMkLst>
            <pc:docMk/>
            <pc:sldMk cId="3414842768" sldId="275"/>
            <ac:spMk id="57" creationId="{711474C8-AE31-41D5-8278-98025925DEEF}"/>
          </ac:spMkLst>
        </pc:spChg>
        <pc:spChg chg="add del">
          <ac:chgData name="Tan Xiaofeng" userId="eb38f45e0197e7cf" providerId="LiveId" clId="{E3A76F8A-7F37-4D0D-B65A-D0A6ADB8C87E}" dt="2019-11-21T04:08:00.742" v="1717" actId="478"/>
          <ac:spMkLst>
            <pc:docMk/>
            <pc:sldMk cId="3414842768" sldId="275"/>
            <ac:spMk id="58" creationId="{D0B36C89-473D-4BBD-8E0F-D870D553453D}"/>
          </ac:spMkLst>
        </pc:spChg>
        <pc:picChg chg="mod">
          <ac:chgData name="Tan Xiaofeng" userId="eb38f45e0197e7cf" providerId="LiveId" clId="{E3A76F8A-7F37-4D0D-B65A-D0A6ADB8C87E}" dt="2019-11-21T04:08:13.358" v="1718" actId="14100"/>
          <ac:picMkLst>
            <pc:docMk/>
            <pc:sldMk cId="3414842768" sldId="275"/>
            <ac:picMk id="28" creationId="{761B80F3-B9A8-43B3-805C-F18EAF9DF0C1}"/>
          </ac:picMkLst>
        </pc:picChg>
        <pc:picChg chg="add del">
          <ac:chgData name="Tan Xiaofeng" userId="eb38f45e0197e7cf" providerId="LiveId" clId="{E3A76F8A-7F37-4D0D-B65A-D0A6ADB8C87E}" dt="2019-11-21T04:08:00.742" v="1717" actId="478"/>
          <ac:picMkLst>
            <pc:docMk/>
            <pc:sldMk cId="3414842768" sldId="275"/>
            <ac:picMk id="29" creationId="{A23B8A8D-B4BD-4996-96D7-BF3B8D8C8D64}"/>
          </ac:picMkLst>
        </pc:picChg>
        <pc:picChg chg="add del">
          <ac:chgData name="Tan Xiaofeng" userId="eb38f45e0197e7cf" providerId="LiveId" clId="{E3A76F8A-7F37-4D0D-B65A-D0A6ADB8C87E}" dt="2019-11-21T04:08:00.742" v="1717" actId="478"/>
          <ac:picMkLst>
            <pc:docMk/>
            <pc:sldMk cId="3414842768" sldId="275"/>
            <ac:picMk id="30" creationId="{5892ECC4-40F5-4FDC-B04D-B97AD04A3522}"/>
          </ac:picMkLst>
        </pc:picChg>
        <pc:picChg chg="add del">
          <ac:chgData name="Tan Xiaofeng" userId="eb38f45e0197e7cf" providerId="LiveId" clId="{E3A76F8A-7F37-4D0D-B65A-D0A6ADB8C87E}" dt="2019-11-21T04:08:00.742" v="1717" actId="478"/>
          <ac:picMkLst>
            <pc:docMk/>
            <pc:sldMk cId="3414842768" sldId="275"/>
            <ac:picMk id="43" creationId="{A3E103A7-C4EF-4D89-9D21-2F22DAFDC34A}"/>
          </ac:picMkLst>
        </pc:picChg>
        <pc:picChg chg="add del">
          <ac:chgData name="Tan Xiaofeng" userId="eb38f45e0197e7cf" providerId="LiveId" clId="{E3A76F8A-7F37-4D0D-B65A-D0A6ADB8C87E}" dt="2019-11-21T04:08:00.742" v="1717" actId="478"/>
          <ac:picMkLst>
            <pc:docMk/>
            <pc:sldMk cId="3414842768" sldId="275"/>
            <ac:picMk id="45" creationId="{5511F47F-862B-4FF6-B317-0DF1D3975DF4}"/>
          </ac:picMkLst>
        </pc:picChg>
        <pc:picChg chg="add del">
          <ac:chgData name="Tan Xiaofeng" userId="eb38f45e0197e7cf" providerId="LiveId" clId="{E3A76F8A-7F37-4D0D-B65A-D0A6ADB8C87E}" dt="2019-11-21T04:08:00.742" v="1717" actId="478"/>
          <ac:picMkLst>
            <pc:docMk/>
            <pc:sldMk cId="3414842768" sldId="275"/>
            <ac:picMk id="46" creationId="{9149A343-BECF-4BFB-B5CB-515F9E5B0773}"/>
          </ac:picMkLst>
        </pc:picChg>
      </pc:sldChg>
      <pc:sldChg chg="addSp delSp add del modTransition setBg">
        <pc:chgData name="Tan Xiaofeng" userId="eb38f45e0197e7cf" providerId="LiveId" clId="{E3A76F8A-7F37-4D0D-B65A-D0A6ADB8C87E}" dt="2019-11-21T04:18:01.641" v="1772" actId="47"/>
        <pc:sldMkLst>
          <pc:docMk/>
          <pc:sldMk cId="2586761643" sldId="276"/>
        </pc:sldMkLst>
        <pc:spChg chg="add del">
          <ac:chgData name="Tan Xiaofeng" userId="eb38f45e0197e7cf" providerId="LiveId" clId="{E3A76F8A-7F37-4D0D-B65A-D0A6ADB8C87E}" dt="2019-11-21T04:07:57.045" v="1711" actId="478"/>
          <ac:spMkLst>
            <pc:docMk/>
            <pc:sldMk cId="2586761643" sldId="276"/>
            <ac:spMk id="53" creationId="{5F994F33-CB1D-4E70-B30F-A6E578A20794}"/>
          </ac:spMkLst>
        </pc:spChg>
        <pc:spChg chg="add del">
          <ac:chgData name="Tan Xiaofeng" userId="eb38f45e0197e7cf" providerId="LiveId" clId="{E3A76F8A-7F37-4D0D-B65A-D0A6ADB8C87E}" dt="2019-11-21T04:07:57.045" v="1711" actId="478"/>
          <ac:spMkLst>
            <pc:docMk/>
            <pc:sldMk cId="2586761643" sldId="276"/>
            <ac:spMk id="55" creationId="{35E8BB79-60FE-4A04-B5F9-420381ED7B41}"/>
          </ac:spMkLst>
        </pc:spChg>
        <pc:spChg chg="add del">
          <ac:chgData name="Tan Xiaofeng" userId="eb38f45e0197e7cf" providerId="LiveId" clId="{E3A76F8A-7F37-4D0D-B65A-D0A6ADB8C87E}" dt="2019-11-21T04:07:57.045" v="1711" actId="478"/>
          <ac:spMkLst>
            <pc:docMk/>
            <pc:sldMk cId="2586761643" sldId="276"/>
            <ac:spMk id="56" creationId="{E5945CD6-CD8F-462F-812B-D0AD4181750B}"/>
          </ac:spMkLst>
        </pc:spChg>
        <pc:spChg chg="add del">
          <ac:chgData name="Tan Xiaofeng" userId="eb38f45e0197e7cf" providerId="LiveId" clId="{E3A76F8A-7F37-4D0D-B65A-D0A6ADB8C87E}" dt="2019-11-21T04:07:57.045" v="1711" actId="478"/>
          <ac:spMkLst>
            <pc:docMk/>
            <pc:sldMk cId="2586761643" sldId="276"/>
            <ac:spMk id="57" creationId="{711474C8-AE31-41D5-8278-98025925DEEF}"/>
          </ac:spMkLst>
        </pc:spChg>
        <pc:spChg chg="add del">
          <ac:chgData name="Tan Xiaofeng" userId="eb38f45e0197e7cf" providerId="LiveId" clId="{E3A76F8A-7F37-4D0D-B65A-D0A6ADB8C87E}" dt="2019-11-21T04:07:57.045" v="1711" actId="478"/>
          <ac:spMkLst>
            <pc:docMk/>
            <pc:sldMk cId="2586761643" sldId="276"/>
            <ac:spMk id="58" creationId="{D0B36C89-473D-4BBD-8E0F-D870D553453D}"/>
          </ac:spMkLst>
        </pc:spChg>
        <pc:picChg chg="add del">
          <ac:chgData name="Tan Xiaofeng" userId="eb38f45e0197e7cf" providerId="LiveId" clId="{E3A76F8A-7F37-4D0D-B65A-D0A6ADB8C87E}" dt="2019-11-21T04:07:57.745" v="1712" actId="478"/>
          <ac:picMkLst>
            <pc:docMk/>
            <pc:sldMk cId="2586761643" sldId="276"/>
            <ac:picMk id="28" creationId="{761B80F3-B9A8-43B3-805C-F18EAF9DF0C1}"/>
          </ac:picMkLst>
        </pc:picChg>
        <pc:picChg chg="add del">
          <ac:chgData name="Tan Xiaofeng" userId="eb38f45e0197e7cf" providerId="LiveId" clId="{E3A76F8A-7F37-4D0D-B65A-D0A6ADB8C87E}" dt="2019-11-21T04:07:57.745" v="1712" actId="478"/>
          <ac:picMkLst>
            <pc:docMk/>
            <pc:sldMk cId="2586761643" sldId="276"/>
            <ac:picMk id="29" creationId="{A23B8A8D-B4BD-4996-96D7-BF3B8D8C8D64}"/>
          </ac:picMkLst>
        </pc:picChg>
        <pc:picChg chg="add del">
          <ac:chgData name="Tan Xiaofeng" userId="eb38f45e0197e7cf" providerId="LiveId" clId="{E3A76F8A-7F37-4D0D-B65A-D0A6ADB8C87E}" dt="2019-11-21T04:07:57.745" v="1712" actId="478"/>
          <ac:picMkLst>
            <pc:docMk/>
            <pc:sldMk cId="2586761643" sldId="276"/>
            <ac:picMk id="43" creationId="{A3E103A7-C4EF-4D89-9D21-2F22DAFDC34A}"/>
          </ac:picMkLst>
        </pc:picChg>
        <pc:picChg chg="add del">
          <ac:chgData name="Tan Xiaofeng" userId="eb38f45e0197e7cf" providerId="LiveId" clId="{E3A76F8A-7F37-4D0D-B65A-D0A6ADB8C87E}" dt="2019-11-21T04:07:57.745" v="1712" actId="478"/>
          <ac:picMkLst>
            <pc:docMk/>
            <pc:sldMk cId="2586761643" sldId="276"/>
            <ac:picMk id="45" creationId="{5511F47F-862B-4FF6-B317-0DF1D3975DF4}"/>
          </ac:picMkLst>
        </pc:picChg>
        <pc:picChg chg="add del">
          <ac:chgData name="Tan Xiaofeng" userId="eb38f45e0197e7cf" providerId="LiveId" clId="{E3A76F8A-7F37-4D0D-B65A-D0A6ADB8C87E}" dt="2019-11-21T04:07:57.745" v="1712" actId="478"/>
          <ac:picMkLst>
            <pc:docMk/>
            <pc:sldMk cId="2586761643" sldId="276"/>
            <ac:picMk id="46" creationId="{9149A343-BECF-4BFB-B5CB-515F9E5B0773}"/>
          </ac:picMkLst>
        </pc:picChg>
      </pc:sldChg>
      <pc:sldChg chg="add del setBg">
        <pc:chgData name="Tan Xiaofeng" userId="eb38f45e0197e7cf" providerId="LiveId" clId="{E3A76F8A-7F37-4D0D-B65A-D0A6ADB8C87E}" dt="2019-11-21T04:18:01.641" v="1772" actId="47"/>
        <pc:sldMkLst>
          <pc:docMk/>
          <pc:sldMk cId="2014487271" sldId="277"/>
        </pc:sldMkLst>
      </pc:sldChg>
      <pc:sldChg chg="add del setBg">
        <pc:chgData name="Tan Xiaofeng" userId="eb38f45e0197e7cf" providerId="LiveId" clId="{E3A76F8A-7F37-4D0D-B65A-D0A6ADB8C87E}" dt="2019-11-21T04:18:01.641" v="1772" actId="47"/>
        <pc:sldMkLst>
          <pc:docMk/>
          <pc:sldMk cId="4278394559" sldId="278"/>
        </pc:sldMkLst>
      </pc:sldChg>
      <pc:sldChg chg="add setBg modAnim">
        <pc:chgData name="Tan Xiaofeng" userId="eb38f45e0197e7cf" providerId="LiveId" clId="{E3A76F8A-7F37-4D0D-B65A-D0A6ADB8C87E}" dt="2019-11-21T04:19:47.341" v="1810"/>
        <pc:sldMkLst>
          <pc:docMk/>
          <pc:sldMk cId="3429628538" sldId="279"/>
        </pc:sldMkLst>
      </pc:sldChg>
      <pc:sldChg chg="addSp modSp modAnim">
        <pc:chgData name="Tan Xiaofeng" userId="eb38f45e0197e7cf" providerId="LiveId" clId="{E3A76F8A-7F37-4D0D-B65A-D0A6ADB8C87E}" dt="2019-11-21T04:42:46.879" v="1937"/>
        <pc:sldMkLst>
          <pc:docMk/>
          <pc:sldMk cId="2486994397" sldId="280"/>
        </pc:sldMkLst>
        <pc:picChg chg="add mod">
          <ac:chgData name="Tan Xiaofeng" userId="eb38f45e0197e7cf" providerId="LiveId" clId="{E3A76F8A-7F37-4D0D-B65A-D0A6ADB8C87E}" dt="2019-11-21T04:27:40.645" v="1826" actId="1037"/>
          <ac:picMkLst>
            <pc:docMk/>
            <pc:sldMk cId="2486994397" sldId="280"/>
            <ac:picMk id="3" creationId="{D9AF1680-C9B7-4441-8AAA-EF990BDCC777}"/>
          </ac:picMkLst>
        </pc:picChg>
      </pc:sldChg>
      <pc:sldChg chg="delSp modSp add del modTransition setBg">
        <pc:chgData name="Tan Xiaofeng" userId="eb38f45e0197e7cf" providerId="LiveId" clId="{E3A76F8A-7F37-4D0D-B65A-D0A6ADB8C87E}" dt="2019-11-21T04:17:56.247" v="1771" actId="47"/>
        <pc:sldMkLst>
          <pc:docMk/>
          <pc:sldMk cId="2555194528" sldId="280"/>
        </pc:sldMkLst>
        <pc:spChg chg="mod">
          <ac:chgData name="Tan Xiaofeng" userId="eb38f45e0197e7cf" providerId="LiveId" clId="{E3A76F8A-7F37-4D0D-B65A-D0A6ADB8C87E}" dt="2019-11-21T04:16:54.238" v="1768" actId="1076"/>
          <ac:spMkLst>
            <pc:docMk/>
            <pc:sldMk cId="2555194528" sldId="280"/>
            <ac:spMk id="53" creationId="{5F994F33-CB1D-4E70-B30F-A6E578A20794}"/>
          </ac:spMkLst>
        </pc:spChg>
        <pc:spChg chg="del">
          <ac:chgData name="Tan Xiaofeng" userId="eb38f45e0197e7cf" providerId="LiveId" clId="{E3A76F8A-7F37-4D0D-B65A-D0A6ADB8C87E}" dt="2019-11-21T04:16:20.853" v="1760" actId="478"/>
          <ac:spMkLst>
            <pc:docMk/>
            <pc:sldMk cId="2555194528" sldId="280"/>
            <ac:spMk id="54" creationId="{F9356EE0-1CB6-4750-B385-332FD886040F}"/>
          </ac:spMkLst>
        </pc:spChg>
        <pc:spChg chg="del">
          <ac:chgData name="Tan Xiaofeng" userId="eb38f45e0197e7cf" providerId="LiveId" clId="{E3A76F8A-7F37-4D0D-B65A-D0A6ADB8C87E}" dt="2019-11-21T04:16:20.853" v="1760" actId="478"/>
          <ac:spMkLst>
            <pc:docMk/>
            <pc:sldMk cId="2555194528" sldId="280"/>
            <ac:spMk id="55" creationId="{35E8BB79-60FE-4A04-B5F9-420381ED7B41}"/>
          </ac:spMkLst>
        </pc:spChg>
        <pc:spChg chg="del">
          <ac:chgData name="Tan Xiaofeng" userId="eb38f45e0197e7cf" providerId="LiveId" clId="{E3A76F8A-7F37-4D0D-B65A-D0A6ADB8C87E}" dt="2019-11-21T04:16:20.853" v="1760" actId="478"/>
          <ac:spMkLst>
            <pc:docMk/>
            <pc:sldMk cId="2555194528" sldId="280"/>
            <ac:spMk id="56" creationId="{E5945CD6-CD8F-462F-812B-D0AD4181750B}"/>
          </ac:spMkLst>
        </pc:spChg>
        <pc:spChg chg="del">
          <ac:chgData name="Tan Xiaofeng" userId="eb38f45e0197e7cf" providerId="LiveId" clId="{E3A76F8A-7F37-4D0D-B65A-D0A6ADB8C87E}" dt="2019-11-21T04:16:20.853" v="1760" actId="478"/>
          <ac:spMkLst>
            <pc:docMk/>
            <pc:sldMk cId="2555194528" sldId="280"/>
            <ac:spMk id="57" creationId="{711474C8-AE31-41D5-8278-98025925DEEF}"/>
          </ac:spMkLst>
        </pc:spChg>
        <pc:spChg chg="del">
          <ac:chgData name="Tan Xiaofeng" userId="eb38f45e0197e7cf" providerId="LiveId" clId="{E3A76F8A-7F37-4D0D-B65A-D0A6ADB8C87E}" dt="2019-11-21T04:16:20.853" v="1760" actId="478"/>
          <ac:spMkLst>
            <pc:docMk/>
            <pc:sldMk cId="2555194528" sldId="280"/>
            <ac:spMk id="58" creationId="{D0B36C89-473D-4BBD-8E0F-D870D553453D}"/>
          </ac:spMkLst>
        </pc:spChg>
        <pc:picChg chg="mod">
          <ac:chgData name="Tan Xiaofeng" userId="eb38f45e0197e7cf" providerId="LiveId" clId="{E3A76F8A-7F37-4D0D-B65A-D0A6ADB8C87E}" dt="2019-11-21T04:16:34.149" v="1762" actId="14100"/>
          <ac:picMkLst>
            <pc:docMk/>
            <pc:sldMk cId="2555194528" sldId="280"/>
            <ac:picMk id="28" creationId="{761B80F3-B9A8-43B3-805C-F18EAF9DF0C1}"/>
          </ac:picMkLst>
        </pc:picChg>
        <pc:picChg chg="del">
          <ac:chgData name="Tan Xiaofeng" userId="eb38f45e0197e7cf" providerId="LiveId" clId="{E3A76F8A-7F37-4D0D-B65A-D0A6ADB8C87E}" dt="2019-11-21T04:16:20.853" v="1760" actId="478"/>
          <ac:picMkLst>
            <pc:docMk/>
            <pc:sldMk cId="2555194528" sldId="280"/>
            <ac:picMk id="29" creationId="{A23B8A8D-B4BD-4996-96D7-BF3B8D8C8D64}"/>
          </ac:picMkLst>
        </pc:picChg>
        <pc:picChg chg="del">
          <ac:chgData name="Tan Xiaofeng" userId="eb38f45e0197e7cf" providerId="LiveId" clId="{E3A76F8A-7F37-4D0D-B65A-D0A6ADB8C87E}" dt="2019-11-21T04:16:20.853" v="1760" actId="478"/>
          <ac:picMkLst>
            <pc:docMk/>
            <pc:sldMk cId="2555194528" sldId="280"/>
            <ac:picMk id="30" creationId="{5892ECC4-40F5-4FDC-B04D-B97AD04A3522}"/>
          </ac:picMkLst>
        </pc:picChg>
        <pc:picChg chg="del">
          <ac:chgData name="Tan Xiaofeng" userId="eb38f45e0197e7cf" providerId="LiveId" clId="{E3A76F8A-7F37-4D0D-B65A-D0A6ADB8C87E}" dt="2019-11-21T04:16:20.853" v="1760" actId="478"/>
          <ac:picMkLst>
            <pc:docMk/>
            <pc:sldMk cId="2555194528" sldId="280"/>
            <ac:picMk id="43" creationId="{A3E103A7-C4EF-4D89-9D21-2F22DAFDC34A}"/>
          </ac:picMkLst>
        </pc:picChg>
        <pc:picChg chg="del">
          <ac:chgData name="Tan Xiaofeng" userId="eb38f45e0197e7cf" providerId="LiveId" clId="{E3A76F8A-7F37-4D0D-B65A-D0A6ADB8C87E}" dt="2019-11-21T04:16:20.853" v="1760" actId="478"/>
          <ac:picMkLst>
            <pc:docMk/>
            <pc:sldMk cId="2555194528" sldId="280"/>
            <ac:picMk id="45" creationId="{5511F47F-862B-4FF6-B317-0DF1D3975DF4}"/>
          </ac:picMkLst>
        </pc:picChg>
        <pc:picChg chg="del">
          <ac:chgData name="Tan Xiaofeng" userId="eb38f45e0197e7cf" providerId="LiveId" clId="{E3A76F8A-7F37-4D0D-B65A-D0A6ADB8C87E}" dt="2019-11-21T04:16:20.853" v="1760" actId="478"/>
          <ac:picMkLst>
            <pc:docMk/>
            <pc:sldMk cId="2555194528" sldId="280"/>
            <ac:picMk id="46" creationId="{9149A343-BECF-4BFB-B5CB-515F9E5B0773}"/>
          </ac:picMkLst>
        </pc:picChg>
      </pc:sldChg>
      <pc:sldChg chg="add del setBg">
        <pc:chgData name="Tan Xiaofeng" userId="eb38f45e0197e7cf" providerId="LiveId" clId="{E3A76F8A-7F37-4D0D-B65A-D0A6ADB8C87E}" dt="2019-11-21T04:23:48.316" v="1816" actId="47"/>
        <pc:sldMkLst>
          <pc:docMk/>
          <pc:sldMk cId="2853035133" sldId="280"/>
        </pc:sldMkLst>
      </pc:sldChg>
      <pc:sldChg chg="addSp delSp modSp add del setBg addAnim delAnim modAnim">
        <pc:chgData name="Tan Xiaofeng" userId="eb38f45e0197e7cf" providerId="LiveId" clId="{E3A76F8A-7F37-4D0D-B65A-D0A6ADB8C87E}" dt="2019-11-21T04:16:02.837" v="1756" actId="47"/>
        <pc:sldMkLst>
          <pc:docMk/>
          <pc:sldMk cId="3145825139" sldId="280"/>
        </pc:sldMkLst>
        <pc:picChg chg="add del mod">
          <ac:chgData name="Tan Xiaofeng" userId="eb38f45e0197e7cf" providerId="LiveId" clId="{E3A76F8A-7F37-4D0D-B65A-D0A6ADB8C87E}" dt="2019-11-21T04:15:58.444" v="1755" actId="478"/>
          <ac:picMkLst>
            <pc:docMk/>
            <pc:sldMk cId="3145825139" sldId="280"/>
            <ac:picMk id="17" creationId="{05F80DE1-4856-43BA-8F06-EC5E464C4D12}"/>
          </ac:picMkLst>
        </pc:picChg>
      </pc:sldChg>
      <pc:sldChg chg="add del setBg">
        <pc:chgData name="Tan Xiaofeng" userId="eb38f45e0197e7cf" providerId="LiveId" clId="{E3A76F8A-7F37-4D0D-B65A-D0A6ADB8C87E}" dt="2019-11-21T04:07:25.088" v="1700"/>
        <pc:sldMkLst>
          <pc:docMk/>
          <pc:sldMk cId="1200352600" sldId="281"/>
        </pc:sldMkLst>
      </pc:sldChg>
      <pc:sldChg chg="add del">
        <pc:chgData name="Tan Xiaofeng" userId="eb38f45e0197e7cf" providerId="LiveId" clId="{E3A76F8A-7F37-4D0D-B65A-D0A6ADB8C87E}" dt="2019-11-21T04:07:56.719" v="1710"/>
        <pc:sldMkLst>
          <pc:docMk/>
          <pc:sldMk cId="2210578948" sldId="281"/>
        </pc:sldMkLst>
      </pc:sldChg>
      <pc:sldChg chg="addSp delSp add del setBg">
        <pc:chgData name="Tan Xiaofeng" userId="eb38f45e0197e7cf" providerId="LiveId" clId="{E3A76F8A-7F37-4D0D-B65A-D0A6ADB8C87E}" dt="2019-11-21T04:07:55.698" v="1708"/>
        <pc:sldMkLst>
          <pc:docMk/>
          <pc:sldMk cId="3588617499" sldId="281"/>
        </pc:sldMkLst>
        <pc:picChg chg="add del">
          <ac:chgData name="Tan Xiaofeng" userId="eb38f45e0197e7cf" providerId="LiveId" clId="{E3A76F8A-7F37-4D0D-B65A-D0A6ADB8C87E}" dt="2019-11-21T04:07:55.195" v="1707"/>
          <ac:picMkLst>
            <pc:docMk/>
            <pc:sldMk cId="3588617499" sldId="281"/>
            <ac:picMk id="10" creationId="{0A1D9E56-BABF-4270-B3A7-E25C7A513E57}"/>
          </ac:picMkLst>
        </pc:picChg>
      </pc:sldChg>
      <pc:sldChg chg="addSp delSp modSp ord modAnim">
        <pc:chgData name="Tan Xiaofeng" userId="eb38f45e0197e7cf" providerId="LiveId" clId="{E3A76F8A-7F37-4D0D-B65A-D0A6ADB8C87E}" dt="2019-11-21T04:43:27.022" v="1939"/>
        <pc:sldMkLst>
          <pc:docMk/>
          <pc:sldMk cId="3772063622" sldId="281"/>
        </pc:sldMkLst>
        <pc:picChg chg="del">
          <ac:chgData name="Tan Xiaofeng" userId="eb38f45e0197e7cf" providerId="LiveId" clId="{E3A76F8A-7F37-4D0D-B65A-D0A6ADB8C87E}" dt="2019-11-21T04:32:12.459" v="1833" actId="478"/>
          <ac:picMkLst>
            <pc:docMk/>
            <pc:sldMk cId="3772063622" sldId="281"/>
            <ac:picMk id="3" creationId="{D9AF1680-C9B7-4441-8AAA-EF990BDCC777}"/>
          </ac:picMkLst>
        </pc:picChg>
        <pc:picChg chg="add mod">
          <ac:chgData name="Tan Xiaofeng" userId="eb38f45e0197e7cf" providerId="LiveId" clId="{E3A76F8A-7F37-4D0D-B65A-D0A6ADB8C87E}" dt="2019-11-21T04:32:16.677" v="1837" actId="1037"/>
          <ac:picMkLst>
            <pc:docMk/>
            <pc:sldMk cId="3772063622" sldId="281"/>
            <ac:picMk id="4" creationId="{091626F9-F357-457C-9609-FB2BC1084035}"/>
          </ac:picMkLst>
        </pc:picChg>
        <pc:picChg chg="add mod">
          <ac:chgData name="Tan Xiaofeng" userId="eb38f45e0197e7cf" providerId="LiveId" clId="{E3A76F8A-7F37-4D0D-B65A-D0A6ADB8C87E}" dt="2019-11-21T04:38:17.070" v="1872" actId="1076"/>
          <ac:picMkLst>
            <pc:docMk/>
            <pc:sldMk cId="3772063622" sldId="281"/>
            <ac:picMk id="6" creationId="{C5A6325A-41C8-4C28-84C7-57BEA2D2B609}"/>
          </ac:picMkLst>
        </pc:picChg>
        <pc:picChg chg="add mod">
          <ac:chgData name="Tan Xiaofeng" userId="eb38f45e0197e7cf" providerId="LiveId" clId="{E3A76F8A-7F37-4D0D-B65A-D0A6ADB8C87E}" dt="2019-11-21T04:38:20.206" v="1873" actId="1076"/>
          <ac:picMkLst>
            <pc:docMk/>
            <pc:sldMk cId="3772063622" sldId="281"/>
            <ac:picMk id="8" creationId="{A29DEB80-E6B2-462A-850E-0B5ADC96E9D8}"/>
          </ac:picMkLst>
        </pc:picChg>
        <pc:picChg chg="add mod">
          <ac:chgData name="Tan Xiaofeng" userId="eb38f45e0197e7cf" providerId="LiveId" clId="{E3A76F8A-7F37-4D0D-B65A-D0A6ADB8C87E}" dt="2019-11-21T04:38:23.425" v="1875" actId="1076"/>
          <ac:picMkLst>
            <pc:docMk/>
            <pc:sldMk cId="3772063622" sldId="281"/>
            <ac:picMk id="10" creationId="{91067D38-B1ED-42F8-A609-380068499FFF}"/>
          </ac:picMkLst>
        </pc:picChg>
        <pc:picChg chg="add mod">
          <ac:chgData name="Tan Xiaofeng" userId="eb38f45e0197e7cf" providerId="LiveId" clId="{E3A76F8A-7F37-4D0D-B65A-D0A6ADB8C87E}" dt="2019-11-21T04:38:21.659" v="1874" actId="1076"/>
          <ac:picMkLst>
            <pc:docMk/>
            <pc:sldMk cId="3772063622" sldId="281"/>
            <ac:picMk id="12" creationId="{66206CA8-5863-497D-AEBA-5ECB7196CD18}"/>
          </ac:picMkLst>
        </pc:picChg>
        <pc:picChg chg="add mod">
          <ac:chgData name="Tan Xiaofeng" userId="eb38f45e0197e7cf" providerId="LiveId" clId="{E3A76F8A-7F37-4D0D-B65A-D0A6ADB8C87E}" dt="2019-11-21T04:40:05.412" v="1902" actId="1076"/>
          <ac:picMkLst>
            <pc:docMk/>
            <pc:sldMk cId="3772063622" sldId="281"/>
            <ac:picMk id="14" creationId="{F7E94CAE-1195-41EB-8349-6AE8A0DB55C7}"/>
          </ac:picMkLst>
        </pc:picChg>
        <pc:picChg chg="add mod">
          <ac:chgData name="Tan Xiaofeng" userId="eb38f45e0197e7cf" providerId="LiveId" clId="{E3A76F8A-7F37-4D0D-B65A-D0A6ADB8C87E}" dt="2019-11-21T04:38:52.031" v="1884" actId="1076"/>
          <ac:picMkLst>
            <pc:docMk/>
            <pc:sldMk cId="3772063622" sldId="281"/>
            <ac:picMk id="15" creationId="{84A31782-C151-4F14-AB53-2036AA1D85DF}"/>
          </ac:picMkLst>
        </pc:picChg>
        <pc:picChg chg="add mod">
          <ac:chgData name="Tan Xiaofeng" userId="eb38f45e0197e7cf" providerId="LiveId" clId="{E3A76F8A-7F37-4D0D-B65A-D0A6ADB8C87E}" dt="2019-11-21T04:38:59.076" v="1887" actId="14100"/>
          <ac:picMkLst>
            <pc:docMk/>
            <pc:sldMk cId="3772063622" sldId="281"/>
            <ac:picMk id="16" creationId="{BB8CD9FB-D18F-42C2-9C94-3F1A03D4BD95}"/>
          </ac:picMkLst>
        </pc:picChg>
        <pc:picChg chg="add mod">
          <ac:chgData name="Tan Xiaofeng" userId="eb38f45e0197e7cf" providerId="LiveId" clId="{E3A76F8A-7F37-4D0D-B65A-D0A6ADB8C87E}" dt="2019-11-21T04:39:02.806" v="1889" actId="571"/>
          <ac:picMkLst>
            <pc:docMk/>
            <pc:sldMk cId="3772063622" sldId="281"/>
            <ac:picMk id="17" creationId="{3F8FFADC-6895-43C4-8BCE-291C914A58C2}"/>
          </ac:picMkLst>
        </pc:picChg>
        <pc:picChg chg="add mod">
          <ac:chgData name="Tan Xiaofeng" userId="eb38f45e0197e7cf" providerId="LiveId" clId="{E3A76F8A-7F37-4D0D-B65A-D0A6ADB8C87E}" dt="2019-11-21T04:39:02.806" v="1889" actId="571"/>
          <ac:picMkLst>
            <pc:docMk/>
            <pc:sldMk cId="3772063622" sldId="281"/>
            <ac:picMk id="18" creationId="{D89CD6E2-8CC9-4B7F-BB9E-B29E1C448674}"/>
          </ac:picMkLst>
        </pc:picChg>
        <pc:picChg chg="add mod">
          <ac:chgData name="Tan Xiaofeng" userId="eb38f45e0197e7cf" providerId="LiveId" clId="{E3A76F8A-7F37-4D0D-B65A-D0A6ADB8C87E}" dt="2019-11-21T04:39:11.771" v="1892" actId="14100"/>
          <ac:picMkLst>
            <pc:docMk/>
            <pc:sldMk cId="3772063622" sldId="281"/>
            <ac:picMk id="19" creationId="{929D074E-3734-49D5-8F0E-F307B5B706FA}"/>
          </ac:picMkLst>
        </pc:picChg>
      </pc:sldChg>
      <pc:sldChg chg="del">
        <pc:chgData name="Tan Xiaofeng" userId="eb38f45e0197e7cf" providerId="LiveId" clId="{E3A76F8A-7F37-4D0D-B65A-D0A6ADB8C87E}" dt="2019-11-21T04:44:22.555" v="1940"/>
        <pc:sldMkLst>
          <pc:docMk/>
          <pc:sldMk cId="282341212" sldId="282"/>
        </pc:sldMkLst>
      </pc:sldChg>
      <pc:sldChg chg="add del setBg">
        <pc:chgData name="Tan Xiaofeng" userId="eb38f45e0197e7cf" providerId="LiveId" clId="{E3A76F8A-7F37-4D0D-B65A-D0A6ADB8C87E}" dt="2019-11-21T04:07:24.790" v="1699"/>
        <pc:sldMkLst>
          <pc:docMk/>
          <pc:sldMk cId="2996545814" sldId="282"/>
        </pc:sldMkLst>
      </pc:sldChg>
      <pc:sldChg chg="modSp">
        <pc:chgData name="Tan Xiaofeng" userId="eb38f45e0197e7cf" providerId="LiveId" clId="{E3A76F8A-7F37-4D0D-B65A-D0A6ADB8C87E}" dt="2019-11-21T04:45:18.166" v="1964" actId="692"/>
        <pc:sldMkLst>
          <pc:docMk/>
          <pc:sldMk cId="3472455890" sldId="282"/>
        </pc:sldMkLst>
        <pc:spChg chg="mod">
          <ac:chgData name="Tan Xiaofeng" userId="eb38f45e0197e7cf" providerId="LiveId" clId="{E3A76F8A-7F37-4D0D-B65A-D0A6ADB8C87E}" dt="2019-11-21T04:45:08.520" v="1963" actId="207"/>
          <ac:spMkLst>
            <pc:docMk/>
            <pc:sldMk cId="3472455890" sldId="282"/>
            <ac:spMk id="2" creationId="{1BEE17B4-FAB1-41C3-AED9-94ECBDEED9B0}"/>
          </ac:spMkLst>
        </pc:spChg>
        <pc:spChg chg="mod">
          <ac:chgData name="Tan Xiaofeng" userId="eb38f45e0197e7cf" providerId="LiveId" clId="{E3A76F8A-7F37-4D0D-B65A-D0A6ADB8C87E}" dt="2019-11-21T04:45:01.592" v="1962"/>
          <ac:spMkLst>
            <pc:docMk/>
            <pc:sldMk cId="3472455890" sldId="282"/>
            <ac:spMk id="160" creationId="{B5C9951C-C5F3-4AFA-94A0-4586333CA9B9}"/>
          </ac:spMkLst>
        </pc:sp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5" creationId="{40FD68AF-A3F2-41CB-8968-47D419DDAAF7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6" creationId="{0041F68D-8969-45E7-ACA6-1552E055210C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7" creationId="{E9996E61-8E0F-4F29-889A-7DC05F6C7953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8" creationId="{0077E7A4-55FE-4000-941A-0FEDDEFF1075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9" creationId="{F9D9CF3C-F939-4EDF-9E35-0FCD2A626084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10" creationId="{0E857B11-16CB-44BE-9933-696B7782B762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11" creationId="{C2C7341D-B393-47AB-B115-C82F3701E4EA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12" creationId="{96C1241B-3288-4644-9C4A-15F2D30D816F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13" creationId="{13B7C2D1-444E-40CD-B88D-E699871D5205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14" creationId="{2812000B-DB61-42AA-962B-6F90D494188A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15" creationId="{1AC4C09F-E598-417A-953C-EEA47B3FD14E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16" creationId="{636B5798-5BAC-48E7-9C83-8CCA11C5C9AB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17" creationId="{515180C7-1302-452C-89A6-D0B93FBEF0A6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18" creationId="{D248E666-D7C2-4437-876B-7D3DC7AD4C04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19" creationId="{58066CF7-DAE5-417A-8C78-30D91A5BE33B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20" creationId="{5A986645-D514-4509-916C-D83032C70871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21" creationId="{7F107E19-485F-41EB-AC4E-76B7F593CCA2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22" creationId="{2B6B92B8-23AA-4D49-8D7E-AAA30F5E8D00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23" creationId="{1276DE94-47DD-4AAE-AAD7-C7F49F2C3BFF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24" creationId="{F11B89F0-863E-4DC9-8EBD-81F3836357C4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25" creationId="{928EF477-5004-44A6-9F9A-D59D82481589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26" creationId="{C1D5A73E-7C58-491C-B329-6ECDBAC752EE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27" creationId="{E3EB61C7-EA48-40DA-9188-2257C6D3A52D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28" creationId="{C68154DC-9D41-4E42-B448-6E6E511D5A80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29" creationId="{9C7E2C6C-7EA7-48B7-BBE7-FA5AA17FE11E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30" creationId="{3929B77C-7FBA-4768-9319-271223874A86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31" creationId="{C1598494-5E76-4671-A47F-FF7DA1CB3396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32" creationId="{E2D80B6A-EF4A-4A5D-BE5E-005D839B3B87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33" creationId="{82031690-9C3B-49BD-BB53-C145CDD12F58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34" creationId="{3A607529-99C5-48E5-B583-13CDB0C1E0BB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35" creationId="{64A97CA8-ED13-4A7E-B96A-29A7D53984FE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36" creationId="{264A3D36-FD94-463E-AC4A-316E2A10158F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37" creationId="{1A8C3F86-B73F-40D0-BB9E-BA66640B4FDE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38" creationId="{25BE47CB-7376-4AA1-AB31-8C5B36944190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39" creationId="{E5212EDE-8A48-415B-8CD1-95423FF0A7F3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40" creationId="{7B4EE33D-A5FE-41AC-92A5-FCDC67106CB8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41" creationId="{37659BEB-C2DF-4F0D-A589-FF0520698306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42" creationId="{416B1C07-B9D9-4614-BB86-DB18890F377F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43" creationId="{89541576-9520-4257-ACB0-859D9D128421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44" creationId="{F1004F17-CF5B-4245-8085-3CD4639CDD6A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45" creationId="{5A46D264-B4AE-411E-82B3-7CB578CD1008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46" creationId="{07FA44BD-98C4-4440-B089-F864DD19BF3B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47" creationId="{F01AD123-C73F-4509-B505-4DC789CD9C8D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48" creationId="{D959ADA9-AE71-4E90-8468-C113C638E3DD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49" creationId="{0D6A8A91-BB9B-44C3-8F0C-8F92A24DDDAF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50" creationId="{F6FEA424-1CC4-4041-8E5A-22115AA5D03A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51" creationId="{48AE90F2-35F5-4923-BD6E-606E0526EAD8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52" creationId="{8B74F77D-CAC6-4C98-B822-C6A6E6EB1671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53" creationId="{1FE33C41-F3F8-4921-B166-31248A238844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54" creationId="{FC597FFE-CD02-41C1-BD71-8B684FE8C335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55" creationId="{9823771D-27F3-45FD-AF16-F4BAF42743CA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56" creationId="{47C73D18-0326-404D-AC86-78D23B1BE36A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57" creationId="{37F45AFF-B3E8-45D4-B592-F33431BA934D}"/>
          </ac:cxnSpMkLst>
        </pc:cxnChg>
        <pc:cxnChg chg="mod">
          <ac:chgData name="Tan Xiaofeng" userId="eb38f45e0197e7cf" providerId="LiveId" clId="{E3A76F8A-7F37-4D0D-B65A-D0A6ADB8C87E}" dt="2019-11-21T04:45:18.166" v="1964" actId="692"/>
          <ac:cxnSpMkLst>
            <pc:docMk/>
            <pc:sldMk cId="3472455890" sldId="282"/>
            <ac:cxnSpMk id="58" creationId="{26DC1E47-21A2-460B-8D15-355079FCE47E}"/>
          </ac:cxnSpMkLst>
        </pc:cxnChg>
      </pc:sldChg>
      <pc:sldChg chg="addSp delSp modSp modAnim">
        <pc:chgData name="Tan Xiaofeng" userId="eb38f45e0197e7cf" providerId="LiveId" clId="{E3A76F8A-7F37-4D0D-B65A-D0A6ADB8C87E}" dt="2019-11-21T05:00:15.061" v="2140" actId="1076"/>
        <pc:sldMkLst>
          <pc:docMk/>
          <pc:sldMk cId="1408075419" sldId="283"/>
        </pc:sldMkLst>
        <pc:spChg chg="add mod">
          <ac:chgData name="Tan Xiaofeng" userId="eb38f45e0197e7cf" providerId="LiveId" clId="{E3A76F8A-7F37-4D0D-B65A-D0A6ADB8C87E}" dt="2019-11-21T05:00:15.061" v="2140" actId="1076"/>
          <ac:spMkLst>
            <pc:docMk/>
            <pc:sldMk cId="1408075419" sldId="283"/>
            <ac:spMk id="2" creationId="{B96D231D-92F2-4EF3-BB07-10FDC803D519}"/>
          </ac:spMkLst>
        </pc:spChg>
        <pc:spChg chg="del">
          <ac:chgData name="Tan Xiaofeng" userId="eb38f45e0197e7cf" providerId="LiveId" clId="{E3A76F8A-7F37-4D0D-B65A-D0A6ADB8C87E}" dt="2019-11-21T04:51:27.348" v="1970" actId="478"/>
          <ac:spMkLst>
            <pc:docMk/>
            <pc:sldMk cId="1408075419" sldId="283"/>
            <ac:spMk id="5" creationId="{3749E0A7-4827-43E9-A6D9-36C49ACCF319}"/>
          </ac:spMkLst>
        </pc:spChg>
        <pc:spChg chg="del">
          <ac:chgData name="Tan Xiaofeng" userId="eb38f45e0197e7cf" providerId="LiveId" clId="{E3A76F8A-7F37-4D0D-B65A-D0A6ADB8C87E}" dt="2019-11-21T04:51:30.618" v="1971" actId="478"/>
          <ac:spMkLst>
            <pc:docMk/>
            <pc:sldMk cId="1408075419" sldId="283"/>
            <ac:spMk id="6" creationId="{73CE1B95-CB87-47ED-A9B1-42C6E8C1F38C}"/>
          </ac:spMkLst>
        </pc:spChg>
        <pc:spChg chg="add mod">
          <ac:chgData name="Tan Xiaofeng" userId="eb38f45e0197e7cf" providerId="LiveId" clId="{E3A76F8A-7F37-4D0D-B65A-D0A6ADB8C87E}" dt="2019-11-21T05:00:15.061" v="2140" actId="1076"/>
          <ac:spMkLst>
            <pc:docMk/>
            <pc:sldMk cId="1408075419" sldId="283"/>
            <ac:spMk id="9" creationId="{AD4E88FC-000C-4400-9118-F3B3E5183362}"/>
          </ac:spMkLst>
        </pc:spChg>
        <pc:spChg chg="add mod">
          <ac:chgData name="Tan Xiaofeng" userId="eb38f45e0197e7cf" providerId="LiveId" clId="{E3A76F8A-7F37-4D0D-B65A-D0A6ADB8C87E}" dt="2019-11-21T05:00:15.061" v="2140" actId="1076"/>
          <ac:spMkLst>
            <pc:docMk/>
            <pc:sldMk cId="1408075419" sldId="283"/>
            <ac:spMk id="10" creationId="{49E60FE8-404F-4571-938A-94F137759128}"/>
          </ac:spMkLst>
        </pc:spChg>
        <pc:picChg chg="mod">
          <ac:chgData name="Tan Xiaofeng" userId="eb38f45e0197e7cf" providerId="LiveId" clId="{E3A76F8A-7F37-4D0D-B65A-D0A6ADB8C87E}" dt="2019-11-21T04:53:32.737" v="2005" actId="1076"/>
          <ac:picMkLst>
            <pc:docMk/>
            <pc:sldMk cId="1408075419" sldId="283"/>
            <ac:picMk id="3" creationId="{A5D21818-E961-4B36-B0B3-057D88441A76}"/>
          </ac:picMkLst>
        </pc:picChg>
        <pc:picChg chg="add del mod">
          <ac:chgData name="Tan Xiaofeng" userId="eb38f45e0197e7cf" providerId="LiveId" clId="{E3A76F8A-7F37-4D0D-B65A-D0A6ADB8C87E}" dt="2019-11-21T04:55:51.849" v="2028"/>
          <ac:picMkLst>
            <pc:docMk/>
            <pc:sldMk cId="1408075419" sldId="283"/>
            <ac:picMk id="8" creationId="{0720E7A0-6444-4346-B8A9-A0B764466DB8}"/>
          </ac:picMkLst>
        </pc:picChg>
      </pc:sldChg>
      <pc:sldChg chg="addSp delSp modSp setBg delAnim modAnim">
        <pc:chgData name="Tan Xiaofeng" userId="eb38f45e0197e7cf" providerId="LiveId" clId="{E3A76F8A-7F37-4D0D-B65A-D0A6ADB8C87E}" dt="2019-11-21T05:08:32.227" v="2207" actId="1076"/>
        <pc:sldMkLst>
          <pc:docMk/>
          <pc:sldMk cId="1396251470" sldId="284"/>
        </pc:sldMkLst>
        <pc:spChg chg="del">
          <ac:chgData name="Tan Xiaofeng" userId="eb38f45e0197e7cf" providerId="LiveId" clId="{E3A76F8A-7F37-4D0D-B65A-D0A6ADB8C87E}" dt="2019-11-21T05:02:40.460" v="2141" actId="478"/>
          <ac:spMkLst>
            <pc:docMk/>
            <pc:sldMk cId="1396251470" sldId="284"/>
            <ac:spMk id="2" creationId="{B96D231D-92F2-4EF3-BB07-10FDC803D519}"/>
          </ac:spMkLst>
        </pc:spChg>
        <pc:spChg chg="mod">
          <ac:chgData name="Tan Xiaofeng" userId="eb38f45e0197e7cf" providerId="LiveId" clId="{E3A76F8A-7F37-4D0D-B65A-D0A6ADB8C87E}" dt="2019-11-21T05:04:42.751" v="2160" actId="207"/>
          <ac:spMkLst>
            <pc:docMk/>
            <pc:sldMk cId="1396251470" sldId="284"/>
            <ac:spMk id="4" creationId="{536372B2-9195-4C16-A8E2-1EDD69DFC394}"/>
          </ac:spMkLst>
        </pc:spChg>
        <pc:spChg chg="del">
          <ac:chgData name="Tan Xiaofeng" userId="eb38f45e0197e7cf" providerId="LiveId" clId="{E3A76F8A-7F37-4D0D-B65A-D0A6ADB8C87E}" dt="2019-11-21T05:02:40.460" v="2141" actId="478"/>
          <ac:spMkLst>
            <pc:docMk/>
            <pc:sldMk cId="1396251470" sldId="284"/>
            <ac:spMk id="9" creationId="{AD4E88FC-000C-4400-9118-F3B3E5183362}"/>
          </ac:spMkLst>
        </pc:spChg>
        <pc:spChg chg="del">
          <ac:chgData name="Tan Xiaofeng" userId="eb38f45e0197e7cf" providerId="LiveId" clId="{E3A76F8A-7F37-4D0D-B65A-D0A6ADB8C87E}" dt="2019-11-21T05:02:40.460" v="2141" actId="478"/>
          <ac:spMkLst>
            <pc:docMk/>
            <pc:sldMk cId="1396251470" sldId="284"/>
            <ac:spMk id="10" creationId="{49E60FE8-404F-4571-938A-94F137759128}"/>
          </ac:spMkLst>
        </pc:spChg>
        <pc:spChg chg="add mod">
          <ac:chgData name="Tan Xiaofeng" userId="eb38f45e0197e7cf" providerId="LiveId" clId="{E3A76F8A-7F37-4D0D-B65A-D0A6ADB8C87E}" dt="2019-11-21T05:06:15.715" v="2186" actId="1076"/>
          <ac:spMkLst>
            <pc:docMk/>
            <pc:sldMk cId="1396251470" sldId="284"/>
            <ac:spMk id="13" creationId="{9A62B9C7-A630-45B3-9E68-01986BB27890}"/>
          </ac:spMkLst>
        </pc:spChg>
        <pc:picChg chg="del">
          <ac:chgData name="Tan Xiaofeng" userId="eb38f45e0197e7cf" providerId="LiveId" clId="{E3A76F8A-7F37-4D0D-B65A-D0A6ADB8C87E}" dt="2019-11-21T05:02:40.460" v="2141" actId="478"/>
          <ac:picMkLst>
            <pc:docMk/>
            <pc:sldMk cId="1396251470" sldId="284"/>
            <ac:picMk id="3" creationId="{A5D21818-E961-4B36-B0B3-057D88441A76}"/>
          </ac:picMkLst>
        </pc:picChg>
        <pc:picChg chg="add mod">
          <ac:chgData name="Tan Xiaofeng" userId="eb38f45e0197e7cf" providerId="LiveId" clId="{E3A76F8A-7F37-4D0D-B65A-D0A6ADB8C87E}" dt="2019-11-21T05:08:32.227" v="2207" actId="1076"/>
          <ac:picMkLst>
            <pc:docMk/>
            <pc:sldMk cId="1396251470" sldId="284"/>
            <ac:picMk id="6" creationId="{F27E3F99-84CF-4646-A51A-7126DB55B095}"/>
          </ac:picMkLst>
        </pc:picChg>
        <pc:picChg chg="del">
          <ac:chgData name="Tan Xiaofeng" userId="eb38f45e0197e7cf" providerId="LiveId" clId="{E3A76F8A-7F37-4D0D-B65A-D0A6ADB8C87E}" dt="2019-11-21T05:02:40.460" v="2141" actId="478"/>
          <ac:picMkLst>
            <pc:docMk/>
            <pc:sldMk cId="1396251470" sldId="284"/>
            <ac:picMk id="8" creationId="{0720E7A0-6444-4346-B8A9-A0B764466DB8}"/>
          </ac:picMkLst>
        </pc:picChg>
        <pc:picChg chg="add mod">
          <ac:chgData name="Tan Xiaofeng" userId="eb38f45e0197e7cf" providerId="LiveId" clId="{E3A76F8A-7F37-4D0D-B65A-D0A6ADB8C87E}" dt="2019-11-21T05:08:32.227" v="2207" actId="1076"/>
          <ac:picMkLst>
            <pc:docMk/>
            <pc:sldMk cId="1396251470" sldId="284"/>
            <ac:picMk id="11" creationId="{E02CCE99-AE56-4490-BDD5-D3279092BB39}"/>
          </ac:picMkLst>
        </pc:picChg>
        <pc:picChg chg="add mod">
          <ac:chgData name="Tan Xiaofeng" userId="eb38f45e0197e7cf" providerId="LiveId" clId="{E3A76F8A-7F37-4D0D-B65A-D0A6ADB8C87E}" dt="2019-11-21T05:08:32.227" v="2207" actId="1076"/>
          <ac:picMkLst>
            <pc:docMk/>
            <pc:sldMk cId="1396251470" sldId="284"/>
            <ac:picMk id="12" creationId="{478E3BBD-F38B-4E78-9F6F-1F1B09EB121F}"/>
          </ac:picMkLst>
        </pc:picChg>
        <pc:picChg chg="add mod">
          <ac:chgData name="Tan Xiaofeng" userId="eb38f45e0197e7cf" providerId="LiveId" clId="{E3A76F8A-7F37-4D0D-B65A-D0A6ADB8C87E}" dt="2019-11-21T05:08:32.227" v="2207" actId="1076"/>
          <ac:picMkLst>
            <pc:docMk/>
            <pc:sldMk cId="1396251470" sldId="284"/>
            <ac:picMk id="14" creationId="{06707DDC-6338-4FFE-B313-1D25F722DC67}"/>
          </ac:picMkLst>
        </pc:picChg>
        <pc:picChg chg="add mod">
          <ac:chgData name="Tan Xiaofeng" userId="eb38f45e0197e7cf" providerId="LiveId" clId="{E3A76F8A-7F37-4D0D-B65A-D0A6ADB8C87E}" dt="2019-11-21T05:08:32.227" v="2207" actId="1076"/>
          <ac:picMkLst>
            <pc:docMk/>
            <pc:sldMk cId="1396251470" sldId="284"/>
            <ac:picMk id="15" creationId="{2268686F-421C-415F-9436-9AEE1E3B354F}"/>
          </ac:picMkLst>
        </pc:picChg>
        <pc:picChg chg="add mod">
          <ac:chgData name="Tan Xiaofeng" userId="eb38f45e0197e7cf" providerId="LiveId" clId="{E3A76F8A-7F37-4D0D-B65A-D0A6ADB8C87E}" dt="2019-11-21T05:08:32.227" v="2207" actId="1076"/>
          <ac:picMkLst>
            <pc:docMk/>
            <pc:sldMk cId="1396251470" sldId="284"/>
            <ac:picMk id="16" creationId="{3CD8E710-F121-46CC-86C6-F066357FE44F}"/>
          </ac:picMkLst>
        </pc:picChg>
      </pc:sldChg>
      <pc:sldChg chg="addSp delSp modSp modAnim">
        <pc:chgData name="Tan Xiaofeng" userId="eb38f45e0197e7cf" providerId="LiveId" clId="{E3A76F8A-7F37-4D0D-B65A-D0A6ADB8C87E}" dt="2019-11-21T05:20:29.972" v="2244"/>
        <pc:sldMkLst>
          <pc:docMk/>
          <pc:sldMk cId="38574943" sldId="285"/>
        </pc:sldMkLst>
        <pc:spChg chg="mod">
          <ac:chgData name="Tan Xiaofeng" userId="eb38f45e0197e7cf" providerId="LiveId" clId="{E3A76F8A-7F37-4D0D-B65A-D0A6ADB8C87E}" dt="2019-11-21T05:09:43.848" v="2241" actId="207"/>
          <ac:spMkLst>
            <pc:docMk/>
            <pc:sldMk cId="38574943" sldId="285"/>
            <ac:spMk id="2" creationId="{1BEE17B4-FAB1-41C3-AED9-94ECBDEED9B0}"/>
          </ac:spMkLst>
        </pc:spChg>
        <pc:spChg chg="mod">
          <ac:chgData name="Tan Xiaofeng" userId="eb38f45e0197e7cf" providerId="LiveId" clId="{E3A76F8A-7F37-4D0D-B65A-D0A6ADB8C87E}" dt="2019-11-21T05:09:24.637" v="2237"/>
          <ac:spMkLst>
            <pc:docMk/>
            <pc:sldMk cId="38574943" sldId="285"/>
            <ac:spMk id="160" creationId="{B5C9951C-C5F3-4AFA-94A0-4586333CA9B9}"/>
          </ac:spMkLst>
        </pc:spChg>
        <pc:picChg chg="add del mod">
          <ac:chgData name="Tan Xiaofeng" userId="eb38f45e0197e7cf" providerId="LiveId" clId="{E3A76F8A-7F37-4D0D-B65A-D0A6ADB8C87E}" dt="2019-11-21T05:20:29.972" v="2244"/>
          <ac:picMkLst>
            <pc:docMk/>
            <pc:sldMk cId="38574943" sldId="285"/>
            <ac:picMk id="61" creationId="{469979DB-D985-4B25-9DFE-744A9758C816}"/>
          </ac:picMkLst>
        </pc:pic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5" creationId="{40FD68AF-A3F2-41CB-8968-47D419DDAAF7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6" creationId="{0041F68D-8969-45E7-ACA6-1552E055210C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7" creationId="{E9996E61-8E0F-4F29-889A-7DC05F6C7953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8" creationId="{0077E7A4-55FE-4000-941A-0FEDDEFF1075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9" creationId="{F9D9CF3C-F939-4EDF-9E35-0FCD2A626084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10" creationId="{0E857B11-16CB-44BE-9933-696B7782B762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11" creationId="{C2C7341D-B393-47AB-B115-C82F3701E4EA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12" creationId="{96C1241B-3288-4644-9C4A-15F2D30D816F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13" creationId="{13B7C2D1-444E-40CD-B88D-E699871D5205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14" creationId="{2812000B-DB61-42AA-962B-6F90D494188A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15" creationId="{1AC4C09F-E598-417A-953C-EEA47B3FD14E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16" creationId="{636B5798-5BAC-48E7-9C83-8CCA11C5C9AB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17" creationId="{515180C7-1302-452C-89A6-D0B93FBEF0A6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18" creationId="{D248E666-D7C2-4437-876B-7D3DC7AD4C04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19" creationId="{58066CF7-DAE5-417A-8C78-30D91A5BE33B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20" creationId="{5A986645-D514-4509-916C-D83032C70871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21" creationId="{7F107E19-485F-41EB-AC4E-76B7F593CCA2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22" creationId="{2B6B92B8-23AA-4D49-8D7E-AAA30F5E8D00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23" creationId="{1276DE94-47DD-4AAE-AAD7-C7F49F2C3BFF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24" creationId="{F11B89F0-863E-4DC9-8EBD-81F3836357C4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25" creationId="{928EF477-5004-44A6-9F9A-D59D82481589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26" creationId="{C1D5A73E-7C58-491C-B329-6ECDBAC752EE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27" creationId="{E3EB61C7-EA48-40DA-9188-2257C6D3A52D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28" creationId="{C68154DC-9D41-4E42-B448-6E6E511D5A80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29" creationId="{9C7E2C6C-7EA7-48B7-BBE7-FA5AA17FE11E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30" creationId="{3929B77C-7FBA-4768-9319-271223874A86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31" creationId="{C1598494-5E76-4671-A47F-FF7DA1CB3396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32" creationId="{E2D80B6A-EF4A-4A5D-BE5E-005D839B3B87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33" creationId="{82031690-9C3B-49BD-BB53-C145CDD12F58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34" creationId="{3A607529-99C5-48E5-B583-13CDB0C1E0BB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35" creationId="{64A97CA8-ED13-4A7E-B96A-29A7D53984FE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36" creationId="{264A3D36-FD94-463E-AC4A-316E2A10158F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37" creationId="{1A8C3F86-B73F-40D0-BB9E-BA66640B4FDE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38" creationId="{25BE47CB-7376-4AA1-AB31-8C5B36944190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39" creationId="{E5212EDE-8A48-415B-8CD1-95423FF0A7F3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40" creationId="{7B4EE33D-A5FE-41AC-92A5-FCDC67106CB8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41" creationId="{37659BEB-C2DF-4F0D-A589-FF0520698306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42" creationId="{416B1C07-B9D9-4614-BB86-DB18890F377F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43" creationId="{89541576-9520-4257-ACB0-859D9D128421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44" creationId="{F1004F17-CF5B-4245-8085-3CD4639CDD6A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45" creationId="{5A46D264-B4AE-411E-82B3-7CB578CD1008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46" creationId="{07FA44BD-98C4-4440-B089-F864DD19BF3B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47" creationId="{F01AD123-C73F-4509-B505-4DC789CD9C8D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48" creationId="{D959ADA9-AE71-4E90-8468-C113C638E3DD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49" creationId="{0D6A8A91-BB9B-44C3-8F0C-8F92A24DDDAF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50" creationId="{F6FEA424-1CC4-4041-8E5A-22115AA5D03A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51" creationId="{48AE90F2-35F5-4923-BD6E-606E0526EAD8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52" creationId="{8B74F77D-CAC6-4C98-B822-C6A6E6EB1671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53" creationId="{1FE33C41-F3F8-4921-B166-31248A238844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54" creationId="{FC597FFE-CD02-41C1-BD71-8B684FE8C335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55" creationId="{9823771D-27F3-45FD-AF16-F4BAF42743CA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56" creationId="{47C73D18-0326-404D-AC86-78D23B1BE36A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57" creationId="{37F45AFF-B3E8-45D4-B592-F33431BA934D}"/>
          </ac:cxnSpMkLst>
        </pc:cxnChg>
        <pc:cxnChg chg="mod">
          <ac:chgData name="Tan Xiaofeng" userId="eb38f45e0197e7cf" providerId="LiveId" clId="{E3A76F8A-7F37-4D0D-B65A-D0A6ADB8C87E}" dt="2019-11-21T05:09:39.820" v="2240" actId="692"/>
          <ac:cxnSpMkLst>
            <pc:docMk/>
            <pc:sldMk cId="38574943" sldId="285"/>
            <ac:cxnSpMk id="58" creationId="{26DC1E47-21A2-460B-8D15-355079FCE47E}"/>
          </ac:cxnSpMkLst>
        </pc:cxnChg>
      </pc:sldChg>
      <pc:sldChg chg="add del setBg">
        <pc:chgData name="Tan Xiaofeng" userId="eb38f45e0197e7cf" providerId="LiveId" clId="{E3A76F8A-7F37-4D0D-B65A-D0A6ADB8C87E}" dt="2019-11-21T05:09:05.404" v="2209"/>
        <pc:sldMkLst>
          <pc:docMk/>
          <pc:sldMk cId="1514951605" sldId="285"/>
        </pc:sldMkLst>
      </pc:sldChg>
      <pc:sldChg chg="addSp delSp modSp">
        <pc:chgData name="Tan Xiaofeng" userId="eb38f45e0197e7cf" providerId="LiveId" clId="{E3A76F8A-7F37-4D0D-B65A-D0A6ADB8C87E}" dt="2019-11-21T05:23:26.846" v="2254" actId="1076"/>
        <pc:sldMkLst>
          <pc:docMk/>
          <pc:sldMk cId="2826176627" sldId="286"/>
        </pc:sldMkLst>
        <pc:spChg chg="del">
          <ac:chgData name="Tan Xiaofeng" userId="eb38f45e0197e7cf" providerId="LiveId" clId="{E3A76F8A-7F37-4D0D-B65A-D0A6ADB8C87E}" dt="2019-11-21T05:20:26.986" v="2243" actId="478"/>
          <ac:spMkLst>
            <pc:docMk/>
            <pc:sldMk cId="2826176627" sldId="286"/>
            <ac:spMk id="9" creationId="{3CB53D60-7C76-487D-A28C-9DE3B759828C}"/>
          </ac:spMkLst>
        </pc:spChg>
        <pc:spChg chg="del">
          <ac:chgData name="Tan Xiaofeng" userId="eb38f45e0197e7cf" providerId="LiveId" clId="{E3A76F8A-7F37-4D0D-B65A-D0A6ADB8C87E}" dt="2019-11-21T05:20:26.986" v="2243" actId="478"/>
          <ac:spMkLst>
            <pc:docMk/>
            <pc:sldMk cId="2826176627" sldId="286"/>
            <ac:spMk id="11" creationId="{3DC7086B-F53B-49EF-973B-44343F25F40A}"/>
          </ac:spMkLst>
        </pc:spChg>
        <pc:spChg chg="del">
          <ac:chgData name="Tan Xiaofeng" userId="eb38f45e0197e7cf" providerId="LiveId" clId="{E3A76F8A-7F37-4D0D-B65A-D0A6ADB8C87E}" dt="2019-11-21T05:20:26.986" v="2243" actId="478"/>
          <ac:spMkLst>
            <pc:docMk/>
            <pc:sldMk cId="2826176627" sldId="286"/>
            <ac:spMk id="12" creationId="{241C386E-A1DF-4BEC-92D9-6B3828D7F95A}"/>
          </ac:spMkLst>
        </pc:spChg>
        <pc:spChg chg="del">
          <ac:chgData name="Tan Xiaofeng" userId="eb38f45e0197e7cf" providerId="LiveId" clId="{E3A76F8A-7F37-4D0D-B65A-D0A6ADB8C87E}" dt="2019-11-21T05:20:26.986" v="2243" actId="478"/>
          <ac:spMkLst>
            <pc:docMk/>
            <pc:sldMk cId="2826176627" sldId="286"/>
            <ac:spMk id="34" creationId="{11484674-7969-4650-8385-4242BF93C00E}"/>
          </ac:spMkLst>
        </pc:spChg>
        <pc:grpChg chg="del">
          <ac:chgData name="Tan Xiaofeng" userId="eb38f45e0197e7cf" providerId="LiveId" clId="{E3A76F8A-7F37-4D0D-B65A-D0A6ADB8C87E}" dt="2019-11-21T05:20:26.986" v="2243" actId="478"/>
          <ac:grpSpMkLst>
            <pc:docMk/>
            <pc:sldMk cId="2826176627" sldId="286"/>
            <ac:grpSpMk id="14" creationId="{2F2495C9-A401-42B2-A71D-796F0D3F0886}"/>
          </ac:grpSpMkLst>
        </pc:grpChg>
        <pc:grpChg chg="del">
          <ac:chgData name="Tan Xiaofeng" userId="eb38f45e0197e7cf" providerId="LiveId" clId="{E3A76F8A-7F37-4D0D-B65A-D0A6ADB8C87E}" dt="2019-11-21T05:20:26.986" v="2243" actId="478"/>
          <ac:grpSpMkLst>
            <pc:docMk/>
            <pc:sldMk cId="2826176627" sldId="286"/>
            <ac:grpSpMk id="17" creationId="{46C41A72-C5FF-4846-95E8-743B2EDD9969}"/>
          </ac:grpSpMkLst>
        </pc:grpChg>
        <pc:grpChg chg="del">
          <ac:chgData name="Tan Xiaofeng" userId="eb38f45e0197e7cf" providerId="LiveId" clId="{E3A76F8A-7F37-4D0D-B65A-D0A6ADB8C87E}" dt="2019-11-21T05:20:26.986" v="2243" actId="478"/>
          <ac:grpSpMkLst>
            <pc:docMk/>
            <pc:sldMk cId="2826176627" sldId="286"/>
            <ac:grpSpMk id="21" creationId="{E613E601-A4C2-4751-BBEC-15D8C0919F17}"/>
          </ac:grpSpMkLst>
        </pc:grpChg>
        <pc:grpChg chg="del">
          <ac:chgData name="Tan Xiaofeng" userId="eb38f45e0197e7cf" providerId="LiveId" clId="{E3A76F8A-7F37-4D0D-B65A-D0A6ADB8C87E}" dt="2019-11-21T05:20:26.986" v="2243" actId="478"/>
          <ac:grpSpMkLst>
            <pc:docMk/>
            <pc:sldMk cId="2826176627" sldId="286"/>
            <ac:grpSpMk id="24" creationId="{09E95F0D-E1AB-41B8-8432-AEBDA4DE80E6}"/>
          </ac:grpSpMkLst>
        </pc:grpChg>
        <pc:grpChg chg="del">
          <ac:chgData name="Tan Xiaofeng" userId="eb38f45e0197e7cf" providerId="LiveId" clId="{E3A76F8A-7F37-4D0D-B65A-D0A6ADB8C87E}" dt="2019-11-21T05:20:26.986" v="2243" actId="478"/>
          <ac:grpSpMkLst>
            <pc:docMk/>
            <pc:sldMk cId="2826176627" sldId="286"/>
            <ac:grpSpMk id="27" creationId="{E2A07560-0593-4E28-99D3-79CF980441EC}"/>
          </ac:grpSpMkLst>
        </pc:grpChg>
        <pc:grpChg chg="del">
          <ac:chgData name="Tan Xiaofeng" userId="eb38f45e0197e7cf" providerId="LiveId" clId="{E3A76F8A-7F37-4D0D-B65A-D0A6ADB8C87E}" dt="2019-11-21T05:20:26.986" v="2243" actId="478"/>
          <ac:grpSpMkLst>
            <pc:docMk/>
            <pc:sldMk cId="2826176627" sldId="286"/>
            <ac:grpSpMk id="31" creationId="{2808D4FC-4C10-470F-8D05-6394914B1A1B}"/>
          </ac:grpSpMkLst>
        </pc:grpChg>
        <pc:picChg chg="add mod">
          <ac:chgData name="Tan Xiaofeng" userId="eb38f45e0197e7cf" providerId="LiveId" clId="{E3A76F8A-7F37-4D0D-B65A-D0A6ADB8C87E}" dt="2019-11-21T05:23:26.846" v="2254" actId="1076"/>
          <ac:picMkLst>
            <pc:docMk/>
            <pc:sldMk cId="2826176627" sldId="286"/>
            <ac:picMk id="3" creationId="{2279E45E-AAAD-4856-8B79-F358D02250A0}"/>
          </ac:picMkLst>
        </pc:picChg>
        <pc:picChg chg="add mod">
          <ac:chgData name="Tan Xiaofeng" userId="eb38f45e0197e7cf" providerId="LiveId" clId="{E3A76F8A-7F37-4D0D-B65A-D0A6ADB8C87E}" dt="2019-11-21T05:20:48.491" v="2249" actId="14100"/>
          <ac:picMkLst>
            <pc:docMk/>
            <pc:sldMk cId="2826176627" sldId="286"/>
            <ac:picMk id="35" creationId="{C9C1FB58-F494-4161-951D-06F2FF7FF731}"/>
          </ac:picMkLst>
        </pc:picChg>
      </pc:sldChg>
      <pc:sldChg chg="modSp modAnim">
        <pc:chgData name="Tan Xiaofeng" userId="eb38f45e0197e7cf" providerId="LiveId" clId="{E3A76F8A-7F37-4D0D-B65A-D0A6ADB8C87E}" dt="2019-11-21T05:44:08.801" v="2439"/>
        <pc:sldMkLst>
          <pc:docMk/>
          <pc:sldMk cId="2655598608" sldId="287"/>
        </pc:sldMkLst>
        <pc:picChg chg="mod">
          <ac:chgData name="Tan Xiaofeng" userId="eb38f45e0197e7cf" providerId="LiveId" clId="{E3A76F8A-7F37-4D0D-B65A-D0A6ADB8C87E}" dt="2019-11-21T05:44:01.801" v="2436" actId="1076"/>
          <ac:picMkLst>
            <pc:docMk/>
            <pc:sldMk cId="2655598608" sldId="287"/>
            <ac:picMk id="3" creationId="{2279E45E-AAAD-4856-8B79-F358D02250A0}"/>
          </ac:picMkLst>
        </pc:picChg>
      </pc:sldChg>
      <pc:sldChg chg="modSp modAnim">
        <pc:chgData name="Tan Xiaofeng" userId="eb38f45e0197e7cf" providerId="LiveId" clId="{E3A76F8A-7F37-4D0D-B65A-D0A6ADB8C87E}" dt="2019-11-21T05:43:55.209" v="2435"/>
        <pc:sldMkLst>
          <pc:docMk/>
          <pc:sldMk cId="1750208414" sldId="288"/>
        </pc:sldMkLst>
        <pc:picChg chg="mod">
          <ac:chgData name="Tan Xiaofeng" userId="eb38f45e0197e7cf" providerId="LiveId" clId="{E3A76F8A-7F37-4D0D-B65A-D0A6ADB8C87E}" dt="2019-11-21T05:43:35.374" v="2431" actId="1076"/>
          <ac:picMkLst>
            <pc:docMk/>
            <pc:sldMk cId="1750208414" sldId="288"/>
            <ac:picMk id="3" creationId="{2279E45E-AAAD-4856-8B79-F358D02250A0}"/>
          </ac:picMkLst>
        </pc:picChg>
      </pc:sldChg>
      <pc:sldChg chg="modSp modAnim">
        <pc:chgData name="Tan Xiaofeng" userId="eb38f45e0197e7cf" providerId="LiveId" clId="{E3A76F8A-7F37-4D0D-B65A-D0A6ADB8C87E}" dt="2019-11-21T05:43:31.101" v="2430"/>
        <pc:sldMkLst>
          <pc:docMk/>
          <pc:sldMk cId="103238889" sldId="289"/>
        </pc:sldMkLst>
        <pc:picChg chg="mod">
          <ac:chgData name="Tan Xiaofeng" userId="eb38f45e0197e7cf" providerId="LiveId" clId="{E3A76F8A-7F37-4D0D-B65A-D0A6ADB8C87E}" dt="2019-11-21T05:43:10.870" v="2426" actId="1076"/>
          <ac:picMkLst>
            <pc:docMk/>
            <pc:sldMk cId="103238889" sldId="289"/>
            <ac:picMk id="3" creationId="{2279E45E-AAAD-4856-8B79-F358D02250A0}"/>
          </ac:picMkLst>
        </pc:picChg>
      </pc:sldChg>
      <pc:sldChg chg="modSp modAnim">
        <pc:chgData name="Tan Xiaofeng" userId="eb38f45e0197e7cf" providerId="LiveId" clId="{E3A76F8A-7F37-4D0D-B65A-D0A6ADB8C87E}" dt="2019-11-21T05:42:51.195" v="2425"/>
        <pc:sldMkLst>
          <pc:docMk/>
          <pc:sldMk cId="2823095718" sldId="290"/>
        </pc:sldMkLst>
        <pc:picChg chg="mod">
          <ac:chgData name="Tan Xiaofeng" userId="eb38f45e0197e7cf" providerId="LiveId" clId="{E3A76F8A-7F37-4D0D-B65A-D0A6ADB8C87E}" dt="2019-11-21T05:40:58.840" v="2395" actId="1076"/>
          <ac:picMkLst>
            <pc:docMk/>
            <pc:sldMk cId="2823095718" sldId="290"/>
            <ac:picMk id="3" creationId="{2279E45E-AAAD-4856-8B79-F358D02250A0}"/>
          </ac:picMkLst>
        </pc:picChg>
        <pc:picChg chg="mod">
          <ac:chgData name="Tan Xiaofeng" userId="eb38f45e0197e7cf" providerId="LiveId" clId="{E3A76F8A-7F37-4D0D-B65A-D0A6ADB8C87E}" dt="2019-11-21T05:41:42.309" v="2412" actId="1076"/>
          <ac:picMkLst>
            <pc:docMk/>
            <pc:sldMk cId="2823095718" sldId="290"/>
            <ac:picMk id="35" creationId="{C9C1FB58-F494-4161-951D-06F2FF7FF731}"/>
          </ac:picMkLst>
        </pc:picChg>
      </pc:sldChg>
      <pc:sldChg chg="addSp delSp modSp modAnim">
        <pc:chgData name="Tan Xiaofeng" userId="eb38f45e0197e7cf" providerId="LiveId" clId="{E3A76F8A-7F37-4D0D-B65A-D0A6ADB8C87E}" dt="2019-11-21T05:40:18.302" v="2383"/>
        <pc:sldMkLst>
          <pc:docMk/>
          <pc:sldMk cId="2838817158" sldId="291"/>
        </pc:sldMkLst>
        <pc:spChg chg="add del">
          <ac:chgData name="Tan Xiaofeng" userId="eb38f45e0197e7cf" providerId="LiveId" clId="{E3A76F8A-7F37-4D0D-B65A-D0A6ADB8C87E}" dt="2019-11-21T05:34:49.184" v="2342"/>
          <ac:spMkLst>
            <pc:docMk/>
            <pc:sldMk cId="2838817158" sldId="291"/>
            <ac:spMk id="11" creationId="{0D7D1E56-B16E-4AB3-BF41-DD103A92EC28}"/>
          </ac:spMkLst>
        </pc:spChg>
        <pc:grpChg chg="add del">
          <ac:chgData name="Tan Xiaofeng" userId="eb38f45e0197e7cf" providerId="LiveId" clId="{E3A76F8A-7F37-4D0D-B65A-D0A6ADB8C87E}" dt="2019-11-21T05:34:49.184" v="2342"/>
          <ac:grpSpMkLst>
            <pc:docMk/>
            <pc:sldMk cId="2838817158" sldId="291"/>
            <ac:grpSpMk id="4" creationId="{FB36A801-A821-485B-9C60-52B25DB4C008}"/>
          </ac:grpSpMkLst>
        </pc:grpChg>
        <pc:picChg chg="mod">
          <ac:chgData name="Tan Xiaofeng" userId="eb38f45e0197e7cf" providerId="LiveId" clId="{E3A76F8A-7F37-4D0D-B65A-D0A6ADB8C87E}" dt="2019-11-21T05:40:00.875" v="2379" actId="1076"/>
          <ac:picMkLst>
            <pc:docMk/>
            <pc:sldMk cId="2838817158" sldId="291"/>
            <ac:picMk id="3" creationId="{2279E45E-AAAD-4856-8B79-F358D02250A0}"/>
          </ac:picMkLst>
        </pc:picChg>
      </pc:sldChg>
      <pc:sldChg chg="addSp delSp modSp modAnim">
        <pc:chgData name="Tan Xiaofeng" userId="eb38f45e0197e7cf" providerId="LiveId" clId="{E3A76F8A-7F37-4D0D-B65A-D0A6ADB8C87E}" dt="2019-11-21T05:46:51.300" v="2461"/>
        <pc:sldMkLst>
          <pc:docMk/>
          <pc:sldMk cId="1602274561" sldId="292"/>
        </pc:sldMkLst>
        <pc:spChg chg="add del">
          <ac:chgData name="Tan Xiaofeng" userId="eb38f45e0197e7cf" providerId="LiveId" clId="{E3A76F8A-7F37-4D0D-B65A-D0A6ADB8C87E}" dt="2019-11-21T05:35:34.609" v="2346"/>
          <ac:spMkLst>
            <pc:docMk/>
            <pc:sldMk cId="1602274561" sldId="292"/>
            <ac:spMk id="11" creationId="{C5F6EA49-105C-4FEB-B2B9-F256F1084B89}"/>
          </ac:spMkLst>
        </pc:spChg>
        <pc:spChg chg="add mod">
          <ac:chgData name="Tan Xiaofeng" userId="eb38f45e0197e7cf" providerId="LiveId" clId="{E3A76F8A-7F37-4D0D-B65A-D0A6ADB8C87E}" dt="2019-11-21T05:35:54.969" v="2350" actId="1076"/>
          <ac:spMkLst>
            <pc:docMk/>
            <pc:sldMk cId="1602274561" sldId="292"/>
            <ac:spMk id="19" creationId="{8A429F91-861A-47AF-9414-CD226F5CBAD7}"/>
          </ac:spMkLst>
        </pc:spChg>
        <pc:grpChg chg="add del">
          <ac:chgData name="Tan Xiaofeng" userId="eb38f45e0197e7cf" providerId="LiveId" clId="{E3A76F8A-7F37-4D0D-B65A-D0A6ADB8C87E}" dt="2019-11-21T05:35:34.609" v="2346"/>
          <ac:grpSpMkLst>
            <pc:docMk/>
            <pc:sldMk cId="1602274561" sldId="292"/>
            <ac:grpSpMk id="4" creationId="{6C5160B4-EBE4-4B0D-8785-F6AAB4DA8611}"/>
          </ac:grpSpMkLst>
        </pc:grpChg>
        <pc:grpChg chg="add">
          <ac:chgData name="Tan Xiaofeng" userId="eb38f45e0197e7cf" providerId="LiveId" clId="{E3A76F8A-7F37-4D0D-B65A-D0A6ADB8C87E}" dt="2019-11-21T05:35:48.038" v="2348"/>
          <ac:grpSpMkLst>
            <pc:docMk/>
            <pc:sldMk cId="1602274561" sldId="292"/>
            <ac:grpSpMk id="12" creationId="{43CF07D3-93CD-4E62-A5C8-6F16889212CA}"/>
          </ac:grpSpMkLst>
        </pc:grpChg>
        <pc:picChg chg="mod">
          <ac:chgData name="Tan Xiaofeng" userId="eb38f45e0197e7cf" providerId="LiveId" clId="{E3A76F8A-7F37-4D0D-B65A-D0A6ADB8C87E}" dt="2019-11-21T05:35:47.352" v="2347"/>
          <ac:picMkLst>
            <pc:docMk/>
            <pc:sldMk cId="1602274561" sldId="292"/>
            <ac:picMk id="35" creationId="{C9C1FB58-F494-4161-951D-06F2FF7FF731}"/>
          </ac:picMkLst>
        </pc:picChg>
      </pc:sldChg>
      <pc:sldChg chg="add del setBg">
        <pc:chgData name="Tan Xiaofeng" userId="eb38f45e0197e7cf" providerId="LiveId" clId="{E3A76F8A-7F37-4D0D-B65A-D0A6ADB8C87E}" dt="2019-11-21T05:36:02.265" v="2352"/>
        <pc:sldMkLst>
          <pc:docMk/>
          <pc:sldMk cId="3703666208" sldId="293"/>
        </pc:sldMkLst>
      </pc:sldChg>
      <pc:sldChg chg="addSp modSp modAnim">
        <pc:chgData name="Tan Xiaofeng" userId="eb38f45e0197e7cf" providerId="LiveId" clId="{E3A76F8A-7F37-4D0D-B65A-D0A6ADB8C87E}" dt="2019-11-21T05:46:56.042" v="2462"/>
        <pc:sldMkLst>
          <pc:docMk/>
          <pc:sldMk cId="4019962306" sldId="293"/>
        </pc:sldMkLst>
        <pc:spChg chg="add mod">
          <ac:chgData name="Tan Xiaofeng" userId="eb38f45e0197e7cf" providerId="LiveId" clId="{E3A76F8A-7F37-4D0D-B65A-D0A6ADB8C87E}" dt="2019-11-21T05:36:52.638" v="2356" actId="20577"/>
          <ac:spMkLst>
            <pc:docMk/>
            <pc:sldMk cId="4019962306" sldId="293"/>
            <ac:spMk id="11" creationId="{D0894FD3-CC56-4979-A3AA-899A7D42C551}"/>
          </ac:spMkLst>
        </pc:spChg>
        <pc:grpChg chg="add">
          <ac:chgData name="Tan Xiaofeng" userId="eb38f45e0197e7cf" providerId="LiveId" clId="{E3A76F8A-7F37-4D0D-B65A-D0A6ADB8C87E}" dt="2019-11-21T05:36:41.664" v="2354"/>
          <ac:grpSpMkLst>
            <pc:docMk/>
            <pc:sldMk cId="4019962306" sldId="293"/>
            <ac:grpSpMk id="4" creationId="{8427CD75-E55A-4E63-A425-9AD35DC4C890}"/>
          </ac:grpSpMkLst>
        </pc:grpChg>
        <pc:picChg chg="mod">
          <ac:chgData name="Tan Xiaofeng" userId="eb38f45e0197e7cf" providerId="LiveId" clId="{E3A76F8A-7F37-4D0D-B65A-D0A6ADB8C87E}" dt="2019-11-21T05:36:34.649" v="2353"/>
          <ac:picMkLst>
            <pc:docMk/>
            <pc:sldMk cId="4019962306" sldId="293"/>
            <ac:picMk id="35" creationId="{C9C1FB58-F494-4161-951D-06F2FF7FF731}"/>
          </ac:picMkLst>
        </pc:picChg>
      </pc:sldChg>
      <pc:sldChg chg="addSp modSp modAnim">
        <pc:chgData name="Tan Xiaofeng" userId="eb38f45e0197e7cf" providerId="LiveId" clId="{E3A76F8A-7F37-4D0D-B65A-D0A6ADB8C87E}" dt="2019-11-21T05:47:00.087" v="2463"/>
        <pc:sldMkLst>
          <pc:docMk/>
          <pc:sldMk cId="3939015029" sldId="294"/>
        </pc:sldMkLst>
        <pc:spChg chg="add mod">
          <ac:chgData name="Tan Xiaofeng" userId="eb38f45e0197e7cf" providerId="LiveId" clId="{E3A76F8A-7F37-4D0D-B65A-D0A6ADB8C87E}" dt="2019-11-21T05:38:03.738" v="2368" actId="6549"/>
          <ac:spMkLst>
            <pc:docMk/>
            <pc:sldMk cId="3939015029" sldId="294"/>
            <ac:spMk id="11" creationId="{C98A6137-B1BC-4208-B41E-94ACBE4137AD}"/>
          </ac:spMkLst>
        </pc:spChg>
        <pc:grpChg chg="add">
          <ac:chgData name="Tan Xiaofeng" userId="eb38f45e0197e7cf" providerId="LiveId" clId="{E3A76F8A-7F37-4D0D-B65A-D0A6ADB8C87E}" dt="2019-11-21T05:37:42.201" v="2362"/>
          <ac:grpSpMkLst>
            <pc:docMk/>
            <pc:sldMk cId="3939015029" sldId="294"/>
            <ac:grpSpMk id="4" creationId="{99301AEF-6E79-42F5-82A0-75914E4763DB}"/>
          </ac:grpSpMkLst>
        </pc:grpChg>
        <pc:picChg chg="mod">
          <ac:chgData name="Tan Xiaofeng" userId="eb38f45e0197e7cf" providerId="LiveId" clId="{E3A76F8A-7F37-4D0D-B65A-D0A6ADB8C87E}" dt="2019-11-21T05:37:16.009" v="2357"/>
          <ac:picMkLst>
            <pc:docMk/>
            <pc:sldMk cId="3939015029" sldId="294"/>
            <ac:picMk id="35" creationId="{C9C1FB58-F494-4161-951D-06F2FF7FF731}"/>
          </ac:picMkLst>
        </pc:picChg>
      </pc:sldChg>
      <pc:sldChg chg="addSp modSp modAnim">
        <pc:chgData name="Tan Xiaofeng" userId="eb38f45e0197e7cf" providerId="LiveId" clId="{E3A76F8A-7F37-4D0D-B65A-D0A6ADB8C87E}" dt="2019-11-21T05:47:04.101" v="2464"/>
        <pc:sldMkLst>
          <pc:docMk/>
          <pc:sldMk cId="779649336" sldId="295"/>
        </pc:sldMkLst>
        <pc:spChg chg="add mod">
          <ac:chgData name="Tan Xiaofeng" userId="eb38f45e0197e7cf" providerId="LiveId" clId="{E3A76F8A-7F37-4D0D-B65A-D0A6ADB8C87E}" dt="2019-11-21T05:38:19.422" v="2372" actId="20577"/>
          <ac:spMkLst>
            <pc:docMk/>
            <pc:sldMk cId="779649336" sldId="295"/>
            <ac:spMk id="11" creationId="{CE607EA5-576C-4235-AD19-B6243F344A11}"/>
          </ac:spMkLst>
        </pc:spChg>
        <pc:grpChg chg="add">
          <ac:chgData name="Tan Xiaofeng" userId="eb38f45e0197e7cf" providerId="LiveId" clId="{E3A76F8A-7F37-4D0D-B65A-D0A6ADB8C87E}" dt="2019-11-21T05:37:44.506" v="2363"/>
          <ac:grpSpMkLst>
            <pc:docMk/>
            <pc:sldMk cId="779649336" sldId="295"/>
            <ac:grpSpMk id="4" creationId="{8B793BC9-AE8D-4D78-88DF-FAADF7D1DC69}"/>
          </ac:grpSpMkLst>
        </pc:grpChg>
        <pc:picChg chg="mod">
          <ac:chgData name="Tan Xiaofeng" userId="eb38f45e0197e7cf" providerId="LiveId" clId="{E3A76F8A-7F37-4D0D-B65A-D0A6ADB8C87E}" dt="2019-11-21T05:37:24.850" v="2358"/>
          <ac:picMkLst>
            <pc:docMk/>
            <pc:sldMk cId="779649336" sldId="295"/>
            <ac:picMk id="35" creationId="{C9C1FB58-F494-4161-951D-06F2FF7FF731}"/>
          </ac:picMkLst>
        </pc:picChg>
      </pc:sldChg>
      <pc:sldChg chg="addSp modSp modAnim">
        <pc:chgData name="Tan Xiaofeng" userId="eb38f45e0197e7cf" providerId="LiveId" clId="{E3A76F8A-7F37-4D0D-B65A-D0A6ADB8C87E}" dt="2019-11-21T05:47:08.363" v="2465"/>
        <pc:sldMkLst>
          <pc:docMk/>
          <pc:sldMk cId="2738873007" sldId="296"/>
        </pc:sldMkLst>
        <pc:spChg chg="add mod">
          <ac:chgData name="Tan Xiaofeng" userId="eb38f45e0197e7cf" providerId="LiveId" clId="{E3A76F8A-7F37-4D0D-B65A-D0A6ADB8C87E}" dt="2019-11-21T05:38:29.182" v="2376" actId="20577"/>
          <ac:spMkLst>
            <pc:docMk/>
            <pc:sldMk cId="2738873007" sldId="296"/>
            <ac:spMk id="11" creationId="{3588D884-EF16-487C-B3D5-7B3AF5F844B6}"/>
          </ac:spMkLst>
        </pc:spChg>
        <pc:grpChg chg="add">
          <ac:chgData name="Tan Xiaofeng" userId="eb38f45e0197e7cf" providerId="LiveId" clId="{E3A76F8A-7F37-4D0D-B65A-D0A6ADB8C87E}" dt="2019-11-21T05:37:46.260" v="2364"/>
          <ac:grpSpMkLst>
            <pc:docMk/>
            <pc:sldMk cId="2738873007" sldId="296"/>
            <ac:grpSpMk id="4" creationId="{0FDFEC59-794C-41EA-9BC7-1D0B61090E34}"/>
          </ac:grpSpMkLst>
        </pc:grpChg>
        <pc:picChg chg="mod">
          <ac:chgData name="Tan Xiaofeng" userId="eb38f45e0197e7cf" providerId="LiveId" clId="{E3A76F8A-7F37-4D0D-B65A-D0A6ADB8C87E}" dt="2019-11-21T05:37:30.832" v="2359"/>
          <ac:picMkLst>
            <pc:docMk/>
            <pc:sldMk cId="2738873007" sldId="296"/>
            <ac:picMk id="35" creationId="{C9C1FB58-F494-4161-951D-06F2FF7FF73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81CBC-F5CF-4E4E-A3DC-0CDB25BDFE28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E8D0-A9DF-4C26-BA72-FAA0710EFB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0986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81CBC-F5CF-4E4E-A3DC-0CDB25BDFE28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E8D0-A9DF-4C26-BA72-FAA0710EFB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1877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81CBC-F5CF-4E4E-A3DC-0CDB25BDFE28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E8D0-A9DF-4C26-BA72-FAA0710EFB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04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81CBC-F5CF-4E4E-A3DC-0CDB25BDFE28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E8D0-A9DF-4C26-BA72-FAA0710EFB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6953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81CBC-F5CF-4E4E-A3DC-0CDB25BDFE28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E8D0-A9DF-4C26-BA72-FAA0710EFB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935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81CBC-F5CF-4E4E-A3DC-0CDB25BDFE28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E8D0-A9DF-4C26-BA72-FAA0710EFB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206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81CBC-F5CF-4E4E-A3DC-0CDB25BDFE28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E8D0-A9DF-4C26-BA72-FAA0710EFB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7540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81CBC-F5CF-4E4E-A3DC-0CDB25BDFE28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E8D0-A9DF-4C26-BA72-FAA0710EFB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2689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81CBC-F5CF-4E4E-A3DC-0CDB25BDFE28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E8D0-A9DF-4C26-BA72-FAA0710EFB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9761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81CBC-F5CF-4E4E-A3DC-0CDB25BDFE28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E8D0-A9DF-4C26-BA72-FAA0710EFB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3713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81CBC-F5CF-4E4E-A3DC-0CDB25BDFE28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E8D0-A9DF-4C26-BA72-FAA0710EFB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1553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1CBC-F5CF-4E4E-A3DC-0CDB25BDFE28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6DE8D0-A9DF-4C26-BA72-FAA0710EFB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6610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5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fif"/><Relationship Id="rId7" Type="http://schemas.openxmlformats.org/officeDocument/2006/relationships/image" Target="../media/image7.jfif"/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fif"/><Relationship Id="rId5" Type="http://schemas.openxmlformats.org/officeDocument/2006/relationships/image" Target="../media/image5.jfif"/><Relationship Id="rId4" Type="http://schemas.openxmlformats.org/officeDocument/2006/relationships/image" Target="../media/image4.jf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jf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8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3CB53D60-7C76-487D-A28C-9DE3B759828C}"/>
              </a:ext>
            </a:extLst>
          </p:cNvPr>
          <p:cNvSpPr/>
          <p:nvPr/>
        </p:nvSpPr>
        <p:spPr>
          <a:xfrm>
            <a:off x="-87086" y="4742074"/>
            <a:ext cx="9434286" cy="2398954"/>
          </a:xfrm>
          <a:custGeom>
            <a:avLst/>
            <a:gdLst>
              <a:gd name="connsiteX0" fmla="*/ 0 w 9434286"/>
              <a:gd name="connsiteY0" fmla="*/ 2152211 h 2398954"/>
              <a:gd name="connsiteX1" fmla="*/ 14515 w 9434286"/>
              <a:gd name="connsiteY1" fmla="*/ 642725 h 2398954"/>
              <a:gd name="connsiteX2" fmla="*/ 7721600 w 9434286"/>
              <a:gd name="connsiteY2" fmla="*/ 4097 h 2398954"/>
              <a:gd name="connsiteX3" fmla="*/ 9419772 w 9434286"/>
              <a:gd name="connsiteY3" fmla="*/ 526611 h 2398954"/>
              <a:gd name="connsiteX4" fmla="*/ 9405257 w 9434286"/>
              <a:gd name="connsiteY4" fmla="*/ 2065125 h 2398954"/>
              <a:gd name="connsiteX5" fmla="*/ 9434286 w 9434286"/>
              <a:gd name="connsiteY5" fmla="*/ 2398954 h 2398954"/>
              <a:gd name="connsiteX6" fmla="*/ 0 w 9434286"/>
              <a:gd name="connsiteY6" fmla="*/ 2369925 h 2398954"/>
              <a:gd name="connsiteX7" fmla="*/ 0 w 9434286"/>
              <a:gd name="connsiteY7" fmla="*/ 2152211 h 2398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34286" h="2398954">
                <a:moveTo>
                  <a:pt x="0" y="2152211"/>
                </a:moveTo>
                <a:lnTo>
                  <a:pt x="14515" y="642725"/>
                </a:lnTo>
                <a:cubicBezTo>
                  <a:pt x="2583543" y="429849"/>
                  <a:pt x="6195181" y="-49122"/>
                  <a:pt x="7721600" y="4097"/>
                </a:cubicBezTo>
                <a:lnTo>
                  <a:pt x="9419772" y="526611"/>
                </a:lnTo>
                <a:lnTo>
                  <a:pt x="9405257" y="2065125"/>
                </a:lnTo>
                <a:lnTo>
                  <a:pt x="9434286" y="2398954"/>
                </a:lnTo>
                <a:lnTo>
                  <a:pt x="0" y="2369925"/>
                </a:lnTo>
                <a:lnTo>
                  <a:pt x="0" y="2152211"/>
                </a:lnTo>
                <a:close/>
              </a:path>
            </a:pathLst>
          </a:custGeom>
          <a:solidFill>
            <a:srgbClr val="3C4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DC7086B-F53B-49EF-973B-44343F25F40A}"/>
              </a:ext>
            </a:extLst>
          </p:cNvPr>
          <p:cNvSpPr/>
          <p:nvPr/>
        </p:nvSpPr>
        <p:spPr>
          <a:xfrm>
            <a:off x="-232229" y="5123545"/>
            <a:ext cx="9724572" cy="2017486"/>
          </a:xfrm>
          <a:custGeom>
            <a:avLst/>
            <a:gdLst>
              <a:gd name="connsiteX0" fmla="*/ 14515 w 9724572"/>
              <a:gd name="connsiteY0" fmla="*/ 1016000 h 2017486"/>
              <a:gd name="connsiteX1" fmla="*/ 2656115 w 9724572"/>
              <a:gd name="connsiteY1" fmla="*/ 87086 h 2017486"/>
              <a:gd name="connsiteX2" fmla="*/ 6589486 w 9724572"/>
              <a:gd name="connsiteY2" fmla="*/ 493486 h 2017486"/>
              <a:gd name="connsiteX3" fmla="*/ 8142515 w 9724572"/>
              <a:gd name="connsiteY3" fmla="*/ 0 h 2017486"/>
              <a:gd name="connsiteX4" fmla="*/ 9710058 w 9724572"/>
              <a:gd name="connsiteY4" fmla="*/ 377371 h 2017486"/>
              <a:gd name="connsiteX5" fmla="*/ 9724572 w 9724572"/>
              <a:gd name="connsiteY5" fmla="*/ 2002971 h 2017486"/>
              <a:gd name="connsiteX6" fmla="*/ 0 w 9724572"/>
              <a:gd name="connsiteY6" fmla="*/ 2017486 h 2017486"/>
              <a:gd name="connsiteX7" fmla="*/ 14515 w 9724572"/>
              <a:gd name="connsiteY7" fmla="*/ 1016000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24572" h="2017486">
                <a:moveTo>
                  <a:pt x="14515" y="1016000"/>
                </a:moveTo>
                <a:lnTo>
                  <a:pt x="2656115" y="87086"/>
                </a:lnTo>
                <a:cubicBezTo>
                  <a:pt x="3967239" y="222553"/>
                  <a:pt x="5759753" y="483810"/>
                  <a:pt x="6589486" y="493486"/>
                </a:cubicBezTo>
                <a:lnTo>
                  <a:pt x="8142515" y="0"/>
                </a:lnTo>
                <a:lnTo>
                  <a:pt x="9710058" y="377371"/>
                </a:lnTo>
                <a:lnTo>
                  <a:pt x="9724572" y="2002971"/>
                </a:lnTo>
                <a:lnTo>
                  <a:pt x="0" y="2017486"/>
                </a:lnTo>
                <a:lnTo>
                  <a:pt x="14515" y="1016000"/>
                </a:lnTo>
                <a:close/>
              </a:path>
            </a:pathLst>
          </a:custGeom>
          <a:solidFill>
            <a:srgbClr val="5262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241C386E-A1DF-4BEC-92D9-6B3828D7F95A}"/>
              </a:ext>
            </a:extLst>
          </p:cNvPr>
          <p:cNvSpPr/>
          <p:nvPr/>
        </p:nvSpPr>
        <p:spPr>
          <a:xfrm>
            <a:off x="-319314" y="5312231"/>
            <a:ext cx="9913257" cy="2148114"/>
          </a:xfrm>
          <a:custGeom>
            <a:avLst/>
            <a:gdLst>
              <a:gd name="connsiteX0" fmla="*/ 0 w 9913257"/>
              <a:gd name="connsiteY0" fmla="*/ 1175657 h 2148114"/>
              <a:gd name="connsiteX1" fmla="*/ 5123543 w 9913257"/>
              <a:gd name="connsiteY1" fmla="*/ 0 h 2148114"/>
              <a:gd name="connsiteX2" fmla="*/ 7750628 w 9913257"/>
              <a:gd name="connsiteY2" fmla="*/ 972457 h 2148114"/>
              <a:gd name="connsiteX3" fmla="*/ 9913257 w 9913257"/>
              <a:gd name="connsiteY3" fmla="*/ 508000 h 2148114"/>
              <a:gd name="connsiteX4" fmla="*/ 9913257 w 9913257"/>
              <a:gd name="connsiteY4" fmla="*/ 2148114 h 2148114"/>
              <a:gd name="connsiteX5" fmla="*/ 87085 w 9913257"/>
              <a:gd name="connsiteY5" fmla="*/ 2002971 h 2148114"/>
              <a:gd name="connsiteX6" fmla="*/ 0 w 9913257"/>
              <a:gd name="connsiteY6" fmla="*/ 1175657 h 214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13257" h="2148114">
                <a:moveTo>
                  <a:pt x="0" y="1175657"/>
                </a:moveTo>
                <a:lnTo>
                  <a:pt x="5123543" y="0"/>
                </a:lnTo>
                <a:lnTo>
                  <a:pt x="7750628" y="972457"/>
                </a:lnTo>
                <a:lnTo>
                  <a:pt x="9913257" y="508000"/>
                </a:lnTo>
                <a:lnTo>
                  <a:pt x="9913257" y="2148114"/>
                </a:lnTo>
                <a:lnTo>
                  <a:pt x="87085" y="2002971"/>
                </a:lnTo>
                <a:lnTo>
                  <a:pt x="0" y="1175657"/>
                </a:lnTo>
                <a:close/>
              </a:path>
            </a:pathLst>
          </a:custGeom>
          <a:solidFill>
            <a:srgbClr val="6370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F2495C9-A401-42B2-A71D-796F0D3F0886}"/>
              </a:ext>
            </a:extLst>
          </p:cNvPr>
          <p:cNvGrpSpPr/>
          <p:nvPr/>
        </p:nvGrpSpPr>
        <p:grpSpPr>
          <a:xfrm>
            <a:off x="176672" y="5013728"/>
            <a:ext cx="359097" cy="492412"/>
            <a:chOff x="3620192" y="1679170"/>
            <a:chExt cx="947651" cy="1288474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17287A0B-EFDF-44D9-8546-0531B4039537}"/>
                </a:ext>
              </a:extLst>
            </p:cNvPr>
            <p:cNvSpPr/>
            <p:nvPr/>
          </p:nvSpPr>
          <p:spPr>
            <a:xfrm>
              <a:off x="4039985" y="2094807"/>
              <a:ext cx="108066" cy="872837"/>
            </a:xfrm>
            <a:prstGeom prst="rect">
              <a:avLst/>
            </a:prstGeom>
            <a:solidFill>
              <a:srgbClr val="9F83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不完整圆 15">
              <a:extLst>
                <a:ext uri="{FF2B5EF4-FFF2-40B4-BE49-F238E27FC236}">
                  <a16:creationId xmlns:a16="http://schemas.microsoft.com/office/drawing/2014/main" id="{CFEB0C5E-A80B-4D43-B11C-AF2461B1F06A}"/>
                </a:ext>
              </a:extLst>
            </p:cNvPr>
            <p:cNvSpPr/>
            <p:nvPr/>
          </p:nvSpPr>
          <p:spPr>
            <a:xfrm>
              <a:off x="3620192" y="1679170"/>
              <a:ext cx="947651" cy="947651"/>
            </a:xfrm>
            <a:prstGeom prst="pie">
              <a:avLst>
                <a:gd name="adj1" fmla="val 10734352"/>
                <a:gd name="adj2" fmla="val 5995"/>
              </a:avLst>
            </a:prstGeom>
            <a:solidFill>
              <a:srgbClr val="5E57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6C41A72-C5FF-4846-95E8-743B2EDD9969}"/>
              </a:ext>
            </a:extLst>
          </p:cNvPr>
          <p:cNvGrpSpPr/>
          <p:nvPr/>
        </p:nvGrpSpPr>
        <p:grpSpPr>
          <a:xfrm>
            <a:off x="595086" y="4936066"/>
            <a:ext cx="409764" cy="570074"/>
            <a:chOff x="4680063" y="1533697"/>
            <a:chExt cx="1238600" cy="1433947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16B3BAD-37CF-46AD-B13F-C28DF099FB17}"/>
                </a:ext>
              </a:extLst>
            </p:cNvPr>
            <p:cNvSpPr/>
            <p:nvPr/>
          </p:nvSpPr>
          <p:spPr>
            <a:xfrm>
              <a:off x="5245330" y="2094807"/>
              <a:ext cx="108066" cy="872837"/>
            </a:xfrm>
            <a:prstGeom prst="rect">
              <a:avLst/>
            </a:prstGeom>
            <a:solidFill>
              <a:srgbClr val="9F83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不完整圆 18">
              <a:extLst>
                <a:ext uri="{FF2B5EF4-FFF2-40B4-BE49-F238E27FC236}">
                  <a16:creationId xmlns:a16="http://schemas.microsoft.com/office/drawing/2014/main" id="{454F5AAB-F2F9-40AA-AD0A-5496FEC7CBAA}"/>
                </a:ext>
              </a:extLst>
            </p:cNvPr>
            <p:cNvSpPr/>
            <p:nvPr/>
          </p:nvSpPr>
          <p:spPr>
            <a:xfrm>
              <a:off x="4680063" y="1533697"/>
              <a:ext cx="1238600" cy="1238598"/>
            </a:xfrm>
            <a:prstGeom prst="pie">
              <a:avLst>
                <a:gd name="adj1" fmla="val 10734352"/>
                <a:gd name="adj2" fmla="val 5995"/>
              </a:avLst>
            </a:prstGeom>
            <a:solidFill>
              <a:srgbClr val="5E57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20" name="不完整圆 19">
              <a:extLst>
                <a:ext uri="{FF2B5EF4-FFF2-40B4-BE49-F238E27FC236}">
                  <a16:creationId xmlns:a16="http://schemas.microsoft.com/office/drawing/2014/main" id="{9E1D0F86-FB0F-4CCA-9DAB-2DC2F353097A}"/>
                </a:ext>
              </a:extLst>
            </p:cNvPr>
            <p:cNvSpPr/>
            <p:nvPr/>
          </p:nvSpPr>
          <p:spPr>
            <a:xfrm>
              <a:off x="4807873" y="1695796"/>
              <a:ext cx="1002723" cy="914400"/>
            </a:xfrm>
            <a:prstGeom prst="pie">
              <a:avLst>
                <a:gd name="adj1" fmla="val 10734352"/>
                <a:gd name="adj2" fmla="val 5995"/>
              </a:avLst>
            </a:prstGeom>
            <a:solidFill>
              <a:srgbClr val="4A48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613E601-A4C2-4751-BBEC-15D8C0919F17}"/>
              </a:ext>
            </a:extLst>
          </p:cNvPr>
          <p:cNvGrpSpPr/>
          <p:nvPr/>
        </p:nvGrpSpPr>
        <p:grpSpPr>
          <a:xfrm>
            <a:off x="1088571" y="4842433"/>
            <a:ext cx="359097" cy="492412"/>
            <a:chOff x="3620192" y="1679170"/>
            <a:chExt cx="947651" cy="1288474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EB8DFA2F-E56E-4152-829B-EB133914D896}"/>
                </a:ext>
              </a:extLst>
            </p:cNvPr>
            <p:cNvSpPr/>
            <p:nvPr/>
          </p:nvSpPr>
          <p:spPr>
            <a:xfrm>
              <a:off x="4039985" y="2094807"/>
              <a:ext cx="108066" cy="872837"/>
            </a:xfrm>
            <a:prstGeom prst="rect">
              <a:avLst/>
            </a:prstGeom>
            <a:solidFill>
              <a:srgbClr val="9F83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不完整圆 22">
              <a:extLst>
                <a:ext uri="{FF2B5EF4-FFF2-40B4-BE49-F238E27FC236}">
                  <a16:creationId xmlns:a16="http://schemas.microsoft.com/office/drawing/2014/main" id="{CCF7BD3E-50AB-4B3D-BD89-9F86C41D48E9}"/>
                </a:ext>
              </a:extLst>
            </p:cNvPr>
            <p:cNvSpPr/>
            <p:nvPr/>
          </p:nvSpPr>
          <p:spPr>
            <a:xfrm>
              <a:off x="3620192" y="1679170"/>
              <a:ext cx="947651" cy="947651"/>
            </a:xfrm>
            <a:prstGeom prst="pie">
              <a:avLst>
                <a:gd name="adj1" fmla="val 10734352"/>
                <a:gd name="adj2" fmla="val 5995"/>
              </a:avLst>
            </a:prstGeom>
            <a:solidFill>
              <a:srgbClr val="5E57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9E95F0D-E1AB-41B8-8432-AEBDA4DE80E6}"/>
              </a:ext>
            </a:extLst>
          </p:cNvPr>
          <p:cNvGrpSpPr/>
          <p:nvPr/>
        </p:nvGrpSpPr>
        <p:grpSpPr>
          <a:xfrm>
            <a:off x="7148149" y="4970349"/>
            <a:ext cx="359097" cy="492412"/>
            <a:chOff x="3620192" y="1679170"/>
            <a:chExt cx="947651" cy="1288474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4A23660-18C2-45A3-955F-DCC3D9E07562}"/>
                </a:ext>
              </a:extLst>
            </p:cNvPr>
            <p:cNvSpPr/>
            <p:nvPr/>
          </p:nvSpPr>
          <p:spPr>
            <a:xfrm>
              <a:off x="4039985" y="2094807"/>
              <a:ext cx="108066" cy="872837"/>
            </a:xfrm>
            <a:prstGeom prst="rect">
              <a:avLst/>
            </a:prstGeom>
            <a:solidFill>
              <a:srgbClr val="9F83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不完整圆 25">
              <a:extLst>
                <a:ext uri="{FF2B5EF4-FFF2-40B4-BE49-F238E27FC236}">
                  <a16:creationId xmlns:a16="http://schemas.microsoft.com/office/drawing/2014/main" id="{9F247006-CE19-4A01-A9F6-08541BA79909}"/>
                </a:ext>
              </a:extLst>
            </p:cNvPr>
            <p:cNvSpPr/>
            <p:nvPr/>
          </p:nvSpPr>
          <p:spPr>
            <a:xfrm>
              <a:off x="3620192" y="1679170"/>
              <a:ext cx="947651" cy="947651"/>
            </a:xfrm>
            <a:prstGeom prst="pie">
              <a:avLst>
                <a:gd name="adj1" fmla="val 10734352"/>
                <a:gd name="adj2" fmla="val 5995"/>
              </a:avLst>
            </a:prstGeom>
            <a:solidFill>
              <a:srgbClr val="5E57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2A07560-0593-4E28-99D3-79CF980441EC}"/>
              </a:ext>
            </a:extLst>
          </p:cNvPr>
          <p:cNvGrpSpPr/>
          <p:nvPr/>
        </p:nvGrpSpPr>
        <p:grpSpPr>
          <a:xfrm>
            <a:off x="7579257" y="4970349"/>
            <a:ext cx="409764" cy="570074"/>
            <a:chOff x="4680063" y="1533697"/>
            <a:chExt cx="1238600" cy="1433947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18B4AE8-0CD1-4A93-A963-9DF76D4C201B}"/>
                </a:ext>
              </a:extLst>
            </p:cNvPr>
            <p:cNvSpPr/>
            <p:nvPr/>
          </p:nvSpPr>
          <p:spPr>
            <a:xfrm>
              <a:off x="5245330" y="2094807"/>
              <a:ext cx="108066" cy="872837"/>
            </a:xfrm>
            <a:prstGeom prst="rect">
              <a:avLst/>
            </a:prstGeom>
            <a:solidFill>
              <a:srgbClr val="9F83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不完整圆 28">
              <a:extLst>
                <a:ext uri="{FF2B5EF4-FFF2-40B4-BE49-F238E27FC236}">
                  <a16:creationId xmlns:a16="http://schemas.microsoft.com/office/drawing/2014/main" id="{1CA676AE-BD88-4815-AB60-5C82B386C2E6}"/>
                </a:ext>
              </a:extLst>
            </p:cNvPr>
            <p:cNvSpPr/>
            <p:nvPr/>
          </p:nvSpPr>
          <p:spPr>
            <a:xfrm>
              <a:off x="4680063" y="1533697"/>
              <a:ext cx="1238600" cy="1238598"/>
            </a:xfrm>
            <a:prstGeom prst="pie">
              <a:avLst>
                <a:gd name="adj1" fmla="val 10734352"/>
                <a:gd name="adj2" fmla="val 5995"/>
              </a:avLst>
            </a:prstGeom>
            <a:solidFill>
              <a:srgbClr val="5E57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30" name="不完整圆 29">
              <a:extLst>
                <a:ext uri="{FF2B5EF4-FFF2-40B4-BE49-F238E27FC236}">
                  <a16:creationId xmlns:a16="http://schemas.microsoft.com/office/drawing/2014/main" id="{FE42759F-4633-4491-9C2E-671357AF4F68}"/>
                </a:ext>
              </a:extLst>
            </p:cNvPr>
            <p:cNvSpPr/>
            <p:nvPr/>
          </p:nvSpPr>
          <p:spPr>
            <a:xfrm>
              <a:off x="4807873" y="1695796"/>
              <a:ext cx="1002723" cy="914400"/>
            </a:xfrm>
            <a:prstGeom prst="pie">
              <a:avLst>
                <a:gd name="adj1" fmla="val 10734352"/>
                <a:gd name="adj2" fmla="val 5995"/>
              </a:avLst>
            </a:prstGeom>
            <a:solidFill>
              <a:srgbClr val="4A48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808D4FC-4C10-470F-8D05-6394914B1A1B}"/>
              </a:ext>
            </a:extLst>
          </p:cNvPr>
          <p:cNvGrpSpPr/>
          <p:nvPr/>
        </p:nvGrpSpPr>
        <p:grpSpPr>
          <a:xfrm>
            <a:off x="8006787" y="4883477"/>
            <a:ext cx="359097" cy="492412"/>
            <a:chOff x="3620192" y="1679170"/>
            <a:chExt cx="947651" cy="1288474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6045C421-F697-4924-ACF9-2E2AD0AF4A8E}"/>
                </a:ext>
              </a:extLst>
            </p:cNvPr>
            <p:cNvSpPr/>
            <p:nvPr/>
          </p:nvSpPr>
          <p:spPr>
            <a:xfrm>
              <a:off x="4039985" y="2094807"/>
              <a:ext cx="108066" cy="872837"/>
            </a:xfrm>
            <a:prstGeom prst="rect">
              <a:avLst/>
            </a:prstGeom>
            <a:solidFill>
              <a:srgbClr val="9F83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不完整圆 32">
              <a:extLst>
                <a:ext uri="{FF2B5EF4-FFF2-40B4-BE49-F238E27FC236}">
                  <a16:creationId xmlns:a16="http://schemas.microsoft.com/office/drawing/2014/main" id="{B73E7605-571C-4CC1-9EF4-3A2A04413613}"/>
                </a:ext>
              </a:extLst>
            </p:cNvPr>
            <p:cNvSpPr/>
            <p:nvPr/>
          </p:nvSpPr>
          <p:spPr>
            <a:xfrm>
              <a:off x="3620192" y="1679170"/>
              <a:ext cx="947651" cy="947651"/>
            </a:xfrm>
            <a:prstGeom prst="pie">
              <a:avLst>
                <a:gd name="adj1" fmla="val 10734352"/>
                <a:gd name="adj2" fmla="val 5995"/>
              </a:avLst>
            </a:prstGeom>
            <a:solidFill>
              <a:srgbClr val="5E57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F6BC8FB4-B94D-4C41-A170-2AFD5C1E5C0E}"/>
              </a:ext>
            </a:extLst>
          </p:cNvPr>
          <p:cNvSpPr txBox="1"/>
          <p:nvPr/>
        </p:nvSpPr>
        <p:spPr>
          <a:xfrm>
            <a:off x="2786896" y="1586058"/>
            <a:ext cx="35702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pc="6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远离毒品</a:t>
            </a:r>
            <a:endParaRPr lang="en-GB" sz="6000" b="1" spc="6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C499BFB-9B60-40AA-A02A-1188CB70B5E1}"/>
              </a:ext>
            </a:extLst>
          </p:cNvPr>
          <p:cNvSpPr txBox="1"/>
          <p:nvPr/>
        </p:nvSpPr>
        <p:spPr>
          <a:xfrm>
            <a:off x="2786896" y="2590835"/>
            <a:ext cx="35702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pc="6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珍爱生命</a:t>
            </a:r>
            <a:endParaRPr lang="en-GB" sz="6000" b="1" spc="6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">
            <a:extLst>
              <a:ext uri="{FF2B5EF4-FFF2-40B4-BE49-F238E27FC236}">
                <a16:creationId xmlns:a16="http://schemas.microsoft.com/office/drawing/2014/main" id="{F54D6DA5-883D-405E-B09E-2F3BAD990C8F}"/>
              </a:ext>
            </a:extLst>
          </p:cNvPr>
          <p:cNvSpPr txBox="1"/>
          <p:nvPr/>
        </p:nvSpPr>
        <p:spPr>
          <a:xfrm>
            <a:off x="4223186" y="3762553"/>
            <a:ext cx="6976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毒</a:t>
            </a:r>
            <a:endParaRPr lang="en-GB" altLang="zh-CN" sz="4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endParaRPr lang="en-GB" sz="4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4">
            <a:extLst>
              <a:ext uri="{FF2B5EF4-FFF2-40B4-BE49-F238E27FC236}">
                <a16:creationId xmlns:a16="http://schemas.microsoft.com/office/drawing/2014/main" id="{638FB64B-9642-4894-9F22-E0A39851C1B0}"/>
              </a:ext>
            </a:extLst>
          </p:cNvPr>
          <p:cNvSpPr txBox="1"/>
          <p:nvPr/>
        </p:nvSpPr>
        <p:spPr>
          <a:xfrm>
            <a:off x="4795983" y="442427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也在远离你</a:t>
            </a:r>
            <a:endParaRPr lang="en-GB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文本框 5">
            <a:extLst>
              <a:ext uri="{FF2B5EF4-FFF2-40B4-BE49-F238E27FC236}">
                <a16:creationId xmlns:a16="http://schemas.microsoft.com/office/drawing/2014/main" id="{FF03F846-81F9-45AC-8F37-EE0A38BCC068}"/>
              </a:ext>
            </a:extLst>
          </p:cNvPr>
          <p:cNvSpPr txBox="1"/>
          <p:nvPr/>
        </p:nvSpPr>
        <p:spPr>
          <a:xfrm>
            <a:off x="2754729" y="39067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当你远离</a:t>
            </a:r>
            <a:endParaRPr lang="en-GB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禁止符 5">
            <a:extLst>
              <a:ext uri="{FF2B5EF4-FFF2-40B4-BE49-F238E27FC236}">
                <a16:creationId xmlns:a16="http://schemas.microsoft.com/office/drawing/2014/main" id="{ED838BAE-D00F-4A01-A135-409ECC329B6B}"/>
              </a:ext>
            </a:extLst>
          </p:cNvPr>
          <p:cNvSpPr/>
          <p:nvPr/>
        </p:nvSpPr>
        <p:spPr>
          <a:xfrm>
            <a:off x="4242997" y="3759590"/>
            <a:ext cx="673199" cy="695775"/>
          </a:xfrm>
          <a:prstGeom prst="noSmoking">
            <a:avLst>
              <a:gd name="adj" fmla="val 4160"/>
            </a:avLst>
          </a:prstGeom>
          <a:solidFill>
            <a:srgbClr val="FF00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5929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300E0F"/>
            </a:gs>
            <a:gs pos="0">
              <a:schemeClr val="accent2">
                <a:lumMod val="5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439265BA-B601-4CBB-9854-1C64E6F961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177" y="1944888"/>
            <a:ext cx="955645" cy="29682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9AF1680-C9B7-4441-8AAA-EF990BDCC7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663" y="2385814"/>
            <a:ext cx="2453271" cy="243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99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300E0F"/>
            </a:gs>
            <a:gs pos="0">
              <a:schemeClr val="accent2">
                <a:lumMod val="5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439265BA-B601-4CBB-9854-1C64E6F961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177" y="1944888"/>
            <a:ext cx="955645" cy="29682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91626F9-F357-457C-9609-FB2BC10840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7263" y="2476610"/>
            <a:ext cx="2453272" cy="24365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5A6325A-41C8-4C28-84C7-57BEA2D2B6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857" y="3694861"/>
            <a:ext cx="703152" cy="21854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29DEB80-E6B2-462A-850E-0B5ADC96E9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857" y="4357931"/>
            <a:ext cx="703151" cy="133751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067D38-B1ED-42F8-A609-380068499F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449" y="4270301"/>
            <a:ext cx="974723" cy="13718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6206CA8-5863-497D-AEBA-5ECB7196CD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171" y="4158230"/>
            <a:ext cx="796642" cy="150976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7E94CAE-1195-41EB-8349-6AE8A0DB55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645" y="3857625"/>
            <a:ext cx="637364" cy="197964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4A31782-C151-4F14-AB53-2036AA1D8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077" y="4140271"/>
            <a:ext cx="525402" cy="16318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B8CD9FB-D18F-42C2-9C94-3F1A03D4B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791" y="4463272"/>
            <a:ext cx="396709" cy="123217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29D074E-3734-49D5-8F0E-F307B5B70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617" y="4270300"/>
            <a:ext cx="450000" cy="139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06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4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BEE17B4-FAB1-41C3-AED9-94ECBDEED9B0}"/>
              </a:ext>
            </a:extLst>
          </p:cNvPr>
          <p:cNvSpPr/>
          <p:nvPr/>
        </p:nvSpPr>
        <p:spPr>
          <a:xfrm>
            <a:off x="0" y="0"/>
            <a:ext cx="8461829" cy="7061200"/>
          </a:xfrm>
          <a:custGeom>
            <a:avLst/>
            <a:gdLst>
              <a:gd name="connsiteX0" fmla="*/ 0 w 8461829"/>
              <a:gd name="connsiteY0" fmla="*/ 0 h 6858000"/>
              <a:gd name="connsiteX1" fmla="*/ 8461829 w 8461829"/>
              <a:gd name="connsiteY1" fmla="*/ 0 h 6858000"/>
              <a:gd name="connsiteX2" fmla="*/ 8461829 w 8461829"/>
              <a:gd name="connsiteY2" fmla="*/ 6858000 h 6858000"/>
              <a:gd name="connsiteX3" fmla="*/ 0 w 8461829"/>
              <a:gd name="connsiteY3" fmla="*/ 6858000 h 6858000"/>
              <a:gd name="connsiteX4" fmla="*/ 0 w 8461829"/>
              <a:gd name="connsiteY4" fmla="*/ 0 h 6858000"/>
              <a:gd name="connsiteX0" fmla="*/ 0 w 8461829"/>
              <a:gd name="connsiteY0" fmla="*/ 0 h 7061200"/>
              <a:gd name="connsiteX1" fmla="*/ 8461829 w 8461829"/>
              <a:gd name="connsiteY1" fmla="*/ 0 h 7061200"/>
              <a:gd name="connsiteX2" fmla="*/ 6458858 w 8461829"/>
              <a:gd name="connsiteY2" fmla="*/ 7061200 h 7061200"/>
              <a:gd name="connsiteX3" fmla="*/ 0 w 8461829"/>
              <a:gd name="connsiteY3" fmla="*/ 6858000 h 7061200"/>
              <a:gd name="connsiteX4" fmla="*/ 0 w 8461829"/>
              <a:gd name="connsiteY4" fmla="*/ 0 h 706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1829" h="7061200">
                <a:moveTo>
                  <a:pt x="0" y="0"/>
                </a:moveTo>
                <a:lnTo>
                  <a:pt x="8461829" y="0"/>
                </a:lnTo>
                <a:lnTo>
                  <a:pt x="6458858" y="70612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C2ED560E-2E5B-445D-8973-BF107B2BCB1F}"/>
              </a:ext>
            </a:extLst>
          </p:cNvPr>
          <p:cNvGrpSpPr/>
          <p:nvPr/>
        </p:nvGrpSpPr>
        <p:grpSpPr>
          <a:xfrm>
            <a:off x="-1967291" y="-469901"/>
            <a:ext cx="10352314" cy="7531101"/>
            <a:chOff x="-1716314" y="-388257"/>
            <a:chExt cx="10087428" cy="7634514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40FD68AF-A3F2-41CB-8968-47D419DDAAF7}"/>
                </a:ext>
              </a:extLst>
            </p:cNvPr>
            <p:cNvCxnSpPr/>
            <p:nvPr/>
          </p:nvCxnSpPr>
          <p:spPr>
            <a:xfrm flipH="1">
              <a:off x="-1716314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0041F68D-8969-45E7-ACA6-1552E055210C}"/>
                </a:ext>
              </a:extLst>
            </p:cNvPr>
            <p:cNvCxnSpPr/>
            <p:nvPr/>
          </p:nvCxnSpPr>
          <p:spPr>
            <a:xfrm flipH="1">
              <a:off x="-1716314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9996E61-8E0F-4F29-889A-7DC05F6C7953}"/>
                </a:ext>
              </a:extLst>
            </p:cNvPr>
            <p:cNvCxnSpPr/>
            <p:nvPr/>
          </p:nvCxnSpPr>
          <p:spPr>
            <a:xfrm flipH="1">
              <a:off x="-1563914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0077E7A4-55FE-4000-941A-0FEDDEFF1075}"/>
                </a:ext>
              </a:extLst>
            </p:cNvPr>
            <p:cNvCxnSpPr/>
            <p:nvPr/>
          </p:nvCxnSpPr>
          <p:spPr>
            <a:xfrm flipH="1">
              <a:off x="-1411514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9D9CF3C-F939-4EDF-9E35-0FCD2A626084}"/>
                </a:ext>
              </a:extLst>
            </p:cNvPr>
            <p:cNvCxnSpPr/>
            <p:nvPr/>
          </p:nvCxnSpPr>
          <p:spPr>
            <a:xfrm flipH="1">
              <a:off x="-1259114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E857B11-16CB-44BE-9933-696B7782B762}"/>
                </a:ext>
              </a:extLst>
            </p:cNvPr>
            <p:cNvCxnSpPr/>
            <p:nvPr/>
          </p:nvCxnSpPr>
          <p:spPr>
            <a:xfrm flipH="1">
              <a:off x="-1106714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C2C7341D-B393-47AB-B115-C82F3701E4EA}"/>
                </a:ext>
              </a:extLst>
            </p:cNvPr>
            <p:cNvCxnSpPr/>
            <p:nvPr/>
          </p:nvCxnSpPr>
          <p:spPr>
            <a:xfrm flipH="1">
              <a:off x="-954314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6C1241B-3288-4644-9C4A-15F2D30D816F}"/>
                </a:ext>
              </a:extLst>
            </p:cNvPr>
            <p:cNvCxnSpPr/>
            <p:nvPr/>
          </p:nvCxnSpPr>
          <p:spPr>
            <a:xfrm flipH="1">
              <a:off x="-801914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3B7C2D1-444E-40CD-B88D-E699871D5205}"/>
                </a:ext>
              </a:extLst>
            </p:cNvPr>
            <p:cNvCxnSpPr/>
            <p:nvPr/>
          </p:nvCxnSpPr>
          <p:spPr>
            <a:xfrm flipH="1">
              <a:off x="-649514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2812000B-DB61-42AA-962B-6F90D494188A}"/>
                </a:ext>
              </a:extLst>
            </p:cNvPr>
            <p:cNvCxnSpPr/>
            <p:nvPr/>
          </p:nvCxnSpPr>
          <p:spPr>
            <a:xfrm flipH="1">
              <a:off x="-497114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1AC4C09F-E598-417A-953C-EEA47B3FD14E}"/>
                </a:ext>
              </a:extLst>
            </p:cNvPr>
            <p:cNvCxnSpPr/>
            <p:nvPr/>
          </p:nvCxnSpPr>
          <p:spPr>
            <a:xfrm flipH="1">
              <a:off x="-344714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36B5798-5BAC-48E7-9C83-8CCA11C5C9AB}"/>
                </a:ext>
              </a:extLst>
            </p:cNvPr>
            <p:cNvCxnSpPr/>
            <p:nvPr/>
          </p:nvCxnSpPr>
          <p:spPr>
            <a:xfrm flipH="1">
              <a:off x="-192314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515180C7-1302-452C-89A6-D0B93FBEF0A6}"/>
                </a:ext>
              </a:extLst>
            </p:cNvPr>
            <p:cNvCxnSpPr/>
            <p:nvPr/>
          </p:nvCxnSpPr>
          <p:spPr>
            <a:xfrm flipH="1">
              <a:off x="-39914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248E666-D7C2-4437-876B-7D3DC7AD4C04}"/>
                </a:ext>
              </a:extLst>
            </p:cNvPr>
            <p:cNvCxnSpPr/>
            <p:nvPr/>
          </p:nvCxnSpPr>
          <p:spPr>
            <a:xfrm flipH="1">
              <a:off x="1124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58066CF7-DAE5-417A-8C78-30D91A5BE33B}"/>
                </a:ext>
              </a:extLst>
            </p:cNvPr>
            <p:cNvCxnSpPr/>
            <p:nvPr/>
          </p:nvCxnSpPr>
          <p:spPr>
            <a:xfrm flipH="1">
              <a:off x="2648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A986645-D514-4509-916C-D83032C70871}"/>
                </a:ext>
              </a:extLst>
            </p:cNvPr>
            <p:cNvCxnSpPr/>
            <p:nvPr/>
          </p:nvCxnSpPr>
          <p:spPr>
            <a:xfrm flipH="1">
              <a:off x="4172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7F107E19-485F-41EB-AC4E-76B7F593CCA2}"/>
                </a:ext>
              </a:extLst>
            </p:cNvPr>
            <p:cNvCxnSpPr/>
            <p:nvPr/>
          </p:nvCxnSpPr>
          <p:spPr>
            <a:xfrm flipH="1">
              <a:off x="5696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2B6B92B8-23AA-4D49-8D7E-AAA30F5E8D00}"/>
                </a:ext>
              </a:extLst>
            </p:cNvPr>
            <p:cNvCxnSpPr/>
            <p:nvPr/>
          </p:nvCxnSpPr>
          <p:spPr>
            <a:xfrm flipH="1">
              <a:off x="7220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1276DE94-47DD-4AAE-AAD7-C7F49F2C3BFF}"/>
                </a:ext>
              </a:extLst>
            </p:cNvPr>
            <p:cNvCxnSpPr/>
            <p:nvPr/>
          </p:nvCxnSpPr>
          <p:spPr>
            <a:xfrm flipH="1">
              <a:off x="8744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F11B89F0-863E-4DC9-8EBD-81F3836357C4}"/>
                </a:ext>
              </a:extLst>
            </p:cNvPr>
            <p:cNvCxnSpPr/>
            <p:nvPr/>
          </p:nvCxnSpPr>
          <p:spPr>
            <a:xfrm flipH="1">
              <a:off x="10268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928EF477-5004-44A6-9F9A-D59D82481589}"/>
                </a:ext>
              </a:extLst>
            </p:cNvPr>
            <p:cNvCxnSpPr/>
            <p:nvPr/>
          </p:nvCxnSpPr>
          <p:spPr>
            <a:xfrm flipH="1">
              <a:off x="11792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C1D5A73E-7C58-491C-B329-6ECDBAC752EE}"/>
                </a:ext>
              </a:extLst>
            </p:cNvPr>
            <p:cNvCxnSpPr/>
            <p:nvPr/>
          </p:nvCxnSpPr>
          <p:spPr>
            <a:xfrm flipH="1">
              <a:off x="13316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E3EB61C7-EA48-40DA-9188-2257C6D3A52D}"/>
                </a:ext>
              </a:extLst>
            </p:cNvPr>
            <p:cNvCxnSpPr/>
            <p:nvPr/>
          </p:nvCxnSpPr>
          <p:spPr>
            <a:xfrm flipH="1">
              <a:off x="14840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C68154DC-9D41-4E42-B448-6E6E511D5A80}"/>
                </a:ext>
              </a:extLst>
            </p:cNvPr>
            <p:cNvCxnSpPr/>
            <p:nvPr/>
          </p:nvCxnSpPr>
          <p:spPr>
            <a:xfrm flipH="1">
              <a:off x="16364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9C7E2C6C-7EA7-48B7-BBE7-FA5AA17FE11E}"/>
                </a:ext>
              </a:extLst>
            </p:cNvPr>
            <p:cNvCxnSpPr/>
            <p:nvPr/>
          </p:nvCxnSpPr>
          <p:spPr>
            <a:xfrm flipH="1">
              <a:off x="17888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3929B77C-7FBA-4768-9319-271223874A86}"/>
                </a:ext>
              </a:extLst>
            </p:cNvPr>
            <p:cNvCxnSpPr/>
            <p:nvPr/>
          </p:nvCxnSpPr>
          <p:spPr>
            <a:xfrm flipH="1">
              <a:off x="19412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C1598494-5E76-4671-A47F-FF7DA1CB3396}"/>
                </a:ext>
              </a:extLst>
            </p:cNvPr>
            <p:cNvCxnSpPr/>
            <p:nvPr/>
          </p:nvCxnSpPr>
          <p:spPr>
            <a:xfrm flipH="1">
              <a:off x="20936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E2D80B6A-EF4A-4A5D-BE5E-005D839B3B87}"/>
                </a:ext>
              </a:extLst>
            </p:cNvPr>
            <p:cNvCxnSpPr/>
            <p:nvPr/>
          </p:nvCxnSpPr>
          <p:spPr>
            <a:xfrm flipH="1">
              <a:off x="22460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82031690-9C3B-49BD-BB53-C145CDD12F58}"/>
                </a:ext>
              </a:extLst>
            </p:cNvPr>
            <p:cNvCxnSpPr/>
            <p:nvPr/>
          </p:nvCxnSpPr>
          <p:spPr>
            <a:xfrm flipH="1">
              <a:off x="23984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3A607529-99C5-48E5-B583-13CDB0C1E0BB}"/>
                </a:ext>
              </a:extLst>
            </p:cNvPr>
            <p:cNvCxnSpPr/>
            <p:nvPr/>
          </p:nvCxnSpPr>
          <p:spPr>
            <a:xfrm flipH="1">
              <a:off x="25508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64A97CA8-ED13-4A7E-B96A-29A7D53984FE}"/>
                </a:ext>
              </a:extLst>
            </p:cNvPr>
            <p:cNvCxnSpPr/>
            <p:nvPr/>
          </p:nvCxnSpPr>
          <p:spPr>
            <a:xfrm flipH="1">
              <a:off x="27032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264A3D36-FD94-463E-AC4A-316E2A10158F}"/>
                </a:ext>
              </a:extLst>
            </p:cNvPr>
            <p:cNvCxnSpPr/>
            <p:nvPr/>
          </p:nvCxnSpPr>
          <p:spPr>
            <a:xfrm flipH="1">
              <a:off x="28556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1A8C3F86-B73F-40D0-BB9E-BA66640B4FDE}"/>
                </a:ext>
              </a:extLst>
            </p:cNvPr>
            <p:cNvCxnSpPr/>
            <p:nvPr/>
          </p:nvCxnSpPr>
          <p:spPr>
            <a:xfrm flipH="1">
              <a:off x="30080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25BE47CB-7376-4AA1-AB31-8C5B36944190}"/>
                </a:ext>
              </a:extLst>
            </p:cNvPr>
            <p:cNvCxnSpPr/>
            <p:nvPr/>
          </p:nvCxnSpPr>
          <p:spPr>
            <a:xfrm flipH="1">
              <a:off x="31604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E5212EDE-8A48-415B-8CD1-95423FF0A7F3}"/>
                </a:ext>
              </a:extLst>
            </p:cNvPr>
            <p:cNvCxnSpPr/>
            <p:nvPr/>
          </p:nvCxnSpPr>
          <p:spPr>
            <a:xfrm flipH="1">
              <a:off x="33128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7B4EE33D-A5FE-41AC-92A5-FCDC67106CB8}"/>
                </a:ext>
              </a:extLst>
            </p:cNvPr>
            <p:cNvCxnSpPr/>
            <p:nvPr/>
          </p:nvCxnSpPr>
          <p:spPr>
            <a:xfrm flipH="1">
              <a:off x="34652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37659BEB-C2DF-4F0D-A589-FF0520698306}"/>
                </a:ext>
              </a:extLst>
            </p:cNvPr>
            <p:cNvCxnSpPr/>
            <p:nvPr/>
          </p:nvCxnSpPr>
          <p:spPr>
            <a:xfrm flipH="1">
              <a:off x="36176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416B1C07-B9D9-4614-BB86-DB18890F377F}"/>
                </a:ext>
              </a:extLst>
            </p:cNvPr>
            <p:cNvCxnSpPr/>
            <p:nvPr/>
          </p:nvCxnSpPr>
          <p:spPr>
            <a:xfrm flipH="1">
              <a:off x="37700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89541576-9520-4257-ACB0-859D9D128421}"/>
                </a:ext>
              </a:extLst>
            </p:cNvPr>
            <p:cNvCxnSpPr/>
            <p:nvPr/>
          </p:nvCxnSpPr>
          <p:spPr>
            <a:xfrm flipH="1">
              <a:off x="39224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F1004F17-CF5B-4245-8085-3CD4639CDD6A}"/>
                </a:ext>
              </a:extLst>
            </p:cNvPr>
            <p:cNvCxnSpPr/>
            <p:nvPr/>
          </p:nvCxnSpPr>
          <p:spPr>
            <a:xfrm flipH="1">
              <a:off x="40748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5A46D264-B4AE-411E-82B3-7CB578CD1008}"/>
                </a:ext>
              </a:extLst>
            </p:cNvPr>
            <p:cNvCxnSpPr/>
            <p:nvPr/>
          </p:nvCxnSpPr>
          <p:spPr>
            <a:xfrm flipH="1">
              <a:off x="42272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07FA44BD-98C4-4440-B089-F864DD19BF3B}"/>
                </a:ext>
              </a:extLst>
            </p:cNvPr>
            <p:cNvCxnSpPr/>
            <p:nvPr/>
          </p:nvCxnSpPr>
          <p:spPr>
            <a:xfrm flipH="1">
              <a:off x="43796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01AD123-C73F-4509-B505-4DC789CD9C8D}"/>
                </a:ext>
              </a:extLst>
            </p:cNvPr>
            <p:cNvCxnSpPr/>
            <p:nvPr/>
          </p:nvCxnSpPr>
          <p:spPr>
            <a:xfrm flipH="1">
              <a:off x="45320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D959ADA9-AE71-4E90-8468-C113C638E3DD}"/>
                </a:ext>
              </a:extLst>
            </p:cNvPr>
            <p:cNvCxnSpPr/>
            <p:nvPr/>
          </p:nvCxnSpPr>
          <p:spPr>
            <a:xfrm flipH="1">
              <a:off x="46844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0D6A8A91-BB9B-44C3-8F0C-8F92A24DDDAF}"/>
                </a:ext>
              </a:extLst>
            </p:cNvPr>
            <p:cNvCxnSpPr/>
            <p:nvPr/>
          </p:nvCxnSpPr>
          <p:spPr>
            <a:xfrm flipH="1">
              <a:off x="48368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F6FEA424-1CC4-4041-8E5A-22115AA5D03A}"/>
                </a:ext>
              </a:extLst>
            </p:cNvPr>
            <p:cNvCxnSpPr/>
            <p:nvPr/>
          </p:nvCxnSpPr>
          <p:spPr>
            <a:xfrm flipH="1">
              <a:off x="49892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48AE90F2-35F5-4923-BD6E-606E0526EAD8}"/>
                </a:ext>
              </a:extLst>
            </p:cNvPr>
            <p:cNvCxnSpPr/>
            <p:nvPr/>
          </p:nvCxnSpPr>
          <p:spPr>
            <a:xfrm flipH="1">
              <a:off x="51416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8B74F77D-CAC6-4C98-B822-C6A6E6EB1671}"/>
                </a:ext>
              </a:extLst>
            </p:cNvPr>
            <p:cNvCxnSpPr/>
            <p:nvPr/>
          </p:nvCxnSpPr>
          <p:spPr>
            <a:xfrm flipH="1">
              <a:off x="52940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1FE33C41-F3F8-4921-B166-31248A238844}"/>
                </a:ext>
              </a:extLst>
            </p:cNvPr>
            <p:cNvCxnSpPr/>
            <p:nvPr/>
          </p:nvCxnSpPr>
          <p:spPr>
            <a:xfrm flipH="1">
              <a:off x="54464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FC597FFE-CD02-41C1-BD71-8B684FE8C335}"/>
                </a:ext>
              </a:extLst>
            </p:cNvPr>
            <p:cNvCxnSpPr/>
            <p:nvPr/>
          </p:nvCxnSpPr>
          <p:spPr>
            <a:xfrm flipH="1">
              <a:off x="55988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823771D-27F3-45FD-AF16-F4BAF42743CA}"/>
                </a:ext>
              </a:extLst>
            </p:cNvPr>
            <p:cNvCxnSpPr/>
            <p:nvPr/>
          </p:nvCxnSpPr>
          <p:spPr>
            <a:xfrm flipH="1">
              <a:off x="57512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47C73D18-0326-404D-AC86-78D23B1BE36A}"/>
                </a:ext>
              </a:extLst>
            </p:cNvPr>
            <p:cNvCxnSpPr/>
            <p:nvPr/>
          </p:nvCxnSpPr>
          <p:spPr>
            <a:xfrm flipH="1">
              <a:off x="59036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37F45AFF-B3E8-45D4-B592-F33431BA934D}"/>
                </a:ext>
              </a:extLst>
            </p:cNvPr>
            <p:cNvCxnSpPr/>
            <p:nvPr/>
          </p:nvCxnSpPr>
          <p:spPr>
            <a:xfrm flipH="1">
              <a:off x="60560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26DC1E47-21A2-460B-8D15-355079FCE47E}"/>
                </a:ext>
              </a:extLst>
            </p:cNvPr>
            <p:cNvCxnSpPr/>
            <p:nvPr/>
          </p:nvCxnSpPr>
          <p:spPr>
            <a:xfrm flipH="1">
              <a:off x="6208486" y="-388257"/>
              <a:ext cx="2162628" cy="763451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0" name="文本框 159">
            <a:extLst>
              <a:ext uri="{FF2B5EF4-FFF2-40B4-BE49-F238E27FC236}">
                <a16:creationId xmlns:a16="http://schemas.microsoft.com/office/drawing/2014/main" id="{B5C9951C-C5F3-4AFA-94A0-4586333CA9B9}"/>
              </a:ext>
            </a:extLst>
          </p:cNvPr>
          <p:cNvSpPr txBox="1"/>
          <p:nvPr/>
        </p:nvSpPr>
        <p:spPr>
          <a:xfrm>
            <a:off x="758977" y="2330271"/>
            <a:ext cx="51860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毒品</a:t>
            </a:r>
            <a:r>
              <a:rPr lang="zh-CN" altLang="en-US" sz="7200" b="1" spc="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有多坏</a:t>
            </a:r>
            <a:endParaRPr kumimoji="0" lang="en-GB" sz="72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1B42CB6-1724-4119-BB42-269F2F8FFABE}"/>
              </a:ext>
            </a:extLst>
          </p:cNvPr>
          <p:cNvSpPr txBox="1"/>
          <p:nvPr/>
        </p:nvSpPr>
        <p:spPr>
          <a:xfrm rot="1422541">
            <a:off x="6206588" y="1492071"/>
            <a:ext cx="127150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?</a:t>
            </a:r>
            <a:endParaRPr kumimoji="0" lang="en-GB" sz="166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63" name="图片 162">
            <a:extLst>
              <a:ext uri="{FF2B5EF4-FFF2-40B4-BE49-F238E27FC236}">
                <a16:creationId xmlns:a16="http://schemas.microsoft.com/office/drawing/2014/main" id="{6D98C828-4AE3-4044-A6E5-2D21AEA3E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466" y="4600567"/>
            <a:ext cx="1525266" cy="1818587"/>
          </a:xfrm>
          <a:prstGeom prst="rect">
            <a:avLst/>
          </a:prstGeom>
        </p:spPr>
      </p:pic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FC0D9F42-6ECA-4F89-86A5-CA2E15345A8E}"/>
              </a:ext>
            </a:extLst>
          </p:cNvPr>
          <p:cNvSpPr/>
          <p:nvPr/>
        </p:nvSpPr>
        <p:spPr>
          <a:xfrm rot="2253569">
            <a:off x="983381" y="3516051"/>
            <a:ext cx="349092" cy="18670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Isosceles Triangle 61">
            <a:extLst>
              <a:ext uri="{FF2B5EF4-FFF2-40B4-BE49-F238E27FC236}">
                <a16:creationId xmlns:a16="http://schemas.microsoft.com/office/drawing/2014/main" id="{62E6BF72-A548-4920-A9C7-7DA6EA61C251}"/>
              </a:ext>
            </a:extLst>
          </p:cNvPr>
          <p:cNvSpPr/>
          <p:nvPr/>
        </p:nvSpPr>
        <p:spPr>
          <a:xfrm rot="17183401">
            <a:off x="2331023" y="3730950"/>
            <a:ext cx="472250" cy="251787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Isosceles Triangle 62">
            <a:extLst>
              <a:ext uri="{FF2B5EF4-FFF2-40B4-BE49-F238E27FC236}">
                <a16:creationId xmlns:a16="http://schemas.microsoft.com/office/drawing/2014/main" id="{BFD39DA3-DAC2-4A9A-B8FC-77696283296F}"/>
              </a:ext>
            </a:extLst>
          </p:cNvPr>
          <p:cNvSpPr/>
          <p:nvPr/>
        </p:nvSpPr>
        <p:spPr>
          <a:xfrm rot="19200677">
            <a:off x="3887764" y="3620656"/>
            <a:ext cx="355152" cy="21599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Isosceles Triangle 63">
            <a:extLst>
              <a:ext uri="{FF2B5EF4-FFF2-40B4-BE49-F238E27FC236}">
                <a16:creationId xmlns:a16="http://schemas.microsoft.com/office/drawing/2014/main" id="{6E033CF5-7063-42A9-945F-812C7CDEBB1F}"/>
              </a:ext>
            </a:extLst>
          </p:cNvPr>
          <p:cNvSpPr/>
          <p:nvPr/>
        </p:nvSpPr>
        <p:spPr>
          <a:xfrm rot="19200677">
            <a:off x="3177771" y="1751790"/>
            <a:ext cx="297040" cy="17482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Isosceles Triangle 64">
            <a:extLst>
              <a:ext uri="{FF2B5EF4-FFF2-40B4-BE49-F238E27FC236}">
                <a16:creationId xmlns:a16="http://schemas.microsoft.com/office/drawing/2014/main" id="{6669B2F0-6C1C-41D7-8C34-791A224D923E}"/>
              </a:ext>
            </a:extLst>
          </p:cNvPr>
          <p:cNvSpPr/>
          <p:nvPr/>
        </p:nvSpPr>
        <p:spPr>
          <a:xfrm rot="3859669">
            <a:off x="2804600" y="1114799"/>
            <a:ext cx="142145" cy="100673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Isosceles Triangle 65">
            <a:extLst>
              <a:ext uri="{FF2B5EF4-FFF2-40B4-BE49-F238E27FC236}">
                <a16:creationId xmlns:a16="http://schemas.microsoft.com/office/drawing/2014/main" id="{DFA9A71C-41A6-4F55-B7CF-B09370163E4E}"/>
              </a:ext>
            </a:extLst>
          </p:cNvPr>
          <p:cNvSpPr/>
          <p:nvPr/>
        </p:nvSpPr>
        <p:spPr>
          <a:xfrm rot="4558359">
            <a:off x="1512178" y="2059123"/>
            <a:ext cx="297040" cy="174828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Isosceles Triangle 66">
            <a:extLst>
              <a:ext uri="{FF2B5EF4-FFF2-40B4-BE49-F238E27FC236}">
                <a16:creationId xmlns:a16="http://schemas.microsoft.com/office/drawing/2014/main" id="{1BA879C5-303D-474D-9AC4-BBCF0B193C15}"/>
              </a:ext>
            </a:extLst>
          </p:cNvPr>
          <p:cNvSpPr/>
          <p:nvPr/>
        </p:nvSpPr>
        <p:spPr>
          <a:xfrm rot="5772375">
            <a:off x="1165601" y="2178954"/>
            <a:ext cx="297040" cy="174828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Isosceles Triangle 67">
            <a:extLst>
              <a:ext uri="{FF2B5EF4-FFF2-40B4-BE49-F238E27FC236}">
                <a16:creationId xmlns:a16="http://schemas.microsoft.com/office/drawing/2014/main" id="{88E5656D-AF8B-4E66-86C8-57409308AA91}"/>
              </a:ext>
            </a:extLst>
          </p:cNvPr>
          <p:cNvSpPr/>
          <p:nvPr/>
        </p:nvSpPr>
        <p:spPr>
          <a:xfrm rot="8370250">
            <a:off x="2107492" y="1866750"/>
            <a:ext cx="297040" cy="227660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Isosceles Triangle 68">
            <a:extLst>
              <a:ext uri="{FF2B5EF4-FFF2-40B4-BE49-F238E27FC236}">
                <a16:creationId xmlns:a16="http://schemas.microsoft.com/office/drawing/2014/main" id="{8F1F885E-6930-4568-9B56-C2862C965013}"/>
              </a:ext>
            </a:extLst>
          </p:cNvPr>
          <p:cNvSpPr/>
          <p:nvPr/>
        </p:nvSpPr>
        <p:spPr>
          <a:xfrm rot="4558359">
            <a:off x="1674449" y="4031484"/>
            <a:ext cx="297040" cy="174828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Isosceles Triangle 69">
            <a:extLst>
              <a:ext uri="{FF2B5EF4-FFF2-40B4-BE49-F238E27FC236}">
                <a16:creationId xmlns:a16="http://schemas.microsoft.com/office/drawing/2014/main" id="{477E886F-082A-473C-AF0D-AC8F25589275}"/>
              </a:ext>
            </a:extLst>
          </p:cNvPr>
          <p:cNvSpPr/>
          <p:nvPr/>
        </p:nvSpPr>
        <p:spPr>
          <a:xfrm rot="4558359">
            <a:off x="3297229" y="3996776"/>
            <a:ext cx="297040" cy="15008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Isosceles Triangle 70">
            <a:extLst>
              <a:ext uri="{FF2B5EF4-FFF2-40B4-BE49-F238E27FC236}">
                <a16:creationId xmlns:a16="http://schemas.microsoft.com/office/drawing/2014/main" id="{3CC11DC3-089C-4352-806D-E6B07C1433AE}"/>
              </a:ext>
            </a:extLst>
          </p:cNvPr>
          <p:cNvSpPr/>
          <p:nvPr/>
        </p:nvSpPr>
        <p:spPr>
          <a:xfrm rot="10043536">
            <a:off x="2585280" y="2086815"/>
            <a:ext cx="316455" cy="115591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Isosceles Triangle 71">
            <a:extLst>
              <a:ext uri="{FF2B5EF4-FFF2-40B4-BE49-F238E27FC236}">
                <a16:creationId xmlns:a16="http://schemas.microsoft.com/office/drawing/2014/main" id="{3A25FE8A-523D-4FF4-96CE-1AA062780B8B}"/>
              </a:ext>
            </a:extLst>
          </p:cNvPr>
          <p:cNvSpPr/>
          <p:nvPr/>
        </p:nvSpPr>
        <p:spPr>
          <a:xfrm rot="2344273">
            <a:off x="4712200" y="2079413"/>
            <a:ext cx="355152" cy="21599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15C93ED-1FF2-437C-80D1-D5C50368EC98}"/>
              </a:ext>
            </a:extLst>
          </p:cNvPr>
          <p:cNvGrpSpPr/>
          <p:nvPr/>
        </p:nvGrpSpPr>
        <p:grpSpPr>
          <a:xfrm>
            <a:off x="790274" y="1669800"/>
            <a:ext cx="562457" cy="552410"/>
            <a:chOff x="790274" y="1669800"/>
            <a:chExt cx="562457" cy="552410"/>
          </a:xfrm>
        </p:grpSpPr>
        <p:sp>
          <p:nvSpPr>
            <p:cNvPr id="73" name="Isosceles Triangle 72">
              <a:extLst>
                <a:ext uri="{FF2B5EF4-FFF2-40B4-BE49-F238E27FC236}">
                  <a16:creationId xmlns:a16="http://schemas.microsoft.com/office/drawing/2014/main" id="{2E3DCD41-6E86-4618-A9CC-D7CE1B622A38}"/>
                </a:ext>
              </a:extLst>
            </p:cNvPr>
            <p:cNvSpPr/>
            <p:nvPr/>
          </p:nvSpPr>
          <p:spPr>
            <a:xfrm rot="7334337">
              <a:off x="819212" y="1688690"/>
              <a:ext cx="504582" cy="562457"/>
            </a:xfrm>
            <a:prstGeom prst="triangle">
              <a:avLst>
                <a:gd name="adj" fmla="val 72291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Isosceles Triangle 73">
              <a:extLst>
                <a:ext uri="{FF2B5EF4-FFF2-40B4-BE49-F238E27FC236}">
                  <a16:creationId xmlns:a16="http://schemas.microsoft.com/office/drawing/2014/main" id="{F4546CA7-1965-4814-9E96-DDE8D2C45F25}"/>
                </a:ext>
              </a:extLst>
            </p:cNvPr>
            <p:cNvSpPr/>
            <p:nvPr/>
          </p:nvSpPr>
          <p:spPr>
            <a:xfrm rot="7334337">
              <a:off x="801195" y="1699566"/>
              <a:ext cx="504582" cy="510724"/>
            </a:xfrm>
            <a:prstGeom prst="triangle">
              <a:avLst>
                <a:gd name="adj" fmla="val 6731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Isosceles Triangle 74">
              <a:extLst>
                <a:ext uri="{FF2B5EF4-FFF2-40B4-BE49-F238E27FC236}">
                  <a16:creationId xmlns:a16="http://schemas.microsoft.com/office/drawing/2014/main" id="{2A9E1064-A696-4AF8-AE00-40733A5EFAB7}"/>
                </a:ext>
              </a:extLst>
            </p:cNvPr>
            <p:cNvSpPr/>
            <p:nvPr/>
          </p:nvSpPr>
          <p:spPr>
            <a:xfrm rot="7334337">
              <a:off x="767997" y="1718216"/>
              <a:ext cx="504582" cy="407749"/>
            </a:xfrm>
            <a:prstGeom prst="triangle">
              <a:avLst>
                <a:gd name="adj" fmla="val 57179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6E64DE81-6B35-4782-A0D6-2AFBFDBEEE97}"/>
              </a:ext>
            </a:extLst>
          </p:cNvPr>
          <p:cNvGrpSpPr/>
          <p:nvPr/>
        </p:nvGrpSpPr>
        <p:grpSpPr>
          <a:xfrm rot="9826443">
            <a:off x="4793241" y="3530031"/>
            <a:ext cx="562457" cy="552410"/>
            <a:chOff x="790274" y="1669800"/>
            <a:chExt cx="562457" cy="552410"/>
          </a:xfrm>
        </p:grpSpPr>
        <p:sp>
          <p:nvSpPr>
            <p:cNvPr id="78" name="Isosceles Triangle 77">
              <a:extLst>
                <a:ext uri="{FF2B5EF4-FFF2-40B4-BE49-F238E27FC236}">
                  <a16:creationId xmlns:a16="http://schemas.microsoft.com/office/drawing/2014/main" id="{A8DFC740-24E3-4849-ACAB-016E43D848E3}"/>
                </a:ext>
              </a:extLst>
            </p:cNvPr>
            <p:cNvSpPr/>
            <p:nvPr/>
          </p:nvSpPr>
          <p:spPr>
            <a:xfrm rot="7334337">
              <a:off x="819212" y="1688690"/>
              <a:ext cx="504582" cy="562457"/>
            </a:xfrm>
            <a:prstGeom prst="triangle">
              <a:avLst>
                <a:gd name="adj" fmla="val 72291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Isosceles Triangle 78">
              <a:extLst>
                <a:ext uri="{FF2B5EF4-FFF2-40B4-BE49-F238E27FC236}">
                  <a16:creationId xmlns:a16="http://schemas.microsoft.com/office/drawing/2014/main" id="{63F5F80A-82C9-44A8-9912-B0ADB442FA86}"/>
                </a:ext>
              </a:extLst>
            </p:cNvPr>
            <p:cNvSpPr/>
            <p:nvPr/>
          </p:nvSpPr>
          <p:spPr>
            <a:xfrm rot="7334337">
              <a:off x="801195" y="1699566"/>
              <a:ext cx="504582" cy="510724"/>
            </a:xfrm>
            <a:prstGeom prst="triangle">
              <a:avLst>
                <a:gd name="adj" fmla="val 6731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Isosceles Triangle 79">
              <a:extLst>
                <a:ext uri="{FF2B5EF4-FFF2-40B4-BE49-F238E27FC236}">
                  <a16:creationId xmlns:a16="http://schemas.microsoft.com/office/drawing/2014/main" id="{8F727289-3527-4495-8241-1C58BB00B89D}"/>
                </a:ext>
              </a:extLst>
            </p:cNvPr>
            <p:cNvSpPr/>
            <p:nvPr/>
          </p:nvSpPr>
          <p:spPr>
            <a:xfrm rot="7334337">
              <a:off x="767997" y="1718216"/>
              <a:ext cx="504582" cy="407749"/>
            </a:xfrm>
            <a:prstGeom prst="triangle">
              <a:avLst>
                <a:gd name="adj" fmla="val 57179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1" name="Isosceles Triangle 80">
            <a:extLst>
              <a:ext uri="{FF2B5EF4-FFF2-40B4-BE49-F238E27FC236}">
                <a16:creationId xmlns:a16="http://schemas.microsoft.com/office/drawing/2014/main" id="{E3A37739-F04F-4521-944C-A20021F65EBF}"/>
              </a:ext>
            </a:extLst>
          </p:cNvPr>
          <p:cNvSpPr/>
          <p:nvPr/>
        </p:nvSpPr>
        <p:spPr>
          <a:xfrm rot="12451078">
            <a:off x="4113533" y="1978022"/>
            <a:ext cx="316455" cy="168834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C83DB3C-EB5C-4C85-81B7-FA6D9E76F5C0}"/>
              </a:ext>
            </a:extLst>
          </p:cNvPr>
          <p:cNvSpPr/>
          <p:nvPr/>
        </p:nvSpPr>
        <p:spPr>
          <a:xfrm rot="1880571">
            <a:off x="5350074" y="2134993"/>
            <a:ext cx="196708" cy="19527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245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/>
      <p:bldP spid="161" grpId="0"/>
      <p:bldP spid="3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81" grpId="0" animBg="1"/>
      <p:bldP spid="5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60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36372B2-9195-4C16-A8E2-1EDD69DFC394}"/>
              </a:ext>
            </a:extLst>
          </p:cNvPr>
          <p:cNvSpPr/>
          <p:nvPr/>
        </p:nvSpPr>
        <p:spPr>
          <a:xfrm>
            <a:off x="-1003300" y="-101600"/>
            <a:ext cx="10320396" cy="2642900"/>
          </a:xfrm>
          <a:custGeom>
            <a:avLst/>
            <a:gdLst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060700 w 10320396"/>
              <a:gd name="connsiteY10" fmla="*/ 2133600 h 2470503"/>
              <a:gd name="connsiteX11" fmla="*/ 2451100 w 10320396"/>
              <a:gd name="connsiteY11" fmla="*/ 1308100 h 2470503"/>
              <a:gd name="connsiteX12" fmla="*/ 901700 w 10320396"/>
              <a:gd name="connsiteY12" fmla="*/ 20828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451100 w 10320396"/>
              <a:gd name="connsiteY11" fmla="*/ 1308100 h 2470503"/>
              <a:gd name="connsiteX12" fmla="*/ 901700 w 10320396"/>
              <a:gd name="connsiteY12" fmla="*/ 20828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451100 w 10320396"/>
              <a:gd name="connsiteY11" fmla="*/ 1308100 h 2470503"/>
              <a:gd name="connsiteX12" fmla="*/ 901700 w 10320396"/>
              <a:gd name="connsiteY12" fmla="*/ 20828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400300 w 10320396"/>
              <a:gd name="connsiteY11" fmla="*/ 1181100 h 2470503"/>
              <a:gd name="connsiteX12" fmla="*/ 901700 w 10320396"/>
              <a:gd name="connsiteY12" fmla="*/ 20828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400300 w 10320396"/>
              <a:gd name="connsiteY11" fmla="*/ 1181100 h 2470503"/>
              <a:gd name="connsiteX12" fmla="*/ 901700 w 10320396"/>
              <a:gd name="connsiteY12" fmla="*/ 20828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324100 w 10320396"/>
              <a:gd name="connsiteY11" fmla="*/ 1651000 h 2470503"/>
              <a:gd name="connsiteX12" fmla="*/ 901700 w 10320396"/>
              <a:gd name="connsiteY12" fmla="*/ 20828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324100 w 10320396"/>
              <a:gd name="connsiteY11" fmla="*/ 1651000 h 2470503"/>
              <a:gd name="connsiteX12" fmla="*/ 774700 w 10320396"/>
              <a:gd name="connsiteY12" fmla="*/ 19939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324100 w 10320396"/>
              <a:gd name="connsiteY11" fmla="*/ 1651000 h 2470503"/>
              <a:gd name="connsiteX12" fmla="*/ 774700 w 10320396"/>
              <a:gd name="connsiteY12" fmla="*/ 19939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324100 w 10320396"/>
              <a:gd name="connsiteY11" fmla="*/ 1651000 h 2470503"/>
              <a:gd name="connsiteX12" fmla="*/ 774700 w 10320396"/>
              <a:gd name="connsiteY12" fmla="*/ 19939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324100 w 10320396"/>
              <a:gd name="connsiteY11" fmla="*/ 1752600 h 2470503"/>
              <a:gd name="connsiteX12" fmla="*/ 774700 w 10320396"/>
              <a:gd name="connsiteY12" fmla="*/ 19939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557083"/>
              <a:gd name="connsiteX1" fmla="*/ 10274300 w 10320396"/>
              <a:gd name="connsiteY1" fmla="*/ 38100 h 2557083"/>
              <a:gd name="connsiteX2" fmla="*/ 10274300 w 10320396"/>
              <a:gd name="connsiteY2" fmla="*/ 914400 h 2557083"/>
              <a:gd name="connsiteX3" fmla="*/ 9652000 w 10320396"/>
              <a:gd name="connsiteY3" fmla="*/ 800100 h 2557083"/>
              <a:gd name="connsiteX4" fmla="*/ 8915400 w 10320396"/>
              <a:gd name="connsiteY4" fmla="*/ 1358900 h 2557083"/>
              <a:gd name="connsiteX5" fmla="*/ 8394700 w 10320396"/>
              <a:gd name="connsiteY5" fmla="*/ 1231900 h 2557083"/>
              <a:gd name="connsiteX6" fmla="*/ 7429500 w 10320396"/>
              <a:gd name="connsiteY6" fmla="*/ 2209800 h 2557083"/>
              <a:gd name="connsiteX7" fmla="*/ 6096000 w 10320396"/>
              <a:gd name="connsiteY7" fmla="*/ 2463800 h 2557083"/>
              <a:gd name="connsiteX8" fmla="*/ 5334000 w 10320396"/>
              <a:gd name="connsiteY8" fmla="*/ 2019300 h 2557083"/>
              <a:gd name="connsiteX9" fmla="*/ 4356100 w 10320396"/>
              <a:gd name="connsiteY9" fmla="*/ 2413000 h 2557083"/>
              <a:gd name="connsiteX10" fmla="*/ 3009900 w 10320396"/>
              <a:gd name="connsiteY10" fmla="*/ 2514600 h 2557083"/>
              <a:gd name="connsiteX11" fmla="*/ 2324100 w 10320396"/>
              <a:gd name="connsiteY11" fmla="*/ 1752600 h 2557083"/>
              <a:gd name="connsiteX12" fmla="*/ 774700 w 10320396"/>
              <a:gd name="connsiteY12" fmla="*/ 1993900 h 2557083"/>
              <a:gd name="connsiteX13" fmla="*/ 0 w 10320396"/>
              <a:gd name="connsiteY13" fmla="*/ 1676400 h 2557083"/>
              <a:gd name="connsiteX14" fmla="*/ 939800 w 10320396"/>
              <a:gd name="connsiteY14" fmla="*/ 0 h 2557083"/>
              <a:gd name="connsiteX0" fmla="*/ 939800 w 10320396"/>
              <a:gd name="connsiteY0" fmla="*/ 0 h 2710475"/>
              <a:gd name="connsiteX1" fmla="*/ 10274300 w 10320396"/>
              <a:gd name="connsiteY1" fmla="*/ 38100 h 2710475"/>
              <a:gd name="connsiteX2" fmla="*/ 10274300 w 10320396"/>
              <a:gd name="connsiteY2" fmla="*/ 914400 h 2710475"/>
              <a:gd name="connsiteX3" fmla="*/ 9652000 w 10320396"/>
              <a:gd name="connsiteY3" fmla="*/ 800100 h 2710475"/>
              <a:gd name="connsiteX4" fmla="*/ 8915400 w 10320396"/>
              <a:gd name="connsiteY4" fmla="*/ 1358900 h 2710475"/>
              <a:gd name="connsiteX5" fmla="*/ 8394700 w 10320396"/>
              <a:gd name="connsiteY5" fmla="*/ 1231900 h 2710475"/>
              <a:gd name="connsiteX6" fmla="*/ 7429500 w 10320396"/>
              <a:gd name="connsiteY6" fmla="*/ 2209800 h 2710475"/>
              <a:gd name="connsiteX7" fmla="*/ 6096000 w 10320396"/>
              <a:gd name="connsiteY7" fmla="*/ 2463800 h 2710475"/>
              <a:gd name="connsiteX8" fmla="*/ 5334000 w 10320396"/>
              <a:gd name="connsiteY8" fmla="*/ 2019300 h 2710475"/>
              <a:gd name="connsiteX9" fmla="*/ 4305300 w 10320396"/>
              <a:gd name="connsiteY9" fmla="*/ 2679700 h 2710475"/>
              <a:gd name="connsiteX10" fmla="*/ 3009900 w 10320396"/>
              <a:gd name="connsiteY10" fmla="*/ 2514600 h 2710475"/>
              <a:gd name="connsiteX11" fmla="*/ 2324100 w 10320396"/>
              <a:gd name="connsiteY11" fmla="*/ 1752600 h 2710475"/>
              <a:gd name="connsiteX12" fmla="*/ 774700 w 10320396"/>
              <a:gd name="connsiteY12" fmla="*/ 1993900 h 2710475"/>
              <a:gd name="connsiteX13" fmla="*/ 0 w 10320396"/>
              <a:gd name="connsiteY13" fmla="*/ 1676400 h 2710475"/>
              <a:gd name="connsiteX14" fmla="*/ 939800 w 10320396"/>
              <a:gd name="connsiteY14" fmla="*/ 0 h 2710475"/>
              <a:gd name="connsiteX0" fmla="*/ 939800 w 10320396"/>
              <a:gd name="connsiteY0" fmla="*/ 0 h 2728680"/>
              <a:gd name="connsiteX1" fmla="*/ 10274300 w 10320396"/>
              <a:gd name="connsiteY1" fmla="*/ 38100 h 2728680"/>
              <a:gd name="connsiteX2" fmla="*/ 10274300 w 10320396"/>
              <a:gd name="connsiteY2" fmla="*/ 914400 h 2728680"/>
              <a:gd name="connsiteX3" fmla="*/ 9652000 w 10320396"/>
              <a:gd name="connsiteY3" fmla="*/ 800100 h 2728680"/>
              <a:gd name="connsiteX4" fmla="*/ 8915400 w 10320396"/>
              <a:gd name="connsiteY4" fmla="*/ 1358900 h 2728680"/>
              <a:gd name="connsiteX5" fmla="*/ 8394700 w 10320396"/>
              <a:gd name="connsiteY5" fmla="*/ 1231900 h 2728680"/>
              <a:gd name="connsiteX6" fmla="*/ 7429500 w 10320396"/>
              <a:gd name="connsiteY6" fmla="*/ 2209800 h 2728680"/>
              <a:gd name="connsiteX7" fmla="*/ 6096000 w 10320396"/>
              <a:gd name="connsiteY7" fmla="*/ 2463800 h 2728680"/>
              <a:gd name="connsiteX8" fmla="*/ 5219700 w 10320396"/>
              <a:gd name="connsiteY8" fmla="*/ 1765300 h 2728680"/>
              <a:gd name="connsiteX9" fmla="*/ 4305300 w 10320396"/>
              <a:gd name="connsiteY9" fmla="*/ 2679700 h 2728680"/>
              <a:gd name="connsiteX10" fmla="*/ 3009900 w 10320396"/>
              <a:gd name="connsiteY10" fmla="*/ 2514600 h 2728680"/>
              <a:gd name="connsiteX11" fmla="*/ 2324100 w 10320396"/>
              <a:gd name="connsiteY11" fmla="*/ 1752600 h 2728680"/>
              <a:gd name="connsiteX12" fmla="*/ 774700 w 10320396"/>
              <a:gd name="connsiteY12" fmla="*/ 1993900 h 2728680"/>
              <a:gd name="connsiteX13" fmla="*/ 0 w 10320396"/>
              <a:gd name="connsiteY13" fmla="*/ 1676400 h 2728680"/>
              <a:gd name="connsiteX14" fmla="*/ 939800 w 10320396"/>
              <a:gd name="connsiteY14" fmla="*/ 0 h 2728680"/>
              <a:gd name="connsiteX0" fmla="*/ 939800 w 10320396"/>
              <a:gd name="connsiteY0" fmla="*/ 0 h 2728680"/>
              <a:gd name="connsiteX1" fmla="*/ 10274300 w 10320396"/>
              <a:gd name="connsiteY1" fmla="*/ 38100 h 2728680"/>
              <a:gd name="connsiteX2" fmla="*/ 10274300 w 10320396"/>
              <a:gd name="connsiteY2" fmla="*/ 914400 h 2728680"/>
              <a:gd name="connsiteX3" fmla="*/ 9652000 w 10320396"/>
              <a:gd name="connsiteY3" fmla="*/ 800100 h 2728680"/>
              <a:gd name="connsiteX4" fmla="*/ 8915400 w 10320396"/>
              <a:gd name="connsiteY4" fmla="*/ 1358900 h 2728680"/>
              <a:gd name="connsiteX5" fmla="*/ 8394700 w 10320396"/>
              <a:gd name="connsiteY5" fmla="*/ 1231900 h 2728680"/>
              <a:gd name="connsiteX6" fmla="*/ 7429500 w 10320396"/>
              <a:gd name="connsiteY6" fmla="*/ 2209800 h 2728680"/>
              <a:gd name="connsiteX7" fmla="*/ 6096000 w 10320396"/>
              <a:gd name="connsiteY7" fmla="*/ 2463800 h 2728680"/>
              <a:gd name="connsiteX8" fmla="*/ 5219700 w 10320396"/>
              <a:gd name="connsiteY8" fmla="*/ 1765300 h 2728680"/>
              <a:gd name="connsiteX9" fmla="*/ 4305300 w 10320396"/>
              <a:gd name="connsiteY9" fmla="*/ 2679700 h 2728680"/>
              <a:gd name="connsiteX10" fmla="*/ 3009900 w 10320396"/>
              <a:gd name="connsiteY10" fmla="*/ 2514600 h 2728680"/>
              <a:gd name="connsiteX11" fmla="*/ 2324100 w 10320396"/>
              <a:gd name="connsiteY11" fmla="*/ 1752600 h 2728680"/>
              <a:gd name="connsiteX12" fmla="*/ 774700 w 10320396"/>
              <a:gd name="connsiteY12" fmla="*/ 1993900 h 2728680"/>
              <a:gd name="connsiteX13" fmla="*/ 0 w 10320396"/>
              <a:gd name="connsiteY13" fmla="*/ 1676400 h 2728680"/>
              <a:gd name="connsiteX14" fmla="*/ 939800 w 10320396"/>
              <a:gd name="connsiteY14" fmla="*/ 0 h 2728680"/>
              <a:gd name="connsiteX0" fmla="*/ 939800 w 10320396"/>
              <a:gd name="connsiteY0" fmla="*/ 0 h 2728680"/>
              <a:gd name="connsiteX1" fmla="*/ 10274300 w 10320396"/>
              <a:gd name="connsiteY1" fmla="*/ 38100 h 2728680"/>
              <a:gd name="connsiteX2" fmla="*/ 10274300 w 10320396"/>
              <a:gd name="connsiteY2" fmla="*/ 914400 h 2728680"/>
              <a:gd name="connsiteX3" fmla="*/ 9652000 w 10320396"/>
              <a:gd name="connsiteY3" fmla="*/ 800100 h 2728680"/>
              <a:gd name="connsiteX4" fmla="*/ 8915400 w 10320396"/>
              <a:gd name="connsiteY4" fmla="*/ 1358900 h 2728680"/>
              <a:gd name="connsiteX5" fmla="*/ 8394700 w 10320396"/>
              <a:gd name="connsiteY5" fmla="*/ 1231900 h 2728680"/>
              <a:gd name="connsiteX6" fmla="*/ 7429500 w 10320396"/>
              <a:gd name="connsiteY6" fmla="*/ 2209800 h 2728680"/>
              <a:gd name="connsiteX7" fmla="*/ 6096000 w 10320396"/>
              <a:gd name="connsiteY7" fmla="*/ 2463800 h 2728680"/>
              <a:gd name="connsiteX8" fmla="*/ 5219700 w 10320396"/>
              <a:gd name="connsiteY8" fmla="*/ 1765300 h 2728680"/>
              <a:gd name="connsiteX9" fmla="*/ 4305300 w 10320396"/>
              <a:gd name="connsiteY9" fmla="*/ 2679700 h 2728680"/>
              <a:gd name="connsiteX10" fmla="*/ 3009900 w 10320396"/>
              <a:gd name="connsiteY10" fmla="*/ 2514600 h 2728680"/>
              <a:gd name="connsiteX11" fmla="*/ 2324100 w 10320396"/>
              <a:gd name="connsiteY11" fmla="*/ 1752600 h 2728680"/>
              <a:gd name="connsiteX12" fmla="*/ 774700 w 10320396"/>
              <a:gd name="connsiteY12" fmla="*/ 1993900 h 2728680"/>
              <a:gd name="connsiteX13" fmla="*/ 0 w 10320396"/>
              <a:gd name="connsiteY13" fmla="*/ 1676400 h 2728680"/>
              <a:gd name="connsiteX14" fmla="*/ 939800 w 10320396"/>
              <a:gd name="connsiteY14" fmla="*/ 0 h 2728680"/>
              <a:gd name="connsiteX0" fmla="*/ 939800 w 10320396"/>
              <a:gd name="connsiteY0" fmla="*/ 0 h 2730833"/>
              <a:gd name="connsiteX1" fmla="*/ 10274300 w 10320396"/>
              <a:gd name="connsiteY1" fmla="*/ 38100 h 2730833"/>
              <a:gd name="connsiteX2" fmla="*/ 10274300 w 10320396"/>
              <a:gd name="connsiteY2" fmla="*/ 914400 h 2730833"/>
              <a:gd name="connsiteX3" fmla="*/ 9652000 w 10320396"/>
              <a:gd name="connsiteY3" fmla="*/ 800100 h 2730833"/>
              <a:gd name="connsiteX4" fmla="*/ 8915400 w 10320396"/>
              <a:gd name="connsiteY4" fmla="*/ 1358900 h 2730833"/>
              <a:gd name="connsiteX5" fmla="*/ 8394700 w 10320396"/>
              <a:gd name="connsiteY5" fmla="*/ 1231900 h 2730833"/>
              <a:gd name="connsiteX6" fmla="*/ 7429500 w 10320396"/>
              <a:gd name="connsiteY6" fmla="*/ 2209800 h 2730833"/>
              <a:gd name="connsiteX7" fmla="*/ 6096000 w 10320396"/>
              <a:gd name="connsiteY7" fmla="*/ 2463800 h 2730833"/>
              <a:gd name="connsiteX8" fmla="*/ 5219700 w 10320396"/>
              <a:gd name="connsiteY8" fmla="*/ 1765300 h 2730833"/>
              <a:gd name="connsiteX9" fmla="*/ 4305300 w 10320396"/>
              <a:gd name="connsiteY9" fmla="*/ 2679700 h 2730833"/>
              <a:gd name="connsiteX10" fmla="*/ 3009900 w 10320396"/>
              <a:gd name="connsiteY10" fmla="*/ 2514600 h 2730833"/>
              <a:gd name="connsiteX11" fmla="*/ 2451100 w 10320396"/>
              <a:gd name="connsiteY11" fmla="*/ 1676400 h 2730833"/>
              <a:gd name="connsiteX12" fmla="*/ 774700 w 10320396"/>
              <a:gd name="connsiteY12" fmla="*/ 1993900 h 2730833"/>
              <a:gd name="connsiteX13" fmla="*/ 0 w 10320396"/>
              <a:gd name="connsiteY13" fmla="*/ 1676400 h 2730833"/>
              <a:gd name="connsiteX14" fmla="*/ 939800 w 10320396"/>
              <a:gd name="connsiteY14" fmla="*/ 0 h 2730833"/>
              <a:gd name="connsiteX0" fmla="*/ 939800 w 10320396"/>
              <a:gd name="connsiteY0" fmla="*/ 0 h 2730833"/>
              <a:gd name="connsiteX1" fmla="*/ 10274300 w 10320396"/>
              <a:gd name="connsiteY1" fmla="*/ 38100 h 2730833"/>
              <a:gd name="connsiteX2" fmla="*/ 10274300 w 10320396"/>
              <a:gd name="connsiteY2" fmla="*/ 914400 h 2730833"/>
              <a:gd name="connsiteX3" fmla="*/ 9652000 w 10320396"/>
              <a:gd name="connsiteY3" fmla="*/ 800100 h 2730833"/>
              <a:gd name="connsiteX4" fmla="*/ 8915400 w 10320396"/>
              <a:gd name="connsiteY4" fmla="*/ 1358900 h 2730833"/>
              <a:gd name="connsiteX5" fmla="*/ 8394700 w 10320396"/>
              <a:gd name="connsiteY5" fmla="*/ 1231900 h 2730833"/>
              <a:gd name="connsiteX6" fmla="*/ 7429500 w 10320396"/>
              <a:gd name="connsiteY6" fmla="*/ 2209800 h 2730833"/>
              <a:gd name="connsiteX7" fmla="*/ 6096000 w 10320396"/>
              <a:gd name="connsiteY7" fmla="*/ 2463800 h 2730833"/>
              <a:gd name="connsiteX8" fmla="*/ 5219700 w 10320396"/>
              <a:gd name="connsiteY8" fmla="*/ 1765300 h 2730833"/>
              <a:gd name="connsiteX9" fmla="*/ 4305300 w 10320396"/>
              <a:gd name="connsiteY9" fmla="*/ 2679700 h 2730833"/>
              <a:gd name="connsiteX10" fmla="*/ 3009900 w 10320396"/>
              <a:gd name="connsiteY10" fmla="*/ 2514600 h 2730833"/>
              <a:gd name="connsiteX11" fmla="*/ 2451100 w 10320396"/>
              <a:gd name="connsiteY11" fmla="*/ 1676400 h 2730833"/>
              <a:gd name="connsiteX12" fmla="*/ 774700 w 10320396"/>
              <a:gd name="connsiteY12" fmla="*/ 1993900 h 2730833"/>
              <a:gd name="connsiteX13" fmla="*/ 0 w 10320396"/>
              <a:gd name="connsiteY13" fmla="*/ 1676400 h 2730833"/>
              <a:gd name="connsiteX14" fmla="*/ 939800 w 10320396"/>
              <a:gd name="connsiteY14" fmla="*/ 0 h 2730833"/>
              <a:gd name="connsiteX0" fmla="*/ 939800 w 10320396"/>
              <a:gd name="connsiteY0" fmla="*/ 0 h 2726985"/>
              <a:gd name="connsiteX1" fmla="*/ 10274300 w 10320396"/>
              <a:gd name="connsiteY1" fmla="*/ 38100 h 2726985"/>
              <a:gd name="connsiteX2" fmla="*/ 10274300 w 10320396"/>
              <a:gd name="connsiteY2" fmla="*/ 914400 h 2726985"/>
              <a:gd name="connsiteX3" fmla="*/ 9652000 w 10320396"/>
              <a:gd name="connsiteY3" fmla="*/ 800100 h 2726985"/>
              <a:gd name="connsiteX4" fmla="*/ 8915400 w 10320396"/>
              <a:gd name="connsiteY4" fmla="*/ 1358900 h 2726985"/>
              <a:gd name="connsiteX5" fmla="*/ 8394700 w 10320396"/>
              <a:gd name="connsiteY5" fmla="*/ 1231900 h 2726985"/>
              <a:gd name="connsiteX6" fmla="*/ 7429500 w 10320396"/>
              <a:gd name="connsiteY6" fmla="*/ 2209800 h 2726985"/>
              <a:gd name="connsiteX7" fmla="*/ 6096000 w 10320396"/>
              <a:gd name="connsiteY7" fmla="*/ 2463800 h 2726985"/>
              <a:gd name="connsiteX8" fmla="*/ 5219700 w 10320396"/>
              <a:gd name="connsiteY8" fmla="*/ 1765300 h 2726985"/>
              <a:gd name="connsiteX9" fmla="*/ 4305300 w 10320396"/>
              <a:gd name="connsiteY9" fmla="*/ 2679700 h 2726985"/>
              <a:gd name="connsiteX10" fmla="*/ 3009900 w 10320396"/>
              <a:gd name="connsiteY10" fmla="*/ 2514600 h 2726985"/>
              <a:gd name="connsiteX11" fmla="*/ 2349500 w 10320396"/>
              <a:gd name="connsiteY11" fmla="*/ 1816100 h 2726985"/>
              <a:gd name="connsiteX12" fmla="*/ 774700 w 10320396"/>
              <a:gd name="connsiteY12" fmla="*/ 1993900 h 2726985"/>
              <a:gd name="connsiteX13" fmla="*/ 0 w 10320396"/>
              <a:gd name="connsiteY13" fmla="*/ 1676400 h 2726985"/>
              <a:gd name="connsiteX14" fmla="*/ 939800 w 10320396"/>
              <a:gd name="connsiteY14" fmla="*/ 0 h 2726985"/>
              <a:gd name="connsiteX0" fmla="*/ 939800 w 10320396"/>
              <a:gd name="connsiteY0" fmla="*/ 0 h 2702820"/>
              <a:gd name="connsiteX1" fmla="*/ 10274300 w 10320396"/>
              <a:gd name="connsiteY1" fmla="*/ 38100 h 2702820"/>
              <a:gd name="connsiteX2" fmla="*/ 10274300 w 10320396"/>
              <a:gd name="connsiteY2" fmla="*/ 914400 h 2702820"/>
              <a:gd name="connsiteX3" fmla="*/ 9652000 w 10320396"/>
              <a:gd name="connsiteY3" fmla="*/ 800100 h 2702820"/>
              <a:gd name="connsiteX4" fmla="*/ 8915400 w 10320396"/>
              <a:gd name="connsiteY4" fmla="*/ 1358900 h 2702820"/>
              <a:gd name="connsiteX5" fmla="*/ 8394700 w 10320396"/>
              <a:gd name="connsiteY5" fmla="*/ 1231900 h 2702820"/>
              <a:gd name="connsiteX6" fmla="*/ 7429500 w 10320396"/>
              <a:gd name="connsiteY6" fmla="*/ 2209800 h 2702820"/>
              <a:gd name="connsiteX7" fmla="*/ 6096000 w 10320396"/>
              <a:gd name="connsiteY7" fmla="*/ 2463800 h 2702820"/>
              <a:gd name="connsiteX8" fmla="*/ 5181600 w 10320396"/>
              <a:gd name="connsiteY8" fmla="*/ 2108200 h 2702820"/>
              <a:gd name="connsiteX9" fmla="*/ 4305300 w 10320396"/>
              <a:gd name="connsiteY9" fmla="*/ 2679700 h 2702820"/>
              <a:gd name="connsiteX10" fmla="*/ 3009900 w 10320396"/>
              <a:gd name="connsiteY10" fmla="*/ 2514600 h 2702820"/>
              <a:gd name="connsiteX11" fmla="*/ 2349500 w 10320396"/>
              <a:gd name="connsiteY11" fmla="*/ 1816100 h 2702820"/>
              <a:gd name="connsiteX12" fmla="*/ 774700 w 10320396"/>
              <a:gd name="connsiteY12" fmla="*/ 1993900 h 2702820"/>
              <a:gd name="connsiteX13" fmla="*/ 0 w 10320396"/>
              <a:gd name="connsiteY13" fmla="*/ 1676400 h 2702820"/>
              <a:gd name="connsiteX14" fmla="*/ 939800 w 10320396"/>
              <a:gd name="connsiteY14" fmla="*/ 0 h 2702820"/>
              <a:gd name="connsiteX0" fmla="*/ 939800 w 10320396"/>
              <a:gd name="connsiteY0" fmla="*/ 0 h 3005697"/>
              <a:gd name="connsiteX1" fmla="*/ 10274300 w 10320396"/>
              <a:gd name="connsiteY1" fmla="*/ 38100 h 3005697"/>
              <a:gd name="connsiteX2" fmla="*/ 10274300 w 10320396"/>
              <a:gd name="connsiteY2" fmla="*/ 914400 h 3005697"/>
              <a:gd name="connsiteX3" fmla="*/ 9652000 w 10320396"/>
              <a:gd name="connsiteY3" fmla="*/ 800100 h 3005697"/>
              <a:gd name="connsiteX4" fmla="*/ 8915400 w 10320396"/>
              <a:gd name="connsiteY4" fmla="*/ 1358900 h 3005697"/>
              <a:gd name="connsiteX5" fmla="*/ 8394700 w 10320396"/>
              <a:gd name="connsiteY5" fmla="*/ 1231900 h 3005697"/>
              <a:gd name="connsiteX6" fmla="*/ 7429500 w 10320396"/>
              <a:gd name="connsiteY6" fmla="*/ 2209800 h 3005697"/>
              <a:gd name="connsiteX7" fmla="*/ 6096000 w 10320396"/>
              <a:gd name="connsiteY7" fmla="*/ 2463800 h 3005697"/>
              <a:gd name="connsiteX8" fmla="*/ 5181600 w 10320396"/>
              <a:gd name="connsiteY8" fmla="*/ 2108200 h 3005697"/>
              <a:gd name="connsiteX9" fmla="*/ 4254500 w 10320396"/>
              <a:gd name="connsiteY9" fmla="*/ 2997200 h 3005697"/>
              <a:gd name="connsiteX10" fmla="*/ 3009900 w 10320396"/>
              <a:gd name="connsiteY10" fmla="*/ 2514600 h 3005697"/>
              <a:gd name="connsiteX11" fmla="*/ 2349500 w 10320396"/>
              <a:gd name="connsiteY11" fmla="*/ 1816100 h 3005697"/>
              <a:gd name="connsiteX12" fmla="*/ 774700 w 10320396"/>
              <a:gd name="connsiteY12" fmla="*/ 1993900 h 3005697"/>
              <a:gd name="connsiteX13" fmla="*/ 0 w 10320396"/>
              <a:gd name="connsiteY13" fmla="*/ 1676400 h 3005697"/>
              <a:gd name="connsiteX14" fmla="*/ 939800 w 10320396"/>
              <a:gd name="connsiteY14" fmla="*/ 0 h 3005697"/>
              <a:gd name="connsiteX0" fmla="*/ 939800 w 10320396"/>
              <a:gd name="connsiteY0" fmla="*/ 0 h 2630514"/>
              <a:gd name="connsiteX1" fmla="*/ 10274300 w 10320396"/>
              <a:gd name="connsiteY1" fmla="*/ 38100 h 2630514"/>
              <a:gd name="connsiteX2" fmla="*/ 10274300 w 10320396"/>
              <a:gd name="connsiteY2" fmla="*/ 914400 h 2630514"/>
              <a:gd name="connsiteX3" fmla="*/ 9652000 w 10320396"/>
              <a:gd name="connsiteY3" fmla="*/ 800100 h 2630514"/>
              <a:gd name="connsiteX4" fmla="*/ 8915400 w 10320396"/>
              <a:gd name="connsiteY4" fmla="*/ 1358900 h 2630514"/>
              <a:gd name="connsiteX5" fmla="*/ 8394700 w 10320396"/>
              <a:gd name="connsiteY5" fmla="*/ 1231900 h 2630514"/>
              <a:gd name="connsiteX6" fmla="*/ 7429500 w 10320396"/>
              <a:gd name="connsiteY6" fmla="*/ 2209800 h 2630514"/>
              <a:gd name="connsiteX7" fmla="*/ 6096000 w 10320396"/>
              <a:gd name="connsiteY7" fmla="*/ 2463800 h 2630514"/>
              <a:gd name="connsiteX8" fmla="*/ 5181600 w 10320396"/>
              <a:gd name="connsiteY8" fmla="*/ 2108200 h 2630514"/>
              <a:gd name="connsiteX9" fmla="*/ 4254500 w 10320396"/>
              <a:gd name="connsiteY9" fmla="*/ 2590800 h 2630514"/>
              <a:gd name="connsiteX10" fmla="*/ 3009900 w 10320396"/>
              <a:gd name="connsiteY10" fmla="*/ 2514600 h 2630514"/>
              <a:gd name="connsiteX11" fmla="*/ 2349500 w 10320396"/>
              <a:gd name="connsiteY11" fmla="*/ 1816100 h 2630514"/>
              <a:gd name="connsiteX12" fmla="*/ 774700 w 10320396"/>
              <a:gd name="connsiteY12" fmla="*/ 1993900 h 2630514"/>
              <a:gd name="connsiteX13" fmla="*/ 0 w 10320396"/>
              <a:gd name="connsiteY13" fmla="*/ 1676400 h 2630514"/>
              <a:gd name="connsiteX14" fmla="*/ 939800 w 10320396"/>
              <a:gd name="connsiteY14" fmla="*/ 0 h 2630514"/>
              <a:gd name="connsiteX0" fmla="*/ 939800 w 10320396"/>
              <a:gd name="connsiteY0" fmla="*/ 0 h 2621618"/>
              <a:gd name="connsiteX1" fmla="*/ 10274300 w 10320396"/>
              <a:gd name="connsiteY1" fmla="*/ 38100 h 2621618"/>
              <a:gd name="connsiteX2" fmla="*/ 10274300 w 10320396"/>
              <a:gd name="connsiteY2" fmla="*/ 914400 h 2621618"/>
              <a:gd name="connsiteX3" fmla="*/ 9652000 w 10320396"/>
              <a:gd name="connsiteY3" fmla="*/ 800100 h 2621618"/>
              <a:gd name="connsiteX4" fmla="*/ 8915400 w 10320396"/>
              <a:gd name="connsiteY4" fmla="*/ 1358900 h 2621618"/>
              <a:gd name="connsiteX5" fmla="*/ 8394700 w 10320396"/>
              <a:gd name="connsiteY5" fmla="*/ 1231900 h 2621618"/>
              <a:gd name="connsiteX6" fmla="*/ 7429500 w 10320396"/>
              <a:gd name="connsiteY6" fmla="*/ 2209800 h 2621618"/>
              <a:gd name="connsiteX7" fmla="*/ 6096000 w 10320396"/>
              <a:gd name="connsiteY7" fmla="*/ 2463800 h 2621618"/>
              <a:gd name="connsiteX8" fmla="*/ 5181600 w 10320396"/>
              <a:gd name="connsiteY8" fmla="*/ 2108200 h 2621618"/>
              <a:gd name="connsiteX9" fmla="*/ 4267200 w 10320396"/>
              <a:gd name="connsiteY9" fmla="*/ 2578100 h 2621618"/>
              <a:gd name="connsiteX10" fmla="*/ 3009900 w 10320396"/>
              <a:gd name="connsiteY10" fmla="*/ 2514600 h 2621618"/>
              <a:gd name="connsiteX11" fmla="*/ 2349500 w 10320396"/>
              <a:gd name="connsiteY11" fmla="*/ 1816100 h 2621618"/>
              <a:gd name="connsiteX12" fmla="*/ 774700 w 10320396"/>
              <a:gd name="connsiteY12" fmla="*/ 1993900 h 2621618"/>
              <a:gd name="connsiteX13" fmla="*/ 0 w 10320396"/>
              <a:gd name="connsiteY13" fmla="*/ 1676400 h 2621618"/>
              <a:gd name="connsiteX14" fmla="*/ 939800 w 10320396"/>
              <a:gd name="connsiteY14" fmla="*/ 0 h 2621618"/>
              <a:gd name="connsiteX0" fmla="*/ 939800 w 10320396"/>
              <a:gd name="connsiteY0" fmla="*/ 0 h 2616212"/>
              <a:gd name="connsiteX1" fmla="*/ 10274300 w 10320396"/>
              <a:gd name="connsiteY1" fmla="*/ 38100 h 2616212"/>
              <a:gd name="connsiteX2" fmla="*/ 10274300 w 10320396"/>
              <a:gd name="connsiteY2" fmla="*/ 914400 h 2616212"/>
              <a:gd name="connsiteX3" fmla="*/ 9652000 w 10320396"/>
              <a:gd name="connsiteY3" fmla="*/ 800100 h 2616212"/>
              <a:gd name="connsiteX4" fmla="*/ 8915400 w 10320396"/>
              <a:gd name="connsiteY4" fmla="*/ 1358900 h 2616212"/>
              <a:gd name="connsiteX5" fmla="*/ 8394700 w 10320396"/>
              <a:gd name="connsiteY5" fmla="*/ 1231900 h 2616212"/>
              <a:gd name="connsiteX6" fmla="*/ 7429500 w 10320396"/>
              <a:gd name="connsiteY6" fmla="*/ 2209800 h 2616212"/>
              <a:gd name="connsiteX7" fmla="*/ 6096000 w 10320396"/>
              <a:gd name="connsiteY7" fmla="*/ 2463800 h 2616212"/>
              <a:gd name="connsiteX8" fmla="*/ 5181600 w 10320396"/>
              <a:gd name="connsiteY8" fmla="*/ 2108200 h 2616212"/>
              <a:gd name="connsiteX9" fmla="*/ 4267200 w 10320396"/>
              <a:gd name="connsiteY9" fmla="*/ 2578100 h 2616212"/>
              <a:gd name="connsiteX10" fmla="*/ 3009900 w 10320396"/>
              <a:gd name="connsiteY10" fmla="*/ 2514600 h 2616212"/>
              <a:gd name="connsiteX11" fmla="*/ 2349500 w 10320396"/>
              <a:gd name="connsiteY11" fmla="*/ 1816100 h 2616212"/>
              <a:gd name="connsiteX12" fmla="*/ 774700 w 10320396"/>
              <a:gd name="connsiteY12" fmla="*/ 1993900 h 2616212"/>
              <a:gd name="connsiteX13" fmla="*/ 0 w 10320396"/>
              <a:gd name="connsiteY13" fmla="*/ 1676400 h 2616212"/>
              <a:gd name="connsiteX14" fmla="*/ 939800 w 10320396"/>
              <a:gd name="connsiteY14" fmla="*/ 0 h 2616212"/>
              <a:gd name="connsiteX0" fmla="*/ 939800 w 10320396"/>
              <a:gd name="connsiteY0" fmla="*/ 0 h 2605631"/>
              <a:gd name="connsiteX1" fmla="*/ 10274300 w 10320396"/>
              <a:gd name="connsiteY1" fmla="*/ 38100 h 2605631"/>
              <a:gd name="connsiteX2" fmla="*/ 10274300 w 10320396"/>
              <a:gd name="connsiteY2" fmla="*/ 914400 h 2605631"/>
              <a:gd name="connsiteX3" fmla="*/ 9652000 w 10320396"/>
              <a:gd name="connsiteY3" fmla="*/ 800100 h 2605631"/>
              <a:gd name="connsiteX4" fmla="*/ 8915400 w 10320396"/>
              <a:gd name="connsiteY4" fmla="*/ 1358900 h 2605631"/>
              <a:gd name="connsiteX5" fmla="*/ 8394700 w 10320396"/>
              <a:gd name="connsiteY5" fmla="*/ 1231900 h 2605631"/>
              <a:gd name="connsiteX6" fmla="*/ 7429500 w 10320396"/>
              <a:gd name="connsiteY6" fmla="*/ 2209800 h 2605631"/>
              <a:gd name="connsiteX7" fmla="*/ 6096000 w 10320396"/>
              <a:gd name="connsiteY7" fmla="*/ 2463800 h 2605631"/>
              <a:gd name="connsiteX8" fmla="*/ 5181600 w 10320396"/>
              <a:gd name="connsiteY8" fmla="*/ 2108200 h 2605631"/>
              <a:gd name="connsiteX9" fmla="*/ 4267200 w 10320396"/>
              <a:gd name="connsiteY9" fmla="*/ 2578100 h 2605631"/>
              <a:gd name="connsiteX10" fmla="*/ 3009900 w 10320396"/>
              <a:gd name="connsiteY10" fmla="*/ 2514600 h 2605631"/>
              <a:gd name="connsiteX11" fmla="*/ 2349500 w 10320396"/>
              <a:gd name="connsiteY11" fmla="*/ 1816100 h 2605631"/>
              <a:gd name="connsiteX12" fmla="*/ 774700 w 10320396"/>
              <a:gd name="connsiteY12" fmla="*/ 1993900 h 2605631"/>
              <a:gd name="connsiteX13" fmla="*/ 0 w 10320396"/>
              <a:gd name="connsiteY13" fmla="*/ 1676400 h 2605631"/>
              <a:gd name="connsiteX14" fmla="*/ 939800 w 10320396"/>
              <a:gd name="connsiteY14" fmla="*/ 0 h 2605631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8915400 w 10320396"/>
              <a:gd name="connsiteY4" fmla="*/ 1358900 h 2642900"/>
              <a:gd name="connsiteX5" fmla="*/ 8394700 w 10320396"/>
              <a:gd name="connsiteY5" fmla="*/ 1231900 h 2642900"/>
              <a:gd name="connsiteX6" fmla="*/ 7429500 w 10320396"/>
              <a:gd name="connsiteY6" fmla="*/ 2209800 h 2642900"/>
              <a:gd name="connsiteX7" fmla="*/ 6096000 w 10320396"/>
              <a:gd name="connsiteY7" fmla="*/ 2463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8915400 w 10320396"/>
              <a:gd name="connsiteY4" fmla="*/ 1358900 h 2642900"/>
              <a:gd name="connsiteX5" fmla="*/ 8394700 w 10320396"/>
              <a:gd name="connsiteY5" fmla="*/ 1231900 h 2642900"/>
              <a:gd name="connsiteX6" fmla="*/ 7429500 w 10320396"/>
              <a:gd name="connsiteY6" fmla="*/ 22098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8915400 w 10320396"/>
              <a:gd name="connsiteY4" fmla="*/ 1358900 h 2642900"/>
              <a:gd name="connsiteX5" fmla="*/ 8394700 w 10320396"/>
              <a:gd name="connsiteY5" fmla="*/ 1231900 h 2642900"/>
              <a:gd name="connsiteX6" fmla="*/ 7429500 w 10320396"/>
              <a:gd name="connsiteY6" fmla="*/ 22098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8915400 w 10320396"/>
              <a:gd name="connsiteY4" fmla="*/ 1358900 h 2642900"/>
              <a:gd name="connsiteX5" fmla="*/ 8394700 w 10320396"/>
              <a:gd name="connsiteY5" fmla="*/ 12319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8915400 w 10320396"/>
              <a:gd name="connsiteY4" fmla="*/ 1358900 h 2642900"/>
              <a:gd name="connsiteX5" fmla="*/ 8305800 w 10320396"/>
              <a:gd name="connsiteY5" fmla="*/ 12573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8915400 w 10320396"/>
              <a:gd name="connsiteY4" fmla="*/ 1358900 h 2642900"/>
              <a:gd name="connsiteX5" fmla="*/ 8305800 w 10320396"/>
              <a:gd name="connsiteY5" fmla="*/ 12573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9080500 w 10320396"/>
              <a:gd name="connsiteY4" fmla="*/ 1447800 h 2642900"/>
              <a:gd name="connsiteX5" fmla="*/ 8305800 w 10320396"/>
              <a:gd name="connsiteY5" fmla="*/ 12573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9080500 w 10320396"/>
              <a:gd name="connsiteY4" fmla="*/ 1447800 h 2642900"/>
              <a:gd name="connsiteX5" fmla="*/ 8305800 w 10320396"/>
              <a:gd name="connsiteY5" fmla="*/ 12573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9080500 w 10320396"/>
              <a:gd name="connsiteY4" fmla="*/ 1447800 h 2642900"/>
              <a:gd name="connsiteX5" fmla="*/ 8305800 w 10320396"/>
              <a:gd name="connsiteY5" fmla="*/ 12573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9080500 w 10320396"/>
              <a:gd name="connsiteY4" fmla="*/ 1447800 h 2642900"/>
              <a:gd name="connsiteX5" fmla="*/ 8305800 w 10320396"/>
              <a:gd name="connsiteY5" fmla="*/ 12573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20396" h="2642900">
                <a:moveTo>
                  <a:pt x="939800" y="0"/>
                </a:moveTo>
                <a:lnTo>
                  <a:pt x="10274300" y="38100"/>
                </a:lnTo>
                <a:cubicBezTo>
                  <a:pt x="10274300" y="330200"/>
                  <a:pt x="10378017" y="787400"/>
                  <a:pt x="10274300" y="914400"/>
                </a:cubicBezTo>
                <a:cubicBezTo>
                  <a:pt x="10170583" y="1041400"/>
                  <a:pt x="9796991" y="1073150"/>
                  <a:pt x="9652000" y="800100"/>
                </a:cubicBezTo>
                <a:cubicBezTo>
                  <a:pt x="9520767" y="1227667"/>
                  <a:pt x="9304867" y="1371600"/>
                  <a:pt x="9080500" y="1447800"/>
                </a:cubicBezTo>
                <a:cubicBezTo>
                  <a:pt x="8856133" y="1524000"/>
                  <a:pt x="8410575" y="1483783"/>
                  <a:pt x="8305800" y="1257300"/>
                </a:cubicBezTo>
                <a:cubicBezTo>
                  <a:pt x="8060267" y="1748367"/>
                  <a:pt x="7888817" y="2076450"/>
                  <a:pt x="7518400" y="2298700"/>
                </a:cubicBezTo>
                <a:cubicBezTo>
                  <a:pt x="7147983" y="2520950"/>
                  <a:pt x="6472767" y="2622550"/>
                  <a:pt x="6083300" y="2590800"/>
                </a:cubicBezTo>
                <a:cubicBezTo>
                  <a:pt x="5693833" y="2559050"/>
                  <a:pt x="5273675" y="2492375"/>
                  <a:pt x="5181600" y="2108200"/>
                </a:cubicBezTo>
                <a:cubicBezTo>
                  <a:pt x="4931833" y="2556933"/>
                  <a:pt x="4464050" y="2599267"/>
                  <a:pt x="4279900" y="2628900"/>
                </a:cubicBezTo>
                <a:cubicBezTo>
                  <a:pt x="4095750" y="2658533"/>
                  <a:pt x="3331633" y="2650067"/>
                  <a:pt x="3009900" y="2514600"/>
                </a:cubicBezTo>
                <a:cubicBezTo>
                  <a:pt x="2688167" y="2379133"/>
                  <a:pt x="2374900" y="2211917"/>
                  <a:pt x="2349500" y="1816100"/>
                </a:cubicBezTo>
                <a:cubicBezTo>
                  <a:pt x="1972733" y="2556933"/>
                  <a:pt x="1068917" y="2338917"/>
                  <a:pt x="774700" y="1993900"/>
                </a:cubicBezTo>
                <a:cubicBezTo>
                  <a:pt x="366183" y="2055283"/>
                  <a:pt x="154517" y="1860550"/>
                  <a:pt x="0" y="1676400"/>
                </a:cubicBezTo>
                <a:lnTo>
                  <a:pt x="939800" y="0"/>
                </a:lnTo>
                <a:close/>
              </a:path>
            </a:pathLst>
          </a:custGeom>
          <a:solidFill>
            <a:srgbClr val="214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D21818-E961-4B36-B0B3-057D88441A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986" y="2541300"/>
            <a:ext cx="1026309" cy="28194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20E7A0-6444-4346-B8A9-A0B764466D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112" y="2095500"/>
            <a:ext cx="2487028" cy="2974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96D231D-92F2-4EF3-BB07-10FDC803D519}"/>
              </a:ext>
            </a:extLst>
          </p:cNvPr>
          <p:cNvSpPr txBox="1"/>
          <p:nvPr/>
        </p:nvSpPr>
        <p:spPr>
          <a:xfrm>
            <a:off x="477496" y="294228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死亡率高于正常人</a:t>
            </a:r>
            <a:endParaRPr 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4E88FC-000C-4400-9118-F3B3E5183362}"/>
              </a:ext>
            </a:extLst>
          </p:cNvPr>
          <p:cNvSpPr txBox="1"/>
          <p:nvPr/>
        </p:nvSpPr>
        <p:spPr>
          <a:xfrm>
            <a:off x="477496" y="3468590"/>
            <a:ext cx="25090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10-15</a:t>
            </a:r>
            <a:endParaRPr lang="en-US" sz="7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E60FE8-404F-4571-938A-94F137759128}"/>
              </a:ext>
            </a:extLst>
          </p:cNvPr>
          <p:cNvSpPr txBox="1"/>
          <p:nvPr/>
        </p:nvSpPr>
        <p:spPr>
          <a:xfrm>
            <a:off x="3041201" y="3841824"/>
            <a:ext cx="59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倍</a:t>
            </a:r>
            <a:endParaRPr 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807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59259E-6 L -0.18941 0.007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79" y="3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36372B2-9195-4C16-A8E2-1EDD69DFC394}"/>
              </a:ext>
            </a:extLst>
          </p:cNvPr>
          <p:cNvSpPr/>
          <p:nvPr/>
        </p:nvSpPr>
        <p:spPr>
          <a:xfrm>
            <a:off x="-1003300" y="-101600"/>
            <a:ext cx="10320396" cy="2642900"/>
          </a:xfrm>
          <a:custGeom>
            <a:avLst/>
            <a:gdLst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060700 w 10320396"/>
              <a:gd name="connsiteY10" fmla="*/ 2133600 h 2470503"/>
              <a:gd name="connsiteX11" fmla="*/ 2451100 w 10320396"/>
              <a:gd name="connsiteY11" fmla="*/ 1308100 h 2470503"/>
              <a:gd name="connsiteX12" fmla="*/ 901700 w 10320396"/>
              <a:gd name="connsiteY12" fmla="*/ 20828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451100 w 10320396"/>
              <a:gd name="connsiteY11" fmla="*/ 1308100 h 2470503"/>
              <a:gd name="connsiteX12" fmla="*/ 901700 w 10320396"/>
              <a:gd name="connsiteY12" fmla="*/ 20828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451100 w 10320396"/>
              <a:gd name="connsiteY11" fmla="*/ 1308100 h 2470503"/>
              <a:gd name="connsiteX12" fmla="*/ 901700 w 10320396"/>
              <a:gd name="connsiteY12" fmla="*/ 20828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400300 w 10320396"/>
              <a:gd name="connsiteY11" fmla="*/ 1181100 h 2470503"/>
              <a:gd name="connsiteX12" fmla="*/ 901700 w 10320396"/>
              <a:gd name="connsiteY12" fmla="*/ 20828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400300 w 10320396"/>
              <a:gd name="connsiteY11" fmla="*/ 1181100 h 2470503"/>
              <a:gd name="connsiteX12" fmla="*/ 901700 w 10320396"/>
              <a:gd name="connsiteY12" fmla="*/ 20828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324100 w 10320396"/>
              <a:gd name="connsiteY11" fmla="*/ 1651000 h 2470503"/>
              <a:gd name="connsiteX12" fmla="*/ 901700 w 10320396"/>
              <a:gd name="connsiteY12" fmla="*/ 20828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324100 w 10320396"/>
              <a:gd name="connsiteY11" fmla="*/ 1651000 h 2470503"/>
              <a:gd name="connsiteX12" fmla="*/ 774700 w 10320396"/>
              <a:gd name="connsiteY12" fmla="*/ 19939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324100 w 10320396"/>
              <a:gd name="connsiteY11" fmla="*/ 1651000 h 2470503"/>
              <a:gd name="connsiteX12" fmla="*/ 774700 w 10320396"/>
              <a:gd name="connsiteY12" fmla="*/ 19939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324100 w 10320396"/>
              <a:gd name="connsiteY11" fmla="*/ 1651000 h 2470503"/>
              <a:gd name="connsiteX12" fmla="*/ 774700 w 10320396"/>
              <a:gd name="connsiteY12" fmla="*/ 19939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324100 w 10320396"/>
              <a:gd name="connsiteY11" fmla="*/ 1752600 h 2470503"/>
              <a:gd name="connsiteX12" fmla="*/ 774700 w 10320396"/>
              <a:gd name="connsiteY12" fmla="*/ 19939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557083"/>
              <a:gd name="connsiteX1" fmla="*/ 10274300 w 10320396"/>
              <a:gd name="connsiteY1" fmla="*/ 38100 h 2557083"/>
              <a:gd name="connsiteX2" fmla="*/ 10274300 w 10320396"/>
              <a:gd name="connsiteY2" fmla="*/ 914400 h 2557083"/>
              <a:gd name="connsiteX3" fmla="*/ 9652000 w 10320396"/>
              <a:gd name="connsiteY3" fmla="*/ 800100 h 2557083"/>
              <a:gd name="connsiteX4" fmla="*/ 8915400 w 10320396"/>
              <a:gd name="connsiteY4" fmla="*/ 1358900 h 2557083"/>
              <a:gd name="connsiteX5" fmla="*/ 8394700 w 10320396"/>
              <a:gd name="connsiteY5" fmla="*/ 1231900 h 2557083"/>
              <a:gd name="connsiteX6" fmla="*/ 7429500 w 10320396"/>
              <a:gd name="connsiteY6" fmla="*/ 2209800 h 2557083"/>
              <a:gd name="connsiteX7" fmla="*/ 6096000 w 10320396"/>
              <a:gd name="connsiteY7" fmla="*/ 2463800 h 2557083"/>
              <a:gd name="connsiteX8" fmla="*/ 5334000 w 10320396"/>
              <a:gd name="connsiteY8" fmla="*/ 2019300 h 2557083"/>
              <a:gd name="connsiteX9" fmla="*/ 4356100 w 10320396"/>
              <a:gd name="connsiteY9" fmla="*/ 2413000 h 2557083"/>
              <a:gd name="connsiteX10" fmla="*/ 3009900 w 10320396"/>
              <a:gd name="connsiteY10" fmla="*/ 2514600 h 2557083"/>
              <a:gd name="connsiteX11" fmla="*/ 2324100 w 10320396"/>
              <a:gd name="connsiteY11" fmla="*/ 1752600 h 2557083"/>
              <a:gd name="connsiteX12" fmla="*/ 774700 w 10320396"/>
              <a:gd name="connsiteY12" fmla="*/ 1993900 h 2557083"/>
              <a:gd name="connsiteX13" fmla="*/ 0 w 10320396"/>
              <a:gd name="connsiteY13" fmla="*/ 1676400 h 2557083"/>
              <a:gd name="connsiteX14" fmla="*/ 939800 w 10320396"/>
              <a:gd name="connsiteY14" fmla="*/ 0 h 2557083"/>
              <a:gd name="connsiteX0" fmla="*/ 939800 w 10320396"/>
              <a:gd name="connsiteY0" fmla="*/ 0 h 2710475"/>
              <a:gd name="connsiteX1" fmla="*/ 10274300 w 10320396"/>
              <a:gd name="connsiteY1" fmla="*/ 38100 h 2710475"/>
              <a:gd name="connsiteX2" fmla="*/ 10274300 w 10320396"/>
              <a:gd name="connsiteY2" fmla="*/ 914400 h 2710475"/>
              <a:gd name="connsiteX3" fmla="*/ 9652000 w 10320396"/>
              <a:gd name="connsiteY3" fmla="*/ 800100 h 2710475"/>
              <a:gd name="connsiteX4" fmla="*/ 8915400 w 10320396"/>
              <a:gd name="connsiteY4" fmla="*/ 1358900 h 2710475"/>
              <a:gd name="connsiteX5" fmla="*/ 8394700 w 10320396"/>
              <a:gd name="connsiteY5" fmla="*/ 1231900 h 2710475"/>
              <a:gd name="connsiteX6" fmla="*/ 7429500 w 10320396"/>
              <a:gd name="connsiteY6" fmla="*/ 2209800 h 2710475"/>
              <a:gd name="connsiteX7" fmla="*/ 6096000 w 10320396"/>
              <a:gd name="connsiteY7" fmla="*/ 2463800 h 2710475"/>
              <a:gd name="connsiteX8" fmla="*/ 5334000 w 10320396"/>
              <a:gd name="connsiteY8" fmla="*/ 2019300 h 2710475"/>
              <a:gd name="connsiteX9" fmla="*/ 4305300 w 10320396"/>
              <a:gd name="connsiteY9" fmla="*/ 2679700 h 2710475"/>
              <a:gd name="connsiteX10" fmla="*/ 3009900 w 10320396"/>
              <a:gd name="connsiteY10" fmla="*/ 2514600 h 2710475"/>
              <a:gd name="connsiteX11" fmla="*/ 2324100 w 10320396"/>
              <a:gd name="connsiteY11" fmla="*/ 1752600 h 2710475"/>
              <a:gd name="connsiteX12" fmla="*/ 774700 w 10320396"/>
              <a:gd name="connsiteY12" fmla="*/ 1993900 h 2710475"/>
              <a:gd name="connsiteX13" fmla="*/ 0 w 10320396"/>
              <a:gd name="connsiteY13" fmla="*/ 1676400 h 2710475"/>
              <a:gd name="connsiteX14" fmla="*/ 939800 w 10320396"/>
              <a:gd name="connsiteY14" fmla="*/ 0 h 2710475"/>
              <a:gd name="connsiteX0" fmla="*/ 939800 w 10320396"/>
              <a:gd name="connsiteY0" fmla="*/ 0 h 2728680"/>
              <a:gd name="connsiteX1" fmla="*/ 10274300 w 10320396"/>
              <a:gd name="connsiteY1" fmla="*/ 38100 h 2728680"/>
              <a:gd name="connsiteX2" fmla="*/ 10274300 w 10320396"/>
              <a:gd name="connsiteY2" fmla="*/ 914400 h 2728680"/>
              <a:gd name="connsiteX3" fmla="*/ 9652000 w 10320396"/>
              <a:gd name="connsiteY3" fmla="*/ 800100 h 2728680"/>
              <a:gd name="connsiteX4" fmla="*/ 8915400 w 10320396"/>
              <a:gd name="connsiteY4" fmla="*/ 1358900 h 2728680"/>
              <a:gd name="connsiteX5" fmla="*/ 8394700 w 10320396"/>
              <a:gd name="connsiteY5" fmla="*/ 1231900 h 2728680"/>
              <a:gd name="connsiteX6" fmla="*/ 7429500 w 10320396"/>
              <a:gd name="connsiteY6" fmla="*/ 2209800 h 2728680"/>
              <a:gd name="connsiteX7" fmla="*/ 6096000 w 10320396"/>
              <a:gd name="connsiteY7" fmla="*/ 2463800 h 2728680"/>
              <a:gd name="connsiteX8" fmla="*/ 5219700 w 10320396"/>
              <a:gd name="connsiteY8" fmla="*/ 1765300 h 2728680"/>
              <a:gd name="connsiteX9" fmla="*/ 4305300 w 10320396"/>
              <a:gd name="connsiteY9" fmla="*/ 2679700 h 2728680"/>
              <a:gd name="connsiteX10" fmla="*/ 3009900 w 10320396"/>
              <a:gd name="connsiteY10" fmla="*/ 2514600 h 2728680"/>
              <a:gd name="connsiteX11" fmla="*/ 2324100 w 10320396"/>
              <a:gd name="connsiteY11" fmla="*/ 1752600 h 2728680"/>
              <a:gd name="connsiteX12" fmla="*/ 774700 w 10320396"/>
              <a:gd name="connsiteY12" fmla="*/ 1993900 h 2728680"/>
              <a:gd name="connsiteX13" fmla="*/ 0 w 10320396"/>
              <a:gd name="connsiteY13" fmla="*/ 1676400 h 2728680"/>
              <a:gd name="connsiteX14" fmla="*/ 939800 w 10320396"/>
              <a:gd name="connsiteY14" fmla="*/ 0 h 2728680"/>
              <a:gd name="connsiteX0" fmla="*/ 939800 w 10320396"/>
              <a:gd name="connsiteY0" fmla="*/ 0 h 2728680"/>
              <a:gd name="connsiteX1" fmla="*/ 10274300 w 10320396"/>
              <a:gd name="connsiteY1" fmla="*/ 38100 h 2728680"/>
              <a:gd name="connsiteX2" fmla="*/ 10274300 w 10320396"/>
              <a:gd name="connsiteY2" fmla="*/ 914400 h 2728680"/>
              <a:gd name="connsiteX3" fmla="*/ 9652000 w 10320396"/>
              <a:gd name="connsiteY3" fmla="*/ 800100 h 2728680"/>
              <a:gd name="connsiteX4" fmla="*/ 8915400 w 10320396"/>
              <a:gd name="connsiteY4" fmla="*/ 1358900 h 2728680"/>
              <a:gd name="connsiteX5" fmla="*/ 8394700 w 10320396"/>
              <a:gd name="connsiteY5" fmla="*/ 1231900 h 2728680"/>
              <a:gd name="connsiteX6" fmla="*/ 7429500 w 10320396"/>
              <a:gd name="connsiteY6" fmla="*/ 2209800 h 2728680"/>
              <a:gd name="connsiteX7" fmla="*/ 6096000 w 10320396"/>
              <a:gd name="connsiteY7" fmla="*/ 2463800 h 2728680"/>
              <a:gd name="connsiteX8" fmla="*/ 5219700 w 10320396"/>
              <a:gd name="connsiteY8" fmla="*/ 1765300 h 2728680"/>
              <a:gd name="connsiteX9" fmla="*/ 4305300 w 10320396"/>
              <a:gd name="connsiteY9" fmla="*/ 2679700 h 2728680"/>
              <a:gd name="connsiteX10" fmla="*/ 3009900 w 10320396"/>
              <a:gd name="connsiteY10" fmla="*/ 2514600 h 2728680"/>
              <a:gd name="connsiteX11" fmla="*/ 2324100 w 10320396"/>
              <a:gd name="connsiteY11" fmla="*/ 1752600 h 2728680"/>
              <a:gd name="connsiteX12" fmla="*/ 774700 w 10320396"/>
              <a:gd name="connsiteY12" fmla="*/ 1993900 h 2728680"/>
              <a:gd name="connsiteX13" fmla="*/ 0 w 10320396"/>
              <a:gd name="connsiteY13" fmla="*/ 1676400 h 2728680"/>
              <a:gd name="connsiteX14" fmla="*/ 939800 w 10320396"/>
              <a:gd name="connsiteY14" fmla="*/ 0 h 2728680"/>
              <a:gd name="connsiteX0" fmla="*/ 939800 w 10320396"/>
              <a:gd name="connsiteY0" fmla="*/ 0 h 2728680"/>
              <a:gd name="connsiteX1" fmla="*/ 10274300 w 10320396"/>
              <a:gd name="connsiteY1" fmla="*/ 38100 h 2728680"/>
              <a:gd name="connsiteX2" fmla="*/ 10274300 w 10320396"/>
              <a:gd name="connsiteY2" fmla="*/ 914400 h 2728680"/>
              <a:gd name="connsiteX3" fmla="*/ 9652000 w 10320396"/>
              <a:gd name="connsiteY3" fmla="*/ 800100 h 2728680"/>
              <a:gd name="connsiteX4" fmla="*/ 8915400 w 10320396"/>
              <a:gd name="connsiteY4" fmla="*/ 1358900 h 2728680"/>
              <a:gd name="connsiteX5" fmla="*/ 8394700 w 10320396"/>
              <a:gd name="connsiteY5" fmla="*/ 1231900 h 2728680"/>
              <a:gd name="connsiteX6" fmla="*/ 7429500 w 10320396"/>
              <a:gd name="connsiteY6" fmla="*/ 2209800 h 2728680"/>
              <a:gd name="connsiteX7" fmla="*/ 6096000 w 10320396"/>
              <a:gd name="connsiteY7" fmla="*/ 2463800 h 2728680"/>
              <a:gd name="connsiteX8" fmla="*/ 5219700 w 10320396"/>
              <a:gd name="connsiteY8" fmla="*/ 1765300 h 2728680"/>
              <a:gd name="connsiteX9" fmla="*/ 4305300 w 10320396"/>
              <a:gd name="connsiteY9" fmla="*/ 2679700 h 2728680"/>
              <a:gd name="connsiteX10" fmla="*/ 3009900 w 10320396"/>
              <a:gd name="connsiteY10" fmla="*/ 2514600 h 2728680"/>
              <a:gd name="connsiteX11" fmla="*/ 2324100 w 10320396"/>
              <a:gd name="connsiteY11" fmla="*/ 1752600 h 2728680"/>
              <a:gd name="connsiteX12" fmla="*/ 774700 w 10320396"/>
              <a:gd name="connsiteY12" fmla="*/ 1993900 h 2728680"/>
              <a:gd name="connsiteX13" fmla="*/ 0 w 10320396"/>
              <a:gd name="connsiteY13" fmla="*/ 1676400 h 2728680"/>
              <a:gd name="connsiteX14" fmla="*/ 939800 w 10320396"/>
              <a:gd name="connsiteY14" fmla="*/ 0 h 2728680"/>
              <a:gd name="connsiteX0" fmla="*/ 939800 w 10320396"/>
              <a:gd name="connsiteY0" fmla="*/ 0 h 2730833"/>
              <a:gd name="connsiteX1" fmla="*/ 10274300 w 10320396"/>
              <a:gd name="connsiteY1" fmla="*/ 38100 h 2730833"/>
              <a:gd name="connsiteX2" fmla="*/ 10274300 w 10320396"/>
              <a:gd name="connsiteY2" fmla="*/ 914400 h 2730833"/>
              <a:gd name="connsiteX3" fmla="*/ 9652000 w 10320396"/>
              <a:gd name="connsiteY3" fmla="*/ 800100 h 2730833"/>
              <a:gd name="connsiteX4" fmla="*/ 8915400 w 10320396"/>
              <a:gd name="connsiteY4" fmla="*/ 1358900 h 2730833"/>
              <a:gd name="connsiteX5" fmla="*/ 8394700 w 10320396"/>
              <a:gd name="connsiteY5" fmla="*/ 1231900 h 2730833"/>
              <a:gd name="connsiteX6" fmla="*/ 7429500 w 10320396"/>
              <a:gd name="connsiteY6" fmla="*/ 2209800 h 2730833"/>
              <a:gd name="connsiteX7" fmla="*/ 6096000 w 10320396"/>
              <a:gd name="connsiteY7" fmla="*/ 2463800 h 2730833"/>
              <a:gd name="connsiteX8" fmla="*/ 5219700 w 10320396"/>
              <a:gd name="connsiteY8" fmla="*/ 1765300 h 2730833"/>
              <a:gd name="connsiteX9" fmla="*/ 4305300 w 10320396"/>
              <a:gd name="connsiteY9" fmla="*/ 2679700 h 2730833"/>
              <a:gd name="connsiteX10" fmla="*/ 3009900 w 10320396"/>
              <a:gd name="connsiteY10" fmla="*/ 2514600 h 2730833"/>
              <a:gd name="connsiteX11" fmla="*/ 2451100 w 10320396"/>
              <a:gd name="connsiteY11" fmla="*/ 1676400 h 2730833"/>
              <a:gd name="connsiteX12" fmla="*/ 774700 w 10320396"/>
              <a:gd name="connsiteY12" fmla="*/ 1993900 h 2730833"/>
              <a:gd name="connsiteX13" fmla="*/ 0 w 10320396"/>
              <a:gd name="connsiteY13" fmla="*/ 1676400 h 2730833"/>
              <a:gd name="connsiteX14" fmla="*/ 939800 w 10320396"/>
              <a:gd name="connsiteY14" fmla="*/ 0 h 2730833"/>
              <a:gd name="connsiteX0" fmla="*/ 939800 w 10320396"/>
              <a:gd name="connsiteY0" fmla="*/ 0 h 2730833"/>
              <a:gd name="connsiteX1" fmla="*/ 10274300 w 10320396"/>
              <a:gd name="connsiteY1" fmla="*/ 38100 h 2730833"/>
              <a:gd name="connsiteX2" fmla="*/ 10274300 w 10320396"/>
              <a:gd name="connsiteY2" fmla="*/ 914400 h 2730833"/>
              <a:gd name="connsiteX3" fmla="*/ 9652000 w 10320396"/>
              <a:gd name="connsiteY3" fmla="*/ 800100 h 2730833"/>
              <a:gd name="connsiteX4" fmla="*/ 8915400 w 10320396"/>
              <a:gd name="connsiteY4" fmla="*/ 1358900 h 2730833"/>
              <a:gd name="connsiteX5" fmla="*/ 8394700 w 10320396"/>
              <a:gd name="connsiteY5" fmla="*/ 1231900 h 2730833"/>
              <a:gd name="connsiteX6" fmla="*/ 7429500 w 10320396"/>
              <a:gd name="connsiteY6" fmla="*/ 2209800 h 2730833"/>
              <a:gd name="connsiteX7" fmla="*/ 6096000 w 10320396"/>
              <a:gd name="connsiteY7" fmla="*/ 2463800 h 2730833"/>
              <a:gd name="connsiteX8" fmla="*/ 5219700 w 10320396"/>
              <a:gd name="connsiteY8" fmla="*/ 1765300 h 2730833"/>
              <a:gd name="connsiteX9" fmla="*/ 4305300 w 10320396"/>
              <a:gd name="connsiteY9" fmla="*/ 2679700 h 2730833"/>
              <a:gd name="connsiteX10" fmla="*/ 3009900 w 10320396"/>
              <a:gd name="connsiteY10" fmla="*/ 2514600 h 2730833"/>
              <a:gd name="connsiteX11" fmla="*/ 2451100 w 10320396"/>
              <a:gd name="connsiteY11" fmla="*/ 1676400 h 2730833"/>
              <a:gd name="connsiteX12" fmla="*/ 774700 w 10320396"/>
              <a:gd name="connsiteY12" fmla="*/ 1993900 h 2730833"/>
              <a:gd name="connsiteX13" fmla="*/ 0 w 10320396"/>
              <a:gd name="connsiteY13" fmla="*/ 1676400 h 2730833"/>
              <a:gd name="connsiteX14" fmla="*/ 939800 w 10320396"/>
              <a:gd name="connsiteY14" fmla="*/ 0 h 2730833"/>
              <a:gd name="connsiteX0" fmla="*/ 939800 w 10320396"/>
              <a:gd name="connsiteY0" fmla="*/ 0 h 2726985"/>
              <a:gd name="connsiteX1" fmla="*/ 10274300 w 10320396"/>
              <a:gd name="connsiteY1" fmla="*/ 38100 h 2726985"/>
              <a:gd name="connsiteX2" fmla="*/ 10274300 w 10320396"/>
              <a:gd name="connsiteY2" fmla="*/ 914400 h 2726985"/>
              <a:gd name="connsiteX3" fmla="*/ 9652000 w 10320396"/>
              <a:gd name="connsiteY3" fmla="*/ 800100 h 2726985"/>
              <a:gd name="connsiteX4" fmla="*/ 8915400 w 10320396"/>
              <a:gd name="connsiteY4" fmla="*/ 1358900 h 2726985"/>
              <a:gd name="connsiteX5" fmla="*/ 8394700 w 10320396"/>
              <a:gd name="connsiteY5" fmla="*/ 1231900 h 2726985"/>
              <a:gd name="connsiteX6" fmla="*/ 7429500 w 10320396"/>
              <a:gd name="connsiteY6" fmla="*/ 2209800 h 2726985"/>
              <a:gd name="connsiteX7" fmla="*/ 6096000 w 10320396"/>
              <a:gd name="connsiteY7" fmla="*/ 2463800 h 2726985"/>
              <a:gd name="connsiteX8" fmla="*/ 5219700 w 10320396"/>
              <a:gd name="connsiteY8" fmla="*/ 1765300 h 2726985"/>
              <a:gd name="connsiteX9" fmla="*/ 4305300 w 10320396"/>
              <a:gd name="connsiteY9" fmla="*/ 2679700 h 2726985"/>
              <a:gd name="connsiteX10" fmla="*/ 3009900 w 10320396"/>
              <a:gd name="connsiteY10" fmla="*/ 2514600 h 2726985"/>
              <a:gd name="connsiteX11" fmla="*/ 2349500 w 10320396"/>
              <a:gd name="connsiteY11" fmla="*/ 1816100 h 2726985"/>
              <a:gd name="connsiteX12" fmla="*/ 774700 w 10320396"/>
              <a:gd name="connsiteY12" fmla="*/ 1993900 h 2726985"/>
              <a:gd name="connsiteX13" fmla="*/ 0 w 10320396"/>
              <a:gd name="connsiteY13" fmla="*/ 1676400 h 2726985"/>
              <a:gd name="connsiteX14" fmla="*/ 939800 w 10320396"/>
              <a:gd name="connsiteY14" fmla="*/ 0 h 2726985"/>
              <a:gd name="connsiteX0" fmla="*/ 939800 w 10320396"/>
              <a:gd name="connsiteY0" fmla="*/ 0 h 2702820"/>
              <a:gd name="connsiteX1" fmla="*/ 10274300 w 10320396"/>
              <a:gd name="connsiteY1" fmla="*/ 38100 h 2702820"/>
              <a:gd name="connsiteX2" fmla="*/ 10274300 w 10320396"/>
              <a:gd name="connsiteY2" fmla="*/ 914400 h 2702820"/>
              <a:gd name="connsiteX3" fmla="*/ 9652000 w 10320396"/>
              <a:gd name="connsiteY3" fmla="*/ 800100 h 2702820"/>
              <a:gd name="connsiteX4" fmla="*/ 8915400 w 10320396"/>
              <a:gd name="connsiteY4" fmla="*/ 1358900 h 2702820"/>
              <a:gd name="connsiteX5" fmla="*/ 8394700 w 10320396"/>
              <a:gd name="connsiteY5" fmla="*/ 1231900 h 2702820"/>
              <a:gd name="connsiteX6" fmla="*/ 7429500 w 10320396"/>
              <a:gd name="connsiteY6" fmla="*/ 2209800 h 2702820"/>
              <a:gd name="connsiteX7" fmla="*/ 6096000 w 10320396"/>
              <a:gd name="connsiteY7" fmla="*/ 2463800 h 2702820"/>
              <a:gd name="connsiteX8" fmla="*/ 5181600 w 10320396"/>
              <a:gd name="connsiteY8" fmla="*/ 2108200 h 2702820"/>
              <a:gd name="connsiteX9" fmla="*/ 4305300 w 10320396"/>
              <a:gd name="connsiteY9" fmla="*/ 2679700 h 2702820"/>
              <a:gd name="connsiteX10" fmla="*/ 3009900 w 10320396"/>
              <a:gd name="connsiteY10" fmla="*/ 2514600 h 2702820"/>
              <a:gd name="connsiteX11" fmla="*/ 2349500 w 10320396"/>
              <a:gd name="connsiteY11" fmla="*/ 1816100 h 2702820"/>
              <a:gd name="connsiteX12" fmla="*/ 774700 w 10320396"/>
              <a:gd name="connsiteY12" fmla="*/ 1993900 h 2702820"/>
              <a:gd name="connsiteX13" fmla="*/ 0 w 10320396"/>
              <a:gd name="connsiteY13" fmla="*/ 1676400 h 2702820"/>
              <a:gd name="connsiteX14" fmla="*/ 939800 w 10320396"/>
              <a:gd name="connsiteY14" fmla="*/ 0 h 2702820"/>
              <a:gd name="connsiteX0" fmla="*/ 939800 w 10320396"/>
              <a:gd name="connsiteY0" fmla="*/ 0 h 3005697"/>
              <a:gd name="connsiteX1" fmla="*/ 10274300 w 10320396"/>
              <a:gd name="connsiteY1" fmla="*/ 38100 h 3005697"/>
              <a:gd name="connsiteX2" fmla="*/ 10274300 w 10320396"/>
              <a:gd name="connsiteY2" fmla="*/ 914400 h 3005697"/>
              <a:gd name="connsiteX3" fmla="*/ 9652000 w 10320396"/>
              <a:gd name="connsiteY3" fmla="*/ 800100 h 3005697"/>
              <a:gd name="connsiteX4" fmla="*/ 8915400 w 10320396"/>
              <a:gd name="connsiteY4" fmla="*/ 1358900 h 3005697"/>
              <a:gd name="connsiteX5" fmla="*/ 8394700 w 10320396"/>
              <a:gd name="connsiteY5" fmla="*/ 1231900 h 3005697"/>
              <a:gd name="connsiteX6" fmla="*/ 7429500 w 10320396"/>
              <a:gd name="connsiteY6" fmla="*/ 2209800 h 3005697"/>
              <a:gd name="connsiteX7" fmla="*/ 6096000 w 10320396"/>
              <a:gd name="connsiteY7" fmla="*/ 2463800 h 3005697"/>
              <a:gd name="connsiteX8" fmla="*/ 5181600 w 10320396"/>
              <a:gd name="connsiteY8" fmla="*/ 2108200 h 3005697"/>
              <a:gd name="connsiteX9" fmla="*/ 4254500 w 10320396"/>
              <a:gd name="connsiteY9" fmla="*/ 2997200 h 3005697"/>
              <a:gd name="connsiteX10" fmla="*/ 3009900 w 10320396"/>
              <a:gd name="connsiteY10" fmla="*/ 2514600 h 3005697"/>
              <a:gd name="connsiteX11" fmla="*/ 2349500 w 10320396"/>
              <a:gd name="connsiteY11" fmla="*/ 1816100 h 3005697"/>
              <a:gd name="connsiteX12" fmla="*/ 774700 w 10320396"/>
              <a:gd name="connsiteY12" fmla="*/ 1993900 h 3005697"/>
              <a:gd name="connsiteX13" fmla="*/ 0 w 10320396"/>
              <a:gd name="connsiteY13" fmla="*/ 1676400 h 3005697"/>
              <a:gd name="connsiteX14" fmla="*/ 939800 w 10320396"/>
              <a:gd name="connsiteY14" fmla="*/ 0 h 3005697"/>
              <a:gd name="connsiteX0" fmla="*/ 939800 w 10320396"/>
              <a:gd name="connsiteY0" fmla="*/ 0 h 2630514"/>
              <a:gd name="connsiteX1" fmla="*/ 10274300 w 10320396"/>
              <a:gd name="connsiteY1" fmla="*/ 38100 h 2630514"/>
              <a:gd name="connsiteX2" fmla="*/ 10274300 w 10320396"/>
              <a:gd name="connsiteY2" fmla="*/ 914400 h 2630514"/>
              <a:gd name="connsiteX3" fmla="*/ 9652000 w 10320396"/>
              <a:gd name="connsiteY3" fmla="*/ 800100 h 2630514"/>
              <a:gd name="connsiteX4" fmla="*/ 8915400 w 10320396"/>
              <a:gd name="connsiteY4" fmla="*/ 1358900 h 2630514"/>
              <a:gd name="connsiteX5" fmla="*/ 8394700 w 10320396"/>
              <a:gd name="connsiteY5" fmla="*/ 1231900 h 2630514"/>
              <a:gd name="connsiteX6" fmla="*/ 7429500 w 10320396"/>
              <a:gd name="connsiteY6" fmla="*/ 2209800 h 2630514"/>
              <a:gd name="connsiteX7" fmla="*/ 6096000 w 10320396"/>
              <a:gd name="connsiteY7" fmla="*/ 2463800 h 2630514"/>
              <a:gd name="connsiteX8" fmla="*/ 5181600 w 10320396"/>
              <a:gd name="connsiteY8" fmla="*/ 2108200 h 2630514"/>
              <a:gd name="connsiteX9" fmla="*/ 4254500 w 10320396"/>
              <a:gd name="connsiteY9" fmla="*/ 2590800 h 2630514"/>
              <a:gd name="connsiteX10" fmla="*/ 3009900 w 10320396"/>
              <a:gd name="connsiteY10" fmla="*/ 2514600 h 2630514"/>
              <a:gd name="connsiteX11" fmla="*/ 2349500 w 10320396"/>
              <a:gd name="connsiteY11" fmla="*/ 1816100 h 2630514"/>
              <a:gd name="connsiteX12" fmla="*/ 774700 w 10320396"/>
              <a:gd name="connsiteY12" fmla="*/ 1993900 h 2630514"/>
              <a:gd name="connsiteX13" fmla="*/ 0 w 10320396"/>
              <a:gd name="connsiteY13" fmla="*/ 1676400 h 2630514"/>
              <a:gd name="connsiteX14" fmla="*/ 939800 w 10320396"/>
              <a:gd name="connsiteY14" fmla="*/ 0 h 2630514"/>
              <a:gd name="connsiteX0" fmla="*/ 939800 w 10320396"/>
              <a:gd name="connsiteY0" fmla="*/ 0 h 2621618"/>
              <a:gd name="connsiteX1" fmla="*/ 10274300 w 10320396"/>
              <a:gd name="connsiteY1" fmla="*/ 38100 h 2621618"/>
              <a:gd name="connsiteX2" fmla="*/ 10274300 w 10320396"/>
              <a:gd name="connsiteY2" fmla="*/ 914400 h 2621618"/>
              <a:gd name="connsiteX3" fmla="*/ 9652000 w 10320396"/>
              <a:gd name="connsiteY3" fmla="*/ 800100 h 2621618"/>
              <a:gd name="connsiteX4" fmla="*/ 8915400 w 10320396"/>
              <a:gd name="connsiteY4" fmla="*/ 1358900 h 2621618"/>
              <a:gd name="connsiteX5" fmla="*/ 8394700 w 10320396"/>
              <a:gd name="connsiteY5" fmla="*/ 1231900 h 2621618"/>
              <a:gd name="connsiteX6" fmla="*/ 7429500 w 10320396"/>
              <a:gd name="connsiteY6" fmla="*/ 2209800 h 2621618"/>
              <a:gd name="connsiteX7" fmla="*/ 6096000 w 10320396"/>
              <a:gd name="connsiteY7" fmla="*/ 2463800 h 2621618"/>
              <a:gd name="connsiteX8" fmla="*/ 5181600 w 10320396"/>
              <a:gd name="connsiteY8" fmla="*/ 2108200 h 2621618"/>
              <a:gd name="connsiteX9" fmla="*/ 4267200 w 10320396"/>
              <a:gd name="connsiteY9" fmla="*/ 2578100 h 2621618"/>
              <a:gd name="connsiteX10" fmla="*/ 3009900 w 10320396"/>
              <a:gd name="connsiteY10" fmla="*/ 2514600 h 2621618"/>
              <a:gd name="connsiteX11" fmla="*/ 2349500 w 10320396"/>
              <a:gd name="connsiteY11" fmla="*/ 1816100 h 2621618"/>
              <a:gd name="connsiteX12" fmla="*/ 774700 w 10320396"/>
              <a:gd name="connsiteY12" fmla="*/ 1993900 h 2621618"/>
              <a:gd name="connsiteX13" fmla="*/ 0 w 10320396"/>
              <a:gd name="connsiteY13" fmla="*/ 1676400 h 2621618"/>
              <a:gd name="connsiteX14" fmla="*/ 939800 w 10320396"/>
              <a:gd name="connsiteY14" fmla="*/ 0 h 2621618"/>
              <a:gd name="connsiteX0" fmla="*/ 939800 w 10320396"/>
              <a:gd name="connsiteY0" fmla="*/ 0 h 2616212"/>
              <a:gd name="connsiteX1" fmla="*/ 10274300 w 10320396"/>
              <a:gd name="connsiteY1" fmla="*/ 38100 h 2616212"/>
              <a:gd name="connsiteX2" fmla="*/ 10274300 w 10320396"/>
              <a:gd name="connsiteY2" fmla="*/ 914400 h 2616212"/>
              <a:gd name="connsiteX3" fmla="*/ 9652000 w 10320396"/>
              <a:gd name="connsiteY3" fmla="*/ 800100 h 2616212"/>
              <a:gd name="connsiteX4" fmla="*/ 8915400 w 10320396"/>
              <a:gd name="connsiteY4" fmla="*/ 1358900 h 2616212"/>
              <a:gd name="connsiteX5" fmla="*/ 8394700 w 10320396"/>
              <a:gd name="connsiteY5" fmla="*/ 1231900 h 2616212"/>
              <a:gd name="connsiteX6" fmla="*/ 7429500 w 10320396"/>
              <a:gd name="connsiteY6" fmla="*/ 2209800 h 2616212"/>
              <a:gd name="connsiteX7" fmla="*/ 6096000 w 10320396"/>
              <a:gd name="connsiteY7" fmla="*/ 2463800 h 2616212"/>
              <a:gd name="connsiteX8" fmla="*/ 5181600 w 10320396"/>
              <a:gd name="connsiteY8" fmla="*/ 2108200 h 2616212"/>
              <a:gd name="connsiteX9" fmla="*/ 4267200 w 10320396"/>
              <a:gd name="connsiteY9" fmla="*/ 2578100 h 2616212"/>
              <a:gd name="connsiteX10" fmla="*/ 3009900 w 10320396"/>
              <a:gd name="connsiteY10" fmla="*/ 2514600 h 2616212"/>
              <a:gd name="connsiteX11" fmla="*/ 2349500 w 10320396"/>
              <a:gd name="connsiteY11" fmla="*/ 1816100 h 2616212"/>
              <a:gd name="connsiteX12" fmla="*/ 774700 w 10320396"/>
              <a:gd name="connsiteY12" fmla="*/ 1993900 h 2616212"/>
              <a:gd name="connsiteX13" fmla="*/ 0 w 10320396"/>
              <a:gd name="connsiteY13" fmla="*/ 1676400 h 2616212"/>
              <a:gd name="connsiteX14" fmla="*/ 939800 w 10320396"/>
              <a:gd name="connsiteY14" fmla="*/ 0 h 2616212"/>
              <a:gd name="connsiteX0" fmla="*/ 939800 w 10320396"/>
              <a:gd name="connsiteY0" fmla="*/ 0 h 2605631"/>
              <a:gd name="connsiteX1" fmla="*/ 10274300 w 10320396"/>
              <a:gd name="connsiteY1" fmla="*/ 38100 h 2605631"/>
              <a:gd name="connsiteX2" fmla="*/ 10274300 w 10320396"/>
              <a:gd name="connsiteY2" fmla="*/ 914400 h 2605631"/>
              <a:gd name="connsiteX3" fmla="*/ 9652000 w 10320396"/>
              <a:gd name="connsiteY3" fmla="*/ 800100 h 2605631"/>
              <a:gd name="connsiteX4" fmla="*/ 8915400 w 10320396"/>
              <a:gd name="connsiteY4" fmla="*/ 1358900 h 2605631"/>
              <a:gd name="connsiteX5" fmla="*/ 8394700 w 10320396"/>
              <a:gd name="connsiteY5" fmla="*/ 1231900 h 2605631"/>
              <a:gd name="connsiteX6" fmla="*/ 7429500 w 10320396"/>
              <a:gd name="connsiteY6" fmla="*/ 2209800 h 2605631"/>
              <a:gd name="connsiteX7" fmla="*/ 6096000 w 10320396"/>
              <a:gd name="connsiteY7" fmla="*/ 2463800 h 2605631"/>
              <a:gd name="connsiteX8" fmla="*/ 5181600 w 10320396"/>
              <a:gd name="connsiteY8" fmla="*/ 2108200 h 2605631"/>
              <a:gd name="connsiteX9" fmla="*/ 4267200 w 10320396"/>
              <a:gd name="connsiteY9" fmla="*/ 2578100 h 2605631"/>
              <a:gd name="connsiteX10" fmla="*/ 3009900 w 10320396"/>
              <a:gd name="connsiteY10" fmla="*/ 2514600 h 2605631"/>
              <a:gd name="connsiteX11" fmla="*/ 2349500 w 10320396"/>
              <a:gd name="connsiteY11" fmla="*/ 1816100 h 2605631"/>
              <a:gd name="connsiteX12" fmla="*/ 774700 w 10320396"/>
              <a:gd name="connsiteY12" fmla="*/ 1993900 h 2605631"/>
              <a:gd name="connsiteX13" fmla="*/ 0 w 10320396"/>
              <a:gd name="connsiteY13" fmla="*/ 1676400 h 2605631"/>
              <a:gd name="connsiteX14" fmla="*/ 939800 w 10320396"/>
              <a:gd name="connsiteY14" fmla="*/ 0 h 2605631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8915400 w 10320396"/>
              <a:gd name="connsiteY4" fmla="*/ 1358900 h 2642900"/>
              <a:gd name="connsiteX5" fmla="*/ 8394700 w 10320396"/>
              <a:gd name="connsiteY5" fmla="*/ 1231900 h 2642900"/>
              <a:gd name="connsiteX6" fmla="*/ 7429500 w 10320396"/>
              <a:gd name="connsiteY6" fmla="*/ 2209800 h 2642900"/>
              <a:gd name="connsiteX7" fmla="*/ 6096000 w 10320396"/>
              <a:gd name="connsiteY7" fmla="*/ 2463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8915400 w 10320396"/>
              <a:gd name="connsiteY4" fmla="*/ 1358900 h 2642900"/>
              <a:gd name="connsiteX5" fmla="*/ 8394700 w 10320396"/>
              <a:gd name="connsiteY5" fmla="*/ 1231900 h 2642900"/>
              <a:gd name="connsiteX6" fmla="*/ 7429500 w 10320396"/>
              <a:gd name="connsiteY6" fmla="*/ 22098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8915400 w 10320396"/>
              <a:gd name="connsiteY4" fmla="*/ 1358900 h 2642900"/>
              <a:gd name="connsiteX5" fmla="*/ 8394700 w 10320396"/>
              <a:gd name="connsiteY5" fmla="*/ 1231900 h 2642900"/>
              <a:gd name="connsiteX6" fmla="*/ 7429500 w 10320396"/>
              <a:gd name="connsiteY6" fmla="*/ 22098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8915400 w 10320396"/>
              <a:gd name="connsiteY4" fmla="*/ 1358900 h 2642900"/>
              <a:gd name="connsiteX5" fmla="*/ 8394700 w 10320396"/>
              <a:gd name="connsiteY5" fmla="*/ 12319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8915400 w 10320396"/>
              <a:gd name="connsiteY4" fmla="*/ 1358900 h 2642900"/>
              <a:gd name="connsiteX5" fmla="*/ 8305800 w 10320396"/>
              <a:gd name="connsiteY5" fmla="*/ 12573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8915400 w 10320396"/>
              <a:gd name="connsiteY4" fmla="*/ 1358900 h 2642900"/>
              <a:gd name="connsiteX5" fmla="*/ 8305800 w 10320396"/>
              <a:gd name="connsiteY5" fmla="*/ 12573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9080500 w 10320396"/>
              <a:gd name="connsiteY4" fmla="*/ 1447800 h 2642900"/>
              <a:gd name="connsiteX5" fmla="*/ 8305800 w 10320396"/>
              <a:gd name="connsiteY5" fmla="*/ 12573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9080500 w 10320396"/>
              <a:gd name="connsiteY4" fmla="*/ 1447800 h 2642900"/>
              <a:gd name="connsiteX5" fmla="*/ 8305800 w 10320396"/>
              <a:gd name="connsiteY5" fmla="*/ 12573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9080500 w 10320396"/>
              <a:gd name="connsiteY4" fmla="*/ 1447800 h 2642900"/>
              <a:gd name="connsiteX5" fmla="*/ 8305800 w 10320396"/>
              <a:gd name="connsiteY5" fmla="*/ 12573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9080500 w 10320396"/>
              <a:gd name="connsiteY4" fmla="*/ 1447800 h 2642900"/>
              <a:gd name="connsiteX5" fmla="*/ 8305800 w 10320396"/>
              <a:gd name="connsiteY5" fmla="*/ 12573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20396" h="2642900">
                <a:moveTo>
                  <a:pt x="939800" y="0"/>
                </a:moveTo>
                <a:lnTo>
                  <a:pt x="10274300" y="38100"/>
                </a:lnTo>
                <a:cubicBezTo>
                  <a:pt x="10274300" y="330200"/>
                  <a:pt x="10378017" y="787400"/>
                  <a:pt x="10274300" y="914400"/>
                </a:cubicBezTo>
                <a:cubicBezTo>
                  <a:pt x="10170583" y="1041400"/>
                  <a:pt x="9796991" y="1073150"/>
                  <a:pt x="9652000" y="800100"/>
                </a:cubicBezTo>
                <a:cubicBezTo>
                  <a:pt x="9520767" y="1227667"/>
                  <a:pt x="9304867" y="1371600"/>
                  <a:pt x="9080500" y="1447800"/>
                </a:cubicBezTo>
                <a:cubicBezTo>
                  <a:pt x="8856133" y="1524000"/>
                  <a:pt x="8410575" y="1483783"/>
                  <a:pt x="8305800" y="1257300"/>
                </a:cubicBezTo>
                <a:cubicBezTo>
                  <a:pt x="8060267" y="1748367"/>
                  <a:pt x="7888817" y="2076450"/>
                  <a:pt x="7518400" y="2298700"/>
                </a:cubicBezTo>
                <a:cubicBezTo>
                  <a:pt x="7147983" y="2520950"/>
                  <a:pt x="6472767" y="2622550"/>
                  <a:pt x="6083300" y="2590800"/>
                </a:cubicBezTo>
                <a:cubicBezTo>
                  <a:pt x="5693833" y="2559050"/>
                  <a:pt x="5273675" y="2492375"/>
                  <a:pt x="5181600" y="2108200"/>
                </a:cubicBezTo>
                <a:cubicBezTo>
                  <a:pt x="4931833" y="2556933"/>
                  <a:pt x="4464050" y="2599267"/>
                  <a:pt x="4279900" y="2628900"/>
                </a:cubicBezTo>
                <a:cubicBezTo>
                  <a:pt x="4095750" y="2658533"/>
                  <a:pt x="3331633" y="2650067"/>
                  <a:pt x="3009900" y="2514600"/>
                </a:cubicBezTo>
                <a:cubicBezTo>
                  <a:pt x="2688167" y="2379133"/>
                  <a:pt x="2374900" y="2211917"/>
                  <a:pt x="2349500" y="1816100"/>
                </a:cubicBezTo>
                <a:cubicBezTo>
                  <a:pt x="1972733" y="2556933"/>
                  <a:pt x="1068917" y="2338917"/>
                  <a:pt x="774700" y="1993900"/>
                </a:cubicBezTo>
                <a:cubicBezTo>
                  <a:pt x="366183" y="2055283"/>
                  <a:pt x="154517" y="1860550"/>
                  <a:pt x="0" y="1676400"/>
                </a:cubicBezTo>
                <a:lnTo>
                  <a:pt x="9398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27E3F99-84CF-4646-A51A-7126DB55B0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033" y="3188999"/>
            <a:ext cx="3653143" cy="25535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02CCE99-AE56-4490-BDD5-D3279092BB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385" y="4262554"/>
            <a:ext cx="942741" cy="1092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8E3BBD-F38B-4E78-9F6F-1F1B09EB12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828" y="4864100"/>
            <a:ext cx="544095" cy="630354"/>
          </a:xfrm>
          <a:prstGeom prst="rect">
            <a:avLst/>
          </a:prstGeom>
        </p:spPr>
      </p:pic>
      <p:sp>
        <p:nvSpPr>
          <p:cNvPr id="13" name="任意多边形: 形状 3">
            <a:extLst>
              <a:ext uri="{FF2B5EF4-FFF2-40B4-BE49-F238E27FC236}">
                <a16:creationId xmlns:a16="http://schemas.microsoft.com/office/drawing/2014/main" id="{9A62B9C7-A630-45B3-9E68-01986BB27890}"/>
              </a:ext>
            </a:extLst>
          </p:cNvPr>
          <p:cNvSpPr/>
          <p:nvPr/>
        </p:nvSpPr>
        <p:spPr>
          <a:xfrm>
            <a:off x="-1003300" y="-170801"/>
            <a:ext cx="10320396" cy="2642900"/>
          </a:xfrm>
          <a:custGeom>
            <a:avLst/>
            <a:gdLst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060700 w 10320396"/>
              <a:gd name="connsiteY10" fmla="*/ 2133600 h 2470503"/>
              <a:gd name="connsiteX11" fmla="*/ 2451100 w 10320396"/>
              <a:gd name="connsiteY11" fmla="*/ 1308100 h 2470503"/>
              <a:gd name="connsiteX12" fmla="*/ 901700 w 10320396"/>
              <a:gd name="connsiteY12" fmla="*/ 20828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451100 w 10320396"/>
              <a:gd name="connsiteY11" fmla="*/ 1308100 h 2470503"/>
              <a:gd name="connsiteX12" fmla="*/ 901700 w 10320396"/>
              <a:gd name="connsiteY12" fmla="*/ 20828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451100 w 10320396"/>
              <a:gd name="connsiteY11" fmla="*/ 1308100 h 2470503"/>
              <a:gd name="connsiteX12" fmla="*/ 901700 w 10320396"/>
              <a:gd name="connsiteY12" fmla="*/ 20828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400300 w 10320396"/>
              <a:gd name="connsiteY11" fmla="*/ 1181100 h 2470503"/>
              <a:gd name="connsiteX12" fmla="*/ 901700 w 10320396"/>
              <a:gd name="connsiteY12" fmla="*/ 20828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400300 w 10320396"/>
              <a:gd name="connsiteY11" fmla="*/ 1181100 h 2470503"/>
              <a:gd name="connsiteX12" fmla="*/ 901700 w 10320396"/>
              <a:gd name="connsiteY12" fmla="*/ 20828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324100 w 10320396"/>
              <a:gd name="connsiteY11" fmla="*/ 1651000 h 2470503"/>
              <a:gd name="connsiteX12" fmla="*/ 901700 w 10320396"/>
              <a:gd name="connsiteY12" fmla="*/ 20828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324100 w 10320396"/>
              <a:gd name="connsiteY11" fmla="*/ 1651000 h 2470503"/>
              <a:gd name="connsiteX12" fmla="*/ 774700 w 10320396"/>
              <a:gd name="connsiteY12" fmla="*/ 19939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324100 w 10320396"/>
              <a:gd name="connsiteY11" fmla="*/ 1651000 h 2470503"/>
              <a:gd name="connsiteX12" fmla="*/ 774700 w 10320396"/>
              <a:gd name="connsiteY12" fmla="*/ 19939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324100 w 10320396"/>
              <a:gd name="connsiteY11" fmla="*/ 1651000 h 2470503"/>
              <a:gd name="connsiteX12" fmla="*/ 774700 w 10320396"/>
              <a:gd name="connsiteY12" fmla="*/ 19939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470503"/>
              <a:gd name="connsiteX1" fmla="*/ 10274300 w 10320396"/>
              <a:gd name="connsiteY1" fmla="*/ 38100 h 2470503"/>
              <a:gd name="connsiteX2" fmla="*/ 10274300 w 10320396"/>
              <a:gd name="connsiteY2" fmla="*/ 914400 h 2470503"/>
              <a:gd name="connsiteX3" fmla="*/ 9652000 w 10320396"/>
              <a:gd name="connsiteY3" fmla="*/ 800100 h 2470503"/>
              <a:gd name="connsiteX4" fmla="*/ 8915400 w 10320396"/>
              <a:gd name="connsiteY4" fmla="*/ 1358900 h 2470503"/>
              <a:gd name="connsiteX5" fmla="*/ 8394700 w 10320396"/>
              <a:gd name="connsiteY5" fmla="*/ 1231900 h 2470503"/>
              <a:gd name="connsiteX6" fmla="*/ 7429500 w 10320396"/>
              <a:gd name="connsiteY6" fmla="*/ 2209800 h 2470503"/>
              <a:gd name="connsiteX7" fmla="*/ 6096000 w 10320396"/>
              <a:gd name="connsiteY7" fmla="*/ 2463800 h 2470503"/>
              <a:gd name="connsiteX8" fmla="*/ 5334000 w 10320396"/>
              <a:gd name="connsiteY8" fmla="*/ 2019300 h 2470503"/>
              <a:gd name="connsiteX9" fmla="*/ 4356100 w 10320396"/>
              <a:gd name="connsiteY9" fmla="*/ 2413000 h 2470503"/>
              <a:gd name="connsiteX10" fmla="*/ 3187700 w 10320396"/>
              <a:gd name="connsiteY10" fmla="*/ 2159000 h 2470503"/>
              <a:gd name="connsiteX11" fmla="*/ 2324100 w 10320396"/>
              <a:gd name="connsiteY11" fmla="*/ 1752600 h 2470503"/>
              <a:gd name="connsiteX12" fmla="*/ 774700 w 10320396"/>
              <a:gd name="connsiteY12" fmla="*/ 1993900 h 2470503"/>
              <a:gd name="connsiteX13" fmla="*/ 0 w 10320396"/>
              <a:gd name="connsiteY13" fmla="*/ 1676400 h 2470503"/>
              <a:gd name="connsiteX14" fmla="*/ 939800 w 10320396"/>
              <a:gd name="connsiteY14" fmla="*/ 0 h 2470503"/>
              <a:gd name="connsiteX0" fmla="*/ 939800 w 10320396"/>
              <a:gd name="connsiteY0" fmla="*/ 0 h 2557083"/>
              <a:gd name="connsiteX1" fmla="*/ 10274300 w 10320396"/>
              <a:gd name="connsiteY1" fmla="*/ 38100 h 2557083"/>
              <a:gd name="connsiteX2" fmla="*/ 10274300 w 10320396"/>
              <a:gd name="connsiteY2" fmla="*/ 914400 h 2557083"/>
              <a:gd name="connsiteX3" fmla="*/ 9652000 w 10320396"/>
              <a:gd name="connsiteY3" fmla="*/ 800100 h 2557083"/>
              <a:gd name="connsiteX4" fmla="*/ 8915400 w 10320396"/>
              <a:gd name="connsiteY4" fmla="*/ 1358900 h 2557083"/>
              <a:gd name="connsiteX5" fmla="*/ 8394700 w 10320396"/>
              <a:gd name="connsiteY5" fmla="*/ 1231900 h 2557083"/>
              <a:gd name="connsiteX6" fmla="*/ 7429500 w 10320396"/>
              <a:gd name="connsiteY6" fmla="*/ 2209800 h 2557083"/>
              <a:gd name="connsiteX7" fmla="*/ 6096000 w 10320396"/>
              <a:gd name="connsiteY7" fmla="*/ 2463800 h 2557083"/>
              <a:gd name="connsiteX8" fmla="*/ 5334000 w 10320396"/>
              <a:gd name="connsiteY8" fmla="*/ 2019300 h 2557083"/>
              <a:gd name="connsiteX9" fmla="*/ 4356100 w 10320396"/>
              <a:gd name="connsiteY9" fmla="*/ 2413000 h 2557083"/>
              <a:gd name="connsiteX10" fmla="*/ 3009900 w 10320396"/>
              <a:gd name="connsiteY10" fmla="*/ 2514600 h 2557083"/>
              <a:gd name="connsiteX11" fmla="*/ 2324100 w 10320396"/>
              <a:gd name="connsiteY11" fmla="*/ 1752600 h 2557083"/>
              <a:gd name="connsiteX12" fmla="*/ 774700 w 10320396"/>
              <a:gd name="connsiteY12" fmla="*/ 1993900 h 2557083"/>
              <a:gd name="connsiteX13" fmla="*/ 0 w 10320396"/>
              <a:gd name="connsiteY13" fmla="*/ 1676400 h 2557083"/>
              <a:gd name="connsiteX14" fmla="*/ 939800 w 10320396"/>
              <a:gd name="connsiteY14" fmla="*/ 0 h 2557083"/>
              <a:gd name="connsiteX0" fmla="*/ 939800 w 10320396"/>
              <a:gd name="connsiteY0" fmla="*/ 0 h 2710475"/>
              <a:gd name="connsiteX1" fmla="*/ 10274300 w 10320396"/>
              <a:gd name="connsiteY1" fmla="*/ 38100 h 2710475"/>
              <a:gd name="connsiteX2" fmla="*/ 10274300 w 10320396"/>
              <a:gd name="connsiteY2" fmla="*/ 914400 h 2710475"/>
              <a:gd name="connsiteX3" fmla="*/ 9652000 w 10320396"/>
              <a:gd name="connsiteY3" fmla="*/ 800100 h 2710475"/>
              <a:gd name="connsiteX4" fmla="*/ 8915400 w 10320396"/>
              <a:gd name="connsiteY4" fmla="*/ 1358900 h 2710475"/>
              <a:gd name="connsiteX5" fmla="*/ 8394700 w 10320396"/>
              <a:gd name="connsiteY5" fmla="*/ 1231900 h 2710475"/>
              <a:gd name="connsiteX6" fmla="*/ 7429500 w 10320396"/>
              <a:gd name="connsiteY6" fmla="*/ 2209800 h 2710475"/>
              <a:gd name="connsiteX7" fmla="*/ 6096000 w 10320396"/>
              <a:gd name="connsiteY7" fmla="*/ 2463800 h 2710475"/>
              <a:gd name="connsiteX8" fmla="*/ 5334000 w 10320396"/>
              <a:gd name="connsiteY8" fmla="*/ 2019300 h 2710475"/>
              <a:gd name="connsiteX9" fmla="*/ 4305300 w 10320396"/>
              <a:gd name="connsiteY9" fmla="*/ 2679700 h 2710475"/>
              <a:gd name="connsiteX10" fmla="*/ 3009900 w 10320396"/>
              <a:gd name="connsiteY10" fmla="*/ 2514600 h 2710475"/>
              <a:gd name="connsiteX11" fmla="*/ 2324100 w 10320396"/>
              <a:gd name="connsiteY11" fmla="*/ 1752600 h 2710475"/>
              <a:gd name="connsiteX12" fmla="*/ 774700 w 10320396"/>
              <a:gd name="connsiteY12" fmla="*/ 1993900 h 2710475"/>
              <a:gd name="connsiteX13" fmla="*/ 0 w 10320396"/>
              <a:gd name="connsiteY13" fmla="*/ 1676400 h 2710475"/>
              <a:gd name="connsiteX14" fmla="*/ 939800 w 10320396"/>
              <a:gd name="connsiteY14" fmla="*/ 0 h 2710475"/>
              <a:gd name="connsiteX0" fmla="*/ 939800 w 10320396"/>
              <a:gd name="connsiteY0" fmla="*/ 0 h 2728680"/>
              <a:gd name="connsiteX1" fmla="*/ 10274300 w 10320396"/>
              <a:gd name="connsiteY1" fmla="*/ 38100 h 2728680"/>
              <a:gd name="connsiteX2" fmla="*/ 10274300 w 10320396"/>
              <a:gd name="connsiteY2" fmla="*/ 914400 h 2728680"/>
              <a:gd name="connsiteX3" fmla="*/ 9652000 w 10320396"/>
              <a:gd name="connsiteY3" fmla="*/ 800100 h 2728680"/>
              <a:gd name="connsiteX4" fmla="*/ 8915400 w 10320396"/>
              <a:gd name="connsiteY4" fmla="*/ 1358900 h 2728680"/>
              <a:gd name="connsiteX5" fmla="*/ 8394700 w 10320396"/>
              <a:gd name="connsiteY5" fmla="*/ 1231900 h 2728680"/>
              <a:gd name="connsiteX6" fmla="*/ 7429500 w 10320396"/>
              <a:gd name="connsiteY6" fmla="*/ 2209800 h 2728680"/>
              <a:gd name="connsiteX7" fmla="*/ 6096000 w 10320396"/>
              <a:gd name="connsiteY7" fmla="*/ 2463800 h 2728680"/>
              <a:gd name="connsiteX8" fmla="*/ 5219700 w 10320396"/>
              <a:gd name="connsiteY8" fmla="*/ 1765300 h 2728680"/>
              <a:gd name="connsiteX9" fmla="*/ 4305300 w 10320396"/>
              <a:gd name="connsiteY9" fmla="*/ 2679700 h 2728680"/>
              <a:gd name="connsiteX10" fmla="*/ 3009900 w 10320396"/>
              <a:gd name="connsiteY10" fmla="*/ 2514600 h 2728680"/>
              <a:gd name="connsiteX11" fmla="*/ 2324100 w 10320396"/>
              <a:gd name="connsiteY11" fmla="*/ 1752600 h 2728680"/>
              <a:gd name="connsiteX12" fmla="*/ 774700 w 10320396"/>
              <a:gd name="connsiteY12" fmla="*/ 1993900 h 2728680"/>
              <a:gd name="connsiteX13" fmla="*/ 0 w 10320396"/>
              <a:gd name="connsiteY13" fmla="*/ 1676400 h 2728680"/>
              <a:gd name="connsiteX14" fmla="*/ 939800 w 10320396"/>
              <a:gd name="connsiteY14" fmla="*/ 0 h 2728680"/>
              <a:gd name="connsiteX0" fmla="*/ 939800 w 10320396"/>
              <a:gd name="connsiteY0" fmla="*/ 0 h 2728680"/>
              <a:gd name="connsiteX1" fmla="*/ 10274300 w 10320396"/>
              <a:gd name="connsiteY1" fmla="*/ 38100 h 2728680"/>
              <a:gd name="connsiteX2" fmla="*/ 10274300 w 10320396"/>
              <a:gd name="connsiteY2" fmla="*/ 914400 h 2728680"/>
              <a:gd name="connsiteX3" fmla="*/ 9652000 w 10320396"/>
              <a:gd name="connsiteY3" fmla="*/ 800100 h 2728680"/>
              <a:gd name="connsiteX4" fmla="*/ 8915400 w 10320396"/>
              <a:gd name="connsiteY4" fmla="*/ 1358900 h 2728680"/>
              <a:gd name="connsiteX5" fmla="*/ 8394700 w 10320396"/>
              <a:gd name="connsiteY5" fmla="*/ 1231900 h 2728680"/>
              <a:gd name="connsiteX6" fmla="*/ 7429500 w 10320396"/>
              <a:gd name="connsiteY6" fmla="*/ 2209800 h 2728680"/>
              <a:gd name="connsiteX7" fmla="*/ 6096000 w 10320396"/>
              <a:gd name="connsiteY7" fmla="*/ 2463800 h 2728680"/>
              <a:gd name="connsiteX8" fmla="*/ 5219700 w 10320396"/>
              <a:gd name="connsiteY8" fmla="*/ 1765300 h 2728680"/>
              <a:gd name="connsiteX9" fmla="*/ 4305300 w 10320396"/>
              <a:gd name="connsiteY9" fmla="*/ 2679700 h 2728680"/>
              <a:gd name="connsiteX10" fmla="*/ 3009900 w 10320396"/>
              <a:gd name="connsiteY10" fmla="*/ 2514600 h 2728680"/>
              <a:gd name="connsiteX11" fmla="*/ 2324100 w 10320396"/>
              <a:gd name="connsiteY11" fmla="*/ 1752600 h 2728680"/>
              <a:gd name="connsiteX12" fmla="*/ 774700 w 10320396"/>
              <a:gd name="connsiteY12" fmla="*/ 1993900 h 2728680"/>
              <a:gd name="connsiteX13" fmla="*/ 0 w 10320396"/>
              <a:gd name="connsiteY13" fmla="*/ 1676400 h 2728680"/>
              <a:gd name="connsiteX14" fmla="*/ 939800 w 10320396"/>
              <a:gd name="connsiteY14" fmla="*/ 0 h 2728680"/>
              <a:gd name="connsiteX0" fmla="*/ 939800 w 10320396"/>
              <a:gd name="connsiteY0" fmla="*/ 0 h 2728680"/>
              <a:gd name="connsiteX1" fmla="*/ 10274300 w 10320396"/>
              <a:gd name="connsiteY1" fmla="*/ 38100 h 2728680"/>
              <a:gd name="connsiteX2" fmla="*/ 10274300 w 10320396"/>
              <a:gd name="connsiteY2" fmla="*/ 914400 h 2728680"/>
              <a:gd name="connsiteX3" fmla="*/ 9652000 w 10320396"/>
              <a:gd name="connsiteY3" fmla="*/ 800100 h 2728680"/>
              <a:gd name="connsiteX4" fmla="*/ 8915400 w 10320396"/>
              <a:gd name="connsiteY4" fmla="*/ 1358900 h 2728680"/>
              <a:gd name="connsiteX5" fmla="*/ 8394700 w 10320396"/>
              <a:gd name="connsiteY5" fmla="*/ 1231900 h 2728680"/>
              <a:gd name="connsiteX6" fmla="*/ 7429500 w 10320396"/>
              <a:gd name="connsiteY6" fmla="*/ 2209800 h 2728680"/>
              <a:gd name="connsiteX7" fmla="*/ 6096000 w 10320396"/>
              <a:gd name="connsiteY7" fmla="*/ 2463800 h 2728680"/>
              <a:gd name="connsiteX8" fmla="*/ 5219700 w 10320396"/>
              <a:gd name="connsiteY8" fmla="*/ 1765300 h 2728680"/>
              <a:gd name="connsiteX9" fmla="*/ 4305300 w 10320396"/>
              <a:gd name="connsiteY9" fmla="*/ 2679700 h 2728680"/>
              <a:gd name="connsiteX10" fmla="*/ 3009900 w 10320396"/>
              <a:gd name="connsiteY10" fmla="*/ 2514600 h 2728680"/>
              <a:gd name="connsiteX11" fmla="*/ 2324100 w 10320396"/>
              <a:gd name="connsiteY11" fmla="*/ 1752600 h 2728680"/>
              <a:gd name="connsiteX12" fmla="*/ 774700 w 10320396"/>
              <a:gd name="connsiteY12" fmla="*/ 1993900 h 2728680"/>
              <a:gd name="connsiteX13" fmla="*/ 0 w 10320396"/>
              <a:gd name="connsiteY13" fmla="*/ 1676400 h 2728680"/>
              <a:gd name="connsiteX14" fmla="*/ 939800 w 10320396"/>
              <a:gd name="connsiteY14" fmla="*/ 0 h 2728680"/>
              <a:gd name="connsiteX0" fmla="*/ 939800 w 10320396"/>
              <a:gd name="connsiteY0" fmla="*/ 0 h 2730833"/>
              <a:gd name="connsiteX1" fmla="*/ 10274300 w 10320396"/>
              <a:gd name="connsiteY1" fmla="*/ 38100 h 2730833"/>
              <a:gd name="connsiteX2" fmla="*/ 10274300 w 10320396"/>
              <a:gd name="connsiteY2" fmla="*/ 914400 h 2730833"/>
              <a:gd name="connsiteX3" fmla="*/ 9652000 w 10320396"/>
              <a:gd name="connsiteY3" fmla="*/ 800100 h 2730833"/>
              <a:gd name="connsiteX4" fmla="*/ 8915400 w 10320396"/>
              <a:gd name="connsiteY4" fmla="*/ 1358900 h 2730833"/>
              <a:gd name="connsiteX5" fmla="*/ 8394700 w 10320396"/>
              <a:gd name="connsiteY5" fmla="*/ 1231900 h 2730833"/>
              <a:gd name="connsiteX6" fmla="*/ 7429500 w 10320396"/>
              <a:gd name="connsiteY6" fmla="*/ 2209800 h 2730833"/>
              <a:gd name="connsiteX7" fmla="*/ 6096000 w 10320396"/>
              <a:gd name="connsiteY7" fmla="*/ 2463800 h 2730833"/>
              <a:gd name="connsiteX8" fmla="*/ 5219700 w 10320396"/>
              <a:gd name="connsiteY8" fmla="*/ 1765300 h 2730833"/>
              <a:gd name="connsiteX9" fmla="*/ 4305300 w 10320396"/>
              <a:gd name="connsiteY9" fmla="*/ 2679700 h 2730833"/>
              <a:gd name="connsiteX10" fmla="*/ 3009900 w 10320396"/>
              <a:gd name="connsiteY10" fmla="*/ 2514600 h 2730833"/>
              <a:gd name="connsiteX11" fmla="*/ 2451100 w 10320396"/>
              <a:gd name="connsiteY11" fmla="*/ 1676400 h 2730833"/>
              <a:gd name="connsiteX12" fmla="*/ 774700 w 10320396"/>
              <a:gd name="connsiteY12" fmla="*/ 1993900 h 2730833"/>
              <a:gd name="connsiteX13" fmla="*/ 0 w 10320396"/>
              <a:gd name="connsiteY13" fmla="*/ 1676400 h 2730833"/>
              <a:gd name="connsiteX14" fmla="*/ 939800 w 10320396"/>
              <a:gd name="connsiteY14" fmla="*/ 0 h 2730833"/>
              <a:gd name="connsiteX0" fmla="*/ 939800 w 10320396"/>
              <a:gd name="connsiteY0" fmla="*/ 0 h 2730833"/>
              <a:gd name="connsiteX1" fmla="*/ 10274300 w 10320396"/>
              <a:gd name="connsiteY1" fmla="*/ 38100 h 2730833"/>
              <a:gd name="connsiteX2" fmla="*/ 10274300 w 10320396"/>
              <a:gd name="connsiteY2" fmla="*/ 914400 h 2730833"/>
              <a:gd name="connsiteX3" fmla="*/ 9652000 w 10320396"/>
              <a:gd name="connsiteY3" fmla="*/ 800100 h 2730833"/>
              <a:gd name="connsiteX4" fmla="*/ 8915400 w 10320396"/>
              <a:gd name="connsiteY4" fmla="*/ 1358900 h 2730833"/>
              <a:gd name="connsiteX5" fmla="*/ 8394700 w 10320396"/>
              <a:gd name="connsiteY5" fmla="*/ 1231900 h 2730833"/>
              <a:gd name="connsiteX6" fmla="*/ 7429500 w 10320396"/>
              <a:gd name="connsiteY6" fmla="*/ 2209800 h 2730833"/>
              <a:gd name="connsiteX7" fmla="*/ 6096000 w 10320396"/>
              <a:gd name="connsiteY7" fmla="*/ 2463800 h 2730833"/>
              <a:gd name="connsiteX8" fmla="*/ 5219700 w 10320396"/>
              <a:gd name="connsiteY8" fmla="*/ 1765300 h 2730833"/>
              <a:gd name="connsiteX9" fmla="*/ 4305300 w 10320396"/>
              <a:gd name="connsiteY9" fmla="*/ 2679700 h 2730833"/>
              <a:gd name="connsiteX10" fmla="*/ 3009900 w 10320396"/>
              <a:gd name="connsiteY10" fmla="*/ 2514600 h 2730833"/>
              <a:gd name="connsiteX11" fmla="*/ 2451100 w 10320396"/>
              <a:gd name="connsiteY11" fmla="*/ 1676400 h 2730833"/>
              <a:gd name="connsiteX12" fmla="*/ 774700 w 10320396"/>
              <a:gd name="connsiteY12" fmla="*/ 1993900 h 2730833"/>
              <a:gd name="connsiteX13" fmla="*/ 0 w 10320396"/>
              <a:gd name="connsiteY13" fmla="*/ 1676400 h 2730833"/>
              <a:gd name="connsiteX14" fmla="*/ 939800 w 10320396"/>
              <a:gd name="connsiteY14" fmla="*/ 0 h 2730833"/>
              <a:gd name="connsiteX0" fmla="*/ 939800 w 10320396"/>
              <a:gd name="connsiteY0" fmla="*/ 0 h 2726985"/>
              <a:gd name="connsiteX1" fmla="*/ 10274300 w 10320396"/>
              <a:gd name="connsiteY1" fmla="*/ 38100 h 2726985"/>
              <a:gd name="connsiteX2" fmla="*/ 10274300 w 10320396"/>
              <a:gd name="connsiteY2" fmla="*/ 914400 h 2726985"/>
              <a:gd name="connsiteX3" fmla="*/ 9652000 w 10320396"/>
              <a:gd name="connsiteY3" fmla="*/ 800100 h 2726985"/>
              <a:gd name="connsiteX4" fmla="*/ 8915400 w 10320396"/>
              <a:gd name="connsiteY4" fmla="*/ 1358900 h 2726985"/>
              <a:gd name="connsiteX5" fmla="*/ 8394700 w 10320396"/>
              <a:gd name="connsiteY5" fmla="*/ 1231900 h 2726985"/>
              <a:gd name="connsiteX6" fmla="*/ 7429500 w 10320396"/>
              <a:gd name="connsiteY6" fmla="*/ 2209800 h 2726985"/>
              <a:gd name="connsiteX7" fmla="*/ 6096000 w 10320396"/>
              <a:gd name="connsiteY7" fmla="*/ 2463800 h 2726985"/>
              <a:gd name="connsiteX8" fmla="*/ 5219700 w 10320396"/>
              <a:gd name="connsiteY8" fmla="*/ 1765300 h 2726985"/>
              <a:gd name="connsiteX9" fmla="*/ 4305300 w 10320396"/>
              <a:gd name="connsiteY9" fmla="*/ 2679700 h 2726985"/>
              <a:gd name="connsiteX10" fmla="*/ 3009900 w 10320396"/>
              <a:gd name="connsiteY10" fmla="*/ 2514600 h 2726985"/>
              <a:gd name="connsiteX11" fmla="*/ 2349500 w 10320396"/>
              <a:gd name="connsiteY11" fmla="*/ 1816100 h 2726985"/>
              <a:gd name="connsiteX12" fmla="*/ 774700 w 10320396"/>
              <a:gd name="connsiteY12" fmla="*/ 1993900 h 2726985"/>
              <a:gd name="connsiteX13" fmla="*/ 0 w 10320396"/>
              <a:gd name="connsiteY13" fmla="*/ 1676400 h 2726985"/>
              <a:gd name="connsiteX14" fmla="*/ 939800 w 10320396"/>
              <a:gd name="connsiteY14" fmla="*/ 0 h 2726985"/>
              <a:gd name="connsiteX0" fmla="*/ 939800 w 10320396"/>
              <a:gd name="connsiteY0" fmla="*/ 0 h 2702820"/>
              <a:gd name="connsiteX1" fmla="*/ 10274300 w 10320396"/>
              <a:gd name="connsiteY1" fmla="*/ 38100 h 2702820"/>
              <a:gd name="connsiteX2" fmla="*/ 10274300 w 10320396"/>
              <a:gd name="connsiteY2" fmla="*/ 914400 h 2702820"/>
              <a:gd name="connsiteX3" fmla="*/ 9652000 w 10320396"/>
              <a:gd name="connsiteY3" fmla="*/ 800100 h 2702820"/>
              <a:gd name="connsiteX4" fmla="*/ 8915400 w 10320396"/>
              <a:gd name="connsiteY4" fmla="*/ 1358900 h 2702820"/>
              <a:gd name="connsiteX5" fmla="*/ 8394700 w 10320396"/>
              <a:gd name="connsiteY5" fmla="*/ 1231900 h 2702820"/>
              <a:gd name="connsiteX6" fmla="*/ 7429500 w 10320396"/>
              <a:gd name="connsiteY6" fmla="*/ 2209800 h 2702820"/>
              <a:gd name="connsiteX7" fmla="*/ 6096000 w 10320396"/>
              <a:gd name="connsiteY7" fmla="*/ 2463800 h 2702820"/>
              <a:gd name="connsiteX8" fmla="*/ 5181600 w 10320396"/>
              <a:gd name="connsiteY8" fmla="*/ 2108200 h 2702820"/>
              <a:gd name="connsiteX9" fmla="*/ 4305300 w 10320396"/>
              <a:gd name="connsiteY9" fmla="*/ 2679700 h 2702820"/>
              <a:gd name="connsiteX10" fmla="*/ 3009900 w 10320396"/>
              <a:gd name="connsiteY10" fmla="*/ 2514600 h 2702820"/>
              <a:gd name="connsiteX11" fmla="*/ 2349500 w 10320396"/>
              <a:gd name="connsiteY11" fmla="*/ 1816100 h 2702820"/>
              <a:gd name="connsiteX12" fmla="*/ 774700 w 10320396"/>
              <a:gd name="connsiteY12" fmla="*/ 1993900 h 2702820"/>
              <a:gd name="connsiteX13" fmla="*/ 0 w 10320396"/>
              <a:gd name="connsiteY13" fmla="*/ 1676400 h 2702820"/>
              <a:gd name="connsiteX14" fmla="*/ 939800 w 10320396"/>
              <a:gd name="connsiteY14" fmla="*/ 0 h 2702820"/>
              <a:gd name="connsiteX0" fmla="*/ 939800 w 10320396"/>
              <a:gd name="connsiteY0" fmla="*/ 0 h 3005697"/>
              <a:gd name="connsiteX1" fmla="*/ 10274300 w 10320396"/>
              <a:gd name="connsiteY1" fmla="*/ 38100 h 3005697"/>
              <a:gd name="connsiteX2" fmla="*/ 10274300 w 10320396"/>
              <a:gd name="connsiteY2" fmla="*/ 914400 h 3005697"/>
              <a:gd name="connsiteX3" fmla="*/ 9652000 w 10320396"/>
              <a:gd name="connsiteY3" fmla="*/ 800100 h 3005697"/>
              <a:gd name="connsiteX4" fmla="*/ 8915400 w 10320396"/>
              <a:gd name="connsiteY4" fmla="*/ 1358900 h 3005697"/>
              <a:gd name="connsiteX5" fmla="*/ 8394700 w 10320396"/>
              <a:gd name="connsiteY5" fmla="*/ 1231900 h 3005697"/>
              <a:gd name="connsiteX6" fmla="*/ 7429500 w 10320396"/>
              <a:gd name="connsiteY6" fmla="*/ 2209800 h 3005697"/>
              <a:gd name="connsiteX7" fmla="*/ 6096000 w 10320396"/>
              <a:gd name="connsiteY7" fmla="*/ 2463800 h 3005697"/>
              <a:gd name="connsiteX8" fmla="*/ 5181600 w 10320396"/>
              <a:gd name="connsiteY8" fmla="*/ 2108200 h 3005697"/>
              <a:gd name="connsiteX9" fmla="*/ 4254500 w 10320396"/>
              <a:gd name="connsiteY9" fmla="*/ 2997200 h 3005697"/>
              <a:gd name="connsiteX10" fmla="*/ 3009900 w 10320396"/>
              <a:gd name="connsiteY10" fmla="*/ 2514600 h 3005697"/>
              <a:gd name="connsiteX11" fmla="*/ 2349500 w 10320396"/>
              <a:gd name="connsiteY11" fmla="*/ 1816100 h 3005697"/>
              <a:gd name="connsiteX12" fmla="*/ 774700 w 10320396"/>
              <a:gd name="connsiteY12" fmla="*/ 1993900 h 3005697"/>
              <a:gd name="connsiteX13" fmla="*/ 0 w 10320396"/>
              <a:gd name="connsiteY13" fmla="*/ 1676400 h 3005697"/>
              <a:gd name="connsiteX14" fmla="*/ 939800 w 10320396"/>
              <a:gd name="connsiteY14" fmla="*/ 0 h 3005697"/>
              <a:gd name="connsiteX0" fmla="*/ 939800 w 10320396"/>
              <a:gd name="connsiteY0" fmla="*/ 0 h 2630514"/>
              <a:gd name="connsiteX1" fmla="*/ 10274300 w 10320396"/>
              <a:gd name="connsiteY1" fmla="*/ 38100 h 2630514"/>
              <a:gd name="connsiteX2" fmla="*/ 10274300 w 10320396"/>
              <a:gd name="connsiteY2" fmla="*/ 914400 h 2630514"/>
              <a:gd name="connsiteX3" fmla="*/ 9652000 w 10320396"/>
              <a:gd name="connsiteY3" fmla="*/ 800100 h 2630514"/>
              <a:gd name="connsiteX4" fmla="*/ 8915400 w 10320396"/>
              <a:gd name="connsiteY4" fmla="*/ 1358900 h 2630514"/>
              <a:gd name="connsiteX5" fmla="*/ 8394700 w 10320396"/>
              <a:gd name="connsiteY5" fmla="*/ 1231900 h 2630514"/>
              <a:gd name="connsiteX6" fmla="*/ 7429500 w 10320396"/>
              <a:gd name="connsiteY6" fmla="*/ 2209800 h 2630514"/>
              <a:gd name="connsiteX7" fmla="*/ 6096000 w 10320396"/>
              <a:gd name="connsiteY7" fmla="*/ 2463800 h 2630514"/>
              <a:gd name="connsiteX8" fmla="*/ 5181600 w 10320396"/>
              <a:gd name="connsiteY8" fmla="*/ 2108200 h 2630514"/>
              <a:gd name="connsiteX9" fmla="*/ 4254500 w 10320396"/>
              <a:gd name="connsiteY9" fmla="*/ 2590800 h 2630514"/>
              <a:gd name="connsiteX10" fmla="*/ 3009900 w 10320396"/>
              <a:gd name="connsiteY10" fmla="*/ 2514600 h 2630514"/>
              <a:gd name="connsiteX11" fmla="*/ 2349500 w 10320396"/>
              <a:gd name="connsiteY11" fmla="*/ 1816100 h 2630514"/>
              <a:gd name="connsiteX12" fmla="*/ 774700 w 10320396"/>
              <a:gd name="connsiteY12" fmla="*/ 1993900 h 2630514"/>
              <a:gd name="connsiteX13" fmla="*/ 0 w 10320396"/>
              <a:gd name="connsiteY13" fmla="*/ 1676400 h 2630514"/>
              <a:gd name="connsiteX14" fmla="*/ 939800 w 10320396"/>
              <a:gd name="connsiteY14" fmla="*/ 0 h 2630514"/>
              <a:gd name="connsiteX0" fmla="*/ 939800 w 10320396"/>
              <a:gd name="connsiteY0" fmla="*/ 0 h 2621618"/>
              <a:gd name="connsiteX1" fmla="*/ 10274300 w 10320396"/>
              <a:gd name="connsiteY1" fmla="*/ 38100 h 2621618"/>
              <a:gd name="connsiteX2" fmla="*/ 10274300 w 10320396"/>
              <a:gd name="connsiteY2" fmla="*/ 914400 h 2621618"/>
              <a:gd name="connsiteX3" fmla="*/ 9652000 w 10320396"/>
              <a:gd name="connsiteY3" fmla="*/ 800100 h 2621618"/>
              <a:gd name="connsiteX4" fmla="*/ 8915400 w 10320396"/>
              <a:gd name="connsiteY4" fmla="*/ 1358900 h 2621618"/>
              <a:gd name="connsiteX5" fmla="*/ 8394700 w 10320396"/>
              <a:gd name="connsiteY5" fmla="*/ 1231900 h 2621618"/>
              <a:gd name="connsiteX6" fmla="*/ 7429500 w 10320396"/>
              <a:gd name="connsiteY6" fmla="*/ 2209800 h 2621618"/>
              <a:gd name="connsiteX7" fmla="*/ 6096000 w 10320396"/>
              <a:gd name="connsiteY7" fmla="*/ 2463800 h 2621618"/>
              <a:gd name="connsiteX8" fmla="*/ 5181600 w 10320396"/>
              <a:gd name="connsiteY8" fmla="*/ 2108200 h 2621618"/>
              <a:gd name="connsiteX9" fmla="*/ 4267200 w 10320396"/>
              <a:gd name="connsiteY9" fmla="*/ 2578100 h 2621618"/>
              <a:gd name="connsiteX10" fmla="*/ 3009900 w 10320396"/>
              <a:gd name="connsiteY10" fmla="*/ 2514600 h 2621618"/>
              <a:gd name="connsiteX11" fmla="*/ 2349500 w 10320396"/>
              <a:gd name="connsiteY11" fmla="*/ 1816100 h 2621618"/>
              <a:gd name="connsiteX12" fmla="*/ 774700 w 10320396"/>
              <a:gd name="connsiteY12" fmla="*/ 1993900 h 2621618"/>
              <a:gd name="connsiteX13" fmla="*/ 0 w 10320396"/>
              <a:gd name="connsiteY13" fmla="*/ 1676400 h 2621618"/>
              <a:gd name="connsiteX14" fmla="*/ 939800 w 10320396"/>
              <a:gd name="connsiteY14" fmla="*/ 0 h 2621618"/>
              <a:gd name="connsiteX0" fmla="*/ 939800 w 10320396"/>
              <a:gd name="connsiteY0" fmla="*/ 0 h 2616212"/>
              <a:gd name="connsiteX1" fmla="*/ 10274300 w 10320396"/>
              <a:gd name="connsiteY1" fmla="*/ 38100 h 2616212"/>
              <a:gd name="connsiteX2" fmla="*/ 10274300 w 10320396"/>
              <a:gd name="connsiteY2" fmla="*/ 914400 h 2616212"/>
              <a:gd name="connsiteX3" fmla="*/ 9652000 w 10320396"/>
              <a:gd name="connsiteY3" fmla="*/ 800100 h 2616212"/>
              <a:gd name="connsiteX4" fmla="*/ 8915400 w 10320396"/>
              <a:gd name="connsiteY4" fmla="*/ 1358900 h 2616212"/>
              <a:gd name="connsiteX5" fmla="*/ 8394700 w 10320396"/>
              <a:gd name="connsiteY5" fmla="*/ 1231900 h 2616212"/>
              <a:gd name="connsiteX6" fmla="*/ 7429500 w 10320396"/>
              <a:gd name="connsiteY6" fmla="*/ 2209800 h 2616212"/>
              <a:gd name="connsiteX7" fmla="*/ 6096000 w 10320396"/>
              <a:gd name="connsiteY7" fmla="*/ 2463800 h 2616212"/>
              <a:gd name="connsiteX8" fmla="*/ 5181600 w 10320396"/>
              <a:gd name="connsiteY8" fmla="*/ 2108200 h 2616212"/>
              <a:gd name="connsiteX9" fmla="*/ 4267200 w 10320396"/>
              <a:gd name="connsiteY9" fmla="*/ 2578100 h 2616212"/>
              <a:gd name="connsiteX10" fmla="*/ 3009900 w 10320396"/>
              <a:gd name="connsiteY10" fmla="*/ 2514600 h 2616212"/>
              <a:gd name="connsiteX11" fmla="*/ 2349500 w 10320396"/>
              <a:gd name="connsiteY11" fmla="*/ 1816100 h 2616212"/>
              <a:gd name="connsiteX12" fmla="*/ 774700 w 10320396"/>
              <a:gd name="connsiteY12" fmla="*/ 1993900 h 2616212"/>
              <a:gd name="connsiteX13" fmla="*/ 0 w 10320396"/>
              <a:gd name="connsiteY13" fmla="*/ 1676400 h 2616212"/>
              <a:gd name="connsiteX14" fmla="*/ 939800 w 10320396"/>
              <a:gd name="connsiteY14" fmla="*/ 0 h 2616212"/>
              <a:gd name="connsiteX0" fmla="*/ 939800 w 10320396"/>
              <a:gd name="connsiteY0" fmla="*/ 0 h 2605631"/>
              <a:gd name="connsiteX1" fmla="*/ 10274300 w 10320396"/>
              <a:gd name="connsiteY1" fmla="*/ 38100 h 2605631"/>
              <a:gd name="connsiteX2" fmla="*/ 10274300 w 10320396"/>
              <a:gd name="connsiteY2" fmla="*/ 914400 h 2605631"/>
              <a:gd name="connsiteX3" fmla="*/ 9652000 w 10320396"/>
              <a:gd name="connsiteY3" fmla="*/ 800100 h 2605631"/>
              <a:gd name="connsiteX4" fmla="*/ 8915400 w 10320396"/>
              <a:gd name="connsiteY4" fmla="*/ 1358900 h 2605631"/>
              <a:gd name="connsiteX5" fmla="*/ 8394700 w 10320396"/>
              <a:gd name="connsiteY5" fmla="*/ 1231900 h 2605631"/>
              <a:gd name="connsiteX6" fmla="*/ 7429500 w 10320396"/>
              <a:gd name="connsiteY6" fmla="*/ 2209800 h 2605631"/>
              <a:gd name="connsiteX7" fmla="*/ 6096000 w 10320396"/>
              <a:gd name="connsiteY7" fmla="*/ 2463800 h 2605631"/>
              <a:gd name="connsiteX8" fmla="*/ 5181600 w 10320396"/>
              <a:gd name="connsiteY8" fmla="*/ 2108200 h 2605631"/>
              <a:gd name="connsiteX9" fmla="*/ 4267200 w 10320396"/>
              <a:gd name="connsiteY9" fmla="*/ 2578100 h 2605631"/>
              <a:gd name="connsiteX10" fmla="*/ 3009900 w 10320396"/>
              <a:gd name="connsiteY10" fmla="*/ 2514600 h 2605631"/>
              <a:gd name="connsiteX11" fmla="*/ 2349500 w 10320396"/>
              <a:gd name="connsiteY11" fmla="*/ 1816100 h 2605631"/>
              <a:gd name="connsiteX12" fmla="*/ 774700 w 10320396"/>
              <a:gd name="connsiteY12" fmla="*/ 1993900 h 2605631"/>
              <a:gd name="connsiteX13" fmla="*/ 0 w 10320396"/>
              <a:gd name="connsiteY13" fmla="*/ 1676400 h 2605631"/>
              <a:gd name="connsiteX14" fmla="*/ 939800 w 10320396"/>
              <a:gd name="connsiteY14" fmla="*/ 0 h 2605631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8915400 w 10320396"/>
              <a:gd name="connsiteY4" fmla="*/ 1358900 h 2642900"/>
              <a:gd name="connsiteX5" fmla="*/ 8394700 w 10320396"/>
              <a:gd name="connsiteY5" fmla="*/ 1231900 h 2642900"/>
              <a:gd name="connsiteX6" fmla="*/ 7429500 w 10320396"/>
              <a:gd name="connsiteY6" fmla="*/ 2209800 h 2642900"/>
              <a:gd name="connsiteX7" fmla="*/ 6096000 w 10320396"/>
              <a:gd name="connsiteY7" fmla="*/ 2463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8915400 w 10320396"/>
              <a:gd name="connsiteY4" fmla="*/ 1358900 h 2642900"/>
              <a:gd name="connsiteX5" fmla="*/ 8394700 w 10320396"/>
              <a:gd name="connsiteY5" fmla="*/ 1231900 h 2642900"/>
              <a:gd name="connsiteX6" fmla="*/ 7429500 w 10320396"/>
              <a:gd name="connsiteY6" fmla="*/ 22098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8915400 w 10320396"/>
              <a:gd name="connsiteY4" fmla="*/ 1358900 h 2642900"/>
              <a:gd name="connsiteX5" fmla="*/ 8394700 w 10320396"/>
              <a:gd name="connsiteY5" fmla="*/ 1231900 h 2642900"/>
              <a:gd name="connsiteX6" fmla="*/ 7429500 w 10320396"/>
              <a:gd name="connsiteY6" fmla="*/ 22098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8915400 w 10320396"/>
              <a:gd name="connsiteY4" fmla="*/ 1358900 h 2642900"/>
              <a:gd name="connsiteX5" fmla="*/ 8394700 w 10320396"/>
              <a:gd name="connsiteY5" fmla="*/ 12319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8915400 w 10320396"/>
              <a:gd name="connsiteY4" fmla="*/ 1358900 h 2642900"/>
              <a:gd name="connsiteX5" fmla="*/ 8305800 w 10320396"/>
              <a:gd name="connsiteY5" fmla="*/ 12573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8915400 w 10320396"/>
              <a:gd name="connsiteY4" fmla="*/ 1358900 h 2642900"/>
              <a:gd name="connsiteX5" fmla="*/ 8305800 w 10320396"/>
              <a:gd name="connsiteY5" fmla="*/ 12573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9080500 w 10320396"/>
              <a:gd name="connsiteY4" fmla="*/ 1447800 h 2642900"/>
              <a:gd name="connsiteX5" fmla="*/ 8305800 w 10320396"/>
              <a:gd name="connsiteY5" fmla="*/ 12573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9080500 w 10320396"/>
              <a:gd name="connsiteY4" fmla="*/ 1447800 h 2642900"/>
              <a:gd name="connsiteX5" fmla="*/ 8305800 w 10320396"/>
              <a:gd name="connsiteY5" fmla="*/ 12573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9080500 w 10320396"/>
              <a:gd name="connsiteY4" fmla="*/ 1447800 h 2642900"/>
              <a:gd name="connsiteX5" fmla="*/ 8305800 w 10320396"/>
              <a:gd name="connsiteY5" fmla="*/ 12573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  <a:gd name="connsiteX0" fmla="*/ 939800 w 10320396"/>
              <a:gd name="connsiteY0" fmla="*/ 0 h 2642900"/>
              <a:gd name="connsiteX1" fmla="*/ 10274300 w 10320396"/>
              <a:gd name="connsiteY1" fmla="*/ 38100 h 2642900"/>
              <a:gd name="connsiteX2" fmla="*/ 10274300 w 10320396"/>
              <a:gd name="connsiteY2" fmla="*/ 914400 h 2642900"/>
              <a:gd name="connsiteX3" fmla="*/ 9652000 w 10320396"/>
              <a:gd name="connsiteY3" fmla="*/ 800100 h 2642900"/>
              <a:gd name="connsiteX4" fmla="*/ 9080500 w 10320396"/>
              <a:gd name="connsiteY4" fmla="*/ 1447800 h 2642900"/>
              <a:gd name="connsiteX5" fmla="*/ 8305800 w 10320396"/>
              <a:gd name="connsiteY5" fmla="*/ 1257300 h 2642900"/>
              <a:gd name="connsiteX6" fmla="*/ 7518400 w 10320396"/>
              <a:gd name="connsiteY6" fmla="*/ 2298700 h 2642900"/>
              <a:gd name="connsiteX7" fmla="*/ 6083300 w 10320396"/>
              <a:gd name="connsiteY7" fmla="*/ 2590800 h 2642900"/>
              <a:gd name="connsiteX8" fmla="*/ 5181600 w 10320396"/>
              <a:gd name="connsiteY8" fmla="*/ 2108200 h 2642900"/>
              <a:gd name="connsiteX9" fmla="*/ 4279900 w 10320396"/>
              <a:gd name="connsiteY9" fmla="*/ 2628900 h 2642900"/>
              <a:gd name="connsiteX10" fmla="*/ 3009900 w 10320396"/>
              <a:gd name="connsiteY10" fmla="*/ 2514600 h 2642900"/>
              <a:gd name="connsiteX11" fmla="*/ 2349500 w 10320396"/>
              <a:gd name="connsiteY11" fmla="*/ 1816100 h 2642900"/>
              <a:gd name="connsiteX12" fmla="*/ 774700 w 10320396"/>
              <a:gd name="connsiteY12" fmla="*/ 1993900 h 2642900"/>
              <a:gd name="connsiteX13" fmla="*/ 0 w 10320396"/>
              <a:gd name="connsiteY13" fmla="*/ 1676400 h 2642900"/>
              <a:gd name="connsiteX14" fmla="*/ 939800 w 10320396"/>
              <a:gd name="connsiteY14" fmla="*/ 0 h 26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20396" h="2642900">
                <a:moveTo>
                  <a:pt x="939800" y="0"/>
                </a:moveTo>
                <a:lnTo>
                  <a:pt x="10274300" y="38100"/>
                </a:lnTo>
                <a:cubicBezTo>
                  <a:pt x="10274300" y="330200"/>
                  <a:pt x="10378017" y="787400"/>
                  <a:pt x="10274300" y="914400"/>
                </a:cubicBezTo>
                <a:cubicBezTo>
                  <a:pt x="10170583" y="1041400"/>
                  <a:pt x="9796991" y="1073150"/>
                  <a:pt x="9652000" y="800100"/>
                </a:cubicBezTo>
                <a:cubicBezTo>
                  <a:pt x="9520767" y="1227667"/>
                  <a:pt x="9304867" y="1371600"/>
                  <a:pt x="9080500" y="1447800"/>
                </a:cubicBezTo>
                <a:cubicBezTo>
                  <a:pt x="8856133" y="1524000"/>
                  <a:pt x="8410575" y="1483783"/>
                  <a:pt x="8305800" y="1257300"/>
                </a:cubicBezTo>
                <a:cubicBezTo>
                  <a:pt x="8060267" y="1748367"/>
                  <a:pt x="7888817" y="2076450"/>
                  <a:pt x="7518400" y="2298700"/>
                </a:cubicBezTo>
                <a:cubicBezTo>
                  <a:pt x="7147983" y="2520950"/>
                  <a:pt x="6472767" y="2622550"/>
                  <a:pt x="6083300" y="2590800"/>
                </a:cubicBezTo>
                <a:cubicBezTo>
                  <a:pt x="5693833" y="2559050"/>
                  <a:pt x="5273675" y="2492375"/>
                  <a:pt x="5181600" y="2108200"/>
                </a:cubicBezTo>
                <a:cubicBezTo>
                  <a:pt x="4931833" y="2556933"/>
                  <a:pt x="4464050" y="2599267"/>
                  <a:pt x="4279900" y="2628900"/>
                </a:cubicBezTo>
                <a:cubicBezTo>
                  <a:pt x="4095750" y="2658533"/>
                  <a:pt x="3331633" y="2650067"/>
                  <a:pt x="3009900" y="2514600"/>
                </a:cubicBezTo>
                <a:cubicBezTo>
                  <a:pt x="2688167" y="2379133"/>
                  <a:pt x="2374900" y="2211917"/>
                  <a:pt x="2349500" y="1816100"/>
                </a:cubicBezTo>
                <a:cubicBezTo>
                  <a:pt x="1972733" y="2556933"/>
                  <a:pt x="1068917" y="2338917"/>
                  <a:pt x="774700" y="1993900"/>
                </a:cubicBezTo>
                <a:cubicBezTo>
                  <a:pt x="366183" y="2055283"/>
                  <a:pt x="154517" y="1860550"/>
                  <a:pt x="0" y="1676400"/>
                </a:cubicBezTo>
                <a:lnTo>
                  <a:pt x="9398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6707DDC-6338-4FFE-B313-1D25F722DC67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982" y="3188999"/>
            <a:ext cx="3653143" cy="255351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68686F-421C-415F-9436-9AEE1E3B354F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436" y="4262554"/>
            <a:ext cx="942741" cy="10922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CD8E710-F121-46CC-86C6-F066357FE4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879" y="4866859"/>
            <a:ext cx="544095" cy="63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25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4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BEE17B4-FAB1-41C3-AED9-94ECBDEED9B0}"/>
              </a:ext>
            </a:extLst>
          </p:cNvPr>
          <p:cNvSpPr/>
          <p:nvPr/>
        </p:nvSpPr>
        <p:spPr>
          <a:xfrm>
            <a:off x="0" y="0"/>
            <a:ext cx="8461829" cy="7061200"/>
          </a:xfrm>
          <a:custGeom>
            <a:avLst/>
            <a:gdLst>
              <a:gd name="connsiteX0" fmla="*/ 0 w 8461829"/>
              <a:gd name="connsiteY0" fmla="*/ 0 h 6858000"/>
              <a:gd name="connsiteX1" fmla="*/ 8461829 w 8461829"/>
              <a:gd name="connsiteY1" fmla="*/ 0 h 6858000"/>
              <a:gd name="connsiteX2" fmla="*/ 8461829 w 8461829"/>
              <a:gd name="connsiteY2" fmla="*/ 6858000 h 6858000"/>
              <a:gd name="connsiteX3" fmla="*/ 0 w 8461829"/>
              <a:gd name="connsiteY3" fmla="*/ 6858000 h 6858000"/>
              <a:gd name="connsiteX4" fmla="*/ 0 w 8461829"/>
              <a:gd name="connsiteY4" fmla="*/ 0 h 6858000"/>
              <a:gd name="connsiteX0" fmla="*/ 0 w 8461829"/>
              <a:gd name="connsiteY0" fmla="*/ 0 h 7061200"/>
              <a:gd name="connsiteX1" fmla="*/ 8461829 w 8461829"/>
              <a:gd name="connsiteY1" fmla="*/ 0 h 7061200"/>
              <a:gd name="connsiteX2" fmla="*/ 6458858 w 8461829"/>
              <a:gd name="connsiteY2" fmla="*/ 7061200 h 7061200"/>
              <a:gd name="connsiteX3" fmla="*/ 0 w 8461829"/>
              <a:gd name="connsiteY3" fmla="*/ 6858000 h 7061200"/>
              <a:gd name="connsiteX4" fmla="*/ 0 w 8461829"/>
              <a:gd name="connsiteY4" fmla="*/ 0 h 706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1829" h="7061200">
                <a:moveTo>
                  <a:pt x="0" y="0"/>
                </a:moveTo>
                <a:lnTo>
                  <a:pt x="8461829" y="0"/>
                </a:lnTo>
                <a:lnTo>
                  <a:pt x="6458858" y="70612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C2ED560E-2E5B-445D-8973-BF107B2BCB1F}"/>
              </a:ext>
            </a:extLst>
          </p:cNvPr>
          <p:cNvGrpSpPr/>
          <p:nvPr/>
        </p:nvGrpSpPr>
        <p:grpSpPr>
          <a:xfrm>
            <a:off x="-1967291" y="-469901"/>
            <a:ext cx="10352314" cy="7531101"/>
            <a:chOff x="-1716314" y="-388257"/>
            <a:chExt cx="10087428" cy="7634514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40FD68AF-A3F2-41CB-8968-47D419DDAAF7}"/>
                </a:ext>
              </a:extLst>
            </p:cNvPr>
            <p:cNvCxnSpPr/>
            <p:nvPr/>
          </p:nvCxnSpPr>
          <p:spPr>
            <a:xfrm flipH="1">
              <a:off x="-1716314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0041F68D-8969-45E7-ACA6-1552E055210C}"/>
                </a:ext>
              </a:extLst>
            </p:cNvPr>
            <p:cNvCxnSpPr/>
            <p:nvPr/>
          </p:nvCxnSpPr>
          <p:spPr>
            <a:xfrm flipH="1">
              <a:off x="-1716314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9996E61-8E0F-4F29-889A-7DC05F6C7953}"/>
                </a:ext>
              </a:extLst>
            </p:cNvPr>
            <p:cNvCxnSpPr/>
            <p:nvPr/>
          </p:nvCxnSpPr>
          <p:spPr>
            <a:xfrm flipH="1">
              <a:off x="-1563914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0077E7A4-55FE-4000-941A-0FEDDEFF1075}"/>
                </a:ext>
              </a:extLst>
            </p:cNvPr>
            <p:cNvCxnSpPr/>
            <p:nvPr/>
          </p:nvCxnSpPr>
          <p:spPr>
            <a:xfrm flipH="1">
              <a:off x="-1411514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9D9CF3C-F939-4EDF-9E35-0FCD2A626084}"/>
                </a:ext>
              </a:extLst>
            </p:cNvPr>
            <p:cNvCxnSpPr/>
            <p:nvPr/>
          </p:nvCxnSpPr>
          <p:spPr>
            <a:xfrm flipH="1">
              <a:off x="-1259114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E857B11-16CB-44BE-9933-696B7782B762}"/>
                </a:ext>
              </a:extLst>
            </p:cNvPr>
            <p:cNvCxnSpPr/>
            <p:nvPr/>
          </p:nvCxnSpPr>
          <p:spPr>
            <a:xfrm flipH="1">
              <a:off x="-1106714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C2C7341D-B393-47AB-B115-C82F3701E4EA}"/>
                </a:ext>
              </a:extLst>
            </p:cNvPr>
            <p:cNvCxnSpPr/>
            <p:nvPr/>
          </p:nvCxnSpPr>
          <p:spPr>
            <a:xfrm flipH="1">
              <a:off x="-954314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6C1241B-3288-4644-9C4A-15F2D30D816F}"/>
                </a:ext>
              </a:extLst>
            </p:cNvPr>
            <p:cNvCxnSpPr/>
            <p:nvPr/>
          </p:nvCxnSpPr>
          <p:spPr>
            <a:xfrm flipH="1">
              <a:off x="-801914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3B7C2D1-444E-40CD-B88D-E699871D5205}"/>
                </a:ext>
              </a:extLst>
            </p:cNvPr>
            <p:cNvCxnSpPr/>
            <p:nvPr/>
          </p:nvCxnSpPr>
          <p:spPr>
            <a:xfrm flipH="1">
              <a:off x="-649514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2812000B-DB61-42AA-962B-6F90D494188A}"/>
                </a:ext>
              </a:extLst>
            </p:cNvPr>
            <p:cNvCxnSpPr/>
            <p:nvPr/>
          </p:nvCxnSpPr>
          <p:spPr>
            <a:xfrm flipH="1">
              <a:off x="-497114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1AC4C09F-E598-417A-953C-EEA47B3FD14E}"/>
                </a:ext>
              </a:extLst>
            </p:cNvPr>
            <p:cNvCxnSpPr/>
            <p:nvPr/>
          </p:nvCxnSpPr>
          <p:spPr>
            <a:xfrm flipH="1">
              <a:off x="-344714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36B5798-5BAC-48E7-9C83-8CCA11C5C9AB}"/>
                </a:ext>
              </a:extLst>
            </p:cNvPr>
            <p:cNvCxnSpPr/>
            <p:nvPr/>
          </p:nvCxnSpPr>
          <p:spPr>
            <a:xfrm flipH="1">
              <a:off x="-192314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515180C7-1302-452C-89A6-D0B93FBEF0A6}"/>
                </a:ext>
              </a:extLst>
            </p:cNvPr>
            <p:cNvCxnSpPr/>
            <p:nvPr/>
          </p:nvCxnSpPr>
          <p:spPr>
            <a:xfrm flipH="1">
              <a:off x="-39914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248E666-D7C2-4437-876B-7D3DC7AD4C04}"/>
                </a:ext>
              </a:extLst>
            </p:cNvPr>
            <p:cNvCxnSpPr/>
            <p:nvPr/>
          </p:nvCxnSpPr>
          <p:spPr>
            <a:xfrm flipH="1">
              <a:off x="1124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58066CF7-DAE5-417A-8C78-30D91A5BE33B}"/>
                </a:ext>
              </a:extLst>
            </p:cNvPr>
            <p:cNvCxnSpPr/>
            <p:nvPr/>
          </p:nvCxnSpPr>
          <p:spPr>
            <a:xfrm flipH="1">
              <a:off x="2648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A986645-D514-4509-916C-D83032C70871}"/>
                </a:ext>
              </a:extLst>
            </p:cNvPr>
            <p:cNvCxnSpPr/>
            <p:nvPr/>
          </p:nvCxnSpPr>
          <p:spPr>
            <a:xfrm flipH="1">
              <a:off x="4172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7F107E19-485F-41EB-AC4E-76B7F593CCA2}"/>
                </a:ext>
              </a:extLst>
            </p:cNvPr>
            <p:cNvCxnSpPr/>
            <p:nvPr/>
          </p:nvCxnSpPr>
          <p:spPr>
            <a:xfrm flipH="1">
              <a:off x="5696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2B6B92B8-23AA-4D49-8D7E-AAA30F5E8D00}"/>
                </a:ext>
              </a:extLst>
            </p:cNvPr>
            <p:cNvCxnSpPr/>
            <p:nvPr/>
          </p:nvCxnSpPr>
          <p:spPr>
            <a:xfrm flipH="1">
              <a:off x="7220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1276DE94-47DD-4AAE-AAD7-C7F49F2C3BFF}"/>
                </a:ext>
              </a:extLst>
            </p:cNvPr>
            <p:cNvCxnSpPr/>
            <p:nvPr/>
          </p:nvCxnSpPr>
          <p:spPr>
            <a:xfrm flipH="1">
              <a:off x="8744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F11B89F0-863E-4DC9-8EBD-81F3836357C4}"/>
                </a:ext>
              </a:extLst>
            </p:cNvPr>
            <p:cNvCxnSpPr/>
            <p:nvPr/>
          </p:nvCxnSpPr>
          <p:spPr>
            <a:xfrm flipH="1">
              <a:off x="10268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928EF477-5004-44A6-9F9A-D59D82481589}"/>
                </a:ext>
              </a:extLst>
            </p:cNvPr>
            <p:cNvCxnSpPr/>
            <p:nvPr/>
          </p:nvCxnSpPr>
          <p:spPr>
            <a:xfrm flipH="1">
              <a:off x="11792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C1D5A73E-7C58-491C-B329-6ECDBAC752EE}"/>
                </a:ext>
              </a:extLst>
            </p:cNvPr>
            <p:cNvCxnSpPr/>
            <p:nvPr/>
          </p:nvCxnSpPr>
          <p:spPr>
            <a:xfrm flipH="1">
              <a:off x="13316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E3EB61C7-EA48-40DA-9188-2257C6D3A52D}"/>
                </a:ext>
              </a:extLst>
            </p:cNvPr>
            <p:cNvCxnSpPr/>
            <p:nvPr/>
          </p:nvCxnSpPr>
          <p:spPr>
            <a:xfrm flipH="1">
              <a:off x="14840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C68154DC-9D41-4E42-B448-6E6E511D5A80}"/>
                </a:ext>
              </a:extLst>
            </p:cNvPr>
            <p:cNvCxnSpPr/>
            <p:nvPr/>
          </p:nvCxnSpPr>
          <p:spPr>
            <a:xfrm flipH="1">
              <a:off x="16364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9C7E2C6C-7EA7-48B7-BBE7-FA5AA17FE11E}"/>
                </a:ext>
              </a:extLst>
            </p:cNvPr>
            <p:cNvCxnSpPr/>
            <p:nvPr/>
          </p:nvCxnSpPr>
          <p:spPr>
            <a:xfrm flipH="1">
              <a:off x="17888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3929B77C-7FBA-4768-9319-271223874A86}"/>
                </a:ext>
              </a:extLst>
            </p:cNvPr>
            <p:cNvCxnSpPr/>
            <p:nvPr/>
          </p:nvCxnSpPr>
          <p:spPr>
            <a:xfrm flipH="1">
              <a:off x="19412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C1598494-5E76-4671-A47F-FF7DA1CB3396}"/>
                </a:ext>
              </a:extLst>
            </p:cNvPr>
            <p:cNvCxnSpPr/>
            <p:nvPr/>
          </p:nvCxnSpPr>
          <p:spPr>
            <a:xfrm flipH="1">
              <a:off x="20936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E2D80B6A-EF4A-4A5D-BE5E-005D839B3B87}"/>
                </a:ext>
              </a:extLst>
            </p:cNvPr>
            <p:cNvCxnSpPr/>
            <p:nvPr/>
          </p:nvCxnSpPr>
          <p:spPr>
            <a:xfrm flipH="1">
              <a:off x="22460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82031690-9C3B-49BD-BB53-C145CDD12F58}"/>
                </a:ext>
              </a:extLst>
            </p:cNvPr>
            <p:cNvCxnSpPr/>
            <p:nvPr/>
          </p:nvCxnSpPr>
          <p:spPr>
            <a:xfrm flipH="1">
              <a:off x="23984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3A607529-99C5-48E5-B583-13CDB0C1E0BB}"/>
                </a:ext>
              </a:extLst>
            </p:cNvPr>
            <p:cNvCxnSpPr/>
            <p:nvPr/>
          </p:nvCxnSpPr>
          <p:spPr>
            <a:xfrm flipH="1">
              <a:off x="25508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64A97CA8-ED13-4A7E-B96A-29A7D53984FE}"/>
                </a:ext>
              </a:extLst>
            </p:cNvPr>
            <p:cNvCxnSpPr/>
            <p:nvPr/>
          </p:nvCxnSpPr>
          <p:spPr>
            <a:xfrm flipH="1">
              <a:off x="27032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264A3D36-FD94-463E-AC4A-316E2A10158F}"/>
                </a:ext>
              </a:extLst>
            </p:cNvPr>
            <p:cNvCxnSpPr/>
            <p:nvPr/>
          </p:nvCxnSpPr>
          <p:spPr>
            <a:xfrm flipH="1">
              <a:off x="28556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1A8C3F86-B73F-40D0-BB9E-BA66640B4FDE}"/>
                </a:ext>
              </a:extLst>
            </p:cNvPr>
            <p:cNvCxnSpPr/>
            <p:nvPr/>
          </p:nvCxnSpPr>
          <p:spPr>
            <a:xfrm flipH="1">
              <a:off x="30080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25BE47CB-7376-4AA1-AB31-8C5B36944190}"/>
                </a:ext>
              </a:extLst>
            </p:cNvPr>
            <p:cNvCxnSpPr/>
            <p:nvPr/>
          </p:nvCxnSpPr>
          <p:spPr>
            <a:xfrm flipH="1">
              <a:off x="31604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E5212EDE-8A48-415B-8CD1-95423FF0A7F3}"/>
                </a:ext>
              </a:extLst>
            </p:cNvPr>
            <p:cNvCxnSpPr/>
            <p:nvPr/>
          </p:nvCxnSpPr>
          <p:spPr>
            <a:xfrm flipH="1">
              <a:off x="33128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7B4EE33D-A5FE-41AC-92A5-FCDC67106CB8}"/>
                </a:ext>
              </a:extLst>
            </p:cNvPr>
            <p:cNvCxnSpPr/>
            <p:nvPr/>
          </p:nvCxnSpPr>
          <p:spPr>
            <a:xfrm flipH="1">
              <a:off x="34652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37659BEB-C2DF-4F0D-A589-FF0520698306}"/>
                </a:ext>
              </a:extLst>
            </p:cNvPr>
            <p:cNvCxnSpPr/>
            <p:nvPr/>
          </p:nvCxnSpPr>
          <p:spPr>
            <a:xfrm flipH="1">
              <a:off x="36176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416B1C07-B9D9-4614-BB86-DB18890F377F}"/>
                </a:ext>
              </a:extLst>
            </p:cNvPr>
            <p:cNvCxnSpPr/>
            <p:nvPr/>
          </p:nvCxnSpPr>
          <p:spPr>
            <a:xfrm flipH="1">
              <a:off x="37700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89541576-9520-4257-ACB0-859D9D128421}"/>
                </a:ext>
              </a:extLst>
            </p:cNvPr>
            <p:cNvCxnSpPr/>
            <p:nvPr/>
          </p:nvCxnSpPr>
          <p:spPr>
            <a:xfrm flipH="1">
              <a:off x="39224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F1004F17-CF5B-4245-8085-3CD4639CDD6A}"/>
                </a:ext>
              </a:extLst>
            </p:cNvPr>
            <p:cNvCxnSpPr/>
            <p:nvPr/>
          </p:nvCxnSpPr>
          <p:spPr>
            <a:xfrm flipH="1">
              <a:off x="40748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5A46D264-B4AE-411E-82B3-7CB578CD1008}"/>
                </a:ext>
              </a:extLst>
            </p:cNvPr>
            <p:cNvCxnSpPr/>
            <p:nvPr/>
          </p:nvCxnSpPr>
          <p:spPr>
            <a:xfrm flipH="1">
              <a:off x="42272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07FA44BD-98C4-4440-B089-F864DD19BF3B}"/>
                </a:ext>
              </a:extLst>
            </p:cNvPr>
            <p:cNvCxnSpPr/>
            <p:nvPr/>
          </p:nvCxnSpPr>
          <p:spPr>
            <a:xfrm flipH="1">
              <a:off x="43796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01AD123-C73F-4509-B505-4DC789CD9C8D}"/>
                </a:ext>
              </a:extLst>
            </p:cNvPr>
            <p:cNvCxnSpPr/>
            <p:nvPr/>
          </p:nvCxnSpPr>
          <p:spPr>
            <a:xfrm flipH="1">
              <a:off x="45320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D959ADA9-AE71-4E90-8468-C113C638E3DD}"/>
                </a:ext>
              </a:extLst>
            </p:cNvPr>
            <p:cNvCxnSpPr/>
            <p:nvPr/>
          </p:nvCxnSpPr>
          <p:spPr>
            <a:xfrm flipH="1">
              <a:off x="46844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0D6A8A91-BB9B-44C3-8F0C-8F92A24DDDAF}"/>
                </a:ext>
              </a:extLst>
            </p:cNvPr>
            <p:cNvCxnSpPr/>
            <p:nvPr/>
          </p:nvCxnSpPr>
          <p:spPr>
            <a:xfrm flipH="1">
              <a:off x="48368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F6FEA424-1CC4-4041-8E5A-22115AA5D03A}"/>
                </a:ext>
              </a:extLst>
            </p:cNvPr>
            <p:cNvCxnSpPr/>
            <p:nvPr/>
          </p:nvCxnSpPr>
          <p:spPr>
            <a:xfrm flipH="1">
              <a:off x="49892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48AE90F2-35F5-4923-BD6E-606E0526EAD8}"/>
                </a:ext>
              </a:extLst>
            </p:cNvPr>
            <p:cNvCxnSpPr/>
            <p:nvPr/>
          </p:nvCxnSpPr>
          <p:spPr>
            <a:xfrm flipH="1">
              <a:off x="51416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8B74F77D-CAC6-4C98-B822-C6A6E6EB1671}"/>
                </a:ext>
              </a:extLst>
            </p:cNvPr>
            <p:cNvCxnSpPr/>
            <p:nvPr/>
          </p:nvCxnSpPr>
          <p:spPr>
            <a:xfrm flipH="1">
              <a:off x="52940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1FE33C41-F3F8-4921-B166-31248A238844}"/>
                </a:ext>
              </a:extLst>
            </p:cNvPr>
            <p:cNvCxnSpPr/>
            <p:nvPr/>
          </p:nvCxnSpPr>
          <p:spPr>
            <a:xfrm flipH="1">
              <a:off x="54464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FC597FFE-CD02-41C1-BD71-8B684FE8C335}"/>
                </a:ext>
              </a:extLst>
            </p:cNvPr>
            <p:cNvCxnSpPr/>
            <p:nvPr/>
          </p:nvCxnSpPr>
          <p:spPr>
            <a:xfrm flipH="1">
              <a:off x="55988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823771D-27F3-45FD-AF16-F4BAF42743CA}"/>
                </a:ext>
              </a:extLst>
            </p:cNvPr>
            <p:cNvCxnSpPr/>
            <p:nvPr/>
          </p:nvCxnSpPr>
          <p:spPr>
            <a:xfrm flipH="1">
              <a:off x="57512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47C73D18-0326-404D-AC86-78D23B1BE36A}"/>
                </a:ext>
              </a:extLst>
            </p:cNvPr>
            <p:cNvCxnSpPr/>
            <p:nvPr/>
          </p:nvCxnSpPr>
          <p:spPr>
            <a:xfrm flipH="1">
              <a:off x="59036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37F45AFF-B3E8-45D4-B592-F33431BA934D}"/>
                </a:ext>
              </a:extLst>
            </p:cNvPr>
            <p:cNvCxnSpPr/>
            <p:nvPr/>
          </p:nvCxnSpPr>
          <p:spPr>
            <a:xfrm flipH="1">
              <a:off x="60560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26DC1E47-21A2-460B-8D15-355079FCE47E}"/>
                </a:ext>
              </a:extLst>
            </p:cNvPr>
            <p:cNvCxnSpPr/>
            <p:nvPr/>
          </p:nvCxnSpPr>
          <p:spPr>
            <a:xfrm flipH="1">
              <a:off x="6208486" y="-388257"/>
              <a:ext cx="2162628" cy="7634514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0" name="文本框 159">
            <a:extLst>
              <a:ext uri="{FF2B5EF4-FFF2-40B4-BE49-F238E27FC236}">
                <a16:creationId xmlns:a16="http://schemas.microsoft.com/office/drawing/2014/main" id="{B5C9951C-C5F3-4AFA-94A0-4586333CA9B9}"/>
              </a:ext>
            </a:extLst>
          </p:cNvPr>
          <p:cNvSpPr txBox="1"/>
          <p:nvPr/>
        </p:nvSpPr>
        <p:spPr>
          <a:xfrm>
            <a:off x="758977" y="2330271"/>
            <a:ext cx="51860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我该怎么做</a:t>
            </a:r>
            <a:endParaRPr kumimoji="0" lang="en-GB" sz="72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1B42CB6-1724-4119-BB42-269F2F8FFABE}"/>
              </a:ext>
            </a:extLst>
          </p:cNvPr>
          <p:cNvSpPr txBox="1"/>
          <p:nvPr/>
        </p:nvSpPr>
        <p:spPr>
          <a:xfrm rot="1422541">
            <a:off x="6206588" y="1492071"/>
            <a:ext cx="127150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?</a:t>
            </a:r>
            <a:endParaRPr kumimoji="0" lang="en-GB" sz="166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63" name="图片 162">
            <a:extLst>
              <a:ext uri="{FF2B5EF4-FFF2-40B4-BE49-F238E27FC236}">
                <a16:creationId xmlns:a16="http://schemas.microsoft.com/office/drawing/2014/main" id="{6D98C828-4AE3-4044-A6E5-2D21AEA3E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466" y="4600567"/>
            <a:ext cx="1525266" cy="1818587"/>
          </a:xfrm>
          <a:prstGeom prst="rect">
            <a:avLst/>
          </a:prstGeom>
        </p:spPr>
      </p:pic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FC0D9F42-6ECA-4F89-86A5-CA2E15345A8E}"/>
              </a:ext>
            </a:extLst>
          </p:cNvPr>
          <p:cNvSpPr/>
          <p:nvPr/>
        </p:nvSpPr>
        <p:spPr>
          <a:xfrm rot="2253569">
            <a:off x="983381" y="3516051"/>
            <a:ext cx="349092" cy="18670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Isosceles Triangle 61">
            <a:extLst>
              <a:ext uri="{FF2B5EF4-FFF2-40B4-BE49-F238E27FC236}">
                <a16:creationId xmlns:a16="http://schemas.microsoft.com/office/drawing/2014/main" id="{62E6BF72-A548-4920-A9C7-7DA6EA61C251}"/>
              </a:ext>
            </a:extLst>
          </p:cNvPr>
          <p:cNvSpPr/>
          <p:nvPr/>
        </p:nvSpPr>
        <p:spPr>
          <a:xfrm rot="17183401">
            <a:off x="2331023" y="3730950"/>
            <a:ext cx="472250" cy="251787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Isosceles Triangle 62">
            <a:extLst>
              <a:ext uri="{FF2B5EF4-FFF2-40B4-BE49-F238E27FC236}">
                <a16:creationId xmlns:a16="http://schemas.microsoft.com/office/drawing/2014/main" id="{BFD39DA3-DAC2-4A9A-B8FC-77696283296F}"/>
              </a:ext>
            </a:extLst>
          </p:cNvPr>
          <p:cNvSpPr/>
          <p:nvPr/>
        </p:nvSpPr>
        <p:spPr>
          <a:xfrm rot="19200677">
            <a:off x="3887764" y="3620656"/>
            <a:ext cx="355152" cy="21599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Isosceles Triangle 63">
            <a:extLst>
              <a:ext uri="{FF2B5EF4-FFF2-40B4-BE49-F238E27FC236}">
                <a16:creationId xmlns:a16="http://schemas.microsoft.com/office/drawing/2014/main" id="{6E033CF5-7063-42A9-945F-812C7CDEBB1F}"/>
              </a:ext>
            </a:extLst>
          </p:cNvPr>
          <p:cNvSpPr/>
          <p:nvPr/>
        </p:nvSpPr>
        <p:spPr>
          <a:xfrm rot="19200677">
            <a:off x="3177771" y="1751790"/>
            <a:ext cx="297040" cy="17482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Isosceles Triangle 64">
            <a:extLst>
              <a:ext uri="{FF2B5EF4-FFF2-40B4-BE49-F238E27FC236}">
                <a16:creationId xmlns:a16="http://schemas.microsoft.com/office/drawing/2014/main" id="{6669B2F0-6C1C-41D7-8C34-791A224D923E}"/>
              </a:ext>
            </a:extLst>
          </p:cNvPr>
          <p:cNvSpPr/>
          <p:nvPr/>
        </p:nvSpPr>
        <p:spPr>
          <a:xfrm rot="3859669">
            <a:off x="2804600" y="1114799"/>
            <a:ext cx="142145" cy="100673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Isosceles Triangle 65">
            <a:extLst>
              <a:ext uri="{FF2B5EF4-FFF2-40B4-BE49-F238E27FC236}">
                <a16:creationId xmlns:a16="http://schemas.microsoft.com/office/drawing/2014/main" id="{DFA9A71C-41A6-4F55-B7CF-B09370163E4E}"/>
              </a:ext>
            </a:extLst>
          </p:cNvPr>
          <p:cNvSpPr/>
          <p:nvPr/>
        </p:nvSpPr>
        <p:spPr>
          <a:xfrm rot="4558359">
            <a:off x="1512178" y="2059123"/>
            <a:ext cx="297040" cy="174828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Isosceles Triangle 66">
            <a:extLst>
              <a:ext uri="{FF2B5EF4-FFF2-40B4-BE49-F238E27FC236}">
                <a16:creationId xmlns:a16="http://schemas.microsoft.com/office/drawing/2014/main" id="{1BA879C5-303D-474D-9AC4-BBCF0B193C15}"/>
              </a:ext>
            </a:extLst>
          </p:cNvPr>
          <p:cNvSpPr/>
          <p:nvPr/>
        </p:nvSpPr>
        <p:spPr>
          <a:xfrm rot="5772375">
            <a:off x="1165601" y="2178954"/>
            <a:ext cx="297040" cy="174828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Isosceles Triangle 67">
            <a:extLst>
              <a:ext uri="{FF2B5EF4-FFF2-40B4-BE49-F238E27FC236}">
                <a16:creationId xmlns:a16="http://schemas.microsoft.com/office/drawing/2014/main" id="{88E5656D-AF8B-4E66-86C8-57409308AA91}"/>
              </a:ext>
            </a:extLst>
          </p:cNvPr>
          <p:cNvSpPr/>
          <p:nvPr/>
        </p:nvSpPr>
        <p:spPr>
          <a:xfrm rot="8370250">
            <a:off x="2107492" y="1866750"/>
            <a:ext cx="297040" cy="227660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Isosceles Triangle 68">
            <a:extLst>
              <a:ext uri="{FF2B5EF4-FFF2-40B4-BE49-F238E27FC236}">
                <a16:creationId xmlns:a16="http://schemas.microsoft.com/office/drawing/2014/main" id="{8F1F885E-6930-4568-9B56-C2862C965013}"/>
              </a:ext>
            </a:extLst>
          </p:cNvPr>
          <p:cNvSpPr/>
          <p:nvPr/>
        </p:nvSpPr>
        <p:spPr>
          <a:xfrm rot="4558359">
            <a:off x="1674449" y="4031484"/>
            <a:ext cx="297040" cy="174828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Isosceles Triangle 69">
            <a:extLst>
              <a:ext uri="{FF2B5EF4-FFF2-40B4-BE49-F238E27FC236}">
                <a16:creationId xmlns:a16="http://schemas.microsoft.com/office/drawing/2014/main" id="{477E886F-082A-473C-AF0D-AC8F25589275}"/>
              </a:ext>
            </a:extLst>
          </p:cNvPr>
          <p:cNvSpPr/>
          <p:nvPr/>
        </p:nvSpPr>
        <p:spPr>
          <a:xfrm rot="4558359">
            <a:off x="3297229" y="3996776"/>
            <a:ext cx="297040" cy="15008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Isosceles Triangle 70">
            <a:extLst>
              <a:ext uri="{FF2B5EF4-FFF2-40B4-BE49-F238E27FC236}">
                <a16:creationId xmlns:a16="http://schemas.microsoft.com/office/drawing/2014/main" id="{3CC11DC3-089C-4352-806D-E6B07C1433AE}"/>
              </a:ext>
            </a:extLst>
          </p:cNvPr>
          <p:cNvSpPr/>
          <p:nvPr/>
        </p:nvSpPr>
        <p:spPr>
          <a:xfrm rot="10043536">
            <a:off x="2585280" y="2086815"/>
            <a:ext cx="316455" cy="115591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Isosceles Triangle 71">
            <a:extLst>
              <a:ext uri="{FF2B5EF4-FFF2-40B4-BE49-F238E27FC236}">
                <a16:creationId xmlns:a16="http://schemas.microsoft.com/office/drawing/2014/main" id="{3A25FE8A-523D-4FF4-96CE-1AA062780B8B}"/>
              </a:ext>
            </a:extLst>
          </p:cNvPr>
          <p:cNvSpPr/>
          <p:nvPr/>
        </p:nvSpPr>
        <p:spPr>
          <a:xfrm rot="2344273">
            <a:off x="4712200" y="2079413"/>
            <a:ext cx="355152" cy="21599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15C93ED-1FF2-437C-80D1-D5C50368EC98}"/>
              </a:ext>
            </a:extLst>
          </p:cNvPr>
          <p:cNvGrpSpPr/>
          <p:nvPr/>
        </p:nvGrpSpPr>
        <p:grpSpPr>
          <a:xfrm>
            <a:off x="790274" y="1669800"/>
            <a:ext cx="562457" cy="552410"/>
            <a:chOff x="790274" y="1669800"/>
            <a:chExt cx="562457" cy="552410"/>
          </a:xfrm>
        </p:grpSpPr>
        <p:sp>
          <p:nvSpPr>
            <p:cNvPr id="73" name="Isosceles Triangle 72">
              <a:extLst>
                <a:ext uri="{FF2B5EF4-FFF2-40B4-BE49-F238E27FC236}">
                  <a16:creationId xmlns:a16="http://schemas.microsoft.com/office/drawing/2014/main" id="{2E3DCD41-6E86-4618-A9CC-D7CE1B622A38}"/>
                </a:ext>
              </a:extLst>
            </p:cNvPr>
            <p:cNvSpPr/>
            <p:nvPr/>
          </p:nvSpPr>
          <p:spPr>
            <a:xfrm rot="7334337">
              <a:off x="819212" y="1688690"/>
              <a:ext cx="504582" cy="562457"/>
            </a:xfrm>
            <a:prstGeom prst="triangle">
              <a:avLst>
                <a:gd name="adj" fmla="val 72291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Isosceles Triangle 73">
              <a:extLst>
                <a:ext uri="{FF2B5EF4-FFF2-40B4-BE49-F238E27FC236}">
                  <a16:creationId xmlns:a16="http://schemas.microsoft.com/office/drawing/2014/main" id="{F4546CA7-1965-4814-9E96-DDE8D2C45F25}"/>
                </a:ext>
              </a:extLst>
            </p:cNvPr>
            <p:cNvSpPr/>
            <p:nvPr/>
          </p:nvSpPr>
          <p:spPr>
            <a:xfrm rot="7334337">
              <a:off x="801195" y="1699566"/>
              <a:ext cx="504582" cy="510724"/>
            </a:xfrm>
            <a:prstGeom prst="triangle">
              <a:avLst>
                <a:gd name="adj" fmla="val 6731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Isosceles Triangle 74">
              <a:extLst>
                <a:ext uri="{FF2B5EF4-FFF2-40B4-BE49-F238E27FC236}">
                  <a16:creationId xmlns:a16="http://schemas.microsoft.com/office/drawing/2014/main" id="{2A9E1064-A696-4AF8-AE00-40733A5EFAB7}"/>
                </a:ext>
              </a:extLst>
            </p:cNvPr>
            <p:cNvSpPr/>
            <p:nvPr/>
          </p:nvSpPr>
          <p:spPr>
            <a:xfrm rot="7334337">
              <a:off x="767997" y="1718216"/>
              <a:ext cx="504582" cy="407749"/>
            </a:xfrm>
            <a:prstGeom prst="triangle">
              <a:avLst>
                <a:gd name="adj" fmla="val 57179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6E64DE81-6B35-4782-A0D6-2AFBFDBEEE97}"/>
              </a:ext>
            </a:extLst>
          </p:cNvPr>
          <p:cNvGrpSpPr/>
          <p:nvPr/>
        </p:nvGrpSpPr>
        <p:grpSpPr>
          <a:xfrm rot="9826443">
            <a:off x="4793241" y="3530031"/>
            <a:ext cx="562457" cy="552410"/>
            <a:chOff x="790274" y="1669800"/>
            <a:chExt cx="562457" cy="552410"/>
          </a:xfrm>
        </p:grpSpPr>
        <p:sp>
          <p:nvSpPr>
            <p:cNvPr id="78" name="Isosceles Triangle 77">
              <a:extLst>
                <a:ext uri="{FF2B5EF4-FFF2-40B4-BE49-F238E27FC236}">
                  <a16:creationId xmlns:a16="http://schemas.microsoft.com/office/drawing/2014/main" id="{A8DFC740-24E3-4849-ACAB-016E43D848E3}"/>
                </a:ext>
              </a:extLst>
            </p:cNvPr>
            <p:cNvSpPr/>
            <p:nvPr/>
          </p:nvSpPr>
          <p:spPr>
            <a:xfrm rot="7334337">
              <a:off x="819212" y="1688690"/>
              <a:ext cx="504582" cy="562457"/>
            </a:xfrm>
            <a:prstGeom prst="triangle">
              <a:avLst>
                <a:gd name="adj" fmla="val 72291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Isosceles Triangle 78">
              <a:extLst>
                <a:ext uri="{FF2B5EF4-FFF2-40B4-BE49-F238E27FC236}">
                  <a16:creationId xmlns:a16="http://schemas.microsoft.com/office/drawing/2014/main" id="{63F5F80A-82C9-44A8-9912-B0ADB442FA86}"/>
                </a:ext>
              </a:extLst>
            </p:cNvPr>
            <p:cNvSpPr/>
            <p:nvPr/>
          </p:nvSpPr>
          <p:spPr>
            <a:xfrm rot="7334337">
              <a:off x="801195" y="1699566"/>
              <a:ext cx="504582" cy="510724"/>
            </a:xfrm>
            <a:prstGeom prst="triangle">
              <a:avLst>
                <a:gd name="adj" fmla="val 6731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Isosceles Triangle 79">
              <a:extLst>
                <a:ext uri="{FF2B5EF4-FFF2-40B4-BE49-F238E27FC236}">
                  <a16:creationId xmlns:a16="http://schemas.microsoft.com/office/drawing/2014/main" id="{8F727289-3527-4495-8241-1C58BB00B89D}"/>
                </a:ext>
              </a:extLst>
            </p:cNvPr>
            <p:cNvSpPr/>
            <p:nvPr/>
          </p:nvSpPr>
          <p:spPr>
            <a:xfrm rot="7334337">
              <a:off x="767997" y="1718216"/>
              <a:ext cx="504582" cy="407749"/>
            </a:xfrm>
            <a:prstGeom prst="triangle">
              <a:avLst>
                <a:gd name="adj" fmla="val 57179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1" name="Isosceles Triangle 80">
            <a:extLst>
              <a:ext uri="{FF2B5EF4-FFF2-40B4-BE49-F238E27FC236}">
                <a16:creationId xmlns:a16="http://schemas.microsoft.com/office/drawing/2014/main" id="{E3A37739-F04F-4521-944C-A20021F65EBF}"/>
              </a:ext>
            </a:extLst>
          </p:cNvPr>
          <p:cNvSpPr/>
          <p:nvPr/>
        </p:nvSpPr>
        <p:spPr>
          <a:xfrm rot="12451078">
            <a:off x="4113533" y="1978022"/>
            <a:ext cx="316455" cy="168834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C83DB3C-EB5C-4C85-81B7-FA6D9E76F5C0}"/>
              </a:ext>
            </a:extLst>
          </p:cNvPr>
          <p:cNvSpPr/>
          <p:nvPr/>
        </p:nvSpPr>
        <p:spPr>
          <a:xfrm rot="1880571">
            <a:off x="5350074" y="2134993"/>
            <a:ext cx="196708" cy="19527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7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/>
      <p:bldP spid="161" grpId="0"/>
      <p:bldP spid="3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81" grpId="0" animBg="1"/>
      <p:bldP spid="5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8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C9C1FB58-F494-4161-951D-06F2FF7FF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79E45E-AAAD-4856-8B79-F358D02250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43" y="996950"/>
            <a:ext cx="1017257" cy="104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1766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8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C9C1FB58-F494-4161-951D-06F2FF7FF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79E45E-AAAD-4856-8B79-F358D02250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43" y="1022350"/>
            <a:ext cx="1017257" cy="104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81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L -0.01927 0.126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" y="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8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C9C1FB58-F494-4161-951D-06F2FF7FF73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79E45E-AAAD-4856-8B79-F358D02250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43" y="1885950"/>
            <a:ext cx="1017257" cy="1043939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3CF07D3-93CD-4E62-A5C8-6F16889212CA}"/>
              </a:ext>
            </a:extLst>
          </p:cNvPr>
          <p:cNvGrpSpPr/>
          <p:nvPr/>
        </p:nvGrpSpPr>
        <p:grpSpPr>
          <a:xfrm>
            <a:off x="1232779" y="1575027"/>
            <a:ext cx="6806585" cy="3817586"/>
            <a:chOff x="1232779" y="1575027"/>
            <a:chExt cx="6806585" cy="381758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CD9CE09-BBDF-461A-A9C9-B51EBD886D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51" t="13955" r="22188" b="11823"/>
            <a:stretch>
              <a:fillRect/>
            </a:stretch>
          </p:blipFill>
          <p:spPr>
            <a:xfrm>
              <a:off x="2043763" y="1575027"/>
              <a:ext cx="5071367" cy="3817586"/>
            </a:xfrm>
            <a:custGeom>
              <a:avLst/>
              <a:gdLst>
                <a:gd name="connsiteX0" fmla="*/ 4384934 w 5071367"/>
                <a:gd name="connsiteY0" fmla="*/ 814 h 3817586"/>
                <a:gd name="connsiteX1" fmla="*/ 4722544 w 5071367"/>
                <a:gd name="connsiteY1" fmla="*/ 316573 h 3817586"/>
                <a:gd name="connsiteX2" fmla="*/ 5067997 w 5071367"/>
                <a:gd name="connsiteY2" fmla="*/ 2860062 h 3817586"/>
                <a:gd name="connsiteX3" fmla="*/ 4754795 w 5071367"/>
                <a:gd name="connsiteY3" fmla="*/ 3271713 h 3817586"/>
                <a:gd name="connsiteX4" fmla="*/ 760476 w 5071367"/>
                <a:gd name="connsiteY4" fmla="*/ 3814216 h 3817586"/>
                <a:gd name="connsiteX5" fmla="*/ 348825 w 5071367"/>
                <a:gd name="connsiteY5" fmla="*/ 3501014 h 3817586"/>
                <a:gd name="connsiteX6" fmla="*/ 3371 w 5071367"/>
                <a:gd name="connsiteY6" fmla="*/ 957525 h 3817586"/>
                <a:gd name="connsiteX7" fmla="*/ 316574 w 5071367"/>
                <a:gd name="connsiteY7" fmla="*/ 545875 h 3817586"/>
                <a:gd name="connsiteX8" fmla="*/ 4310893 w 5071367"/>
                <a:gd name="connsiteY8" fmla="*/ 3371 h 3817586"/>
                <a:gd name="connsiteX9" fmla="*/ 4384934 w 5071367"/>
                <a:gd name="connsiteY9" fmla="*/ 814 h 381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71367" h="3817586">
                  <a:moveTo>
                    <a:pt x="4384934" y="814"/>
                  </a:moveTo>
                  <a:cubicBezTo>
                    <a:pt x="4554676" y="12178"/>
                    <a:pt x="4698756" y="141431"/>
                    <a:pt x="4722544" y="316573"/>
                  </a:cubicBezTo>
                  <a:lnTo>
                    <a:pt x="5067997" y="2860062"/>
                  </a:lnTo>
                  <a:cubicBezTo>
                    <a:pt x="5095183" y="3060224"/>
                    <a:pt x="4954957" y="3244527"/>
                    <a:pt x="4754795" y="3271713"/>
                  </a:cubicBezTo>
                  <a:lnTo>
                    <a:pt x="760476" y="3814216"/>
                  </a:lnTo>
                  <a:cubicBezTo>
                    <a:pt x="560314" y="3841402"/>
                    <a:pt x="376011" y="3701176"/>
                    <a:pt x="348825" y="3501014"/>
                  </a:cubicBezTo>
                  <a:lnTo>
                    <a:pt x="3371" y="957525"/>
                  </a:lnTo>
                  <a:cubicBezTo>
                    <a:pt x="-23815" y="757363"/>
                    <a:pt x="116411" y="573060"/>
                    <a:pt x="316574" y="545875"/>
                  </a:cubicBezTo>
                  <a:lnTo>
                    <a:pt x="4310893" y="3371"/>
                  </a:lnTo>
                  <a:cubicBezTo>
                    <a:pt x="4335913" y="-27"/>
                    <a:pt x="4360686" y="-810"/>
                    <a:pt x="4384934" y="814"/>
                  </a:cubicBezTo>
                  <a:close/>
                </a:path>
              </a:pathLst>
            </a:custGeom>
            <a:ln w="57150">
              <a:solidFill>
                <a:schemeClr val="tx1">
                  <a:lumMod val="85000"/>
                  <a:lumOff val="15000"/>
                </a:schemeClr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811B6B2-E27D-4A92-83C7-75F4B695E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81381">
              <a:off x="1232779" y="2271956"/>
              <a:ext cx="2361780" cy="2423728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2649DED-5CAD-44C0-9153-97729710105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81617">
              <a:off x="5942380" y="1955799"/>
              <a:ext cx="2096984" cy="2507920"/>
            </a:xfrm>
            <a:prstGeom prst="rect">
              <a:avLst/>
            </a:prstGeom>
          </p:spPr>
        </p:pic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A750E3FE-352C-4414-8BF4-2993A02DB925}"/>
                </a:ext>
              </a:extLst>
            </p:cNvPr>
            <p:cNvGrpSpPr/>
            <p:nvPr/>
          </p:nvGrpSpPr>
          <p:grpSpPr>
            <a:xfrm>
              <a:off x="4467927" y="3697412"/>
              <a:ext cx="655537" cy="655537"/>
              <a:chOff x="4485178" y="4154612"/>
              <a:chExt cx="655537" cy="655537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B9F9E78C-975C-4148-97F4-785731ADB70E}"/>
                  </a:ext>
                </a:extLst>
              </p:cNvPr>
              <p:cNvSpPr/>
              <p:nvPr/>
            </p:nvSpPr>
            <p:spPr>
              <a:xfrm>
                <a:off x="4485178" y="4154612"/>
                <a:ext cx="655537" cy="655537"/>
              </a:xfrm>
              <a:prstGeom prst="ellipse">
                <a:avLst/>
              </a:prstGeom>
              <a:solidFill>
                <a:srgbClr val="E84120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E907818-6289-4F92-B949-36D74CAC8BFC}"/>
                  </a:ext>
                </a:extLst>
              </p:cNvPr>
              <p:cNvSpPr txBox="1"/>
              <p:nvPr/>
            </p:nvSpPr>
            <p:spPr>
              <a:xfrm rot="722078">
                <a:off x="4510221" y="4208556"/>
                <a:ext cx="57259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i="1" dirty="0">
                    <a:solidFill>
                      <a:schemeClr val="bg1"/>
                    </a:solidFill>
                  </a:rPr>
                  <a:t>PK</a:t>
                </a:r>
              </a:p>
            </p:txBody>
          </p:sp>
        </p:grp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8A429F91-861A-47AF-9414-CD226F5CBAD7}"/>
              </a:ext>
            </a:extLst>
          </p:cNvPr>
          <p:cNvSpPr txBox="1"/>
          <p:nvPr/>
        </p:nvSpPr>
        <p:spPr>
          <a:xfrm rot="21018452">
            <a:off x="2357390" y="1033658"/>
            <a:ext cx="403187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有个好身体</a:t>
            </a:r>
            <a:endParaRPr lang="en-US" altLang="zh-CN" sz="60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r>
              <a:rPr lang="zh-CN" altLang="en-US" sz="6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毒品远离你</a:t>
            </a:r>
            <a:endParaRPr lang="en-US" sz="60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227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8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C9C1FB58-F494-4161-951D-06F2FF7FF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79E45E-AAAD-4856-8B79-F358D02250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43" y="1864361"/>
            <a:ext cx="1017257" cy="104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09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0.23559 0.082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71" y="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9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:a16="http://schemas.microsoft.com/office/drawing/2014/main" id="{67AB30D4-D511-4D86-8BE3-CA10A1F359F1}"/>
              </a:ext>
            </a:extLst>
          </p:cNvPr>
          <p:cNvGrpSpPr/>
          <p:nvPr/>
        </p:nvGrpSpPr>
        <p:grpSpPr>
          <a:xfrm>
            <a:off x="-1595667" y="-3351318"/>
            <a:ext cx="12335330" cy="12335330"/>
            <a:chOff x="137885" y="-685800"/>
            <a:chExt cx="8229600" cy="8229600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F8972B2C-EA79-47E5-9E3E-71874F1DF319}"/>
                </a:ext>
              </a:extLst>
            </p:cNvPr>
            <p:cNvCxnSpPr>
              <a:cxnSpLocks/>
            </p:cNvCxnSpPr>
            <p:nvPr/>
          </p:nvCxnSpPr>
          <p:spPr>
            <a:xfrm rot="-5400000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F78D1D99-93CF-400F-B922-47FEBAEF48CB}"/>
                </a:ext>
              </a:extLst>
            </p:cNvPr>
            <p:cNvCxnSpPr>
              <a:cxnSpLocks/>
            </p:cNvCxnSpPr>
            <p:nvPr/>
          </p:nvCxnSpPr>
          <p:spPr>
            <a:xfrm rot="-4703226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1AA2E10F-3B6C-4753-80A2-52822D00B0AE}"/>
                </a:ext>
              </a:extLst>
            </p:cNvPr>
            <p:cNvCxnSpPr>
              <a:cxnSpLocks/>
            </p:cNvCxnSpPr>
            <p:nvPr/>
          </p:nvCxnSpPr>
          <p:spPr>
            <a:xfrm rot="-4006452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C7A82A68-4D60-47FB-B8A1-9800D3C0D62D}"/>
                </a:ext>
              </a:extLst>
            </p:cNvPr>
            <p:cNvCxnSpPr>
              <a:cxnSpLocks/>
            </p:cNvCxnSpPr>
            <p:nvPr/>
          </p:nvCxnSpPr>
          <p:spPr>
            <a:xfrm rot="-3309677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09E20EC4-380C-4CAC-8ABE-2DDC1450054C}"/>
                </a:ext>
              </a:extLst>
            </p:cNvPr>
            <p:cNvCxnSpPr>
              <a:cxnSpLocks/>
            </p:cNvCxnSpPr>
            <p:nvPr/>
          </p:nvCxnSpPr>
          <p:spPr>
            <a:xfrm rot="-2612903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CC8B27D7-548E-4437-BC3B-C1B2AE7F5EB9}"/>
                </a:ext>
              </a:extLst>
            </p:cNvPr>
            <p:cNvCxnSpPr>
              <a:cxnSpLocks/>
            </p:cNvCxnSpPr>
            <p:nvPr/>
          </p:nvCxnSpPr>
          <p:spPr>
            <a:xfrm rot="-1916129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4EAC9E27-7555-41A6-A0E0-F2498211540E}"/>
                </a:ext>
              </a:extLst>
            </p:cNvPr>
            <p:cNvCxnSpPr>
              <a:cxnSpLocks/>
            </p:cNvCxnSpPr>
            <p:nvPr/>
          </p:nvCxnSpPr>
          <p:spPr>
            <a:xfrm rot="-1219355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6D8BA57F-50FA-452E-971B-4866B59E2911}"/>
                </a:ext>
              </a:extLst>
            </p:cNvPr>
            <p:cNvCxnSpPr>
              <a:cxnSpLocks/>
            </p:cNvCxnSpPr>
            <p:nvPr/>
          </p:nvCxnSpPr>
          <p:spPr>
            <a:xfrm rot="-522581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2832ED71-53BA-421B-87D7-BF394CCBF25B}"/>
                </a:ext>
              </a:extLst>
            </p:cNvPr>
            <p:cNvCxnSpPr>
              <a:cxnSpLocks/>
            </p:cNvCxnSpPr>
            <p:nvPr/>
          </p:nvCxnSpPr>
          <p:spPr>
            <a:xfrm rot="174194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6C631044-CDDF-4AA2-8D31-527C0F820529}"/>
                </a:ext>
              </a:extLst>
            </p:cNvPr>
            <p:cNvCxnSpPr>
              <a:cxnSpLocks/>
            </p:cNvCxnSpPr>
            <p:nvPr/>
          </p:nvCxnSpPr>
          <p:spPr>
            <a:xfrm rot="870968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13B6C616-24D8-410E-9272-4EA656AA4F9E}"/>
                </a:ext>
              </a:extLst>
            </p:cNvPr>
            <p:cNvCxnSpPr>
              <a:cxnSpLocks/>
            </p:cNvCxnSpPr>
            <p:nvPr/>
          </p:nvCxnSpPr>
          <p:spPr>
            <a:xfrm rot="1567742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4EADA5CF-0640-4215-BA00-634714194159}"/>
                </a:ext>
              </a:extLst>
            </p:cNvPr>
            <p:cNvCxnSpPr>
              <a:cxnSpLocks/>
            </p:cNvCxnSpPr>
            <p:nvPr/>
          </p:nvCxnSpPr>
          <p:spPr>
            <a:xfrm rot="2264516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A3A9DE77-D150-4EFB-B3BA-200EF8FD15DA}"/>
                </a:ext>
              </a:extLst>
            </p:cNvPr>
            <p:cNvCxnSpPr>
              <a:cxnSpLocks/>
            </p:cNvCxnSpPr>
            <p:nvPr/>
          </p:nvCxnSpPr>
          <p:spPr>
            <a:xfrm rot="2961290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2EF6E98B-DB2C-4724-983E-F3840B77EC6E}"/>
                </a:ext>
              </a:extLst>
            </p:cNvPr>
            <p:cNvCxnSpPr>
              <a:cxnSpLocks/>
            </p:cNvCxnSpPr>
            <p:nvPr/>
          </p:nvCxnSpPr>
          <p:spPr>
            <a:xfrm rot="3658065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C281007E-C538-48EA-B83E-FE32FE611EF2}"/>
                </a:ext>
              </a:extLst>
            </p:cNvPr>
            <p:cNvCxnSpPr>
              <a:cxnSpLocks/>
            </p:cNvCxnSpPr>
            <p:nvPr/>
          </p:nvCxnSpPr>
          <p:spPr>
            <a:xfrm rot="4354839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5AAFCF3F-26FE-49A5-A321-A4507D9604B9}"/>
                </a:ext>
              </a:extLst>
            </p:cNvPr>
            <p:cNvCxnSpPr>
              <a:cxnSpLocks/>
            </p:cNvCxnSpPr>
            <p:nvPr/>
          </p:nvCxnSpPr>
          <p:spPr>
            <a:xfrm rot="5051613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52E69341-DBC1-4613-B54A-DCFDBD378485}"/>
                </a:ext>
              </a:extLst>
            </p:cNvPr>
            <p:cNvCxnSpPr>
              <a:cxnSpLocks/>
            </p:cNvCxnSpPr>
            <p:nvPr/>
          </p:nvCxnSpPr>
          <p:spPr>
            <a:xfrm rot="5748387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377290CA-5BDB-4923-90D0-909096FAA0E9}"/>
                </a:ext>
              </a:extLst>
            </p:cNvPr>
            <p:cNvCxnSpPr>
              <a:cxnSpLocks/>
            </p:cNvCxnSpPr>
            <p:nvPr/>
          </p:nvCxnSpPr>
          <p:spPr>
            <a:xfrm rot="6445161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1FF51A58-0CCA-4351-95E6-523F54C9E670}"/>
                </a:ext>
              </a:extLst>
            </p:cNvPr>
            <p:cNvCxnSpPr>
              <a:cxnSpLocks/>
            </p:cNvCxnSpPr>
            <p:nvPr/>
          </p:nvCxnSpPr>
          <p:spPr>
            <a:xfrm rot="7141935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7B65EA68-4426-4E8A-A2CC-E030AF5F9A68}"/>
                </a:ext>
              </a:extLst>
            </p:cNvPr>
            <p:cNvCxnSpPr>
              <a:cxnSpLocks/>
            </p:cNvCxnSpPr>
            <p:nvPr/>
          </p:nvCxnSpPr>
          <p:spPr>
            <a:xfrm rot="7838709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A26329D4-8D70-41A4-8D3A-E06469D2ECF9}"/>
                </a:ext>
              </a:extLst>
            </p:cNvPr>
            <p:cNvCxnSpPr>
              <a:cxnSpLocks/>
            </p:cNvCxnSpPr>
            <p:nvPr/>
          </p:nvCxnSpPr>
          <p:spPr>
            <a:xfrm rot="8535484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7C833DF3-65B5-4900-BB4A-B571173BEFFE}"/>
                </a:ext>
              </a:extLst>
            </p:cNvPr>
            <p:cNvCxnSpPr>
              <a:cxnSpLocks/>
            </p:cNvCxnSpPr>
            <p:nvPr/>
          </p:nvCxnSpPr>
          <p:spPr>
            <a:xfrm rot="9232258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CD8A21E0-32A1-4577-9CB2-1E8BF35A7071}"/>
                </a:ext>
              </a:extLst>
            </p:cNvPr>
            <p:cNvCxnSpPr>
              <a:cxnSpLocks/>
            </p:cNvCxnSpPr>
            <p:nvPr/>
          </p:nvCxnSpPr>
          <p:spPr>
            <a:xfrm rot="9929032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BFFE7FF1-6655-4213-8005-F8E09569EA9D}"/>
                </a:ext>
              </a:extLst>
            </p:cNvPr>
            <p:cNvCxnSpPr>
              <a:cxnSpLocks/>
            </p:cNvCxnSpPr>
            <p:nvPr/>
          </p:nvCxnSpPr>
          <p:spPr>
            <a:xfrm rot="10625806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5EF35C35-B4BA-4B4B-9118-F778AE34A737}"/>
                </a:ext>
              </a:extLst>
            </p:cNvPr>
            <p:cNvCxnSpPr>
              <a:cxnSpLocks/>
            </p:cNvCxnSpPr>
            <p:nvPr/>
          </p:nvCxnSpPr>
          <p:spPr>
            <a:xfrm rot="11322580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B4BAD756-F7E1-453A-B2DB-3FA6586442A0}"/>
                </a:ext>
              </a:extLst>
            </p:cNvPr>
            <p:cNvCxnSpPr>
              <a:cxnSpLocks/>
            </p:cNvCxnSpPr>
            <p:nvPr/>
          </p:nvCxnSpPr>
          <p:spPr>
            <a:xfrm rot="12019355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B8D92496-7475-4353-9E70-8AFC80FDFB1C}"/>
                </a:ext>
              </a:extLst>
            </p:cNvPr>
            <p:cNvCxnSpPr>
              <a:cxnSpLocks/>
            </p:cNvCxnSpPr>
            <p:nvPr/>
          </p:nvCxnSpPr>
          <p:spPr>
            <a:xfrm rot="12716129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CD4DD2D7-ACAE-44AB-B5AB-7F4A0D6BE0F9}"/>
                </a:ext>
              </a:extLst>
            </p:cNvPr>
            <p:cNvCxnSpPr>
              <a:cxnSpLocks/>
            </p:cNvCxnSpPr>
            <p:nvPr/>
          </p:nvCxnSpPr>
          <p:spPr>
            <a:xfrm rot="13412903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BF1B41BE-864E-4669-BE75-BD4C34744547}"/>
                </a:ext>
              </a:extLst>
            </p:cNvPr>
            <p:cNvCxnSpPr>
              <a:cxnSpLocks/>
            </p:cNvCxnSpPr>
            <p:nvPr/>
          </p:nvCxnSpPr>
          <p:spPr>
            <a:xfrm rot="14109677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87B24A7B-0F7B-419B-924E-C9F37B4D873A}"/>
                </a:ext>
              </a:extLst>
            </p:cNvPr>
            <p:cNvCxnSpPr>
              <a:cxnSpLocks/>
            </p:cNvCxnSpPr>
            <p:nvPr/>
          </p:nvCxnSpPr>
          <p:spPr>
            <a:xfrm rot="14806452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1D5F0B8C-63A4-45D8-97D2-490CFE654851}"/>
                </a:ext>
              </a:extLst>
            </p:cNvPr>
            <p:cNvCxnSpPr>
              <a:cxnSpLocks/>
            </p:cNvCxnSpPr>
            <p:nvPr/>
          </p:nvCxnSpPr>
          <p:spPr>
            <a:xfrm rot="15503225">
              <a:off x="4252685" y="-685800"/>
              <a:ext cx="0" cy="8229600"/>
            </a:xfrm>
            <a:prstGeom prst="line">
              <a:avLst/>
            </a:prstGeom>
            <a:ln w="127000">
              <a:solidFill>
                <a:srgbClr val="FFB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88B9FB98-CB7D-4F35-B666-841D7675E444}"/>
              </a:ext>
            </a:extLst>
          </p:cNvPr>
          <p:cNvSpPr/>
          <p:nvPr/>
        </p:nvSpPr>
        <p:spPr>
          <a:xfrm>
            <a:off x="2441863" y="746413"/>
            <a:ext cx="4260273" cy="426027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心形 12">
            <a:extLst>
              <a:ext uri="{FF2B5EF4-FFF2-40B4-BE49-F238E27FC236}">
                <a16:creationId xmlns:a16="http://schemas.microsoft.com/office/drawing/2014/main" id="{FF77E713-DA94-4E25-BCF6-CD29A73B6C8F}"/>
              </a:ext>
            </a:extLst>
          </p:cNvPr>
          <p:cNvSpPr/>
          <p:nvPr/>
        </p:nvSpPr>
        <p:spPr>
          <a:xfrm>
            <a:off x="2812390" y="1291325"/>
            <a:ext cx="3519217" cy="2993152"/>
          </a:xfrm>
          <a:custGeom>
            <a:avLst/>
            <a:gdLst>
              <a:gd name="connsiteX0" fmla="*/ 1730755 w 3461510"/>
              <a:gd name="connsiteY0" fmla="*/ 737775 h 2951101"/>
              <a:gd name="connsiteX1" fmla="*/ 1730755 w 3461510"/>
              <a:gd name="connsiteY1" fmla="*/ 2951101 h 2951101"/>
              <a:gd name="connsiteX2" fmla="*/ 1730755 w 3461510"/>
              <a:gd name="connsiteY2" fmla="*/ 737775 h 2951101"/>
              <a:gd name="connsiteX0" fmla="*/ 1754895 w 3486774"/>
              <a:gd name="connsiteY0" fmla="*/ 637860 h 3200321"/>
              <a:gd name="connsiteX1" fmla="*/ 1738270 w 3486774"/>
              <a:gd name="connsiteY1" fmla="*/ 3200321 h 3200321"/>
              <a:gd name="connsiteX2" fmla="*/ 1754895 w 3486774"/>
              <a:gd name="connsiteY2" fmla="*/ 637860 h 3200321"/>
              <a:gd name="connsiteX0" fmla="*/ 1754895 w 3482478"/>
              <a:gd name="connsiteY0" fmla="*/ 637860 h 3200321"/>
              <a:gd name="connsiteX1" fmla="*/ 1738270 w 3482478"/>
              <a:gd name="connsiteY1" fmla="*/ 3200321 h 3200321"/>
              <a:gd name="connsiteX2" fmla="*/ 1754895 w 3482478"/>
              <a:gd name="connsiteY2" fmla="*/ 637860 h 3200321"/>
              <a:gd name="connsiteX0" fmla="*/ 1791634 w 3519217"/>
              <a:gd name="connsiteY0" fmla="*/ 430691 h 2993152"/>
              <a:gd name="connsiteX1" fmla="*/ 1775009 w 3519217"/>
              <a:gd name="connsiteY1" fmla="*/ 2993152 h 2993152"/>
              <a:gd name="connsiteX2" fmla="*/ 1791634 w 3519217"/>
              <a:gd name="connsiteY2" fmla="*/ 430691 h 2993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19217" h="2993152">
                <a:moveTo>
                  <a:pt x="1791634" y="430691"/>
                </a:moveTo>
                <a:cubicBezTo>
                  <a:pt x="2496156" y="-800333"/>
                  <a:pt x="5308634" y="779826"/>
                  <a:pt x="1775009" y="2993152"/>
                </a:cubicBezTo>
                <a:cubicBezTo>
                  <a:pt x="-1758616" y="779826"/>
                  <a:pt x="929170" y="-717206"/>
                  <a:pt x="1791634" y="430691"/>
                </a:cubicBezTo>
                <a:close/>
              </a:path>
            </a:pathLst>
          </a:custGeom>
          <a:solidFill>
            <a:srgbClr val="EA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3A12EA5-CC03-4CF4-BFDA-D7E182BE1BEE}"/>
              </a:ext>
            </a:extLst>
          </p:cNvPr>
          <p:cNvSpPr/>
          <p:nvPr/>
        </p:nvSpPr>
        <p:spPr>
          <a:xfrm>
            <a:off x="-214648" y="2910908"/>
            <a:ext cx="9458401" cy="4071921"/>
          </a:xfrm>
          <a:custGeom>
            <a:avLst/>
            <a:gdLst>
              <a:gd name="connsiteX0" fmla="*/ 40081 w 9458401"/>
              <a:gd name="connsiteY0" fmla="*/ 3469456 h 3502706"/>
              <a:gd name="connsiteX1" fmla="*/ 48393 w 9458401"/>
              <a:gd name="connsiteY1" fmla="*/ 684692 h 3502706"/>
              <a:gd name="connsiteX2" fmla="*/ 522219 w 9458401"/>
              <a:gd name="connsiteY2" fmla="*/ 36299 h 3502706"/>
              <a:gd name="connsiteX3" fmla="*/ 1843943 w 9458401"/>
              <a:gd name="connsiteY3" fmla="*/ 377121 h 3502706"/>
              <a:gd name="connsiteX4" fmla="*/ 3697681 w 9458401"/>
              <a:gd name="connsiteY4" fmla="*/ 144365 h 3502706"/>
              <a:gd name="connsiteX5" fmla="*/ 6415943 w 9458401"/>
              <a:gd name="connsiteY5" fmla="*/ 493499 h 3502706"/>
              <a:gd name="connsiteX6" fmla="*/ 8377746 w 9458401"/>
              <a:gd name="connsiteY6" fmla="*/ 3048 h 3502706"/>
              <a:gd name="connsiteX7" fmla="*/ 9425150 w 9458401"/>
              <a:gd name="connsiteY7" fmla="*/ 776132 h 3502706"/>
              <a:gd name="connsiteX8" fmla="*/ 9458401 w 9458401"/>
              <a:gd name="connsiteY8" fmla="*/ 3502706 h 3502706"/>
              <a:gd name="connsiteX9" fmla="*/ 40081 w 9458401"/>
              <a:gd name="connsiteY9" fmla="*/ 3469456 h 3502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58401" h="3502706">
                <a:moveTo>
                  <a:pt x="40081" y="3469456"/>
                </a:moveTo>
                <a:cubicBezTo>
                  <a:pt x="4059" y="2363170"/>
                  <a:pt x="-31963" y="1256885"/>
                  <a:pt x="48393" y="684692"/>
                </a:cubicBezTo>
                <a:cubicBezTo>
                  <a:pt x="128749" y="112499"/>
                  <a:pt x="222961" y="87561"/>
                  <a:pt x="522219" y="36299"/>
                </a:cubicBezTo>
                <a:cubicBezTo>
                  <a:pt x="821477" y="-14963"/>
                  <a:pt x="1314699" y="359110"/>
                  <a:pt x="1843943" y="377121"/>
                </a:cubicBezTo>
                <a:cubicBezTo>
                  <a:pt x="2373187" y="395132"/>
                  <a:pt x="2935681" y="124969"/>
                  <a:pt x="3697681" y="144365"/>
                </a:cubicBezTo>
                <a:cubicBezTo>
                  <a:pt x="4459681" y="163761"/>
                  <a:pt x="5635932" y="517052"/>
                  <a:pt x="6415943" y="493499"/>
                </a:cubicBezTo>
                <a:cubicBezTo>
                  <a:pt x="7195954" y="469946"/>
                  <a:pt x="7876212" y="-44057"/>
                  <a:pt x="8377746" y="3048"/>
                </a:cubicBezTo>
                <a:cubicBezTo>
                  <a:pt x="8879280" y="50153"/>
                  <a:pt x="9200706" y="507354"/>
                  <a:pt x="9425150" y="776132"/>
                </a:cubicBezTo>
                <a:lnTo>
                  <a:pt x="9458401" y="3502706"/>
                </a:lnTo>
                <a:lnTo>
                  <a:pt x="40081" y="3469456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CD44604-69D7-4D56-932B-7D6DC30F2983}"/>
              </a:ext>
            </a:extLst>
          </p:cNvPr>
          <p:cNvSpPr/>
          <p:nvPr/>
        </p:nvSpPr>
        <p:spPr>
          <a:xfrm>
            <a:off x="3368078" y="2299345"/>
            <a:ext cx="3408942" cy="773009"/>
          </a:xfrm>
          <a:custGeom>
            <a:avLst/>
            <a:gdLst>
              <a:gd name="connsiteX0" fmla="*/ 0 w 4165382"/>
              <a:gd name="connsiteY0" fmla="*/ 0 h 773009"/>
              <a:gd name="connsiteX1" fmla="*/ 4165382 w 4165382"/>
              <a:gd name="connsiteY1" fmla="*/ 0 h 773009"/>
              <a:gd name="connsiteX2" fmla="*/ 4165382 w 4165382"/>
              <a:gd name="connsiteY2" fmla="*/ 773009 h 773009"/>
              <a:gd name="connsiteX3" fmla="*/ 0 w 4165382"/>
              <a:gd name="connsiteY3" fmla="*/ 773009 h 773009"/>
              <a:gd name="connsiteX4" fmla="*/ 0 w 4165382"/>
              <a:gd name="connsiteY4" fmla="*/ 0 h 773009"/>
              <a:gd name="connsiteX0" fmla="*/ 8659 w 4174041"/>
              <a:gd name="connsiteY0" fmla="*/ 0 h 773009"/>
              <a:gd name="connsiteX1" fmla="*/ 4174041 w 4174041"/>
              <a:gd name="connsiteY1" fmla="*/ 0 h 773009"/>
              <a:gd name="connsiteX2" fmla="*/ 4174041 w 4174041"/>
              <a:gd name="connsiteY2" fmla="*/ 773009 h 773009"/>
              <a:gd name="connsiteX3" fmla="*/ 8659 w 4174041"/>
              <a:gd name="connsiteY3" fmla="*/ 773009 h 773009"/>
              <a:gd name="connsiteX4" fmla="*/ 0 w 4174041"/>
              <a:gd name="connsiteY4" fmla="*/ 359786 h 773009"/>
              <a:gd name="connsiteX5" fmla="*/ 8659 w 4174041"/>
              <a:gd name="connsiteY5" fmla="*/ 0 h 773009"/>
              <a:gd name="connsiteX0" fmla="*/ 70572 w 4235954"/>
              <a:gd name="connsiteY0" fmla="*/ 0 h 773009"/>
              <a:gd name="connsiteX1" fmla="*/ 4235954 w 4235954"/>
              <a:gd name="connsiteY1" fmla="*/ 0 h 773009"/>
              <a:gd name="connsiteX2" fmla="*/ 4235954 w 4235954"/>
              <a:gd name="connsiteY2" fmla="*/ 773009 h 773009"/>
              <a:gd name="connsiteX3" fmla="*/ 70572 w 4235954"/>
              <a:gd name="connsiteY3" fmla="*/ 773009 h 773009"/>
              <a:gd name="connsiteX4" fmla="*/ 0 w 4235954"/>
              <a:gd name="connsiteY4" fmla="*/ 369311 h 773009"/>
              <a:gd name="connsiteX5" fmla="*/ 70572 w 4235954"/>
              <a:gd name="connsiteY5" fmla="*/ 0 h 773009"/>
              <a:gd name="connsiteX0" fmla="*/ 280122 w 4445504"/>
              <a:gd name="connsiteY0" fmla="*/ 0 h 773009"/>
              <a:gd name="connsiteX1" fmla="*/ 4445504 w 4445504"/>
              <a:gd name="connsiteY1" fmla="*/ 0 h 773009"/>
              <a:gd name="connsiteX2" fmla="*/ 4445504 w 4445504"/>
              <a:gd name="connsiteY2" fmla="*/ 773009 h 773009"/>
              <a:gd name="connsiteX3" fmla="*/ 280122 w 4445504"/>
              <a:gd name="connsiteY3" fmla="*/ 773009 h 773009"/>
              <a:gd name="connsiteX4" fmla="*/ 0 w 4445504"/>
              <a:gd name="connsiteY4" fmla="*/ 369311 h 773009"/>
              <a:gd name="connsiteX5" fmla="*/ 280122 w 4445504"/>
              <a:gd name="connsiteY5" fmla="*/ 0 h 773009"/>
              <a:gd name="connsiteX0" fmla="*/ 280122 w 4448177"/>
              <a:gd name="connsiteY0" fmla="*/ 0 h 773009"/>
              <a:gd name="connsiteX1" fmla="*/ 4445504 w 4448177"/>
              <a:gd name="connsiteY1" fmla="*/ 0 h 773009"/>
              <a:gd name="connsiteX2" fmla="*/ 4448177 w 4448177"/>
              <a:gd name="connsiteY2" fmla="*/ 340736 h 773009"/>
              <a:gd name="connsiteX3" fmla="*/ 4445504 w 4448177"/>
              <a:gd name="connsiteY3" fmla="*/ 773009 h 773009"/>
              <a:gd name="connsiteX4" fmla="*/ 280122 w 4448177"/>
              <a:gd name="connsiteY4" fmla="*/ 773009 h 773009"/>
              <a:gd name="connsiteX5" fmla="*/ 0 w 4448177"/>
              <a:gd name="connsiteY5" fmla="*/ 369311 h 773009"/>
              <a:gd name="connsiteX6" fmla="*/ 280122 w 4448177"/>
              <a:gd name="connsiteY6" fmla="*/ 0 h 773009"/>
              <a:gd name="connsiteX0" fmla="*/ 280122 w 4445504"/>
              <a:gd name="connsiteY0" fmla="*/ 0 h 773009"/>
              <a:gd name="connsiteX1" fmla="*/ 4445504 w 4445504"/>
              <a:gd name="connsiteY1" fmla="*/ 0 h 773009"/>
              <a:gd name="connsiteX2" fmla="*/ 4105277 w 4445504"/>
              <a:gd name="connsiteY2" fmla="*/ 388361 h 773009"/>
              <a:gd name="connsiteX3" fmla="*/ 4445504 w 4445504"/>
              <a:gd name="connsiteY3" fmla="*/ 773009 h 773009"/>
              <a:gd name="connsiteX4" fmla="*/ 280122 w 4445504"/>
              <a:gd name="connsiteY4" fmla="*/ 773009 h 773009"/>
              <a:gd name="connsiteX5" fmla="*/ 0 w 4445504"/>
              <a:gd name="connsiteY5" fmla="*/ 369311 h 773009"/>
              <a:gd name="connsiteX6" fmla="*/ 280122 w 4445504"/>
              <a:gd name="connsiteY6" fmla="*/ 0 h 773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5504" h="773009">
                <a:moveTo>
                  <a:pt x="280122" y="0"/>
                </a:moveTo>
                <a:lnTo>
                  <a:pt x="4445504" y="0"/>
                </a:lnTo>
                <a:lnTo>
                  <a:pt x="4105277" y="388361"/>
                </a:lnTo>
                <a:lnTo>
                  <a:pt x="4445504" y="773009"/>
                </a:lnTo>
                <a:lnTo>
                  <a:pt x="280122" y="773009"/>
                </a:lnTo>
                <a:lnTo>
                  <a:pt x="0" y="369311"/>
                </a:lnTo>
                <a:lnTo>
                  <a:pt x="280122" y="0"/>
                </a:lnTo>
                <a:close/>
              </a:path>
            </a:pathLst>
          </a:custGeom>
          <a:solidFill>
            <a:srgbClr val="97B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C1B2732-6D4F-4720-B4EE-B40996E57CCE}"/>
              </a:ext>
            </a:extLst>
          </p:cNvPr>
          <p:cNvSpPr txBox="1"/>
          <p:nvPr/>
        </p:nvSpPr>
        <p:spPr>
          <a:xfrm>
            <a:off x="3708623" y="228397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2A421A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拒</a:t>
            </a:r>
            <a:endParaRPr lang="en-GB" sz="4400" dirty="0">
              <a:solidFill>
                <a:srgbClr val="2A421A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9" name="矩形 17">
            <a:extLst>
              <a:ext uri="{FF2B5EF4-FFF2-40B4-BE49-F238E27FC236}">
                <a16:creationId xmlns:a16="http://schemas.microsoft.com/office/drawing/2014/main" id="{806A9232-1DFE-4D61-AC33-E2EB54334329}"/>
              </a:ext>
            </a:extLst>
          </p:cNvPr>
          <p:cNvSpPr/>
          <p:nvPr/>
        </p:nvSpPr>
        <p:spPr>
          <a:xfrm flipH="1">
            <a:off x="2576797" y="3336645"/>
            <a:ext cx="3353302" cy="773009"/>
          </a:xfrm>
          <a:custGeom>
            <a:avLst/>
            <a:gdLst>
              <a:gd name="connsiteX0" fmla="*/ 0 w 4165382"/>
              <a:gd name="connsiteY0" fmla="*/ 0 h 773009"/>
              <a:gd name="connsiteX1" fmla="*/ 4165382 w 4165382"/>
              <a:gd name="connsiteY1" fmla="*/ 0 h 773009"/>
              <a:gd name="connsiteX2" fmla="*/ 4165382 w 4165382"/>
              <a:gd name="connsiteY2" fmla="*/ 773009 h 773009"/>
              <a:gd name="connsiteX3" fmla="*/ 0 w 4165382"/>
              <a:gd name="connsiteY3" fmla="*/ 773009 h 773009"/>
              <a:gd name="connsiteX4" fmla="*/ 0 w 4165382"/>
              <a:gd name="connsiteY4" fmla="*/ 0 h 773009"/>
              <a:gd name="connsiteX0" fmla="*/ 8659 w 4174041"/>
              <a:gd name="connsiteY0" fmla="*/ 0 h 773009"/>
              <a:gd name="connsiteX1" fmla="*/ 4174041 w 4174041"/>
              <a:gd name="connsiteY1" fmla="*/ 0 h 773009"/>
              <a:gd name="connsiteX2" fmla="*/ 4174041 w 4174041"/>
              <a:gd name="connsiteY2" fmla="*/ 773009 h 773009"/>
              <a:gd name="connsiteX3" fmla="*/ 8659 w 4174041"/>
              <a:gd name="connsiteY3" fmla="*/ 773009 h 773009"/>
              <a:gd name="connsiteX4" fmla="*/ 0 w 4174041"/>
              <a:gd name="connsiteY4" fmla="*/ 359786 h 773009"/>
              <a:gd name="connsiteX5" fmla="*/ 8659 w 4174041"/>
              <a:gd name="connsiteY5" fmla="*/ 0 h 773009"/>
              <a:gd name="connsiteX0" fmla="*/ 70572 w 4235954"/>
              <a:gd name="connsiteY0" fmla="*/ 0 h 773009"/>
              <a:gd name="connsiteX1" fmla="*/ 4235954 w 4235954"/>
              <a:gd name="connsiteY1" fmla="*/ 0 h 773009"/>
              <a:gd name="connsiteX2" fmla="*/ 4235954 w 4235954"/>
              <a:gd name="connsiteY2" fmla="*/ 773009 h 773009"/>
              <a:gd name="connsiteX3" fmla="*/ 70572 w 4235954"/>
              <a:gd name="connsiteY3" fmla="*/ 773009 h 773009"/>
              <a:gd name="connsiteX4" fmla="*/ 0 w 4235954"/>
              <a:gd name="connsiteY4" fmla="*/ 369311 h 773009"/>
              <a:gd name="connsiteX5" fmla="*/ 70572 w 4235954"/>
              <a:gd name="connsiteY5" fmla="*/ 0 h 773009"/>
              <a:gd name="connsiteX0" fmla="*/ 280122 w 4445504"/>
              <a:gd name="connsiteY0" fmla="*/ 0 h 773009"/>
              <a:gd name="connsiteX1" fmla="*/ 4445504 w 4445504"/>
              <a:gd name="connsiteY1" fmla="*/ 0 h 773009"/>
              <a:gd name="connsiteX2" fmla="*/ 4445504 w 4445504"/>
              <a:gd name="connsiteY2" fmla="*/ 773009 h 773009"/>
              <a:gd name="connsiteX3" fmla="*/ 280122 w 4445504"/>
              <a:gd name="connsiteY3" fmla="*/ 773009 h 773009"/>
              <a:gd name="connsiteX4" fmla="*/ 0 w 4445504"/>
              <a:gd name="connsiteY4" fmla="*/ 369311 h 773009"/>
              <a:gd name="connsiteX5" fmla="*/ 280122 w 4445504"/>
              <a:gd name="connsiteY5" fmla="*/ 0 h 773009"/>
              <a:gd name="connsiteX0" fmla="*/ 280122 w 4448177"/>
              <a:gd name="connsiteY0" fmla="*/ 0 h 773009"/>
              <a:gd name="connsiteX1" fmla="*/ 4445504 w 4448177"/>
              <a:gd name="connsiteY1" fmla="*/ 0 h 773009"/>
              <a:gd name="connsiteX2" fmla="*/ 4448177 w 4448177"/>
              <a:gd name="connsiteY2" fmla="*/ 340736 h 773009"/>
              <a:gd name="connsiteX3" fmla="*/ 4445504 w 4448177"/>
              <a:gd name="connsiteY3" fmla="*/ 773009 h 773009"/>
              <a:gd name="connsiteX4" fmla="*/ 280122 w 4448177"/>
              <a:gd name="connsiteY4" fmla="*/ 773009 h 773009"/>
              <a:gd name="connsiteX5" fmla="*/ 0 w 4448177"/>
              <a:gd name="connsiteY5" fmla="*/ 369311 h 773009"/>
              <a:gd name="connsiteX6" fmla="*/ 280122 w 4448177"/>
              <a:gd name="connsiteY6" fmla="*/ 0 h 773009"/>
              <a:gd name="connsiteX0" fmla="*/ 280122 w 4445504"/>
              <a:gd name="connsiteY0" fmla="*/ 0 h 773009"/>
              <a:gd name="connsiteX1" fmla="*/ 4445504 w 4445504"/>
              <a:gd name="connsiteY1" fmla="*/ 0 h 773009"/>
              <a:gd name="connsiteX2" fmla="*/ 4105277 w 4445504"/>
              <a:gd name="connsiteY2" fmla="*/ 388361 h 773009"/>
              <a:gd name="connsiteX3" fmla="*/ 4445504 w 4445504"/>
              <a:gd name="connsiteY3" fmla="*/ 773009 h 773009"/>
              <a:gd name="connsiteX4" fmla="*/ 280122 w 4445504"/>
              <a:gd name="connsiteY4" fmla="*/ 773009 h 773009"/>
              <a:gd name="connsiteX5" fmla="*/ 0 w 4445504"/>
              <a:gd name="connsiteY5" fmla="*/ 369311 h 773009"/>
              <a:gd name="connsiteX6" fmla="*/ 280122 w 4445504"/>
              <a:gd name="connsiteY6" fmla="*/ 0 h 773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5504" h="773009">
                <a:moveTo>
                  <a:pt x="280122" y="0"/>
                </a:moveTo>
                <a:lnTo>
                  <a:pt x="4445504" y="0"/>
                </a:lnTo>
                <a:lnTo>
                  <a:pt x="4105277" y="388361"/>
                </a:lnTo>
                <a:lnTo>
                  <a:pt x="4445504" y="773009"/>
                </a:lnTo>
                <a:lnTo>
                  <a:pt x="280122" y="773009"/>
                </a:lnTo>
                <a:lnTo>
                  <a:pt x="0" y="369311"/>
                </a:lnTo>
                <a:lnTo>
                  <a:pt x="280122" y="0"/>
                </a:lnTo>
                <a:close/>
              </a:path>
            </a:pathLst>
          </a:custGeom>
          <a:solidFill>
            <a:srgbClr val="90D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C5DE8ED-B597-447C-B8FE-73028FD488C7}"/>
              </a:ext>
            </a:extLst>
          </p:cNvPr>
          <p:cNvSpPr txBox="1"/>
          <p:nvPr/>
        </p:nvSpPr>
        <p:spPr>
          <a:xfrm>
            <a:off x="3024106" y="335465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2A421A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共</a:t>
            </a:r>
            <a:endParaRPr lang="en-GB" sz="4400" dirty="0">
              <a:solidFill>
                <a:srgbClr val="2A421A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429D77C-63F0-49AA-8745-F9463D13E512}"/>
              </a:ext>
            </a:extLst>
          </p:cNvPr>
          <p:cNvGrpSpPr/>
          <p:nvPr/>
        </p:nvGrpSpPr>
        <p:grpSpPr>
          <a:xfrm>
            <a:off x="3089015" y="1591221"/>
            <a:ext cx="895448" cy="876306"/>
            <a:chOff x="3089015" y="1591221"/>
            <a:chExt cx="895448" cy="876306"/>
          </a:xfrm>
        </p:grpSpPr>
        <p:sp>
          <p:nvSpPr>
            <p:cNvPr id="2" name="弧形 1">
              <a:extLst>
                <a:ext uri="{FF2B5EF4-FFF2-40B4-BE49-F238E27FC236}">
                  <a16:creationId xmlns:a16="http://schemas.microsoft.com/office/drawing/2014/main" id="{AE783AF6-A756-4586-BD18-10551855837A}"/>
                </a:ext>
              </a:extLst>
            </p:cNvPr>
            <p:cNvSpPr/>
            <p:nvPr/>
          </p:nvSpPr>
          <p:spPr>
            <a:xfrm>
              <a:off x="3089015" y="1631449"/>
              <a:ext cx="895448" cy="836078"/>
            </a:xfrm>
            <a:prstGeom prst="arc">
              <a:avLst>
                <a:gd name="adj1" fmla="val 12012903"/>
                <a:gd name="adj2" fmla="val 14575453"/>
              </a:avLst>
            </a:prstGeom>
            <a:ln w="571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en-GB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6E9F9535-1267-4D93-AB80-5C1EBF43A5C6}"/>
                </a:ext>
              </a:extLst>
            </p:cNvPr>
            <p:cNvSpPr/>
            <p:nvPr/>
          </p:nvSpPr>
          <p:spPr>
            <a:xfrm>
              <a:off x="3402421" y="1591221"/>
              <a:ext cx="79019" cy="790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75C6FA13-E600-4211-9E10-DD26472206C0}"/>
              </a:ext>
            </a:extLst>
          </p:cNvPr>
          <p:cNvGrpSpPr/>
          <p:nvPr/>
        </p:nvGrpSpPr>
        <p:grpSpPr>
          <a:xfrm>
            <a:off x="1855796" y="160346"/>
            <a:ext cx="5432406" cy="5432406"/>
            <a:chOff x="6810678" y="1613145"/>
            <a:chExt cx="1965008" cy="1965008"/>
          </a:xfrm>
        </p:grpSpPr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1E0DE5A0-06BC-4FD8-B249-DD955214EA8D}"/>
                </a:ext>
              </a:extLst>
            </p:cNvPr>
            <p:cNvGrpSpPr/>
            <p:nvPr/>
          </p:nvGrpSpPr>
          <p:grpSpPr>
            <a:xfrm>
              <a:off x="7793182" y="1613145"/>
              <a:ext cx="0" cy="1965008"/>
              <a:chOff x="7793182" y="1613145"/>
              <a:chExt cx="0" cy="1965008"/>
            </a:xfrm>
          </p:grpSpPr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B28DD4BA-A30B-419C-85BD-9D100DC136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93182" y="1613145"/>
                <a:ext cx="0" cy="149153"/>
              </a:xfrm>
              <a:prstGeom prst="line">
                <a:avLst/>
              </a:prstGeom>
              <a:ln w="762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id="{BBD7C3AE-C986-4641-97F8-7A988F6BCB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93182" y="3429000"/>
                <a:ext cx="0" cy="149153"/>
              </a:xfrm>
              <a:prstGeom prst="line">
                <a:avLst/>
              </a:prstGeom>
              <a:ln w="762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DA82260B-7611-40C8-A889-190B9ECECBD1}"/>
                </a:ext>
              </a:extLst>
            </p:cNvPr>
            <p:cNvGrpSpPr/>
            <p:nvPr/>
          </p:nvGrpSpPr>
          <p:grpSpPr>
            <a:xfrm rot="1800000">
              <a:off x="7793182" y="1613145"/>
              <a:ext cx="0" cy="1965008"/>
              <a:chOff x="7793182" y="1613145"/>
              <a:chExt cx="0" cy="1965008"/>
            </a:xfrm>
          </p:grpSpPr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id="{63040672-E185-4D75-B00B-64F002821E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93182" y="1613145"/>
                <a:ext cx="0" cy="149153"/>
              </a:xfrm>
              <a:prstGeom prst="line">
                <a:avLst/>
              </a:prstGeom>
              <a:ln w="762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3AA4B97D-293F-407D-98E4-2BD532F49C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93182" y="3429000"/>
                <a:ext cx="0" cy="149153"/>
              </a:xfrm>
              <a:prstGeom prst="line">
                <a:avLst/>
              </a:prstGeom>
              <a:ln w="762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7A2AE918-9428-4004-ADC1-6752AD5DA412}"/>
                </a:ext>
              </a:extLst>
            </p:cNvPr>
            <p:cNvGrpSpPr/>
            <p:nvPr/>
          </p:nvGrpSpPr>
          <p:grpSpPr>
            <a:xfrm rot="3600000">
              <a:off x="7793182" y="1613145"/>
              <a:ext cx="0" cy="1965008"/>
              <a:chOff x="7793182" y="1613145"/>
              <a:chExt cx="0" cy="1965008"/>
            </a:xfrm>
          </p:grpSpPr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C01DD7E4-AF00-4F73-A75B-93A91A7C23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93182" y="1613145"/>
                <a:ext cx="0" cy="149153"/>
              </a:xfrm>
              <a:prstGeom prst="line">
                <a:avLst/>
              </a:prstGeom>
              <a:ln w="762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34185A1B-81BD-47D3-BD6D-ABA15C1C28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93182" y="3429000"/>
                <a:ext cx="0" cy="149153"/>
              </a:xfrm>
              <a:prstGeom prst="line">
                <a:avLst/>
              </a:prstGeom>
              <a:ln w="762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BD042B87-75D2-44B2-8EE8-41DE0A7393FA}"/>
                </a:ext>
              </a:extLst>
            </p:cNvPr>
            <p:cNvGrpSpPr/>
            <p:nvPr/>
          </p:nvGrpSpPr>
          <p:grpSpPr>
            <a:xfrm rot="5400000">
              <a:off x="7793182" y="1613145"/>
              <a:ext cx="0" cy="1965008"/>
              <a:chOff x="7793182" y="1613145"/>
              <a:chExt cx="0" cy="1965008"/>
            </a:xfrm>
          </p:grpSpPr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AA79DAFC-FAE6-4307-9A8A-F236703418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93182" y="1613145"/>
                <a:ext cx="0" cy="149153"/>
              </a:xfrm>
              <a:prstGeom prst="line">
                <a:avLst/>
              </a:prstGeom>
              <a:ln w="762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983CF15F-EBD3-4D2D-8561-8880B701BA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93182" y="3429000"/>
                <a:ext cx="0" cy="149153"/>
              </a:xfrm>
              <a:prstGeom prst="line">
                <a:avLst/>
              </a:prstGeom>
              <a:ln w="762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5BA50143-5580-427C-8206-DE0CFC65C1C0}"/>
                </a:ext>
              </a:extLst>
            </p:cNvPr>
            <p:cNvGrpSpPr/>
            <p:nvPr/>
          </p:nvGrpSpPr>
          <p:grpSpPr>
            <a:xfrm rot="7200000">
              <a:off x="7793182" y="1613145"/>
              <a:ext cx="0" cy="1965008"/>
              <a:chOff x="7793182" y="1613145"/>
              <a:chExt cx="0" cy="1965008"/>
            </a:xfrm>
          </p:grpSpPr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776C5F11-F301-4D67-83B1-7FDE38E6DF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93182" y="1613145"/>
                <a:ext cx="0" cy="149153"/>
              </a:xfrm>
              <a:prstGeom prst="line">
                <a:avLst/>
              </a:prstGeom>
              <a:ln w="762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8D0A9BA6-0A21-4CF1-AC7B-A1BB78DBF1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93182" y="3429000"/>
                <a:ext cx="0" cy="149153"/>
              </a:xfrm>
              <a:prstGeom prst="line">
                <a:avLst/>
              </a:prstGeom>
              <a:ln w="762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6707CF71-4A9A-4B8D-9BA2-F15CEAFA211C}"/>
                </a:ext>
              </a:extLst>
            </p:cNvPr>
            <p:cNvGrpSpPr/>
            <p:nvPr/>
          </p:nvGrpSpPr>
          <p:grpSpPr>
            <a:xfrm rot="9000000">
              <a:off x="7793182" y="1613145"/>
              <a:ext cx="0" cy="1965008"/>
              <a:chOff x="7793182" y="1613145"/>
              <a:chExt cx="0" cy="1965008"/>
            </a:xfrm>
          </p:grpSpPr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8F2EFAEA-2D25-45A4-A39A-F678581C11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93182" y="1613145"/>
                <a:ext cx="0" cy="149153"/>
              </a:xfrm>
              <a:prstGeom prst="line">
                <a:avLst/>
              </a:prstGeom>
              <a:ln w="762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8418EFD2-4B7A-4CAE-996B-8410A25E5D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93182" y="3429000"/>
                <a:ext cx="0" cy="149153"/>
              </a:xfrm>
              <a:prstGeom prst="line">
                <a:avLst/>
              </a:prstGeom>
              <a:ln w="762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2C235B4B-BDD2-49AD-A6F3-84AFB56CFD31}"/>
              </a:ext>
            </a:extLst>
          </p:cNvPr>
          <p:cNvSpPr txBox="1"/>
          <p:nvPr/>
        </p:nvSpPr>
        <p:spPr>
          <a:xfrm>
            <a:off x="4327355" y="228397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2A421A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绝</a:t>
            </a:r>
            <a:endParaRPr lang="en-GB" sz="4400" dirty="0">
              <a:solidFill>
                <a:srgbClr val="2A421A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516E8175-E799-4D91-83CF-D6932BFABACF}"/>
              </a:ext>
            </a:extLst>
          </p:cNvPr>
          <p:cNvSpPr txBox="1"/>
          <p:nvPr/>
        </p:nvSpPr>
        <p:spPr>
          <a:xfrm>
            <a:off x="4946087" y="228397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2A421A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毒</a:t>
            </a:r>
            <a:endParaRPr lang="en-GB" sz="4400" dirty="0">
              <a:solidFill>
                <a:srgbClr val="2A421A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C5E4CC2E-7F9A-485A-9455-375D996D1638}"/>
              </a:ext>
            </a:extLst>
          </p:cNvPr>
          <p:cNvSpPr txBox="1"/>
          <p:nvPr/>
        </p:nvSpPr>
        <p:spPr>
          <a:xfrm>
            <a:off x="5564819" y="228397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2A421A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品</a:t>
            </a:r>
            <a:endParaRPr lang="en-GB" sz="4400" dirty="0">
              <a:solidFill>
                <a:srgbClr val="2A421A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491C19E8-51D8-40D7-9F13-8ECDF31BB3B1}"/>
              </a:ext>
            </a:extLst>
          </p:cNvPr>
          <p:cNvSpPr txBox="1"/>
          <p:nvPr/>
        </p:nvSpPr>
        <p:spPr>
          <a:xfrm>
            <a:off x="3617515" y="335465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2A421A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享</a:t>
            </a:r>
            <a:endParaRPr lang="en-GB" sz="4400" dirty="0">
              <a:solidFill>
                <a:srgbClr val="2A421A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F6F704A2-776D-42EA-942B-6D5888379426}"/>
              </a:ext>
            </a:extLst>
          </p:cNvPr>
          <p:cNvSpPr txBox="1"/>
          <p:nvPr/>
        </p:nvSpPr>
        <p:spPr>
          <a:xfrm>
            <a:off x="4210924" y="335465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2A421A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阳</a:t>
            </a:r>
            <a:endParaRPr lang="en-GB" sz="4400" dirty="0">
              <a:solidFill>
                <a:srgbClr val="2A421A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881AF701-AB29-4254-93B2-B23C6806D3D7}"/>
              </a:ext>
            </a:extLst>
          </p:cNvPr>
          <p:cNvSpPr txBox="1"/>
          <p:nvPr/>
        </p:nvSpPr>
        <p:spPr>
          <a:xfrm>
            <a:off x="4804334" y="334656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2A421A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光</a:t>
            </a:r>
            <a:endParaRPr lang="en-GB" sz="4400" dirty="0">
              <a:solidFill>
                <a:srgbClr val="2A421A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873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21600000">
                                      <p:cBhvr>
                                        <p:cTn id="84" dur="148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2" grpId="0" animBg="1"/>
      <p:bldP spid="18" grpId="0" animBg="1"/>
      <p:bldP spid="15" grpId="0"/>
      <p:bldP spid="19" grpId="0" animBg="1"/>
      <p:bldP spid="16" grpId="0"/>
      <p:bldP spid="143" grpId="0"/>
      <p:bldP spid="144" grpId="0"/>
      <p:bldP spid="145" grpId="0"/>
      <p:bldP spid="146" grpId="0"/>
      <p:bldP spid="147" grpId="0"/>
      <p:bldP spid="1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8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C9C1FB58-F494-4161-951D-06F2FF7FF73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79E45E-AAAD-4856-8B79-F358D02250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643" y="2385061"/>
            <a:ext cx="1017257" cy="104393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427CD75-E55A-4E63-A425-9AD35DC4C890}"/>
              </a:ext>
            </a:extLst>
          </p:cNvPr>
          <p:cNvGrpSpPr/>
          <p:nvPr/>
        </p:nvGrpSpPr>
        <p:grpSpPr>
          <a:xfrm>
            <a:off x="1232779" y="1575027"/>
            <a:ext cx="6806585" cy="3817586"/>
            <a:chOff x="1232779" y="1575027"/>
            <a:chExt cx="6806585" cy="381758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E14F71C-AC3F-4A15-BA32-E967E4FEB8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51" t="13955" r="22188" b="11823"/>
            <a:stretch>
              <a:fillRect/>
            </a:stretch>
          </p:blipFill>
          <p:spPr>
            <a:xfrm>
              <a:off x="2043763" y="1575027"/>
              <a:ext cx="5071367" cy="3817586"/>
            </a:xfrm>
            <a:custGeom>
              <a:avLst/>
              <a:gdLst>
                <a:gd name="connsiteX0" fmla="*/ 4384934 w 5071367"/>
                <a:gd name="connsiteY0" fmla="*/ 814 h 3817586"/>
                <a:gd name="connsiteX1" fmla="*/ 4722544 w 5071367"/>
                <a:gd name="connsiteY1" fmla="*/ 316573 h 3817586"/>
                <a:gd name="connsiteX2" fmla="*/ 5067997 w 5071367"/>
                <a:gd name="connsiteY2" fmla="*/ 2860062 h 3817586"/>
                <a:gd name="connsiteX3" fmla="*/ 4754795 w 5071367"/>
                <a:gd name="connsiteY3" fmla="*/ 3271713 h 3817586"/>
                <a:gd name="connsiteX4" fmla="*/ 760476 w 5071367"/>
                <a:gd name="connsiteY4" fmla="*/ 3814216 h 3817586"/>
                <a:gd name="connsiteX5" fmla="*/ 348825 w 5071367"/>
                <a:gd name="connsiteY5" fmla="*/ 3501014 h 3817586"/>
                <a:gd name="connsiteX6" fmla="*/ 3371 w 5071367"/>
                <a:gd name="connsiteY6" fmla="*/ 957525 h 3817586"/>
                <a:gd name="connsiteX7" fmla="*/ 316574 w 5071367"/>
                <a:gd name="connsiteY7" fmla="*/ 545875 h 3817586"/>
                <a:gd name="connsiteX8" fmla="*/ 4310893 w 5071367"/>
                <a:gd name="connsiteY8" fmla="*/ 3371 h 3817586"/>
                <a:gd name="connsiteX9" fmla="*/ 4384934 w 5071367"/>
                <a:gd name="connsiteY9" fmla="*/ 814 h 381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71367" h="3817586">
                  <a:moveTo>
                    <a:pt x="4384934" y="814"/>
                  </a:moveTo>
                  <a:cubicBezTo>
                    <a:pt x="4554676" y="12178"/>
                    <a:pt x="4698756" y="141431"/>
                    <a:pt x="4722544" y="316573"/>
                  </a:cubicBezTo>
                  <a:lnTo>
                    <a:pt x="5067997" y="2860062"/>
                  </a:lnTo>
                  <a:cubicBezTo>
                    <a:pt x="5095183" y="3060224"/>
                    <a:pt x="4954957" y="3244527"/>
                    <a:pt x="4754795" y="3271713"/>
                  </a:cubicBezTo>
                  <a:lnTo>
                    <a:pt x="760476" y="3814216"/>
                  </a:lnTo>
                  <a:cubicBezTo>
                    <a:pt x="560314" y="3841402"/>
                    <a:pt x="376011" y="3701176"/>
                    <a:pt x="348825" y="3501014"/>
                  </a:cubicBezTo>
                  <a:lnTo>
                    <a:pt x="3371" y="957525"/>
                  </a:lnTo>
                  <a:cubicBezTo>
                    <a:pt x="-23815" y="757363"/>
                    <a:pt x="116411" y="573060"/>
                    <a:pt x="316574" y="545875"/>
                  </a:cubicBezTo>
                  <a:lnTo>
                    <a:pt x="4310893" y="3371"/>
                  </a:lnTo>
                  <a:cubicBezTo>
                    <a:pt x="4335913" y="-27"/>
                    <a:pt x="4360686" y="-810"/>
                    <a:pt x="4384934" y="814"/>
                  </a:cubicBezTo>
                  <a:close/>
                </a:path>
              </a:pathLst>
            </a:custGeom>
            <a:ln w="57150">
              <a:solidFill>
                <a:schemeClr val="tx1">
                  <a:lumMod val="85000"/>
                  <a:lumOff val="15000"/>
                </a:schemeClr>
              </a:solidFill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748ADA1-019E-447E-8B75-938BC6235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81381">
              <a:off x="1232779" y="2271956"/>
              <a:ext cx="2361780" cy="242372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208817D-697B-489F-9FCD-DA6D4B348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81617">
              <a:off x="5942380" y="1955799"/>
              <a:ext cx="2096984" cy="2507920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F687A44-338F-4348-B82D-BE00E7D5B9F5}"/>
                </a:ext>
              </a:extLst>
            </p:cNvPr>
            <p:cNvGrpSpPr/>
            <p:nvPr/>
          </p:nvGrpSpPr>
          <p:grpSpPr>
            <a:xfrm>
              <a:off x="4467927" y="3697412"/>
              <a:ext cx="655537" cy="655537"/>
              <a:chOff x="4485178" y="4154612"/>
              <a:chExt cx="655537" cy="655537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9EFCDA21-EDC4-4957-9EB6-C911001937F7}"/>
                  </a:ext>
                </a:extLst>
              </p:cNvPr>
              <p:cNvSpPr/>
              <p:nvPr/>
            </p:nvSpPr>
            <p:spPr>
              <a:xfrm>
                <a:off x="4485178" y="4154612"/>
                <a:ext cx="655537" cy="655537"/>
              </a:xfrm>
              <a:prstGeom prst="ellipse">
                <a:avLst/>
              </a:prstGeom>
              <a:solidFill>
                <a:srgbClr val="E84120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B53C12C-612B-4A84-B9A5-9B0975B4319C}"/>
                  </a:ext>
                </a:extLst>
              </p:cNvPr>
              <p:cNvSpPr txBox="1"/>
              <p:nvPr/>
            </p:nvSpPr>
            <p:spPr>
              <a:xfrm rot="722078">
                <a:off x="4510221" y="4208556"/>
                <a:ext cx="57259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i="1" dirty="0">
                    <a:solidFill>
                      <a:schemeClr val="bg1"/>
                    </a:solidFill>
                  </a:rPr>
                  <a:t>PK</a:t>
                </a:r>
              </a:p>
            </p:txBody>
          </p:sp>
        </p:grp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D0894FD3-CC56-4979-A3AA-899A7D42C551}"/>
              </a:ext>
            </a:extLst>
          </p:cNvPr>
          <p:cNvSpPr txBox="1"/>
          <p:nvPr/>
        </p:nvSpPr>
        <p:spPr>
          <a:xfrm rot="21018452">
            <a:off x="2357390" y="1033658"/>
            <a:ext cx="403187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远离污染源</a:t>
            </a:r>
            <a:endParaRPr lang="en-US" altLang="zh-CN" sz="60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r>
              <a:rPr lang="zh-CN" altLang="en-US" sz="6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心里有根弦</a:t>
            </a:r>
            <a:endParaRPr lang="en-US" sz="60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996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8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C9C1FB58-F494-4161-951D-06F2FF7FF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79E45E-AAAD-4856-8B79-F358D02250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093" y="2385061"/>
            <a:ext cx="1017257" cy="104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3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59259E-6 L 0.22518 -0.058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2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8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C9C1FB58-F494-4161-951D-06F2FF7FF73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79E45E-AAAD-4856-8B79-F358D02250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843" y="1924050"/>
            <a:ext cx="1017257" cy="104393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9301AEF-6E79-42F5-82A0-75914E4763DB}"/>
              </a:ext>
            </a:extLst>
          </p:cNvPr>
          <p:cNvGrpSpPr/>
          <p:nvPr/>
        </p:nvGrpSpPr>
        <p:grpSpPr>
          <a:xfrm>
            <a:off x="1232779" y="1575027"/>
            <a:ext cx="6806585" cy="3817586"/>
            <a:chOff x="1232779" y="1575027"/>
            <a:chExt cx="6806585" cy="381758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A2980FE-98D8-4367-AB09-D1E2E1FC02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51" t="13955" r="22188" b="11823"/>
            <a:stretch>
              <a:fillRect/>
            </a:stretch>
          </p:blipFill>
          <p:spPr>
            <a:xfrm>
              <a:off x="2043763" y="1575027"/>
              <a:ext cx="5071367" cy="3817586"/>
            </a:xfrm>
            <a:custGeom>
              <a:avLst/>
              <a:gdLst>
                <a:gd name="connsiteX0" fmla="*/ 4384934 w 5071367"/>
                <a:gd name="connsiteY0" fmla="*/ 814 h 3817586"/>
                <a:gd name="connsiteX1" fmla="*/ 4722544 w 5071367"/>
                <a:gd name="connsiteY1" fmla="*/ 316573 h 3817586"/>
                <a:gd name="connsiteX2" fmla="*/ 5067997 w 5071367"/>
                <a:gd name="connsiteY2" fmla="*/ 2860062 h 3817586"/>
                <a:gd name="connsiteX3" fmla="*/ 4754795 w 5071367"/>
                <a:gd name="connsiteY3" fmla="*/ 3271713 h 3817586"/>
                <a:gd name="connsiteX4" fmla="*/ 760476 w 5071367"/>
                <a:gd name="connsiteY4" fmla="*/ 3814216 h 3817586"/>
                <a:gd name="connsiteX5" fmla="*/ 348825 w 5071367"/>
                <a:gd name="connsiteY5" fmla="*/ 3501014 h 3817586"/>
                <a:gd name="connsiteX6" fmla="*/ 3371 w 5071367"/>
                <a:gd name="connsiteY6" fmla="*/ 957525 h 3817586"/>
                <a:gd name="connsiteX7" fmla="*/ 316574 w 5071367"/>
                <a:gd name="connsiteY7" fmla="*/ 545875 h 3817586"/>
                <a:gd name="connsiteX8" fmla="*/ 4310893 w 5071367"/>
                <a:gd name="connsiteY8" fmla="*/ 3371 h 3817586"/>
                <a:gd name="connsiteX9" fmla="*/ 4384934 w 5071367"/>
                <a:gd name="connsiteY9" fmla="*/ 814 h 381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71367" h="3817586">
                  <a:moveTo>
                    <a:pt x="4384934" y="814"/>
                  </a:moveTo>
                  <a:cubicBezTo>
                    <a:pt x="4554676" y="12178"/>
                    <a:pt x="4698756" y="141431"/>
                    <a:pt x="4722544" y="316573"/>
                  </a:cubicBezTo>
                  <a:lnTo>
                    <a:pt x="5067997" y="2860062"/>
                  </a:lnTo>
                  <a:cubicBezTo>
                    <a:pt x="5095183" y="3060224"/>
                    <a:pt x="4954957" y="3244527"/>
                    <a:pt x="4754795" y="3271713"/>
                  </a:cubicBezTo>
                  <a:lnTo>
                    <a:pt x="760476" y="3814216"/>
                  </a:lnTo>
                  <a:cubicBezTo>
                    <a:pt x="560314" y="3841402"/>
                    <a:pt x="376011" y="3701176"/>
                    <a:pt x="348825" y="3501014"/>
                  </a:cubicBezTo>
                  <a:lnTo>
                    <a:pt x="3371" y="957525"/>
                  </a:lnTo>
                  <a:cubicBezTo>
                    <a:pt x="-23815" y="757363"/>
                    <a:pt x="116411" y="573060"/>
                    <a:pt x="316574" y="545875"/>
                  </a:cubicBezTo>
                  <a:lnTo>
                    <a:pt x="4310893" y="3371"/>
                  </a:lnTo>
                  <a:cubicBezTo>
                    <a:pt x="4335913" y="-27"/>
                    <a:pt x="4360686" y="-810"/>
                    <a:pt x="4384934" y="814"/>
                  </a:cubicBezTo>
                  <a:close/>
                </a:path>
              </a:pathLst>
            </a:custGeom>
            <a:ln w="57150">
              <a:solidFill>
                <a:schemeClr val="tx1">
                  <a:lumMod val="85000"/>
                  <a:lumOff val="15000"/>
                </a:schemeClr>
              </a:solidFill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A39ED23-426F-428E-B8EC-937C56B6B7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81381">
              <a:off x="1232779" y="2271956"/>
              <a:ext cx="2361780" cy="242372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0FC0DAA-09A2-453E-9063-AD897928A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81617">
              <a:off x="5942380" y="1955799"/>
              <a:ext cx="2096984" cy="2507920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3ECF815-8F20-4AAC-9ADC-C2D5D38F6F33}"/>
                </a:ext>
              </a:extLst>
            </p:cNvPr>
            <p:cNvGrpSpPr/>
            <p:nvPr/>
          </p:nvGrpSpPr>
          <p:grpSpPr>
            <a:xfrm>
              <a:off x="4467927" y="3697412"/>
              <a:ext cx="655537" cy="655537"/>
              <a:chOff x="4485178" y="4154612"/>
              <a:chExt cx="655537" cy="655537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B5A66211-24AC-46E9-A694-724569CE2A40}"/>
                  </a:ext>
                </a:extLst>
              </p:cNvPr>
              <p:cNvSpPr/>
              <p:nvPr/>
            </p:nvSpPr>
            <p:spPr>
              <a:xfrm>
                <a:off x="4485178" y="4154612"/>
                <a:ext cx="655537" cy="655537"/>
              </a:xfrm>
              <a:prstGeom prst="ellipse">
                <a:avLst/>
              </a:prstGeom>
              <a:solidFill>
                <a:srgbClr val="E84120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360EEA0-82A7-40DE-A7D1-17EC2901245E}"/>
                  </a:ext>
                </a:extLst>
              </p:cNvPr>
              <p:cNvSpPr txBox="1"/>
              <p:nvPr/>
            </p:nvSpPr>
            <p:spPr>
              <a:xfrm rot="722078">
                <a:off x="4510221" y="4208556"/>
                <a:ext cx="57259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i="1" dirty="0">
                    <a:solidFill>
                      <a:schemeClr val="bg1"/>
                    </a:solidFill>
                  </a:rPr>
                  <a:t>PK</a:t>
                </a:r>
              </a:p>
            </p:txBody>
          </p:sp>
        </p:grp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98A6137-B1BC-4208-B41E-94ACBE4137AD}"/>
              </a:ext>
            </a:extLst>
          </p:cNvPr>
          <p:cNvSpPr txBox="1"/>
          <p:nvPr/>
        </p:nvSpPr>
        <p:spPr>
          <a:xfrm rot="21018452">
            <a:off x="2548117" y="1274474"/>
            <a:ext cx="403187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发现有情况</a:t>
            </a:r>
            <a:endParaRPr lang="en-US" altLang="zh-CN" sz="60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r>
              <a:rPr lang="zh-CN" altLang="en-US" sz="6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离开再举报</a:t>
            </a:r>
            <a:endParaRPr lang="en-US" sz="60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901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8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C9C1FB58-F494-4161-951D-06F2FF7FF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79E45E-AAAD-4856-8B79-F358D02250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348" y="2003339"/>
            <a:ext cx="1017257" cy="104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20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96296E-6 L 0.25347 0.046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74" y="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8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C9C1FB58-F494-4161-951D-06F2FF7FF73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79E45E-AAAD-4856-8B79-F358D02250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43" y="2266950"/>
            <a:ext cx="1017257" cy="104393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B793BC9-AE8D-4D78-88DF-FAADF7D1DC69}"/>
              </a:ext>
            </a:extLst>
          </p:cNvPr>
          <p:cNvGrpSpPr/>
          <p:nvPr/>
        </p:nvGrpSpPr>
        <p:grpSpPr>
          <a:xfrm>
            <a:off x="1232779" y="1575027"/>
            <a:ext cx="6806585" cy="3817586"/>
            <a:chOff x="1232779" y="1575027"/>
            <a:chExt cx="6806585" cy="381758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8947DE5-0B58-48E6-8188-6A446C792E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51" t="13955" r="22188" b="11823"/>
            <a:stretch>
              <a:fillRect/>
            </a:stretch>
          </p:blipFill>
          <p:spPr>
            <a:xfrm>
              <a:off x="2043763" y="1575027"/>
              <a:ext cx="5071367" cy="3817586"/>
            </a:xfrm>
            <a:custGeom>
              <a:avLst/>
              <a:gdLst>
                <a:gd name="connsiteX0" fmla="*/ 4384934 w 5071367"/>
                <a:gd name="connsiteY0" fmla="*/ 814 h 3817586"/>
                <a:gd name="connsiteX1" fmla="*/ 4722544 w 5071367"/>
                <a:gd name="connsiteY1" fmla="*/ 316573 h 3817586"/>
                <a:gd name="connsiteX2" fmla="*/ 5067997 w 5071367"/>
                <a:gd name="connsiteY2" fmla="*/ 2860062 h 3817586"/>
                <a:gd name="connsiteX3" fmla="*/ 4754795 w 5071367"/>
                <a:gd name="connsiteY3" fmla="*/ 3271713 h 3817586"/>
                <a:gd name="connsiteX4" fmla="*/ 760476 w 5071367"/>
                <a:gd name="connsiteY4" fmla="*/ 3814216 h 3817586"/>
                <a:gd name="connsiteX5" fmla="*/ 348825 w 5071367"/>
                <a:gd name="connsiteY5" fmla="*/ 3501014 h 3817586"/>
                <a:gd name="connsiteX6" fmla="*/ 3371 w 5071367"/>
                <a:gd name="connsiteY6" fmla="*/ 957525 h 3817586"/>
                <a:gd name="connsiteX7" fmla="*/ 316574 w 5071367"/>
                <a:gd name="connsiteY7" fmla="*/ 545875 h 3817586"/>
                <a:gd name="connsiteX8" fmla="*/ 4310893 w 5071367"/>
                <a:gd name="connsiteY8" fmla="*/ 3371 h 3817586"/>
                <a:gd name="connsiteX9" fmla="*/ 4384934 w 5071367"/>
                <a:gd name="connsiteY9" fmla="*/ 814 h 381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71367" h="3817586">
                  <a:moveTo>
                    <a:pt x="4384934" y="814"/>
                  </a:moveTo>
                  <a:cubicBezTo>
                    <a:pt x="4554676" y="12178"/>
                    <a:pt x="4698756" y="141431"/>
                    <a:pt x="4722544" y="316573"/>
                  </a:cubicBezTo>
                  <a:lnTo>
                    <a:pt x="5067997" y="2860062"/>
                  </a:lnTo>
                  <a:cubicBezTo>
                    <a:pt x="5095183" y="3060224"/>
                    <a:pt x="4954957" y="3244527"/>
                    <a:pt x="4754795" y="3271713"/>
                  </a:cubicBezTo>
                  <a:lnTo>
                    <a:pt x="760476" y="3814216"/>
                  </a:lnTo>
                  <a:cubicBezTo>
                    <a:pt x="560314" y="3841402"/>
                    <a:pt x="376011" y="3701176"/>
                    <a:pt x="348825" y="3501014"/>
                  </a:cubicBezTo>
                  <a:lnTo>
                    <a:pt x="3371" y="957525"/>
                  </a:lnTo>
                  <a:cubicBezTo>
                    <a:pt x="-23815" y="757363"/>
                    <a:pt x="116411" y="573060"/>
                    <a:pt x="316574" y="545875"/>
                  </a:cubicBezTo>
                  <a:lnTo>
                    <a:pt x="4310893" y="3371"/>
                  </a:lnTo>
                  <a:cubicBezTo>
                    <a:pt x="4335913" y="-27"/>
                    <a:pt x="4360686" y="-810"/>
                    <a:pt x="4384934" y="814"/>
                  </a:cubicBezTo>
                  <a:close/>
                </a:path>
              </a:pathLst>
            </a:custGeom>
            <a:ln w="57150">
              <a:solidFill>
                <a:schemeClr val="tx1">
                  <a:lumMod val="85000"/>
                  <a:lumOff val="15000"/>
                </a:schemeClr>
              </a:solidFill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6F5E0D8-248D-4CAF-9FCB-F9EF18102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81381">
              <a:off x="1232779" y="2271956"/>
              <a:ext cx="2361780" cy="242372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9624B82-139F-4219-A387-E1C70D5276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81617">
              <a:off x="5942380" y="1955799"/>
              <a:ext cx="2096984" cy="2507920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DF096F-F96F-4FCA-913F-635A98EF6666}"/>
                </a:ext>
              </a:extLst>
            </p:cNvPr>
            <p:cNvGrpSpPr/>
            <p:nvPr/>
          </p:nvGrpSpPr>
          <p:grpSpPr>
            <a:xfrm>
              <a:off x="4467927" y="3697412"/>
              <a:ext cx="655537" cy="655537"/>
              <a:chOff x="4485178" y="4154612"/>
              <a:chExt cx="655537" cy="655537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D0BD9062-F847-4E91-B72B-D6C905D2FCF6}"/>
                  </a:ext>
                </a:extLst>
              </p:cNvPr>
              <p:cNvSpPr/>
              <p:nvPr/>
            </p:nvSpPr>
            <p:spPr>
              <a:xfrm>
                <a:off x="4485178" y="4154612"/>
                <a:ext cx="655537" cy="655537"/>
              </a:xfrm>
              <a:prstGeom prst="ellipse">
                <a:avLst/>
              </a:prstGeom>
              <a:solidFill>
                <a:srgbClr val="E84120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F76DF19-1C49-4BCC-9F83-A9F94B5B1CE5}"/>
                  </a:ext>
                </a:extLst>
              </p:cNvPr>
              <p:cNvSpPr txBox="1"/>
              <p:nvPr/>
            </p:nvSpPr>
            <p:spPr>
              <a:xfrm rot="722078">
                <a:off x="4510221" y="4208556"/>
                <a:ext cx="57259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i="1" dirty="0">
                    <a:solidFill>
                      <a:schemeClr val="bg1"/>
                    </a:solidFill>
                  </a:rPr>
                  <a:t>PK</a:t>
                </a:r>
              </a:p>
            </p:txBody>
          </p:sp>
        </p:grp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E607EA5-576C-4235-AD19-B6243F344A11}"/>
              </a:ext>
            </a:extLst>
          </p:cNvPr>
          <p:cNvSpPr txBox="1"/>
          <p:nvPr/>
        </p:nvSpPr>
        <p:spPr>
          <a:xfrm rot="21018452">
            <a:off x="2548116" y="1274474"/>
            <a:ext cx="403187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行为忽诡异</a:t>
            </a:r>
            <a:endParaRPr lang="en-US" altLang="zh-CN" sz="60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r>
              <a:rPr lang="zh-CN" altLang="en-US" sz="6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要有警惕心</a:t>
            </a:r>
            <a:endParaRPr lang="en-US" sz="60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9649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8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C9C1FB58-F494-4161-951D-06F2FF7FF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79E45E-AAAD-4856-8B79-F358D02250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538" y="2385061"/>
            <a:ext cx="1017257" cy="104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59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9259E-6 L 0.12153 -0.093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76" y="-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8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C9C1FB58-F494-4161-951D-06F2FF7FF73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79E45E-AAAD-4856-8B79-F358D02250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6743" y="1619250"/>
            <a:ext cx="1017257" cy="104393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FDFEC59-794C-41EA-9BC7-1D0B61090E34}"/>
              </a:ext>
            </a:extLst>
          </p:cNvPr>
          <p:cNvGrpSpPr/>
          <p:nvPr/>
        </p:nvGrpSpPr>
        <p:grpSpPr>
          <a:xfrm>
            <a:off x="1232779" y="1575027"/>
            <a:ext cx="6806585" cy="3817586"/>
            <a:chOff x="1232779" y="1575027"/>
            <a:chExt cx="6806585" cy="381758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9F1470D-4132-4D9C-9755-7A0046EC73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51" t="13955" r="22188" b="11823"/>
            <a:stretch>
              <a:fillRect/>
            </a:stretch>
          </p:blipFill>
          <p:spPr>
            <a:xfrm>
              <a:off x="2043763" y="1575027"/>
              <a:ext cx="5071367" cy="3817586"/>
            </a:xfrm>
            <a:custGeom>
              <a:avLst/>
              <a:gdLst>
                <a:gd name="connsiteX0" fmla="*/ 4384934 w 5071367"/>
                <a:gd name="connsiteY0" fmla="*/ 814 h 3817586"/>
                <a:gd name="connsiteX1" fmla="*/ 4722544 w 5071367"/>
                <a:gd name="connsiteY1" fmla="*/ 316573 h 3817586"/>
                <a:gd name="connsiteX2" fmla="*/ 5067997 w 5071367"/>
                <a:gd name="connsiteY2" fmla="*/ 2860062 h 3817586"/>
                <a:gd name="connsiteX3" fmla="*/ 4754795 w 5071367"/>
                <a:gd name="connsiteY3" fmla="*/ 3271713 h 3817586"/>
                <a:gd name="connsiteX4" fmla="*/ 760476 w 5071367"/>
                <a:gd name="connsiteY4" fmla="*/ 3814216 h 3817586"/>
                <a:gd name="connsiteX5" fmla="*/ 348825 w 5071367"/>
                <a:gd name="connsiteY5" fmla="*/ 3501014 h 3817586"/>
                <a:gd name="connsiteX6" fmla="*/ 3371 w 5071367"/>
                <a:gd name="connsiteY6" fmla="*/ 957525 h 3817586"/>
                <a:gd name="connsiteX7" fmla="*/ 316574 w 5071367"/>
                <a:gd name="connsiteY7" fmla="*/ 545875 h 3817586"/>
                <a:gd name="connsiteX8" fmla="*/ 4310893 w 5071367"/>
                <a:gd name="connsiteY8" fmla="*/ 3371 h 3817586"/>
                <a:gd name="connsiteX9" fmla="*/ 4384934 w 5071367"/>
                <a:gd name="connsiteY9" fmla="*/ 814 h 381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71367" h="3817586">
                  <a:moveTo>
                    <a:pt x="4384934" y="814"/>
                  </a:moveTo>
                  <a:cubicBezTo>
                    <a:pt x="4554676" y="12178"/>
                    <a:pt x="4698756" y="141431"/>
                    <a:pt x="4722544" y="316573"/>
                  </a:cubicBezTo>
                  <a:lnTo>
                    <a:pt x="5067997" y="2860062"/>
                  </a:lnTo>
                  <a:cubicBezTo>
                    <a:pt x="5095183" y="3060224"/>
                    <a:pt x="4954957" y="3244527"/>
                    <a:pt x="4754795" y="3271713"/>
                  </a:cubicBezTo>
                  <a:lnTo>
                    <a:pt x="760476" y="3814216"/>
                  </a:lnTo>
                  <a:cubicBezTo>
                    <a:pt x="560314" y="3841402"/>
                    <a:pt x="376011" y="3701176"/>
                    <a:pt x="348825" y="3501014"/>
                  </a:cubicBezTo>
                  <a:lnTo>
                    <a:pt x="3371" y="957525"/>
                  </a:lnTo>
                  <a:cubicBezTo>
                    <a:pt x="-23815" y="757363"/>
                    <a:pt x="116411" y="573060"/>
                    <a:pt x="316574" y="545875"/>
                  </a:cubicBezTo>
                  <a:lnTo>
                    <a:pt x="4310893" y="3371"/>
                  </a:lnTo>
                  <a:cubicBezTo>
                    <a:pt x="4335913" y="-27"/>
                    <a:pt x="4360686" y="-810"/>
                    <a:pt x="4384934" y="814"/>
                  </a:cubicBezTo>
                  <a:close/>
                </a:path>
              </a:pathLst>
            </a:custGeom>
            <a:ln w="57150">
              <a:solidFill>
                <a:schemeClr val="tx1">
                  <a:lumMod val="85000"/>
                  <a:lumOff val="15000"/>
                </a:schemeClr>
              </a:solidFill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49E3B9A-488F-4B26-8DC7-8CD9E9C869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81381">
              <a:off x="1232779" y="2271956"/>
              <a:ext cx="2361780" cy="242372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B76E6D4-5B3C-4119-AFB4-F328B7A694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81617">
              <a:off x="5942380" y="1955799"/>
              <a:ext cx="2096984" cy="2507920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1E95D80-93AB-4EA2-B78B-E6320F83DA1C}"/>
                </a:ext>
              </a:extLst>
            </p:cNvPr>
            <p:cNvGrpSpPr/>
            <p:nvPr/>
          </p:nvGrpSpPr>
          <p:grpSpPr>
            <a:xfrm>
              <a:off x="4467927" y="3697412"/>
              <a:ext cx="655537" cy="655537"/>
              <a:chOff x="4485178" y="4154612"/>
              <a:chExt cx="655537" cy="655537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132D6CCE-D495-4C6F-B84E-BD4B4D97FE68}"/>
                  </a:ext>
                </a:extLst>
              </p:cNvPr>
              <p:cNvSpPr/>
              <p:nvPr/>
            </p:nvSpPr>
            <p:spPr>
              <a:xfrm>
                <a:off x="4485178" y="4154612"/>
                <a:ext cx="655537" cy="655537"/>
              </a:xfrm>
              <a:prstGeom prst="ellipse">
                <a:avLst/>
              </a:prstGeom>
              <a:solidFill>
                <a:srgbClr val="E84120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A6A76A7-B7B3-4DFD-8BAE-79A3188A8E18}"/>
                  </a:ext>
                </a:extLst>
              </p:cNvPr>
              <p:cNvSpPr txBox="1"/>
              <p:nvPr/>
            </p:nvSpPr>
            <p:spPr>
              <a:xfrm rot="722078">
                <a:off x="4510221" y="4208556"/>
                <a:ext cx="57259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i="1" dirty="0">
                    <a:solidFill>
                      <a:schemeClr val="bg1"/>
                    </a:solidFill>
                  </a:rPr>
                  <a:t>PK</a:t>
                </a:r>
              </a:p>
            </p:txBody>
          </p:sp>
        </p:grp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3588D884-EF16-487C-B3D5-7B3AF5F844B6}"/>
              </a:ext>
            </a:extLst>
          </p:cNvPr>
          <p:cNvSpPr txBox="1"/>
          <p:nvPr/>
        </p:nvSpPr>
        <p:spPr>
          <a:xfrm rot="21018452">
            <a:off x="2548116" y="1274474"/>
            <a:ext cx="403187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宣传加普及</a:t>
            </a:r>
            <a:endParaRPr lang="en-US" altLang="zh-CN" sz="60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r>
              <a:rPr lang="zh-CN" altLang="en-US" sz="6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热心办公益</a:t>
            </a:r>
            <a:endParaRPr lang="en-US" sz="60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887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E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35">
            <a:extLst>
              <a:ext uri="{FF2B5EF4-FFF2-40B4-BE49-F238E27FC236}">
                <a16:creationId xmlns:a16="http://schemas.microsoft.com/office/drawing/2014/main" id="{9EAB5DDE-2597-42C0-8337-9E520681BA3F}"/>
              </a:ext>
            </a:extLst>
          </p:cNvPr>
          <p:cNvSpPr/>
          <p:nvPr/>
        </p:nvSpPr>
        <p:spPr>
          <a:xfrm>
            <a:off x="1314279" y="-3213414"/>
            <a:ext cx="8932806" cy="8932806"/>
          </a:xfrm>
          <a:prstGeom prst="ellipse">
            <a:avLst/>
          </a:prstGeom>
          <a:solidFill>
            <a:srgbClr val="025E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F5DE2B6D-9574-49A6-8060-D65904A3A6AC}"/>
              </a:ext>
            </a:extLst>
          </p:cNvPr>
          <p:cNvSpPr/>
          <p:nvPr/>
        </p:nvSpPr>
        <p:spPr>
          <a:xfrm>
            <a:off x="5439787" y="683820"/>
            <a:ext cx="3505204" cy="3505204"/>
          </a:xfrm>
          <a:prstGeom prst="ellipse">
            <a:avLst/>
          </a:prstGeom>
          <a:solidFill>
            <a:srgbClr val="A4D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1C94615-9581-47BE-89F2-099A90548856}"/>
              </a:ext>
            </a:extLst>
          </p:cNvPr>
          <p:cNvSpPr/>
          <p:nvPr/>
        </p:nvSpPr>
        <p:spPr>
          <a:xfrm>
            <a:off x="3393300" y="-751225"/>
            <a:ext cx="4107286" cy="4107286"/>
          </a:xfrm>
          <a:prstGeom prst="ellipse">
            <a:avLst/>
          </a:prstGeom>
          <a:solidFill>
            <a:srgbClr val="A1E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53234710-30C7-4D87-84F9-D51669B44771}"/>
              </a:ext>
            </a:extLst>
          </p:cNvPr>
          <p:cNvSpPr/>
          <p:nvPr/>
        </p:nvSpPr>
        <p:spPr>
          <a:xfrm>
            <a:off x="2257387" y="896092"/>
            <a:ext cx="2857724" cy="2857724"/>
          </a:xfrm>
          <a:prstGeom prst="ellipse">
            <a:avLst/>
          </a:prstGeom>
          <a:solidFill>
            <a:srgbClr val="67A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4095280-2F69-499F-90E3-9883A94A6477}"/>
              </a:ext>
            </a:extLst>
          </p:cNvPr>
          <p:cNvGrpSpPr/>
          <p:nvPr/>
        </p:nvGrpSpPr>
        <p:grpSpPr>
          <a:xfrm>
            <a:off x="-2682858" y="-3578378"/>
            <a:ext cx="12929943" cy="12929943"/>
            <a:chOff x="250911" y="-408459"/>
            <a:chExt cx="6471508" cy="6471508"/>
          </a:xfrm>
          <a:solidFill>
            <a:schemeClr val="accent1">
              <a:lumMod val="40000"/>
              <a:lumOff val="60000"/>
            </a:schemeClr>
          </a:solidFill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71B575A-5B40-4F1E-AB9C-657EE3BA6FE9}"/>
                </a:ext>
              </a:extLst>
            </p:cNvPr>
            <p:cNvGrpSpPr/>
            <p:nvPr/>
          </p:nvGrpSpPr>
          <p:grpSpPr>
            <a:xfrm>
              <a:off x="3200400" y="-408459"/>
              <a:ext cx="572530" cy="6471508"/>
              <a:chOff x="3200400" y="-408459"/>
              <a:chExt cx="572530" cy="6471508"/>
            </a:xfrm>
            <a:grpFill/>
          </p:grpSpPr>
          <p:sp>
            <p:nvSpPr>
              <p:cNvPr id="44" name="Trapezoid 43">
                <a:extLst>
                  <a:ext uri="{FF2B5EF4-FFF2-40B4-BE49-F238E27FC236}">
                    <a16:creationId xmlns:a16="http://schemas.microsoft.com/office/drawing/2014/main" id="{E53E807C-39E0-4163-87EE-C5C93F8866F8}"/>
                  </a:ext>
                </a:extLst>
              </p:cNvPr>
              <p:cNvSpPr/>
              <p:nvPr/>
            </p:nvSpPr>
            <p:spPr>
              <a:xfrm>
                <a:off x="3200400" y="2916195"/>
                <a:ext cx="572530" cy="3146854"/>
              </a:xfrm>
              <a:prstGeom prst="trapezoid">
                <a:avLst>
                  <a:gd name="adj" fmla="val 401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Trapezoid 44">
                <a:extLst>
                  <a:ext uri="{FF2B5EF4-FFF2-40B4-BE49-F238E27FC236}">
                    <a16:creationId xmlns:a16="http://schemas.microsoft.com/office/drawing/2014/main" id="{A7B1C39C-6E94-4354-A58F-207375E71605}"/>
                  </a:ext>
                </a:extLst>
              </p:cNvPr>
              <p:cNvSpPr/>
              <p:nvPr/>
            </p:nvSpPr>
            <p:spPr>
              <a:xfrm flipV="1">
                <a:off x="3200400" y="-408459"/>
                <a:ext cx="572530" cy="3146854"/>
              </a:xfrm>
              <a:prstGeom prst="trapezoid">
                <a:avLst>
                  <a:gd name="adj" fmla="val 401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0D12836-8908-497A-939F-1FB41163E5E4}"/>
                </a:ext>
              </a:extLst>
            </p:cNvPr>
            <p:cNvGrpSpPr/>
            <p:nvPr/>
          </p:nvGrpSpPr>
          <p:grpSpPr>
            <a:xfrm rot="1200000">
              <a:off x="3200400" y="-408459"/>
              <a:ext cx="572530" cy="6471508"/>
              <a:chOff x="3200400" y="-408459"/>
              <a:chExt cx="572530" cy="6471508"/>
            </a:xfrm>
            <a:grpFill/>
          </p:grpSpPr>
          <p:sp>
            <p:nvSpPr>
              <p:cNvPr id="42" name="Trapezoid 41">
                <a:extLst>
                  <a:ext uri="{FF2B5EF4-FFF2-40B4-BE49-F238E27FC236}">
                    <a16:creationId xmlns:a16="http://schemas.microsoft.com/office/drawing/2014/main" id="{82293B31-9D55-4BCF-9697-C0149C421E1B}"/>
                  </a:ext>
                </a:extLst>
              </p:cNvPr>
              <p:cNvSpPr/>
              <p:nvPr/>
            </p:nvSpPr>
            <p:spPr>
              <a:xfrm>
                <a:off x="3200400" y="2916195"/>
                <a:ext cx="572530" cy="3146854"/>
              </a:xfrm>
              <a:prstGeom prst="trapezoid">
                <a:avLst>
                  <a:gd name="adj" fmla="val 401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Trapezoid 42">
                <a:extLst>
                  <a:ext uri="{FF2B5EF4-FFF2-40B4-BE49-F238E27FC236}">
                    <a16:creationId xmlns:a16="http://schemas.microsoft.com/office/drawing/2014/main" id="{3EF23F12-6CC0-42E0-947C-863AB5E265D0}"/>
                  </a:ext>
                </a:extLst>
              </p:cNvPr>
              <p:cNvSpPr/>
              <p:nvPr/>
            </p:nvSpPr>
            <p:spPr>
              <a:xfrm flipV="1">
                <a:off x="3200400" y="-408459"/>
                <a:ext cx="572530" cy="3146854"/>
              </a:xfrm>
              <a:prstGeom prst="trapezoid">
                <a:avLst>
                  <a:gd name="adj" fmla="val 401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E0EA18F-15B5-483A-8C87-EAFAB2C2A228}"/>
                </a:ext>
              </a:extLst>
            </p:cNvPr>
            <p:cNvGrpSpPr/>
            <p:nvPr/>
          </p:nvGrpSpPr>
          <p:grpSpPr>
            <a:xfrm rot="2400000">
              <a:off x="3200400" y="-408459"/>
              <a:ext cx="572530" cy="6471508"/>
              <a:chOff x="3200400" y="-408459"/>
              <a:chExt cx="572530" cy="6471508"/>
            </a:xfrm>
            <a:grpFill/>
          </p:grpSpPr>
          <p:sp>
            <p:nvSpPr>
              <p:cNvPr id="40" name="Trapezoid 39">
                <a:extLst>
                  <a:ext uri="{FF2B5EF4-FFF2-40B4-BE49-F238E27FC236}">
                    <a16:creationId xmlns:a16="http://schemas.microsoft.com/office/drawing/2014/main" id="{906FE88E-853A-4F3D-919E-2D6CDEC11FDC}"/>
                  </a:ext>
                </a:extLst>
              </p:cNvPr>
              <p:cNvSpPr/>
              <p:nvPr/>
            </p:nvSpPr>
            <p:spPr>
              <a:xfrm>
                <a:off x="3200400" y="2916195"/>
                <a:ext cx="572530" cy="3146854"/>
              </a:xfrm>
              <a:prstGeom prst="trapezoid">
                <a:avLst>
                  <a:gd name="adj" fmla="val 401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Trapezoid 40">
                <a:extLst>
                  <a:ext uri="{FF2B5EF4-FFF2-40B4-BE49-F238E27FC236}">
                    <a16:creationId xmlns:a16="http://schemas.microsoft.com/office/drawing/2014/main" id="{6A2DD57F-80BD-40D6-BCEB-8ED5B2E684A6}"/>
                  </a:ext>
                </a:extLst>
              </p:cNvPr>
              <p:cNvSpPr/>
              <p:nvPr/>
            </p:nvSpPr>
            <p:spPr>
              <a:xfrm flipV="1">
                <a:off x="3200400" y="-408459"/>
                <a:ext cx="572530" cy="3146854"/>
              </a:xfrm>
              <a:prstGeom prst="trapezoid">
                <a:avLst>
                  <a:gd name="adj" fmla="val 401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ADEB93C-4DAF-4424-8114-262FA5CB93A9}"/>
                </a:ext>
              </a:extLst>
            </p:cNvPr>
            <p:cNvGrpSpPr/>
            <p:nvPr/>
          </p:nvGrpSpPr>
          <p:grpSpPr>
            <a:xfrm rot="3600000">
              <a:off x="3200400" y="-408459"/>
              <a:ext cx="572530" cy="6471508"/>
              <a:chOff x="3200400" y="-408459"/>
              <a:chExt cx="572530" cy="6471508"/>
            </a:xfrm>
            <a:grpFill/>
          </p:grpSpPr>
          <p:sp>
            <p:nvSpPr>
              <p:cNvPr id="38" name="Trapezoid 37">
                <a:extLst>
                  <a:ext uri="{FF2B5EF4-FFF2-40B4-BE49-F238E27FC236}">
                    <a16:creationId xmlns:a16="http://schemas.microsoft.com/office/drawing/2014/main" id="{D8B0EBBA-9D80-4FBA-9B6A-83163AC5FD27}"/>
                  </a:ext>
                </a:extLst>
              </p:cNvPr>
              <p:cNvSpPr/>
              <p:nvPr/>
            </p:nvSpPr>
            <p:spPr>
              <a:xfrm>
                <a:off x="3200400" y="2916195"/>
                <a:ext cx="572530" cy="3146854"/>
              </a:xfrm>
              <a:prstGeom prst="trapezoid">
                <a:avLst>
                  <a:gd name="adj" fmla="val 401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Trapezoid 38">
                <a:extLst>
                  <a:ext uri="{FF2B5EF4-FFF2-40B4-BE49-F238E27FC236}">
                    <a16:creationId xmlns:a16="http://schemas.microsoft.com/office/drawing/2014/main" id="{9841A0A8-2566-4200-AFEE-37F10802813D}"/>
                  </a:ext>
                </a:extLst>
              </p:cNvPr>
              <p:cNvSpPr/>
              <p:nvPr/>
            </p:nvSpPr>
            <p:spPr>
              <a:xfrm flipV="1">
                <a:off x="3200400" y="-408459"/>
                <a:ext cx="572530" cy="3146854"/>
              </a:xfrm>
              <a:prstGeom prst="trapezoid">
                <a:avLst>
                  <a:gd name="adj" fmla="val 401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FA94400-9D57-4A94-ABE3-12811D616B55}"/>
                </a:ext>
              </a:extLst>
            </p:cNvPr>
            <p:cNvGrpSpPr/>
            <p:nvPr/>
          </p:nvGrpSpPr>
          <p:grpSpPr>
            <a:xfrm rot="4800000">
              <a:off x="3200400" y="-408459"/>
              <a:ext cx="572530" cy="6471508"/>
              <a:chOff x="3200400" y="-408459"/>
              <a:chExt cx="572530" cy="6471508"/>
            </a:xfrm>
            <a:grpFill/>
          </p:grpSpPr>
          <p:sp>
            <p:nvSpPr>
              <p:cNvPr id="28" name="Trapezoid 27">
                <a:extLst>
                  <a:ext uri="{FF2B5EF4-FFF2-40B4-BE49-F238E27FC236}">
                    <a16:creationId xmlns:a16="http://schemas.microsoft.com/office/drawing/2014/main" id="{45E1C19F-E7B2-456E-A57E-957C13B876CA}"/>
                  </a:ext>
                </a:extLst>
              </p:cNvPr>
              <p:cNvSpPr/>
              <p:nvPr/>
            </p:nvSpPr>
            <p:spPr>
              <a:xfrm>
                <a:off x="3200400" y="2916195"/>
                <a:ext cx="572530" cy="3146854"/>
              </a:xfrm>
              <a:prstGeom prst="trapezoid">
                <a:avLst>
                  <a:gd name="adj" fmla="val 401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Trapezoid 28">
                <a:extLst>
                  <a:ext uri="{FF2B5EF4-FFF2-40B4-BE49-F238E27FC236}">
                    <a16:creationId xmlns:a16="http://schemas.microsoft.com/office/drawing/2014/main" id="{17EA9266-A7A4-4602-BEC1-8461C2A87861}"/>
                  </a:ext>
                </a:extLst>
              </p:cNvPr>
              <p:cNvSpPr/>
              <p:nvPr/>
            </p:nvSpPr>
            <p:spPr>
              <a:xfrm flipV="1">
                <a:off x="3200400" y="-408459"/>
                <a:ext cx="572530" cy="3146854"/>
              </a:xfrm>
              <a:prstGeom prst="trapezoid">
                <a:avLst>
                  <a:gd name="adj" fmla="val 401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B95BB50-FB53-49F1-8FA7-03A67CB8F91D}"/>
                </a:ext>
              </a:extLst>
            </p:cNvPr>
            <p:cNvGrpSpPr/>
            <p:nvPr/>
          </p:nvGrpSpPr>
          <p:grpSpPr>
            <a:xfrm rot="6000000">
              <a:off x="3200400" y="-408459"/>
              <a:ext cx="572530" cy="6471508"/>
              <a:chOff x="3200400" y="-408459"/>
              <a:chExt cx="572530" cy="6471508"/>
            </a:xfrm>
            <a:grpFill/>
          </p:grpSpPr>
          <p:sp>
            <p:nvSpPr>
              <p:cNvPr id="26" name="Trapezoid 25">
                <a:extLst>
                  <a:ext uri="{FF2B5EF4-FFF2-40B4-BE49-F238E27FC236}">
                    <a16:creationId xmlns:a16="http://schemas.microsoft.com/office/drawing/2014/main" id="{A7E1FA40-2BB9-46FF-B402-BA038C2BE038}"/>
                  </a:ext>
                </a:extLst>
              </p:cNvPr>
              <p:cNvSpPr/>
              <p:nvPr/>
            </p:nvSpPr>
            <p:spPr>
              <a:xfrm>
                <a:off x="3200400" y="2916195"/>
                <a:ext cx="572530" cy="3146854"/>
              </a:xfrm>
              <a:prstGeom prst="trapezoid">
                <a:avLst>
                  <a:gd name="adj" fmla="val 401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Trapezoid 26">
                <a:extLst>
                  <a:ext uri="{FF2B5EF4-FFF2-40B4-BE49-F238E27FC236}">
                    <a16:creationId xmlns:a16="http://schemas.microsoft.com/office/drawing/2014/main" id="{B67E1558-9748-4EF3-A964-E40830DC8575}"/>
                  </a:ext>
                </a:extLst>
              </p:cNvPr>
              <p:cNvSpPr/>
              <p:nvPr/>
            </p:nvSpPr>
            <p:spPr>
              <a:xfrm flipV="1">
                <a:off x="3200400" y="-408459"/>
                <a:ext cx="572530" cy="3146854"/>
              </a:xfrm>
              <a:prstGeom prst="trapezoid">
                <a:avLst>
                  <a:gd name="adj" fmla="val 401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4D1B923A-EB82-4BA1-8915-B4649E455341}"/>
                </a:ext>
              </a:extLst>
            </p:cNvPr>
            <p:cNvGrpSpPr/>
            <p:nvPr/>
          </p:nvGrpSpPr>
          <p:grpSpPr>
            <a:xfrm rot="7200000">
              <a:off x="3200400" y="-408459"/>
              <a:ext cx="572530" cy="6471508"/>
              <a:chOff x="3200400" y="-408459"/>
              <a:chExt cx="572530" cy="6471508"/>
            </a:xfrm>
            <a:grpFill/>
          </p:grpSpPr>
          <p:sp>
            <p:nvSpPr>
              <p:cNvPr id="24" name="Trapezoid 23">
                <a:extLst>
                  <a:ext uri="{FF2B5EF4-FFF2-40B4-BE49-F238E27FC236}">
                    <a16:creationId xmlns:a16="http://schemas.microsoft.com/office/drawing/2014/main" id="{64773C22-357A-4799-B301-EBE7984D6D66}"/>
                  </a:ext>
                </a:extLst>
              </p:cNvPr>
              <p:cNvSpPr/>
              <p:nvPr/>
            </p:nvSpPr>
            <p:spPr>
              <a:xfrm>
                <a:off x="3200400" y="2916195"/>
                <a:ext cx="572530" cy="3146854"/>
              </a:xfrm>
              <a:prstGeom prst="trapezoid">
                <a:avLst>
                  <a:gd name="adj" fmla="val 401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Trapezoid 24">
                <a:extLst>
                  <a:ext uri="{FF2B5EF4-FFF2-40B4-BE49-F238E27FC236}">
                    <a16:creationId xmlns:a16="http://schemas.microsoft.com/office/drawing/2014/main" id="{4F6BE2D0-BBC5-4B93-ABEA-EF1FE6D8032F}"/>
                  </a:ext>
                </a:extLst>
              </p:cNvPr>
              <p:cNvSpPr/>
              <p:nvPr/>
            </p:nvSpPr>
            <p:spPr>
              <a:xfrm flipV="1">
                <a:off x="3200400" y="-408459"/>
                <a:ext cx="572530" cy="3146854"/>
              </a:xfrm>
              <a:prstGeom prst="trapezoid">
                <a:avLst>
                  <a:gd name="adj" fmla="val 401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20D461FF-EDBB-425D-81D0-AC1DB79DFA51}"/>
                </a:ext>
              </a:extLst>
            </p:cNvPr>
            <p:cNvGrpSpPr/>
            <p:nvPr/>
          </p:nvGrpSpPr>
          <p:grpSpPr>
            <a:xfrm rot="8400000">
              <a:off x="3200400" y="-408459"/>
              <a:ext cx="572530" cy="6471508"/>
              <a:chOff x="3200400" y="-408459"/>
              <a:chExt cx="572530" cy="6471508"/>
            </a:xfrm>
            <a:grpFill/>
          </p:grpSpPr>
          <p:sp>
            <p:nvSpPr>
              <p:cNvPr id="22" name="Trapezoid 21">
                <a:extLst>
                  <a:ext uri="{FF2B5EF4-FFF2-40B4-BE49-F238E27FC236}">
                    <a16:creationId xmlns:a16="http://schemas.microsoft.com/office/drawing/2014/main" id="{B4D3431D-D59D-46ED-B120-412B3D7C9E58}"/>
                  </a:ext>
                </a:extLst>
              </p:cNvPr>
              <p:cNvSpPr/>
              <p:nvPr/>
            </p:nvSpPr>
            <p:spPr>
              <a:xfrm>
                <a:off x="3200400" y="2916195"/>
                <a:ext cx="572530" cy="3146854"/>
              </a:xfrm>
              <a:prstGeom prst="trapezoid">
                <a:avLst>
                  <a:gd name="adj" fmla="val 401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Trapezoid 22">
                <a:extLst>
                  <a:ext uri="{FF2B5EF4-FFF2-40B4-BE49-F238E27FC236}">
                    <a16:creationId xmlns:a16="http://schemas.microsoft.com/office/drawing/2014/main" id="{7EEF1074-57A6-4E7B-9F9C-5505ACBFDC8B}"/>
                  </a:ext>
                </a:extLst>
              </p:cNvPr>
              <p:cNvSpPr/>
              <p:nvPr/>
            </p:nvSpPr>
            <p:spPr>
              <a:xfrm flipV="1">
                <a:off x="3200400" y="-408459"/>
                <a:ext cx="572530" cy="3146854"/>
              </a:xfrm>
              <a:prstGeom prst="trapezoid">
                <a:avLst>
                  <a:gd name="adj" fmla="val 401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90E1A4E-9A34-449A-870D-B08749385B2C}"/>
                </a:ext>
              </a:extLst>
            </p:cNvPr>
            <p:cNvGrpSpPr/>
            <p:nvPr/>
          </p:nvGrpSpPr>
          <p:grpSpPr>
            <a:xfrm rot="9600000">
              <a:off x="3200400" y="-408459"/>
              <a:ext cx="572530" cy="6471508"/>
              <a:chOff x="3200400" y="-408459"/>
              <a:chExt cx="572530" cy="6471508"/>
            </a:xfrm>
            <a:grpFill/>
          </p:grpSpPr>
          <p:sp>
            <p:nvSpPr>
              <p:cNvPr id="20" name="Trapezoid 19">
                <a:extLst>
                  <a:ext uri="{FF2B5EF4-FFF2-40B4-BE49-F238E27FC236}">
                    <a16:creationId xmlns:a16="http://schemas.microsoft.com/office/drawing/2014/main" id="{46AEFEA8-D738-436A-B02F-BCC38B3D9236}"/>
                  </a:ext>
                </a:extLst>
              </p:cNvPr>
              <p:cNvSpPr/>
              <p:nvPr/>
            </p:nvSpPr>
            <p:spPr>
              <a:xfrm>
                <a:off x="3200400" y="2916195"/>
                <a:ext cx="572530" cy="3146854"/>
              </a:xfrm>
              <a:prstGeom prst="trapezoid">
                <a:avLst>
                  <a:gd name="adj" fmla="val 401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Trapezoid 20">
                <a:extLst>
                  <a:ext uri="{FF2B5EF4-FFF2-40B4-BE49-F238E27FC236}">
                    <a16:creationId xmlns:a16="http://schemas.microsoft.com/office/drawing/2014/main" id="{52485181-B089-468E-8FF9-CAC6BA805CB0}"/>
                  </a:ext>
                </a:extLst>
              </p:cNvPr>
              <p:cNvSpPr/>
              <p:nvPr/>
            </p:nvSpPr>
            <p:spPr>
              <a:xfrm flipV="1">
                <a:off x="3200400" y="-408459"/>
                <a:ext cx="572530" cy="3146854"/>
              </a:xfrm>
              <a:prstGeom prst="trapezoid">
                <a:avLst>
                  <a:gd name="adj" fmla="val 401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7" name="Oval 36">
            <a:extLst>
              <a:ext uri="{FF2B5EF4-FFF2-40B4-BE49-F238E27FC236}">
                <a16:creationId xmlns:a16="http://schemas.microsoft.com/office/drawing/2014/main" id="{B55F2201-BC36-40A6-A4E5-7752FA8E6ADB}"/>
              </a:ext>
            </a:extLst>
          </p:cNvPr>
          <p:cNvSpPr/>
          <p:nvPr/>
        </p:nvSpPr>
        <p:spPr>
          <a:xfrm>
            <a:off x="-1680233" y="826732"/>
            <a:ext cx="11075900" cy="11075900"/>
          </a:xfrm>
          <a:prstGeom prst="ellipse">
            <a:avLst/>
          </a:prstGeom>
          <a:solidFill>
            <a:srgbClr val="5AB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0722EA1-B7A3-4A9E-81BB-84672B2A6582}"/>
              </a:ext>
            </a:extLst>
          </p:cNvPr>
          <p:cNvSpPr txBox="1"/>
          <p:nvPr/>
        </p:nvSpPr>
        <p:spPr>
          <a:xfrm>
            <a:off x="2339093" y="1791755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拒绝毒祸</a:t>
            </a:r>
            <a:endParaRPr lang="en-US" sz="80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24BEED1-D346-451C-B103-203055ADBA86}"/>
              </a:ext>
            </a:extLst>
          </p:cNvPr>
          <p:cNvSpPr txBox="1"/>
          <p:nvPr/>
        </p:nvSpPr>
        <p:spPr>
          <a:xfrm>
            <a:off x="2246760" y="3242012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有你</a:t>
            </a:r>
            <a:endParaRPr lang="en-US" sz="80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3382DF4-9747-4E57-9991-D3DFDB5E1B7B}"/>
              </a:ext>
            </a:extLst>
          </p:cNvPr>
          <p:cNvSpPr txBox="1"/>
          <p:nvPr/>
        </p:nvSpPr>
        <p:spPr>
          <a:xfrm>
            <a:off x="4660730" y="3242012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有我</a:t>
            </a:r>
            <a:endParaRPr lang="en-US" sz="80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183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4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8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9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5" grpId="0" animBg="1"/>
      <p:bldP spid="34" grpId="0" animBg="1"/>
      <p:bldP spid="37" grpId="0" animBg="1"/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4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BEE17B4-FAB1-41C3-AED9-94ECBDEED9B0}"/>
              </a:ext>
            </a:extLst>
          </p:cNvPr>
          <p:cNvSpPr/>
          <p:nvPr/>
        </p:nvSpPr>
        <p:spPr>
          <a:xfrm>
            <a:off x="0" y="0"/>
            <a:ext cx="8461829" cy="7061200"/>
          </a:xfrm>
          <a:custGeom>
            <a:avLst/>
            <a:gdLst>
              <a:gd name="connsiteX0" fmla="*/ 0 w 8461829"/>
              <a:gd name="connsiteY0" fmla="*/ 0 h 6858000"/>
              <a:gd name="connsiteX1" fmla="*/ 8461829 w 8461829"/>
              <a:gd name="connsiteY1" fmla="*/ 0 h 6858000"/>
              <a:gd name="connsiteX2" fmla="*/ 8461829 w 8461829"/>
              <a:gd name="connsiteY2" fmla="*/ 6858000 h 6858000"/>
              <a:gd name="connsiteX3" fmla="*/ 0 w 8461829"/>
              <a:gd name="connsiteY3" fmla="*/ 6858000 h 6858000"/>
              <a:gd name="connsiteX4" fmla="*/ 0 w 8461829"/>
              <a:gd name="connsiteY4" fmla="*/ 0 h 6858000"/>
              <a:gd name="connsiteX0" fmla="*/ 0 w 8461829"/>
              <a:gd name="connsiteY0" fmla="*/ 0 h 7061200"/>
              <a:gd name="connsiteX1" fmla="*/ 8461829 w 8461829"/>
              <a:gd name="connsiteY1" fmla="*/ 0 h 7061200"/>
              <a:gd name="connsiteX2" fmla="*/ 6458858 w 8461829"/>
              <a:gd name="connsiteY2" fmla="*/ 7061200 h 7061200"/>
              <a:gd name="connsiteX3" fmla="*/ 0 w 8461829"/>
              <a:gd name="connsiteY3" fmla="*/ 6858000 h 7061200"/>
              <a:gd name="connsiteX4" fmla="*/ 0 w 8461829"/>
              <a:gd name="connsiteY4" fmla="*/ 0 h 706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1829" h="7061200">
                <a:moveTo>
                  <a:pt x="0" y="0"/>
                </a:moveTo>
                <a:lnTo>
                  <a:pt x="8461829" y="0"/>
                </a:lnTo>
                <a:lnTo>
                  <a:pt x="6458858" y="70612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B1612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C2ED560E-2E5B-445D-8973-BF107B2BCB1F}"/>
              </a:ext>
            </a:extLst>
          </p:cNvPr>
          <p:cNvGrpSpPr/>
          <p:nvPr/>
        </p:nvGrpSpPr>
        <p:grpSpPr>
          <a:xfrm>
            <a:off x="-1967291" y="-469901"/>
            <a:ext cx="10352314" cy="7531101"/>
            <a:chOff x="-1716314" y="-388257"/>
            <a:chExt cx="10087428" cy="7634514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40FD68AF-A3F2-41CB-8968-47D419DDAAF7}"/>
                </a:ext>
              </a:extLst>
            </p:cNvPr>
            <p:cNvCxnSpPr/>
            <p:nvPr/>
          </p:nvCxnSpPr>
          <p:spPr>
            <a:xfrm flipH="1">
              <a:off x="-1716314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0041F68D-8969-45E7-ACA6-1552E055210C}"/>
                </a:ext>
              </a:extLst>
            </p:cNvPr>
            <p:cNvCxnSpPr/>
            <p:nvPr/>
          </p:nvCxnSpPr>
          <p:spPr>
            <a:xfrm flipH="1">
              <a:off x="-1716314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9996E61-8E0F-4F29-889A-7DC05F6C7953}"/>
                </a:ext>
              </a:extLst>
            </p:cNvPr>
            <p:cNvCxnSpPr/>
            <p:nvPr/>
          </p:nvCxnSpPr>
          <p:spPr>
            <a:xfrm flipH="1">
              <a:off x="-1563914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0077E7A4-55FE-4000-941A-0FEDDEFF1075}"/>
                </a:ext>
              </a:extLst>
            </p:cNvPr>
            <p:cNvCxnSpPr/>
            <p:nvPr/>
          </p:nvCxnSpPr>
          <p:spPr>
            <a:xfrm flipH="1">
              <a:off x="-1411514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9D9CF3C-F939-4EDF-9E35-0FCD2A626084}"/>
                </a:ext>
              </a:extLst>
            </p:cNvPr>
            <p:cNvCxnSpPr/>
            <p:nvPr/>
          </p:nvCxnSpPr>
          <p:spPr>
            <a:xfrm flipH="1">
              <a:off x="-1259114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E857B11-16CB-44BE-9933-696B7782B762}"/>
                </a:ext>
              </a:extLst>
            </p:cNvPr>
            <p:cNvCxnSpPr/>
            <p:nvPr/>
          </p:nvCxnSpPr>
          <p:spPr>
            <a:xfrm flipH="1">
              <a:off x="-1106714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C2C7341D-B393-47AB-B115-C82F3701E4EA}"/>
                </a:ext>
              </a:extLst>
            </p:cNvPr>
            <p:cNvCxnSpPr/>
            <p:nvPr/>
          </p:nvCxnSpPr>
          <p:spPr>
            <a:xfrm flipH="1">
              <a:off x="-954314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6C1241B-3288-4644-9C4A-15F2D30D816F}"/>
                </a:ext>
              </a:extLst>
            </p:cNvPr>
            <p:cNvCxnSpPr/>
            <p:nvPr/>
          </p:nvCxnSpPr>
          <p:spPr>
            <a:xfrm flipH="1">
              <a:off x="-801914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3B7C2D1-444E-40CD-B88D-E699871D5205}"/>
                </a:ext>
              </a:extLst>
            </p:cNvPr>
            <p:cNvCxnSpPr/>
            <p:nvPr/>
          </p:nvCxnSpPr>
          <p:spPr>
            <a:xfrm flipH="1">
              <a:off x="-649514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2812000B-DB61-42AA-962B-6F90D494188A}"/>
                </a:ext>
              </a:extLst>
            </p:cNvPr>
            <p:cNvCxnSpPr/>
            <p:nvPr/>
          </p:nvCxnSpPr>
          <p:spPr>
            <a:xfrm flipH="1">
              <a:off x="-497114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1AC4C09F-E598-417A-953C-EEA47B3FD14E}"/>
                </a:ext>
              </a:extLst>
            </p:cNvPr>
            <p:cNvCxnSpPr/>
            <p:nvPr/>
          </p:nvCxnSpPr>
          <p:spPr>
            <a:xfrm flipH="1">
              <a:off x="-344714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36B5798-5BAC-48E7-9C83-8CCA11C5C9AB}"/>
                </a:ext>
              </a:extLst>
            </p:cNvPr>
            <p:cNvCxnSpPr/>
            <p:nvPr/>
          </p:nvCxnSpPr>
          <p:spPr>
            <a:xfrm flipH="1">
              <a:off x="-192314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515180C7-1302-452C-89A6-D0B93FBEF0A6}"/>
                </a:ext>
              </a:extLst>
            </p:cNvPr>
            <p:cNvCxnSpPr/>
            <p:nvPr/>
          </p:nvCxnSpPr>
          <p:spPr>
            <a:xfrm flipH="1">
              <a:off x="-39914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248E666-D7C2-4437-876B-7D3DC7AD4C04}"/>
                </a:ext>
              </a:extLst>
            </p:cNvPr>
            <p:cNvCxnSpPr/>
            <p:nvPr/>
          </p:nvCxnSpPr>
          <p:spPr>
            <a:xfrm flipH="1">
              <a:off x="1124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58066CF7-DAE5-417A-8C78-30D91A5BE33B}"/>
                </a:ext>
              </a:extLst>
            </p:cNvPr>
            <p:cNvCxnSpPr/>
            <p:nvPr/>
          </p:nvCxnSpPr>
          <p:spPr>
            <a:xfrm flipH="1">
              <a:off x="2648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A986645-D514-4509-916C-D83032C70871}"/>
                </a:ext>
              </a:extLst>
            </p:cNvPr>
            <p:cNvCxnSpPr/>
            <p:nvPr/>
          </p:nvCxnSpPr>
          <p:spPr>
            <a:xfrm flipH="1">
              <a:off x="4172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7F107E19-485F-41EB-AC4E-76B7F593CCA2}"/>
                </a:ext>
              </a:extLst>
            </p:cNvPr>
            <p:cNvCxnSpPr/>
            <p:nvPr/>
          </p:nvCxnSpPr>
          <p:spPr>
            <a:xfrm flipH="1">
              <a:off x="5696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2B6B92B8-23AA-4D49-8D7E-AAA30F5E8D00}"/>
                </a:ext>
              </a:extLst>
            </p:cNvPr>
            <p:cNvCxnSpPr/>
            <p:nvPr/>
          </p:nvCxnSpPr>
          <p:spPr>
            <a:xfrm flipH="1">
              <a:off x="7220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1276DE94-47DD-4AAE-AAD7-C7F49F2C3BFF}"/>
                </a:ext>
              </a:extLst>
            </p:cNvPr>
            <p:cNvCxnSpPr/>
            <p:nvPr/>
          </p:nvCxnSpPr>
          <p:spPr>
            <a:xfrm flipH="1">
              <a:off x="8744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F11B89F0-863E-4DC9-8EBD-81F3836357C4}"/>
                </a:ext>
              </a:extLst>
            </p:cNvPr>
            <p:cNvCxnSpPr/>
            <p:nvPr/>
          </p:nvCxnSpPr>
          <p:spPr>
            <a:xfrm flipH="1">
              <a:off x="10268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928EF477-5004-44A6-9F9A-D59D82481589}"/>
                </a:ext>
              </a:extLst>
            </p:cNvPr>
            <p:cNvCxnSpPr/>
            <p:nvPr/>
          </p:nvCxnSpPr>
          <p:spPr>
            <a:xfrm flipH="1">
              <a:off x="11792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C1D5A73E-7C58-491C-B329-6ECDBAC752EE}"/>
                </a:ext>
              </a:extLst>
            </p:cNvPr>
            <p:cNvCxnSpPr/>
            <p:nvPr/>
          </p:nvCxnSpPr>
          <p:spPr>
            <a:xfrm flipH="1">
              <a:off x="13316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E3EB61C7-EA48-40DA-9188-2257C6D3A52D}"/>
                </a:ext>
              </a:extLst>
            </p:cNvPr>
            <p:cNvCxnSpPr/>
            <p:nvPr/>
          </p:nvCxnSpPr>
          <p:spPr>
            <a:xfrm flipH="1">
              <a:off x="14840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C68154DC-9D41-4E42-B448-6E6E511D5A80}"/>
                </a:ext>
              </a:extLst>
            </p:cNvPr>
            <p:cNvCxnSpPr/>
            <p:nvPr/>
          </p:nvCxnSpPr>
          <p:spPr>
            <a:xfrm flipH="1">
              <a:off x="16364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9C7E2C6C-7EA7-48B7-BBE7-FA5AA17FE11E}"/>
                </a:ext>
              </a:extLst>
            </p:cNvPr>
            <p:cNvCxnSpPr/>
            <p:nvPr/>
          </p:nvCxnSpPr>
          <p:spPr>
            <a:xfrm flipH="1">
              <a:off x="17888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3929B77C-7FBA-4768-9319-271223874A86}"/>
                </a:ext>
              </a:extLst>
            </p:cNvPr>
            <p:cNvCxnSpPr/>
            <p:nvPr/>
          </p:nvCxnSpPr>
          <p:spPr>
            <a:xfrm flipH="1">
              <a:off x="19412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C1598494-5E76-4671-A47F-FF7DA1CB3396}"/>
                </a:ext>
              </a:extLst>
            </p:cNvPr>
            <p:cNvCxnSpPr/>
            <p:nvPr/>
          </p:nvCxnSpPr>
          <p:spPr>
            <a:xfrm flipH="1">
              <a:off x="20936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E2D80B6A-EF4A-4A5D-BE5E-005D839B3B87}"/>
                </a:ext>
              </a:extLst>
            </p:cNvPr>
            <p:cNvCxnSpPr/>
            <p:nvPr/>
          </p:nvCxnSpPr>
          <p:spPr>
            <a:xfrm flipH="1">
              <a:off x="22460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82031690-9C3B-49BD-BB53-C145CDD12F58}"/>
                </a:ext>
              </a:extLst>
            </p:cNvPr>
            <p:cNvCxnSpPr/>
            <p:nvPr/>
          </p:nvCxnSpPr>
          <p:spPr>
            <a:xfrm flipH="1">
              <a:off x="23984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3A607529-99C5-48E5-B583-13CDB0C1E0BB}"/>
                </a:ext>
              </a:extLst>
            </p:cNvPr>
            <p:cNvCxnSpPr/>
            <p:nvPr/>
          </p:nvCxnSpPr>
          <p:spPr>
            <a:xfrm flipH="1">
              <a:off x="25508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64A97CA8-ED13-4A7E-B96A-29A7D53984FE}"/>
                </a:ext>
              </a:extLst>
            </p:cNvPr>
            <p:cNvCxnSpPr/>
            <p:nvPr/>
          </p:nvCxnSpPr>
          <p:spPr>
            <a:xfrm flipH="1">
              <a:off x="27032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264A3D36-FD94-463E-AC4A-316E2A10158F}"/>
                </a:ext>
              </a:extLst>
            </p:cNvPr>
            <p:cNvCxnSpPr/>
            <p:nvPr/>
          </p:nvCxnSpPr>
          <p:spPr>
            <a:xfrm flipH="1">
              <a:off x="28556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1A8C3F86-B73F-40D0-BB9E-BA66640B4FDE}"/>
                </a:ext>
              </a:extLst>
            </p:cNvPr>
            <p:cNvCxnSpPr/>
            <p:nvPr/>
          </p:nvCxnSpPr>
          <p:spPr>
            <a:xfrm flipH="1">
              <a:off x="30080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25BE47CB-7376-4AA1-AB31-8C5B36944190}"/>
                </a:ext>
              </a:extLst>
            </p:cNvPr>
            <p:cNvCxnSpPr/>
            <p:nvPr/>
          </p:nvCxnSpPr>
          <p:spPr>
            <a:xfrm flipH="1">
              <a:off x="31604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E5212EDE-8A48-415B-8CD1-95423FF0A7F3}"/>
                </a:ext>
              </a:extLst>
            </p:cNvPr>
            <p:cNvCxnSpPr/>
            <p:nvPr/>
          </p:nvCxnSpPr>
          <p:spPr>
            <a:xfrm flipH="1">
              <a:off x="33128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7B4EE33D-A5FE-41AC-92A5-FCDC67106CB8}"/>
                </a:ext>
              </a:extLst>
            </p:cNvPr>
            <p:cNvCxnSpPr/>
            <p:nvPr/>
          </p:nvCxnSpPr>
          <p:spPr>
            <a:xfrm flipH="1">
              <a:off x="34652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37659BEB-C2DF-4F0D-A589-FF0520698306}"/>
                </a:ext>
              </a:extLst>
            </p:cNvPr>
            <p:cNvCxnSpPr/>
            <p:nvPr/>
          </p:nvCxnSpPr>
          <p:spPr>
            <a:xfrm flipH="1">
              <a:off x="36176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416B1C07-B9D9-4614-BB86-DB18890F377F}"/>
                </a:ext>
              </a:extLst>
            </p:cNvPr>
            <p:cNvCxnSpPr/>
            <p:nvPr/>
          </p:nvCxnSpPr>
          <p:spPr>
            <a:xfrm flipH="1">
              <a:off x="37700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89541576-9520-4257-ACB0-859D9D128421}"/>
                </a:ext>
              </a:extLst>
            </p:cNvPr>
            <p:cNvCxnSpPr/>
            <p:nvPr/>
          </p:nvCxnSpPr>
          <p:spPr>
            <a:xfrm flipH="1">
              <a:off x="39224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F1004F17-CF5B-4245-8085-3CD4639CDD6A}"/>
                </a:ext>
              </a:extLst>
            </p:cNvPr>
            <p:cNvCxnSpPr/>
            <p:nvPr/>
          </p:nvCxnSpPr>
          <p:spPr>
            <a:xfrm flipH="1">
              <a:off x="40748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5A46D264-B4AE-411E-82B3-7CB578CD1008}"/>
                </a:ext>
              </a:extLst>
            </p:cNvPr>
            <p:cNvCxnSpPr/>
            <p:nvPr/>
          </p:nvCxnSpPr>
          <p:spPr>
            <a:xfrm flipH="1">
              <a:off x="42272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07FA44BD-98C4-4440-B089-F864DD19BF3B}"/>
                </a:ext>
              </a:extLst>
            </p:cNvPr>
            <p:cNvCxnSpPr/>
            <p:nvPr/>
          </p:nvCxnSpPr>
          <p:spPr>
            <a:xfrm flipH="1">
              <a:off x="43796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01AD123-C73F-4509-B505-4DC789CD9C8D}"/>
                </a:ext>
              </a:extLst>
            </p:cNvPr>
            <p:cNvCxnSpPr/>
            <p:nvPr/>
          </p:nvCxnSpPr>
          <p:spPr>
            <a:xfrm flipH="1">
              <a:off x="45320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D959ADA9-AE71-4E90-8468-C113C638E3DD}"/>
                </a:ext>
              </a:extLst>
            </p:cNvPr>
            <p:cNvCxnSpPr/>
            <p:nvPr/>
          </p:nvCxnSpPr>
          <p:spPr>
            <a:xfrm flipH="1">
              <a:off x="46844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0D6A8A91-BB9B-44C3-8F0C-8F92A24DDDAF}"/>
                </a:ext>
              </a:extLst>
            </p:cNvPr>
            <p:cNvCxnSpPr/>
            <p:nvPr/>
          </p:nvCxnSpPr>
          <p:spPr>
            <a:xfrm flipH="1">
              <a:off x="48368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F6FEA424-1CC4-4041-8E5A-22115AA5D03A}"/>
                </a:ext>
              </a:extLst>
            </p:cNvPr>
            <p:cNvCxnSpPr/>
            <p:nvPr/>
          </p:nvCxnSpPr>
          <p:spPr>
            <a:xfrm flipH="1">
              <a:off x="49892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48AE90F2-35F5-4923-BD6E-606E0526EAD8}"/>
                </a:ext>
              </a:extLst>
            </p:cNvPr>
            <p:cNvCxnSpPr/>
            <p:nvPr/>
          </p:nvCxnSpPr>
          <p:spPr>
            <a:xfrm flipH="1">
              <a:off x="51416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8B74F77D-CAC6-4C98-B822-C6A6E6EB1671}"/>
                </a:ext>
              </a:extLst>
            </p:cNvPr>
            <p:cNvCxnSpPr/>
            <p:nvPr/>
          </p:nvCxnSpPr>
          <p:spPr>
            <a:xfrm flipH="1">
              <a:off x="52940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1FE33C41-F3F8-4921-B166-31248A238844}"/>
                </a:ext>
              </a:extLst>
            </p:cNvPr>
            <p:cNvCxnSpPr/>
            <p:nvPr/>
          </p:nvCxnSpPr>
          <p:spPr>
            <a:xfrm flipH="1">
              <a:off x="54464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FC597FFE-CD02-41C1-BD71-8B684FE8C335}"/>
                </a:ext>
              </a:extLst>
            </p:cNvPr>
            <p:cNvCxnSpPr/>
            <p:nvPr/>
          </p:nvCxnSpPr>
          <p:spPr>
            <a:xfrm flipH="1">
              <a:off x="55988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823771D-27F3-45FD-AF16-F4BAF42743CA}"/>
                </a:ext>
              </a:extLst>
            </p:cNvPr>
            <p:cNvCxnSpPr/>
            <p:nvPr/>
          </p:nvCxnSpPr>
          <p:spPr>
            <a:xfrm flipH="1">
              <a:off x="57512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47C73D18-0326-404D-AC86-78D23B1BE36A}"/>
                </a:ext>
              </a:extLst>
            </p:cNvPr>
            <p:cNvCxnSpPr/>
            <p:nvPr/>
          </p:nvCxnSpPr>
          <p:spPr>
            <a:xfrm flipH="1">
              <a:off x="59036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37F45AFF-B3E8-45D4-B592-F33431BA934D}"/>
                </a:ext>
              </a:extLst>
            </p:cNvPr>
            <p:cNvCxnSpPr/>
            <p:nvPr/>
          </p:nvCxnSpPr>
          <p:spPr>
            <a:xfrm flipH="1">
              <a:off x="60560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26DC1E47-21A2-460B-8D15-355079FCE47E}"/>
                </a:ext>
              </a:extLst>
            </p:cNvPr>
            <p:cNvCxnSpPr/>
            <p:nvPr/>
          </p:nvCxnSpPr>
          <p:spPr>
            <a:xfrm flipH="1">
              <a:off x="6208486" y="-388257"/>
              <a:ext cx="2162628" cy="7634514"/>
            </a:xfrm>
            <a:prstGeom prst="line">
              <a:avLst/>
            </a:prstGeom>
            <a:ln w="57150">
              <a:solidFill>
                <a:srgbClr val="B76F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0" name="文本框 159">
            <a:extLst>
              <a:ext uri="{FF2B5EF4-FFF2-40B4-BE49-F238E27FC236}">
                <a16:creationId xmlns:a16="http://schemas.microsoft.com/office/drawing/2014/main" id="{B5C9951C-C5F3-4AFA-94A0-4586333CA9B9}"/>
              </a:ext>
            </a:extLst>
          </p:cNvPr>
          <p:cNvSpPr txBox="1"/>
          <p:nvPr/>
        </p:nvSpPr>
        <p:spPr>
          <a:xfrm>
            <a:off x="758977" y="2330271"/>
            <a:ext cx="51860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毒品是什么</a:t>
            </a:r>
            <a:endParaRPr lang="en-GB" sz="72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1B42CB6-1724-4119-BB42-269F2F8FFABE}"/>
              </a:ext>
            </a:extLst>
          </p:cNvPr>
          <p:cNvSpPr txBox="1"/>
          <p:nvPr/>
        </p:nvSpPr>
        <p:spPr>
          <a:xfrm rot="1422541">
            <a:off x="6206588" y="1492071"/>
            <a:ext cx="127150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GB" sz="166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" name="图片 162">
            <a:extLst>
              <a:ext uri="{FF2B5EF4-FFF2-40B4-BE49-F238E27FC236}">
                <a16:creationId xmlns:a16="http://schemas.microsoft.com/office/drawing/2014/main" id="{6D98C828-4AE3-4044-A6E5-2D21AEA3E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466" y="4600567"/>
            <a:ext cx="1525266" cy="1818587"/>
          </a:xfrm>
          <a:prstGeom prst="rect">
            <a:avLst/>
          </a:prstGeom>
        </p:spPr>
      </p:pic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FC0D9F42-6ECA-4F89-86A5-CA2E15345A8E}"/>
              </a:ext>
            </a:extLst>
          </p:cNvPr>
          <p:cNvSpPr/>
          <p:nvPr/>
        </p:nvSpPr>
        <p:spPr>
          <a:xfrm rot="2253569">
            <a:off x="983381" y="3516051"/>
            <a:ext cx="349092" cy="18670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Isosceles Triangle 61">
            <a:extLst>
              <a:ext uri="{FF2B5EF4-FFF2-40B4-BE49-F238E27FC236}">
                <a16:creationId xmlns:a16="http://schemas.microsoft.com/office/drawing/2014/main" id="{62E6BF72-A548-4920-A9C7-7DA6EA61C251}"/>
              </a:ext>
            </a:extLst>
          </p:cNvPr>
          <p:cNvSpPr/>
          <p:nvPr/>
        </p:nvSpPr>
        <p:spPr>
          <a:xfrm rot="17183401">
            <a:off x="2331023" y="3730950"/>
            <a:ext cx="472250" cy="251787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Isosceles Triangle 62">
            <a:extLst>
              <a:ext uri="{FF2B5EF4-FFF2-40B4-BE49-F238E27FC236}">
                <a16:creationId xmlns:a16="http://schemas.microsoft.com/office/drawing/2014/main" id="{BFD39DA3-DAC2-4A9A-B8FC-77696283296F}"/>
              </a:ext>
            </a:extLst>
          </p:cNvPr>
          <p:cNvSpPr/>
          <p:nvPr/>
        </p:nvSpPr>
        <p:spPr>
          <a:xfrm rot="19200677">
            <a:off x="3887764" y="3620656"/>
            <a:ext cx="355152" cy="21599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Isosceles Triangle 63">
            <a:extLst>
              <a:ext uri="{FF2B5EF4-FFF2-40B4-BE49-F238E27FC236}">
                <a16:creationId xmlns:a16="http://schemas.microsoft.com/office/drawing/2014/main" id="{6E033CF5-7063-42A9-945F-812C7CDEBB1F}"/>
              </a:ext>
            </a:extLst>
          </p:cNvPr>
          <p:cNvSpPr/>
          <p:nvPr/>
        </p:nvSpPr>
        <p:spPr>
          <a:xfrm rot="19200677">
            <a:off x="3177771" y="1751790"/>
            <a:ext cx="297040" cy="17482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Isosceles Triangle 64">
            <a:extLst>
              <a:ext uri="{FF2B5EF4-FFF2-40B4-BE49-F238E27FC236}">
                <a16:creationId xmlns:a16="http://schemas.microsoft.com/office/drawing/2014/main" id="{6669B2F0-6C1C-41D7-8C34-791A224D923E}"/>
              </a:ext>
            </a:extLst>
          </p:cNvPr>
          <p:cNvSpPr/>
          <p:nvPr/>
        </p:nvSpPr>
        <p:spPr>
          <a:xfrm rot="3859669">
            <a:off x="2804600" y="1114799"/>
            <a:ext cx="142145" cy="100673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Isosceles Triangle 65">
            <a:extLst>
              <a:ext uri="{FF2B5EF4-FFF2-40B4-BE49-F238E27FC236}">
                <a16:creationId xmlns:a16="http://schemas.microsoft.com/office/drawing/2014/main" id="{DFA9A71C-41A6-4F55-B7CF-B09370163E4E}"/>
              </a:ext>
            </a:extLst>
          </p:cNvPr>
          <p:cNvSpPr/>
          <p:nvPr/>
        </p:nvSpPr>
        <p:spPr>
          <a:xfrm rot="4558359">
            <a:off x="1512178" y="2059123"/>
            <a:ext cx="297040" cy="174828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Isosceles Triangle 66">
            <a:extLst>
              <a:ext uri="{FF2B5EF4-FFF2-40B4-BE49-F238E27FC236}">
                <a16:creationId xmlns:a16="http://schemas.microsoft.com/office/drawing/2014/main" id="{1BA879C5-303D-474D-9AC4-BBCF0B193C15}"/>
              </a:ext>
            </a:extLst>
          </p:cNvPr>
          <p:cNvSpPr/>
          <p:nvPr/>
        </p:nvSpPr>
        <p:spPr>
          <a:xfrm rot="5772375">
            <a:off x="1165601" y="2178954"/>
            <a:ext cx="297040" cy="174828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Isosceles Triangle 67">
            <a:extLst>
              <a:ext uri="{FF2B5EF4-FFF2-40B4-BE49-F238E27FC236}">
                <a16:creationId xmlns:a16="http://schemas.microsoft.com/office/drawing/2014/main" id="{88E5656D-AF8B-4E66-86C8-57409308AA91}"/>
              </a:ext>
            </a:extLst>
          </p:cNvPr>
          <p:cNvSpPr/>
          <p:nvPr/>
        </p:nvSpPr>
        <p:spPr>
          <a:xfrm rot="8370250">
            <a:off x="2107492" y="1866750"/>
            <a:ext cx="297040" cy="227660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Isosceles Triangle 68">
            <a:extLst>
              <a:ext uri="{FF2B5EF4-FFF2-40B4-BE49-F238E27FC236}">
                <a16:creationId xmlns:a16="http://schemas.microsoft.com/office/drawing/2014/main" id="{8F1F885E-6930-4568-9B56-C2862C965013}"/>
              </a:ext>
            </a:extLst>
          </p:cNvPr>
          <p:cNvSpPr/>
          <p:nvPr/>
        </p:nvSpPr>
        <p:spPr>
          <a:xfrm rot="4558359">
            <a:off x="1674449" y="4031484"/>
            <a:ext cx="297040" cy="174828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Isosceles Triangle 69">
            <a:extLst>
              <a:ext uri="{FF2B5EF4-FFF2-40B4-BE49-F238E27FC236}">
                <a16:creationId xmlns:a16="http://schemas.microsoft.com/office/drawing/2014/main" id="{477E886F-082A-473C-AF0D-AC8F25589275}"/>
              </a:ext>
            </a:extLst>
          </p:cNvPr>
          <p:cNvSpPr/>
          <p:nvPr/>
        </p:nvSpPr>
        <p:spPr>
          <a:xfrm rot="4558359">
            <a:off x="3297229" y="3996776"/>
            <a:ext cx="297040" cy="15008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Isosceles Triangle 70">
            <a:extLst>
              <a:ext uri="{FF2B5EF4-FFF2-40B4-BE49-F238E27FC236}">
                <a16:creationId xmlns:a16="http://schemas.microsoft.com/office/drawing/2014/main" id="{3CC11DC3-089C-4352-806D-E6B07C1433AE}"/>
              </a:ext>
            </a:extLst>
          </p:cNvPr>
          <p:cNvSpPr/>
          <p:nvPr/>
        </p:nvSpPr>
        <p:spPr>
          <a:xfrm rot="10043536">
            <a:off x="2585280" y="2086815"/>
            <a:ext cx="316455" cy="115591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Isosceles Triangle 71">
            <a:extLst>
              <a:ext uri="{FF2B5EF4-FFF2-40B4-BE49-F238E27FC236}">
                <a16:creationId xmlns:a16="http://schemas.microsoft.com/office/drawing/2014/main" id="{3A25FE8A-523D-4FF4-96CE-1AA062780B8B}"/>
              </a:ext>
            </a:extLst>
          </p:cNvPr>
          <p:cNvSpPr/>
          <p:nvPr/>
        </p:nvSpPr>
        <p:spPr>
          <a:xfrm rot="2344273">
            <a:off x="4712200" y="2079413"/>
            <a:ext cx="355152" cy="21599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15C93ED-1FF2-437C-80D1-D5C50368EC98}"/>
              </a:ext>
            </a:extLst>
          </p:cNvPr>
          <p:cNvGrpSpPr/>
          <p:nvPr/>
        </p:nvGrpSpPr>
        <p:grpSpPr>
          <a:xfrm>
            <a:off x="790274" y="1669800"/>
            <a:ext cx="562457" cy="552410"/>
            <a:chOff x="790274" y="1669800"/>
            <a:chExt cx="562457" cy="552410"/>
          </a:xfrm>
        </p:grpSpPr>
        <p:sp>
          <p:nvSpPr>
            <p:cNvPr id="73" name="Isosceles Triangle 72">
              <a:extLst>
                <a:ext uri="{FF2B5EF4-FFF2-40B4-BE49-F238E27FC236}">
                  <a16:creationId xmlns:a16="http://schemas.microsoft.com/office/drawing/2014/main" id="{2E3DCD41-6E86-4618-A9CC-D7CE1B622A38}"/>
                </a:ext>
              </a:extLst>
            </p:cNvPr>
            <p:cNvSpPr/>
            <p:nvPr/>
          </p:nvSpPr>
          <p:spPr>
            <a:xfrm rot="7334337">
              <a:off x="819212" y="1688690"/>
              <a:ext cx="504582" cy="562457"/>
            </a:xfrm>
            <a:prstGeom prst="triangle">
              <a:avLst>
                <a:gd name="adj" fmla="val 72291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Isosceles Triangle 73">
              <a:extLst>
                <a:ext uri="{FF2B5EF4-FFF2-40B4-BE49-F238E27FC236}">
                  <a16:creationId xmlns:a16="http://schemas.microsoft.com/office/drawing/2014/main" id="{F4546CA7-1965-4814-9E96-DDE8D2C45F25}"/>
                </a:ext>
              </a:extLst>
            </p:cNvPr>
            <p:cNvSpPr/>
            <p:nvPr/>
          </p:nvSpPr>
          <p:spPr>
            <a:xfrm rot="7334337">
              <a:off x="801195" y="1699566"/>
              <a:ext cx="504582" cy="510724"/>
            </a:xfrm>
            <a:prstGeom prst="triangle">
              <a:avLst>
                <a:gd name="adj" fmla="val 6731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Isosceles Triangle 74">
              <a:extLst>
                <a:ext uri="{FF2B5EF4-FFF2-40B4-BE49-F238E27FC236}">
                  <a16:creationId xmlns:a16="http://schemas.microsoft.com/office/drawing/2014/main" id="{2A9E1064-A696-4AF8-AE00-40733A5EFAB7}"/>
                </a:ext>
              </a:extLst>
            </p:cNvPr>
            <p:cNvSpPr/>
            <p:nvPr/>
          </p:nvSpPr>
          <p:spPr>
            <a:xfrm rot="7334337">
              <a:off x="767997" y="1718216"/>
              <a:ext cx="504582" cy="407749"/>
            </a:xfrm>
            <a:prstGeom prst="triangle">
              <a:avLst>
                <a:gd name="adj" fmla="val 57179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6E64DE81-6B35-4782-A0D6-2AFBFDBEEE97}"/>
              </a:ext>
            </a:extLst>
          </p:cNvPr>
          <p:cNvGrpSpPr/>
          <p:nvPr/>
        </p:nvGrpSpPr>
        <p:grpSpPr>
          <a:xfrm rot="9826443">
            <a:off x="4793241" y="3530031"/>
            <a:ext cx="562457" cy="552410"/>
            <a:chOff x="790274" y="1669800"/>
            <a:chExt cx="562457" cy="552410"/>
          </a:xfrm>
        </p:grpSpPr>
        <p:sp>
          <p:nvSpPr>
            <p:cNvPr id="78" name="Isosceles Triangle 77">
              <a:extLst>
                <a:ext uri="{FF2B5EF4-FFF2-40B4-BE49-F238E27FC236}">
                  <a16:creationId xmlns:a16="http://schemas.microsoft.com/office/drawing/2014/main" id="{A8DFC740-24E3-4849-ACAB-016E43D848E3}"/>
                </a:ext>
              </a:extLst>
            </p:cNvPr>
            <p:cNvSpPr/>
            <p:nvPr/>
          </p:nvSpPr>
          <p:spPr>
            <a:xfrm rot="7334337">
              <a:off x="819212" y="1688690"/>
              <a:ext cx="504582" cy="562457"/>
            </a:xfrm>
            <a:prstGeom prst="triangle">
              <a:avLst>
                <a:gd name="adj" fmla="val 72291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Isosceles Triangle 78">
              <a:extLst>
                <a:ext uri="{FF2B5EF4-FFF2-40B4-BE49-F238E27FC236}">
                  <a16:creationId xmlns:a16="http://schemas.microsoft.com/office/drawing/2014/main" id="{63F5F80A-82C9-44A8-9912-B0ADB442FA86}"/>
                </a:ext>
              </a:extLst>
            </p:cNvPr>
            <p:cNvSpPr/>
            <p:nvPr/>
          </p:nvSpPr>
          <p:spPr>
            <a:xfrm rot="7334337">
              <a:off x="801195" y="1699566"/>
              <a:ext cx="504582" cy="510724"/>
            </a:xfrm>
            <a:prstGeom prst="triangle">
              <a:avLst>
                <a:gd name="adj" fmla="val 6731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Isosceles Triangle 79">
              <a:extLst>
                <a:ext uri="{FF2B5EF4-FFF2-40B4-BE49-F238E27FC236}">
                  <a16:creationId xmlns:a16="http://schemas.microsoft.com/office/drawing/2014/main" id="{8F727289-3527-4495-8241-1C58BB00B89D}"/>
                </a:ext>
              </a:extLst>
            </p:cNvPr>
            <p:cNvSpPr/>
            <p:nvPr/>
          </p:nvSpPr>
          <p:spPr>
            <a:xfrm rot="7334337">
              <a:off x="767997" y="1718216"/>
              <a:ext cx="504582" cy="407749"/>
            </a:xfrm>
            <a:prstGeom prst="triangle">
              <a:avLst>
                <a:gd name="adj" fmla="val 57179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Isosceles Triangle 80">
            <a:extLst>
              <a:ext uri="{FF2B5EF4-FFF2-40B4-BE49-F238E27FC236}">
                <a16:creationId xmlns:a16="http://schemas.microsoft.com/office/drawing/2014/main" id="{E3A37739-F04F-4521-944C-A20021F65EBF}"/>
              </a:ext>
            </a:extLst>
          </p:cNvPr>
          <p:cNvSpPr/>
          <p:nvPr/>
        </p:nvSpPr>
        <p:spPr>
          <a:xfrm rot="12451078">
            <a:off x="4113533" y="1978022"/>
            <a:ext cx="316455" cy="168834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C83DB3C-EB5C-4C85-81B7-FA6D9E76F5C0}"/>
              </a:ext>
            </a:extLst>
          </p:cNvPr>
          <p:cNvSpPr/>
          <p:nvPr/>
        </p:nvSpPr>
        <p:spPr>
          <a:xfrm rot="1880571">
            <a:off x="5350074" y="2134993"/>
            <a:ext cx="196708" cy="19527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8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/>
      <p:bldP spid="161" grpId="0"/>
      <p:bldP spid="3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81" grpId="0" animBg="1"/>
      <p:bldP spid="5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2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FF7C806-1ACE-45EF-840B-AB0C1F5F87CF}"/>
              </a:ext>
            </a:extLst>
          </p:cNvPr>
          <p:cNvSpPr/>
          <p:nvPr/>
        </p:nvSpPr>
        <p:spPr>
          <a:xfrm>
            <a:off x="-87086" y="4742074"/>
            <a:ext cx="9434286" cy="2398954"/>
          </a:xfrm>
          <a:custGeom>
            <a:avLst/>
            <a:gdLst>
              <a:gd name="connsiteX0" fmla="*/ 0 w 9434286"/>
              <a:gd name="connsiteY0" fmla="*/ 2152211 h 2398954"/>
              <a:gd name="connsiteX1" fmla="*/ 14515 w 9434286"/>
              <a:gd name="connsiteY1" fmla="*/ 642725 h 2398954"/>
              <a:gd name="connsiteX2" fmla="*/ 7721600 w 9434286"/>
              <a:gd name="connsiteY2" fmla="*/ 4097 h 2398954"/>
              <a:gd name="connsiteX3" fmla="*/ 9419772 w 9434286"/>
              <a:gd name="connsiteY3" fmla="*/ 526611 h 2398954"/>
              <a:gd name="connsiteX4" fmla="*/ 9405257 w 9434286"/>
              <a:gd name="connsiteY4" fmla="*/ 2065125 h 2398954"/>
              <a:gd name="connsiteX5" fmla="*/ 9434286 w 9434286"/>
              <a:gd name="connsiteY5" fmla="*/ 2398954 h 2398954"/>
              <a:gd name="connsiteX6" fmla="*/ 0 w 9434286"/>
              <a:gd name="connsiteY6" fmla="*/ 2369925 h 2398954"/>
              <a:gd name="connsiteX7" fmla="*/ 0 w 9434286"/>
              <a:gd name="connsiteY7" fmla="*/ 2152211 h 2398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34286" h="2398954">
                <a:moveTo>
                  <a:pt x="0" y="2152211"/>
                </a:moveTo>
                <a:lnTo>
                  <a:pt x="14515" y="642725"/>
                </a:lnTo>
                <a:cubicBezTo>
                  <a:pt x="2583543" y="429849"/>
                  <a:pt x="6195181" y="-49122"/>
                  <a:pt x="7721600" y="4097"/>
                </a:cubicBezTo>
                <a:lnTo>
                  <a:pt x="9419772" y="526611"/>
                </a:lnTo>
                <a:lnTo>
                  <a:pt x="9405257" y="2065125"/>
                </a:lnTo>
                <a:lnTo>
                  <a:pt x="9434286" y="2398954"/>
                </a:lnTo>
                <a:lnTo>
                  <a:pt x="0" y="2369925"/>
                </a:lnTo>
                <a:lnTo>
                  <a:pt x="0" y="2152211"/>
                </a:lnTo>
                <a:close/>
              </a:path>
            </a:pathLst>
          </a:custGeom>
          <a:solidFill>
            <a:srgbClr val="5B6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9F5FDFE-0C52-4CCC-8E99-976881C3FECF}"/>
              </a:ext>
            </a:extLst>
          </p:cNvPr>
          <p:cNvSpPr/>
          <p:nvPr/>
        </p:nvSpPr>
        <p:spPr>
          <a:xfrm>
            <a:off x="-232229" y="5123545"/>
            <a:ext cx="9724572" cy="2017486"/>
          </a:xfrm>
          <a:custGeom>
            <a:avLst/>
            <a:gdLst>
              <a:gd name="connsiteX0" fmla="*/ 14515 w 9724572"/>
              <a:gd name="connsiteY0" fmla="*/ 1016000 h 2017486"/>
              <a:gd name="connsiteX1" fmla="*/ 2656115 w 9724572"/>
              <a:gd name="connsiteY1" fmla="*/ 87086 h 2017486"/>
              <a:gd name="connsiteX2" fmla="*/ 6589486 w 9724572"/>
              <a:gd name="connsiteY2" fmla="*/ 493486 h 2017486"/>
              <a:gd name="connsiteX3" fmla="*/ 8142515 w 9724572"/>
              <a:gd name="connsiteY3" fmla="*/ 0 h 2017486"/>
              <a:gd name="connsiteX4" fmla="*/ 9710058 w 9724572"/>
              <a:gd name="connsiteY4" fmla="*/ 377371 h 2017486"/>
              <a:gd name="connsiteX5" fmla="*/ 9724572 w 9724572"/>
              <a:gd name="connsiteY5" fmla="*/ 2002971 h 2017486"/>
              <a:gd name="connsiteX6" fmla="*/ 0 w 9724572"/>
              <a:gd name="connsiteY6" fmla="*/ 2017486 h 2017486"/>
              <a:gd name="connsiteX7" fmla="*/ 14515 w 9724572"/>
              <a:gd name="connsiteY7" fmla="*/ 1016000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24572" h="2017486">
                <a:moveTo>
                  <a:pt x="14515" y="1016000"/>
                </a:moveTo>
                <a:lnTo>
                  <a:pt x="2656115" y="87086"/>
                </a:lnTo>
                <a:cubicBezTo>
                  <a:pt x="3967239" y="222553"/>
                  <a:pt x="5759753" y="483810"/>
                  <a:pt x="6589486" y="493486"/>
                </a:cubicBezTo>
                <a:lnTo>
                  <a:pt x="8142515" y="0"/>
                </a:lnTo>
                <a:lnTo>
                  <a:pt x="9710058" y="377371"/>
                </a:lnTo>
                <a:lnTo>
                  <a:pt x="9724572" y="2002971"/>
                </a:lnTo>
                <a:lnTo>
                  <a:pt x="0" y="2017486"/>
                </a:lnTo>
                <a:lnTo>
                  <a:pt x="14515" y="1016000"/>
                </a:lnTo>
                <a:close/>
              </a:path>
            </a:pathLst>
          </a:custGeom>
          <a:solidFill>
            <a:srgbClr val="9698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9FBFCBE-5083-446F-BA8C-0B5B4F6138D3}"/>
              </a:ext>
            </a:extLst>
          </p:cNvPr>
          <p:cNvSpPr/>
          <p:nvPr/>
        </p:nvSpPr>
        <p:spPr>
          <a:xfrm>
            <a:off x="-326572" y="5123545"/>
            <a:ext cx="9913257" cy="2148114"/>
          </a:xfrm>
          <a:custGeom>
            <a:avLst/>
            <a:gdLst>
              <a:gd name="connsiteX0" fmla="*/ 0 w 9913257"/>
              <a:gd name="connsiteY0" fmla="*/ 1175657 h 2148114"/>
              <a:gd name="connsiteX1" fmla="*/ 5123543 w 9913257"/>
              <a:gd name="connsiteY1" fmla="*/ 0 h 2148114"/>
              <a:gd name="connsiteX2" fmla="*/ 7750628 w 9913257"/>
              <a:gd name="connsiteY2" fmla="*/ 972457 h 2148114"/>
              <a:gd name="connsiteX3" fmla="*/ 9913257 w 9913257"/>
              <a:gd name="connsiteY3" fmla="*/ 508000 h 2148114"/>
              <a:gd name="connsiteX4" fmla="*/ 9913257 w 9913257"/>
              <a:gd name="connsiteY4" fmla="*/ 2148114 h 2148114"/>
              <a:gd name="connsiteX5" fmla="*/ 87085 w 9913257"/>
              <a:gd name="connsiteY5" fmla="*/ 2002971 h 2148114"/>
              <a:gd name="connsiteX6" fmla="*/ 0 w 9913257"/>
              <a:gd name="connsiteY6" fmla="*/ 1175657 h 214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13257" h="2148114">
                <a:moveTo>
                  <a:pt x="0" y="1175657"/>
                </a:moveTo>
                <a:lnTo>
                  <a:pt x="5123543" y="0"/>
                </a:lnTo>
                <a:lnTo>
                  <a:pt x="7750628" y="972457"/>
                </a:lnTo>
                <a:lnTo>
                  <a:pt x="9913257" y="508000"/>
                </a:lnTo>
                <a:lnTo>
                  <a:pt x="9913257" y="2148114"/>
                </a:lnTo>
                <a:lnTo>
                  <a:pt x="87085" y="2002971"/>
                </a:lnTo>
                <a:lnTo>
                  <a:pt x="0" y="1175657"/>
                </a:lnTo>
                <a:close/>
              </a:path>
            </a:pathLst>
          </a:custGeom>
          <a:solidFill>
            <a:srgbClr val="D5D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761B80F3-B9A8-43B3-805C-F18EAF9DF0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4" b="16950"/>
          <a:stretch>
            <a:fillRect/>
          </a:stretch>
        </p:blipFill>
        <p:spPr>
          <a:xfrm>
            <a:off x="122273" y="1100740"/>
            <a:ext cx="2860047" cy="1494785"/>
          </a:xfrm>
          <a:custGeom>
            <a:avLst/>
            <a:gdLst>
              <a:gd name="connsiteX0" fmla="*/ 0 w 2934812"/>
              <a:gd name="connsiteY0" fmla="*/ 0 h 1533860"/>
              <a:gd name="connsiteX1" fmla="*/ 2934812 w 2934812"/>
              <a:gd name="connsiteY1" fmla="*/ 0 h 1533860"/>
              <a:gd name="connsiteX2" fmla="*/ 2934812 w 2934812"/>
              <a:gd name="connsiteY2" fmla="*/ 1533860 h 1533860"/>
              <a:gd name="connsiteX3" fmla="*/ 0 w 2934812"/>
              <a:gd name="connsiteY3" fmla="*/ 1533860 h 153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4812" h="1533860">
                <a:moveTo>
                  <a:pt x="0" y="0"/>
                </a:moveTo>
                <a:lnTo>
                  <a:pt x="2934812" y="0"/>
                </a:lnTo>
                <a:lnTo>
                  <a:pt x="2934812" y="1533860"/>
                </a:lnTo>
                <a:lnTo>
                  <a:pt x="0" y="1533860"/>
                </a:lnTo>
                <a:close/>
              </a:path>
            </a:pathLst>
          </a:custGeom>
          <a:ln w="19050">
            <a:solidFill>
              <a:schemeClr val="bg1">
                <a:lumMod val="75000"/>
              </a:schemeClr>
            </a:solidFill>
          </a:ln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5892ECC4-40F5-4FDC-B04D-B97AD04A3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8" b="6924"/>
          <a:stretch>
            <a:fillRect/>
          </a:stretch>
        </p:blipFill>
        <p:spPr>
          <a:xfrm>
            <a:off x="3141976" y="1100740"/>
            <a:ext cx="2860047" cy="1494785"/>
          </a:xfrm>
          <a:custGeom>
            <a:avLst/>
            <a:gdLst>
              <a:gd name="connsiteX0" fmla="*/ 0 w 2934812"/>
              <a:gd name="connsiteY0" fmla="*/ 0 h 1533860"/>
              <a:gd name="connsiteX1" fmla="*/ 2934812 w 2934812"/>
              <a:gd name="connsiteY1" fmla="*/ 0 h 1533860"/>
              <a:gd name="connsiteX2" fmla="*/ 2934812 w 2934812"/>
              <a:gd name="connsiteY2" fmla="*/ 1533860 h 1533860"/>
              <a:gd name="connsiteX3" fmla="*/ 0 w 2934812"/>
              <a:gd name="connsiteY3" fmla="*/ 1533860 h 153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4812" h="1533860">
                <a:moveTo>
                  <a:pt x="0" y="0"/>
                </a:moveTo>
                <a:lnTo>
                  <a:pt x="2934812" y="0"/>
                </a:lnTo>
                <a:lnTo>
                  <a:pt x="2934812" y="1533860"/>
                </a:lnTo>
                <a:lnTo>
                  <a:pt x="0" y="1533860"/>
                </a:lnTo>
                <a:close/>
              </a:path>
            </a:pathLst>
          </a:custGeom>
          <a:ln w="19050">
            <a:solidFill>
              <a:schemeClr val="bg1">
                <a:lumMod val="75000"/>
              </a:schemeClr>
            </a:solidFill>
          </a:ln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A23B8A8D-B4BD-4996-96D7-BF3B8D8C8D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9" b="15806"/>
          <a:stretch>
            <a:fillRect/>
          </a:stretch>
        </p:blipFill>
        <p:spPr>
          <a:xfrm>
            <a:off x="6161680" y="1100740"/>
            <a:ext cx="2860046" cy="1494785"/>
          </a:xfrm>
          <a:custGeom>
            <a:avLst/>
            <a:gdLst>
              <a:gd name="connsiteX0" fmla="*/ 0 w 2934811"/>
              <a:gd name="connsiteY0" fmla="*/ 0 h 1533860"/>
              <a:gd name="connsiteX1" fmla="*/ 2934811 w 2934811"/>
              <a:gd name="connsiteY1" fmla="*/ 0 h 1533860"/>
              <a:gd name="connsiteX2" fmla="*/ 2934811 w 2934811"/>
              <a:gd name="connsiteY2" fmla="*/ 1533860 h 1533860"/>
              <a:gd name="connsiteX3" fmla="*/ 0 w 2934811"/>
              <a:gd name="connsiteY3" fmla="*/ 1533860 h 153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4811" h="1533860">
                <a:moveTo>
                  <a:pt x="0" y="0"/>
                </a:moveTo>
                <a:lnTo>
                  <a:pt x="2934811" y="0"/>
                </a:lnTo>
                <a:lnTo>
                  <a:pt x="2934811" y="1533860"/>
                </a:lnTo>
                <a:lnTo>
                  <a:pt x="0" y="1533860"/>
                </a:lnTo>
                <a:close/>
              </a:path>
            </a:pathLst>
          </a:custGeom>
          <a:ln w="19050">
            <a:solidFill>
              <a:schemeClr val="bg1">
                <a:lumMod val="75000"/>
              </a:schemeClr>
            </a:solidFill>
          </a:ln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9149A343-BECF-4BFB-B5CB-515F9E5B07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86" b="15555"/>
          <a:stretch>
            <a:fillRect/>
          </a:stretch>
        </p:blipFill>
        <p:spPr>
          <a:xfrm>
            <a:off x="122274" y="3194271"/>
            <a:ext cx="2860046" cy="1494785"/>
          </a:xfrm>
          <a:custGeom>
            <a:avLst/>
            <a:gdLst>
              <a:gd name="connsiteX0" fmla="*/ 0 w 2934811"/>
              <a:gd name="connsiteY0" fmla="*/ 0 h 1533860"/>
              <a:gd name="connsiteX1" fmla="*/ 2934811 w 2934811"/>
              <a:gd name="connsiteY1" fmla="*/ 0 h 1533860"/>
              <a:gd name="connsiteX2" fmla="*/ 2934811 w 2934811"/>
              <a:gd name="connsiteY2" fmla="*/ 1533860 h 1533860"/>
              <a:gd name="connsiteX3" fmla="*/ 0 w 2934811"/>
              <a:gd name="connsiteY3" fmla="*/ 1533860 h 153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4811" h="1533860">
                <a:moveTo>
                  <a:pt x="0" y="0"/>
                </a:moveTo>
                <a:lnTo>
                  <a:pt x="2934811" y="0"/>
                </a:lnTo>
                <a:lnTo>
                  <a:pt x="2934811" y="1533860"/>
                </a:lnTo>
                <a:lnTo>
                  <a:pt x="0" y="1533860"/>
                </a:lnTo>
                <a:close/>
              </a:path>
            </a:pathLst>
          </a:custGeom>
          <a:ln w="19050">
            <a:solidFill>
              <a:schemeClr val="bg1">
                <a:lumMod val="75000"/>
              </a:schemeClr>
            </a:solidFill>
          </a:ln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5511F47F-862B-4FF6-B317-0DF1D3975D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2" b="7650"/>
          <a:stretch>
            <a:fillRect/>
          </a:stretch>
        </p:blipFill>
        <p:spPr>
          <a:xfrm>
            <a:off x="3141976" y="3194271"/>
            <a:ext cx="2860046" cy="1494785"/>
          </a:xfrm>
          <a:custGeom>
            <a:avLst/>
            <a:gdLst>
              <a:gd name="connsiteX0" fmla="*/ 0 w 2934811"/>
              <a:gd name="connsiteY0" fmla="*/ 0 h 1533860"/>
              <a:gd name="connsiteX1" fmla="*/ 2934811 w 2934811"/>
              <a:gd name="connsiteY1" fmla="*/ 0 h 1533860"/>
              <a:gd name="connsiteX2" fmla="*/ 2934811 w 2934811"/>
              <a:gd name="connsiteY2" fmla="*/ 1533860 h 1533860"/>
              <a:gd name="connsiteX3" fmla="*/ 0 w 2934811"/>
              <a:gd name="connsiteY3" fmla="*/ 1533860 h 153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4811" h="1533860">
                <a:moveTo>
                  <a:pt x="0" y="0"/>
                </a:moveTo>
                <a:lnTo>
                  <a:pt x="2934811" y="0"/>
                </a:lnTo>
                <a:lnTo>
                  <a:pt x="2934811" y="1533860"/>
                </a:lnTo>
                <a:lnTo>
                  <a:pt x="0" y="1533860"/>
                </a:lnTo>
                <a:close/>
              </a:path>
            </a:pathLst>
          </a:custGeom>
          <a:ln w="19050">
            <a:solidFill>
              <a:schemeClr val="bg1">
                <a:lumMod val="75000"/>
              </a:schemeClr>
            </a:solidFill>
          </a:ln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A3E103A7-C4EF-4D89-9D21-2F22DAFDC3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2" b="16231"/>
          <a:stretch>
            <a:fillRect/>
          </a:stretch>
        </p:blipFill>
        <p:spPr>
          <a:xfrm>
            <a:off x="6161676" y="3194271"/>
            <a:ext cx="2860045" cy="1494785"/>
          </a:xfrm>
          <a:custGeom>
            <a:avLst/>
            <a:gdLst>
              <a:gd name="connsiteX0" fmla="*/ 0 w 2934810"/>
              <a:gd name="connsiteY0" fmla="*/ 0 h 1533860"/>
              <a:gd name="connsiteX1" fmla="*/ 2934810 w 2934810"/>
              <a:gd name="connsiteY1" fmla="*/ 0 h 1533860"/>
              <a:gd name="connsiteX2" fmla="*/ 2934810 w 2934810"/>
              <a:gd name="connsiteY2" fmla="*/ 1533860 h 1533860"/>
              <a:gd name="connsiteX3" fmla="*/ 0 w 2934810"/>
              <a:gd name="connsiteY3" fmla="*/ 1533860 h 153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4810" h="1533860">
                <a:moveTo>
                  <a:pt x="0" y="0"/>
                </a:moveTo>
                <a:lnTo>
                  <a:pt x="2934810" y="0"/>
                </a:lnTo>
                <a:lnTo>
                  <a:pt x="2934810" y="1533860"/>
                </a:lnTo>
                <a:lnTo>
                  <a:pt x="0" y="1533860"/>
                </a:lnTo>
                <a:close/>
              </a:path>
            </a:pathLst>
          </a:custGeom>
          <a:ln w="19050">
            <a:solidFill>
              <a:schemeClr val="bg1">
                <a:lumMod val="75000"/>
              </a:schemeClr>
            </a:solidFill>
          </a:ln>
        </p:spPr>
      </p:pic>
      <p:sp>
        <p:nvSpPr>
          <p:cNvPr id="53" name="文本框 52">
            <a:extLst>
              <a:ext uri="{FF2B5EF4-FFF2-40B4-BE49-F238E27FC236}">
                <a16:creationId xmlns:a16="http://schemas.microsoft.com/office/drawing/2014/main" id="{5F994F33-CB1D-4E70-B30F-A6E578A20794}"/>
              </a:ext>
            </a:extLst>
          </p:cNvPr>
          <p:cNvSpPr txBox="1"/>
          <p:nvPr/>
        </p:nvSpPr>
        <p:spPr>
          <a:xfrm>
            <a:off x="1075242" y="2600217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鸦片</a:t>
            </a:r>
            <a:endParaRPr lang="en-GB" sz="2400" b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F9356EE0-1CB6-4750-B385-332FD886040F}"/>
              </a:ext>
            </a:extLst>
          </p:cNvPr>
          <p:cNvSpPr txBox="1"/>
          <p:nvPr/>
        </p:nvSpPr>
        <p:spPr>
          <a:xfrm>
            <a:off x="4094378" y="2647309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吗啡</a:t>
            </a:r>
            <a:endParaRPr lang="en-GB" sz="2400" b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5E8BB79-60FE-4A04-B5F9-420381ED7B41}"/>
              </a:ext>
            </a:extLst>
          </p:cNvPr>
          <p:cNvSpPr txBox="1"/>
          <p:nvPr/>
        </p:nvSpPr>
        <p:spPr>
          <a:xfrm>
            <a:off x="7114644" y="2647309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冰毒</a:t>
            </a:r>
            <a:endParaRPr lang="en-GB" sz="2400" b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E5945CD6-CD8F-462F-812B-D0AD4181750B}"/>
              </a:ext>
            </a:extLst>
          </p:cNvPr>
          <p:cNvSpPr txBox="1"/>
          <p:nvPr/>
        </p:nvSpPr>
        <p:spPr>
          <a:xfrm>
            <a:off x="1075242" y="4714992"/>
            <a:ext cx="1338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海洛因</a:t>
            </a:r>
            <a:endParaRPr lang="en-GB" sz="2400" b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711474C8-AE31-41D5-8278-98025925DEEF}"/>
              </a:ext>
            </a:extLst>
          </p:cNvPr>
          <p:cNvSpPr txBox="1"/>
          <p:nvPr/>
        </p:nvSpPr>
        <p:spPr>
          <a:xfrm>
            <a:off x="4094378" y="4762084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大麻</a:t>
            </a:r>
            <a:endParaRPr lang="en-GB" sz="2400" b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0B36C89-473D-4BBD-8E0F-D870D553453D}"/>
              </a:ext>
            </a:extLst>
          </p:cNvPr>
          <p:cNvSpPr txBox="1"/>
          <p:nvPr/>
        </p:nvSpPr>
        <p:spPr>
          <a:xfrm>
            <a:off x="7114644" y="4762084"/>
            <a:ext cx="1338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可卡因</a:t>
            </a:r>
            <a:endParaRPr lang="en-GB" sz="2400" b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62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72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8C3C56E-4B75-4637-9372-8A8B6BB005BB}"/>
              </a:ext>
            </a:extLst>
          </p:cNvPr>
          <p:cNvSpPr/>
          <p:nvPr/>
        </p:nvSpPr>
        <p:spPr>
          <a:xfrm>
            <a:off x="0" y="1213021"/>
            <a:ext cx="9144000" cy="4431957"/>
          </a:xfrm>
          <a:prstGeom prst="rect">
            <a:avLst/>
          </a:prstGeom>
          <a:solidFill>
            <a:srgbClr val="3E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文本框 12">
            <a:extLst>
              <a:ext uri="{FF2B5EF4-FFF2-40B4-BE49-F238E27FC236}">
                <a16:creationId xmlns:a16="http://schemas.microsoft.com/office/drawing/2014/main" id="{1C043854-AE9E-452E-A858-B51D38570A53}"/>
              </a:ext>
            </a:extLst>
          </p:cNvPr>
          <p:cNvSpPr txBox="1"/>
          <p:nvPr/>
        </p:nvSpPr>
        <p:spPr>
          <a:xfrm>
            <a:off x="182110" y="1536173"/>
            <a:ext cx="1949573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i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天</a:t>
            </a:r>
            <a:endParaRPr lang="en-US" altLang="zh-CN" sz="6000" b="1" i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i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然</a:t>
            </a:r>
            <a:endParaRPr lang="en-US" altLang="zh-CN" sz="6000" b="1" i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i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毒</a:t>
            </a:r>
            <a:endParaRPr lang="en-US" altLang="zh-CN" sz="6000" b="1" i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i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endParaRPr lang="en-GB" sz="6000" b="1" i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026F36F9-BA72-4B9C-A976-0E539FE6BFDC}"/>
              </a:ext>
            </a:extLst>
          </p:cNvPr>
          <p:cNvSpPr/>
          <p:nvPr/>
        </p:nvSpPr>
        <p:spPr>
          <a:xfrm>
            <a:off x="4572000" y="1213021"/>
            <a:ext cx="4263499" cy="4431957"/>
          </a:xfrm>
          <a:prstGeom prst="parallelogram">
            <a:avLst>
              <a:gd name="adj" fmla="val 34419"/>
            </a:avLst>
          </a:prstGeom>
          <a:solidFill>
            <a:srgbClr val="24A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文本框 38">
            <a:extLst>
              <a:ext uri="{FF2B5EF4-FFF2-40B4-BE49-F238E27FC236}">
                <a16:creationId xmlns:a16="http://schemas.microsoft.com/office/drawing/2014/main" id="{10FDDFCE-F865-4958-ABC3-B852A2DFC3A9}"/>
              </a:ext>
            </a:extLst>
          </p:cNvPr>
          <p:cNvSpPr txBox="1"/>
          <p:nvPr/>
        </p:nvSpPr>
        <p:spPr>
          <a:xfrm>
            <a:off x="5316184" y="4998647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i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大麻油</a:t>
            </a:r>
            <a:endParaRPr lang="en-GB" sz="3600" b="1" i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C15C0A6F-2FE8-48C8-BE68-45D134C884A4}"/>
              </a:ext>
            </a:extLst>
          </p:cNvPr>
          <p:cNvSpPr/>
          <p:nvPr/>
        </p:nvSpPr>
        <p:spPr>
          <a:xfrm>
            <a:off x="1619713" y="1213021"/>
            <a:ext cx="4263499" cy="4431957"/>
          </a:xfrm>
          <a:prstGeom prst="parallelogram">
            <a:avLst>
              <a:gd name="adj" fmla="val 34419"/>
            </a:avLst>
          </a:prstGeom>
          <a:solidFill>
            <a:srgbClr val="24A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文本框 38">
            <a:extLst>
              <a:ext uri="{FF2B5EF4-FFF2-40B4-BE49-F238E27FC236}">
                <a16:creationId xmlns:a16="http://schemas.microsoft.com/office/drawing/2014/main" id="{4E813131-C8EF-450C-81EE-D715A666D5D8}"/>
              </a:ext>
            </a:extLst>
          </p:cNvPr>
          <p:cNvSpPr txBox="1"/>
          <p:nvPr/>
        </p:nvSpPr>
        <p:spPr>
          <a:xfrm>
            <a:off x="2570269" y="5003626"/>
            <a:ext cx="1261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i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鸦片</a:t>
            </a:r>
            <a:endParaRPr lang="en-GB" sz="3600" b="1" i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D5BE4A5-0047-49FE-AD60-57C510CBC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9" t="1479" r="21876"/>
          <a:stretch>
            <a:fillRect/>
          </a:stretch>
        </p:blipFill>
        <p:spPr>
          <a:xfrm>
            <a:off x="1830421" y="1213020"/>
            <a:ext cx="4052791" cy="3795584"/>
          </a:xfrm>
          <a:custGeom>
            <a:avLst/>
            <a:gdLst>
              <a:gd name="connsiteX0" fmla="*/ 1256746 w 4052791"/>
              <a:gd name="connsiteY0" fmla="*/ 0 h 3795584"/>
              <a:gd name="connsiteX1" fmla="*/ 4052791 w 4052791"/>
              <a:gd name="connsiteY1" fmla="*/ 0 h 3795584"/>
              <a:gd name="connsiteX2" fmla="*/ 2796045 w 4052791"/>
              <a:gd name="connsiteY2" fmla="*/ 3795584 h 3795584"/>
              <a:gd name="connsiteX3" fmla="*/ 0 w 4052791"/>
              <a:gd name="connsiteY3" fmla="*/ 3795584 h 3795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2791" h="3795584">
                <a:moveTo>
                  <a:pt x="1256746" y="0"/>
                </a:moveTo>
                <a:lnTo>
                  <a:pt x="4052791" y="0"/>
                </a:lnTo>
                <a:lnTo>
                  <a:pt x="2796045" y="3795584"/>
                </a:lnTo>
                <a:lnTo>
                  <a:pt x="0" y="3795584"/>
                </a:lnTo>
                <a:close/>
              </a:path>
            </a:pathLst>
          </a:cu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5FF6FD9-CE7A-4F11-A312-A3776C0E7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32562"/>
          <a:stretch>
            <a:fillRect/>
          </a:stretch>
        </p:blipFill>
        <p:spPr>
          <a:xfrm>
            <a:off x="4782708" y="1213020"/>
            <a:ext cx="4052791" cy="3795584"/>
          </a:xfrm>
          <a:custGeom>
            <a:avLst/>
            <a:gdLst>
              <a:gd name="connsiteX0" fmla="*/ 1256746 w 4052791"/>
              <a:gd name="connsiteY0" fmla="*/ 0 h 3795584"/>
              <a:gd name="connsiteX1" fmla="*/ 4052791 w 4052791"/>
              <a:gd name="connsiteY1" fmla="*/ 0 h 3795584"/>
              <a:gd name="connsiteX2" fmla="*/ 2796045 w 4052791"/>
              <a:gd name="connsiteY2" fmla="*/ 3795584 h 3795584"/>
              <a:gd name="connsiteX3" fmla="*/ 0 w 4052791"/>
              <a:gd name="connsiteY3" fmla="*/ 3795584 h 3795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2791" h="3795584">
                <a:moveTo>
                  <a:pt x="1256746" y="0"/>
                </a:moveTo>
                <a:lnTo>
                  <a:pt x="4052791" y="0"/>
                </a:lnTo>
                <a:lnTo>
                  <a:pt x="2796045" y="3795584"/>
                </a:lnTo>
                <a:lnTo>
                  <a:pt x="0" y="379558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8820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22" grpId="0"/>
      <p:bldP spid="6" grpId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72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8C3C56E-4B75-4637-9372-8A8B6BB005BB}"/>
              </a:ext>
            </a:extLst>
          </p:cNvPr>
          <p:cNvSpPr/>
          <p:nvPr/>
        </p:nvSpPr>
        <p:spPr>
          <a:xfrm>
            <a:off x="0" y="1213021"/>
            <a:ext cx="9144000" cy="4431957"/>
          </a:xfrm>
          <a:prstGeom prst="rect">
            <a:avLst/>
          </a:prstGeom>
          <a:solidFill>
            <a:srgbClr val="3E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文本框 12">
            <a:extLst>
              <a:ext uri="{FF2B5EF4-FFF2-40B4-BE49-F238E27FC236}">
                <a16:creationId xmlns:a16="http://schemas.microsoft.com/office/drawing/2014/main" id="{1C043854-AE9E-452E-A858-B51D38570A53}"/>
              </a:ext>
            </a:extLst>
          </p:cNvPr>
          <p:cNvSpPr txBox="1"/>
          <p:nvPr/>
        </p:nvSpPr>
        <p:spPr>
          <a:xfrm>
            <a:off x="556992" y="1533219"/>
            <a:ext cx="1806905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半</a:t>
            </a:r>
            <a:endParaRPr lang="en-US" altLang="zh-CN" sz="4400" b="1" i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 b="1" i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合</a:t>
            </a:r>
            <a:endParaRPr lang="en-US" altLang="zh-CN" sz="4400" b="1" i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 b="1" i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成</a:t>
            </a:r>
            <a:endParaRPr lang="en-US" altLang="zh-CN" sz="4400" b="1" i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 b="1" i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毒</a:t>
            </a:r>
            <a:endParaRPr lang="en-US" altLang="zh-CN" sz="4400" b="1" i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 b="1" i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endParaRPr lang="en-GB" sz="4400" b="1" i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C15C0A6F-2FE8-48C8-BE68-45D134C884A4}"/>
              </a:ext>
            </a:extLst>
          </p:cNvPr>
          <p:cNvSpPr/>
          <p:nvPr/>
        </p:nvSpPr>
        <p:spPr>
          <a:xfrm>
            <a:off x="1619713" y="1213021"/>
            <a:ext cx="4263499" cy="4431957"/>
          </a:xfrm>
          <a:prstGeom prst="parallelogram">
            <a:avLst>
              <a:gd name="adj" fmla="val 34419"/>
            </a:avLst>
          </a:prstGeom>
          <a:solidFill>
            <a:srgbClr val="24A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026F36F9-BA72-4B9C-A976-0E539FE6BFDC}"/>
              </a:ext>
            </a:extLst>
          </p:cNvPr>
          <p:cNvSpPr/>
          <p:nvPr/>
        </p:nvSpPr>
        <p:spPr>
          <a:xfrm>
            <a:off x="4572000" y="1213021"/>
            <a:ext cx="4263499" cy="4431957"/>
          </a:xfrm>
          <a:prstGeom prst="parallelogram">
            <a:avLst>
              <a:gd name="adj" fmla="val 34419"/>
            </a:avLst>
          </a:prstGeom>
          <a:solidFill>
            <a:srgbClr val="24A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文本框 38">
            <a:extLst>
              <a:ext uri="{FF2B5EF4-FFF2-40B4-BE49-F238E27FC236}">
                <a16:creationId xmlns:a16="http://schemas.microsoft.com/office/drawing/2014/main" id="{4E813131-C8EF-450C-81EE-D715A666D5D8}"/>
              </a:ext>
            </a:extLst>
          </p:cNvPr>
          <p:cNvSpPr txBox="1"/>
          <p:nvPr/>
        </p:nvSpPr>
        <p:spPr>
          <a:xfrm>
            <a:off x="2570269" y="5003626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i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海洛因</a:t>
            </a:r>
            <a:endParaRPr lang="en-GB" sz="3600" b="1" i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38">
            <a:extLst>
              <a:ext uri="{FF2B5EF4-FFF2-40B4-BE49-F238E27FC236}">
                <a16:creationId xmlns:a16="http://schemas.microsoft.com/office/drawing/2014/main" id="{10FDDFCE-F865-4958-ABC3-B852A2DFC3A9}"/>
              </a:ext>
            </a:extLst>
          </p:cNvPr>
          <p:cNvSpPr txBox="1"/>
          <p:nvPr/>
        </p:nvSpPr>
        <p:spPr>
          <a:xfrm>
            <a:off x="5316184" y="4998647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i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可卡因</a:t>
            </a:r>
            <a:endParaRPr lang="en-GB" sz="3600" b="1" i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BB5B36F-BDBC-47AC-AD91-1CFDFADBED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5" r="15386"/>
          <a:stretch>
            <a:fillRect/>
          </a:stretch>
        </p:blipFill>
        <p:spPr>
          <a:xfrm>
            <a:off x="1830421" y="1213021"/>
            <a:ext cx="4052791" cy="3795584"/>
          </a:xfrm>
          <a:custGeom>
            <a:avLst/>
            <a:gdLst>
              <a:gd name="connsiteX0" fmla="*/ 1256746 w 4052791"/>
              <a:gd name="connsiteY0" fmla="*/ 0 h 3795584"/>
              <a:gd name="connsiteX1" fmla="*/ 4052791 w 4052791"/>
              <a:gd name="connsiteY1" fmla="*/ 0 h 3795584"/>
              <a:gd name="connsiteX2" fmla="*/ 2796045 w 4052791"/>
              <a:gd name="connsiteY2" fmla="*/ 3795584 h 3795584"/>
              <a:gd name="connsiteX3" fmla="*/ 0 w 4052791"/>
              <a:gd name="connsiteY3" fmla="*/ 3795584 h 3795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2791" h="3795584">
                <a:moveTo>
                  <a:pt x="1256746" y="0"/>
                </a:moveTo>
                <a:lnTo>
                  <a:pt x="4052791" y="0"/>
                </a:lnTo>
                <a:lnTo>
                  <a:pt x="2796045" y="3795584"/>
                </a:lnTo>
                <a:lnTo>
                  <a:pt x="0" y="3795584"/>
                </a:lnTo>
                <a:close/>
              </a:path>
            </a:pathLst>
          </a:cu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36ED9C-791E-4FD1-AF96-6A112A5429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8" r="9242" b="14323"/>
          <a:stretch>
            <a:fillRect/>
          </a:stretch>
        </p:blipFill>
        <p:spPr>
          <a:xfrm>
            <a:off x="4782709" y="1208042"/>
            <a:ext cx="4052791" cy="3795584"/>
          </a:xfrm>
          <a:custGeom>
            <a:avLst/>
            <a:gdLst>
              <a:gd name="connsiteX0" fmla="*/ 1256746 w 4052791"/>
              <a:gd name="connsiteY0" fmla="*/ 0 h 3795584"/>
              <a:gd name="connsiteX1" fmla="*/ 4052791 w 4052791"/>
              <a:gd name="connsiteY1" fmla="*/ 0 h 3795584"/>
              <a:gd name="connsiteX2" fmla="*/ 2796045 w 4052791"/>
              <a:gd name="connsiteY2" fmla="*/ 3795584 h 3795584"/>
              <a:gd name="connsiteX3" fmla="*/ 0 w 4052791"/>
              <a:gd name="connsiteY3" fmla="*/ 3795584 h 3795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2791" h="3795584">
                <a:moveTo>
                  <a:pt x="1256746" y="0"/>
                </a:moveTo>
                <a:lnTo>
                  <a:pt x="4052791" y="0"/>
                </a:lnTo>
                <a:lnTo>
                  <a:pt x="2796045" y="3795584"/>
                </a:lnTo>
                <a:lnTo>
                  <a:pt x="0" y="379558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7761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 animBg="1"/>
      <p:bldP spid="16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72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8C3C56E-4B75-4637-9372-8A8B6BB005BB}"/>
              </a:ext>
            </a:extLst>
          </p:cNvPr>
          <p:cNvSpPr/>
          <p:nvPr/>
        </p:nvSpPr>
        <p:spPr>
          <a:xfrm>
            <a:off x="0" y="1213021"/>
            <a:ext cx="9144000" cy="4431957"/>
          </a:xfrm>
          <a:prstGeom prst="rect">
            <a:avLst/>
          </a:prstGeom>
          <a:solidFill>
            <a:srgbClr val="3E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文本框 12">
            <a:extLst>
              <a:ext uri="{FF2B5EF4-FFF2-40B4-BE49-F238E27FC236}">
                <a16:creationId xmlns:a16="http://schemas.microsoft.com/office/drawing/2014/main" id="{1C043854-AE9E-452E-A858-B51D38570A53}"/>
              </a:ext>
            </a:extLst>
          </p:cNvPr>
          <p:cNvSpPr txBox="1"/>
          <p:nvPr/>
        </p:nvSpPr>
        <p:spPr>
          <a:xfrm>
            <a:off x="182110" y="1536173"/>
            <a:ext cx="1949573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i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合</a:t>
            </a:r>
            <a:endParaRPr lang="en-US" altLang="zh-CN" sz="6000" b="1" i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i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成</a:t>
            </a:r>
            <a:endParaRPr lang="en-US" altLang="zh-CN" sz="6000" b="1" i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i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毒</a:t>
            </a:r>
            <a:endParaRPr lang="en-US" altLang="zh-CN" sz="6000" b="1" i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i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endParaRPr lang="en-GB" sz="6000" b="1" i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C15C0A6F-2FE8-48C8-BE68-45D134C884A4}"/>
              </a:ext>
            </a:extLst>
          </p:cNvPr>
          <p:cNvSpPr/>
          <p:nvPr/>
        </p:nvSpPr>
        <p:spPr>
          <a:xfrm>
            <a:off x="1619713" y="1213021"/>
            <a:ext cx="4263499" cy="4431957"/>
          </a:xfrm>
          <a:prstGeom prst="parallelogram">
            <a:avLst>
              <a:gd name="adj" fmla="val 34419"/>
            </a:avLst>
          </a:prstGeom>
          <a:solidFill>
            <a:srgbClr val="24A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026F36F9-BA72-4B9C-A976-0E539FE6BFDC}"/>
              </a:ext>
            </a:extLst>
          </p:cNvPr>
          <p:cNvSpPr/>
          <p:nvPr/>
        </p:nvSpPr>
        <p:spPr>
          <a:xfrm>
            <a:off x="4572000" y="1213021"/>
            <a:ext cx="4263499" cy="4431957"/>
          </a:xfrm>
          <a:prstGeom prst="parallelogram">
            <a:avLst>
              <a:gd name="adj" fmla="val 34419"/>
            </a:avLst>
          </a:prstGeom>
          <a:solidFill>
            <a:srgbClr val="24A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文本框 38">
            <a:extLst>
              <a:ext uri="{FF2B5EF4-FFF2-40B4-BE49-F238E27FC236}">
                <a16:creationId xmlns:a16="http://schemas.microsoft.com/office/drawing/2014/main" id="{4E813131-C8EF-450C-81EE-D715A666D5D8}"/>
              </a:ext>
            </a:extLst>
          </p:cNvPr>
          <p:cNvSpPr txBox="1"/>
          <p:nvPr/>
        </p:nvSpPr>
        <p:spPr>
          <a:xfrm>
            <a:off x="2570269" y="5003626"/>
            <a:ext cx="1261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i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麻古</a:t>
            </a:r>
            <a:endParaRPr lang="en-GB" sz="3600" b="1" i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38">
            <a:extLst>
              <a:ext uri="{FF2B5EF4-FFF2-40B4-BE49-F238E27FC236}">
                <a16:creationId xmlns:a16="http://schemas.microsoft.com/office/drawing/2014/main" id="{10FDDFCE-F865-4958-ABC3-B852A2DFC3A9}"/>
              </a:ext>
            </a:extLst>
          </p:cNvPr>
          <p:cNvSpPr txBox="1"/>
          <p:nvPr/>
        </p:nvSpPr>
        <p:spPr>
          <a:xfrm>
            <a:off x="5316184" y="4998647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i="1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大麻油</a:t>
            </a:r>
            <a:endParaRPr lang="en-GB" sz="3600" b="1" i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BCAFDCE-CFEB-4A2F-B38A-8467A7304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5" r="15245"/>
          <a:stretch>
            <a:fillRect/>
          </a:stretch>
        </p:blipFill>
        <p:spPr>
          <a:xfrm>
            <a:off x="1830421" y="1213021"/>
            <a:ext cx="4052791" cy="3795584"/>
          </a:xfrm>
          <a:custGeom>
            <a:avLst/>
            <a:gdLst>
              <a:gd name="connsiteX0" fmla="*/ 1253681 w 4052791"/>
              <a:gd name="connsiteY0" fmla="*/ 0 h 3795584"/>
              <a:gd name="connsiteX1" fmla="*/ 4052791 w 4052791"/>
              <a:gd name="connsiteY1" fmla="*/ 0 h 3795584"/>
              <a:gd name="connsiteX2" fmla="*/ 2799110 w 4052791"/>
              <a:gd name="connsiteY2" fmla="*/ 3795584 h 3795584"/>
              <a:gd name="connsiteX3" fmla="*/ 0 w 4052791"/>
              <a:gd name="connsiteY3" fmla="*/ 3795584 h 3795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2791" h="3795584">
                <a:moveTo>
                  <a:pt x="1253681" y="0"/>
                </a:moveTo>
                <a:lnTo>
                  <a:pt x="4052791" y="0"/>
                </a:lnTo>
                <a:lnTo>
                  <a:pt x="2799110" y="3795584"/>
                </a:lnTo>
                <a:lnTo>
                  <a:pt x="0" y="3795584"/>
                </a:lnTo>
                <a:close/>
              </a:path>
            </a:pathLst>
          </a:cu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9C45508-8EA9-4063-BEB9-1814C33CEC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7" r="26478"/>
          <a:stretch>
            <a:fillRect/>
          </a:stretch>
        </p:blipFill>
        <p:spPr>
          <a:xfrm>
            <a:off x="4782709" y="1208042"/>
            <a:ext cx="4052791" cy="3795584"/>
          </a:xfrm>
          <a:custGeom>
            <a:avLst/>
            <a:gdLst>
              <a:gd name="connsiteX0" fmla="*/ 1253681 w 4052791"/>
              <a:gd name="connsiteY0" fmla="*/ 0 h 3795584"/>
              <a:gd name="connsiteX1" fmla="*/ 4052791 w 4052791"/>
              <a:gd name="connsiteY1" fmla="*/ 0 h 3795584"/>
              <a:gd name="connsiteX2" fmla="*/ 2799110 w 4052791"/>
              <a:gd name="connsiteY2" fmla="*/ 3795584 h 3795584"/>
              <a:gd name="connsiteX3" fmla="*/ 0 w 4052791"/>
              <a:gd name="connsiteY3" fmla="*/ 3795584 h 3795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2791" h="3795584">
                <a:moveTo>
                  <a:pt x="1253681" y="0"/>
                </a:moveTo>
                <a:lnTo>
                  <a:pt x="4052791" y="0"/>
                </a:lnTo>
                <a:lnTo>
                  <a:pt x="2799110" y="3795584"/>
                </a:lnTo>
                <a:lnTo>
                  <a:pt x="0" y="379558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8416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 animBg="1"/>
      <p:bldP spid="16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4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BEE17B4-FAB1-41C3-AED9-94ECBDEED9B0}"/>
              </a:ext>
            </a:extLst>
          </p:cNvPr>
          <p:cNvSpPr/>
          <p:nvPr/>
        </p:nvSpPr>
        <p:spPr>
          <a:xfrm>
            <a:off x="0" y="0"/>
            <a:ext cx="8461829" cy="7061200"/>
          </a:xfrm>
          <a:custGeom>
            <a:avLst/>
            <a:gdLst>
              <a:gd name="connsiteX0" fmla="*/ 0 w 8461829"/>
              <a:gd name="connsiteY0" fmla="*/ 0 h 6858000"/>
              <a:gd name="connsiteX1" fmla="*/ 8461829 w 8461829"/>
              <a:gd name="connsiteY1" fmla="*/ 0 h 6858000"/>
              <a:gd name="connsiteX2" fmla="*/ 8461829 w 8461829"/>
              <a:gd name="connsiteY2" fmla="*/ 6858000 h 6858000"/>
              <a:gd name="connsiteX3" fmla="*/ 0 w 8461829"/>
              <a:gd name="connsiteY3" fmla="*/ 6858000 h 6858000"/>
              <a:gd name="connsiteX4" fmla="*/ 0 w 8461829"/>
              <a:gd name="connsiteY4" fmla="*/ 0 h 6858000"/>
              <a:gd name="connsiteX0" fmla="*/ 0 w 8461829"/>
              <a:gd name="connsiteY0" fmla="*/ 0 h 7061200"/>
              <a:gd name="connsiteX1" fmla="*/ 8461829 w 8461829"/>
              <a:gd name="connsiteY1" fmla="*/ 0 h 7061200"/>
              <a:gd name="connsiteX2" fmla="*/ 6458858 w 8461829"/>
              <a:gd name="connsiteY2" fmla="*/ 7061200 h 7061200"/>
              <a:gd name="connsiteX3" fmla="*/ 0 w 8461829"/>
              <a:gd name="connsiteY3" fmla="*/ 6858000 h 7061200"/>
              <a:gd name="connsiteX4" fmla="*/ 0 w 8461829"/>
              <a:gd name="connsiteY4" fmla="*/ 0 h 706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1829" h="7061200">
                <a:moveTo>
                  <a:pt x="0" y="0"/>
                </a:moveTo>
                <a:lnTo>
                  <a:pt x="8461829" y="0"/>
                </a:lnTo>
                <a:lnTo>
                  <a:pt x="6458858" y="70612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C2ED560E-2E5B-445D-8973-BF107B2BCB1F}"/>
              </a:ext>
            </a:extLst>
          </p:cNvPr>
          <p:cNvGrpSpPr/>
          <p:nvPr/>
        </p:nvGrpSpPr>
        <p:grpSpPr>
          <a:xfrm>
            <a:off x="-1967291" y="-469901"/>
            <a:ext cx="10352314" cy="7531101"/>
            <a:chOff x="-1716314" y="-388257"/>
            <a:chExt cx="10087428" cy="7634514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40FD68AF-A3F2-41CB-8968-47D419DDAAF7}"/>
                </a:ext>
              </a:extLst>
            </p:cNvPr>
            <p:cNvCxnSpPr/>
            <p:nvPr/>
          </p:nvCxnSpPr>
          <p:spPr>
            <a:xfrm flipH="1">
              <a:off x="-1716314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0041F68D-8969-45E7-ACA6-1552E055210C}"/>
                </a:ext>
              </a:extLst>
            </p:cNvPr>
            <p:cNvCxnSpPr/>
            <p:nvPr/>
          </p:nvCxnSpPr>
          <p:spPr>
            <a:xfrm flipH="1">
              <a:off x="-1716314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9996E61-8E0F-4F29-889A-7DC05F6C7953}"/>
                </a:ext>
              </a:extLst>
            </p:cNvPr>
            <p:cNvCxnSpPr/>
            <p:nvPr/>
          </p:nvCxnSpPr>
          <p:spPr>
            <a:xfrm flipH="1">
              <a:off x="-1563914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0077E7A4-55FE-4000-941A-0FEDDEFF1075}"/>
                </a:ext>
              </a:extLst>
            </p:cNvPr>
            <p:cNvCxnSpPr/>
            <p:nvPr/>
          </p:nvCxnSpPr>
          <p:spPr>
            <a:xfrm flipH="1">
              <a:off x="-1411514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9D9CF3C-F939-4EDF-9E35-0FCD2A626084}"/>
                </a:ext>
              </a:extLst>
            </p:cNvPr>
            <p:cNvCxnSpPr/>
            <p:nvPr/>
          </p:nvCxnSpPr>
          <p:spPr>
            <a:xfrm flipH="1">
              <a:off x="-1259114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E857B11-16CB-44BE-9933-696B7782B762}"/>
                </a:ext>
              </a:extLst>
            </p:cNvPr>
            <p:cNvCxnSpPr/>
            <p:nvPr/>
          </p:nvCxnSpPr>
          <p:spPr>
            <a:xfrm flipH="1">
              <a:off x="-1106714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C2C7341D-B393-47AB-B115-C82F3701E4EA}"/>
                </a:ext>
              </a:extLst>
            </p:cNvPr>
            <p:cNvCxnSpPr/>
            <p:nvPr/>
          </p:nvCxnSpPr>
          <p:spPr>
            <a:xfrm flipH="1">
              <a:off x="-954314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6C1241B-3288-4644-9C4A-15F2D30D816F}"/>
                </a:ext>
              </a:extLst>
            </p:cNvPr>
            <p:cNvCxnSpPr/>
            <p:nvPr/>
          </p:nvCxnSpPr>
          <p:spPr>
            <a:xfrm flipH="1">
              <a:off x="-801914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3B7C2D1-444E-40CD-B88D-E699871D5205}"/>
                </a:ext>
              </a:extLst>
            </p:cNvPr>
            <p:cNvCxnSpPr/>
            <p:nvPr/>
          </p:nvCxnSpPr>
          <p:spPr>
            <a:xfrm flipH="1">
              <a:off x="-649514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2812000B-DB61-42AA-962B-6F90D494188A}"/>
                </a:ext>
              </a:extLst>
            </p:cNvPr>
            <p:cNvCxnSpPr/>
            <p:nvPr/>
          </p:nvCxnSpPr>
          <p:spPr>
            <a:xfrm flipH="1">
              <a:off x="-497114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1AC4C09F-E598-417A-953C-EEA47B3FD14E}"/>
                </a:ext>
              </a:extLst>
            </p:cNvPr>
            <p:cNvCxnSpPr/>
            <p:nvPr/>
          </p:nvCxnSpPr>
          <p:spPr>
            <a:xfrm flipH="1">
              <a:off x="-344714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36B5798-5BAC-48E7-9C83-8CCA11C5C9AB}"/>
                </a:ext>
              </a:extLst>
            </p:cNvPr>
            <p:cNvCxnSpPr/>
            <p:nvPr/>
          </p:nvCxnSpPr>
          <p:spPr>
            <a:xfrm flipH="1">
              <a:off x="-192314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515180C7-1302-452C-89A6-D0B93FBEF0A6}"/>
                </a:ext>
              </a:extLst>
            </p:cNvPr>
            <p:cNvCxnSpPr/>
            <p:nvPr/>
          </p:nvCxnSpPr>
          <p:spPr>
            <a:xfrm flipH="1">
              <a:off x="-39914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248E666-D7C2-4437-876B-7D3DC7AD4C04}"/>
                </a:ext>
              </a:extLst>
            </p:cNvPr>
            <p:cNvCxnSpPr/>
            <p:nvPr/>
          </p:nvCxnSpPr>
          <p:spPr>
            <a:xfrm flipH="1">
              <a:off x="1124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58066CF7-DAE5-417A-8C78-30D91A5BE33B}"/>
                </a:ext>
              </a:extLst>
            </p:cNvPr>
            <p:cNvCxnSpPr/>
            <p:nvPr/>
          </p:nvCxnSpPr>
          <p:spPr>
            <a:xfrm flipH="1">
              <a:off x="2648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A986645-D514-4509-916C-D83032C70871}"/>
                </a:ext>
              </a:extLst>
            </p:cNvPr>
            <p:cNvCxnSpPr/>
            <p:nvPr/>
          </p:nvCxnSpPr>
          <p:spPr>
            <a:xfrm flipH="1">
              <a:off x="4172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7F107E19-485F-41EB-AC4E-76B7F593CCA2}"/>
                </a:ext>
              </a:extLst>
            </p:cNvPr>
            <p:cNvCxnSpPr/>
            <p:nvPr/>
          </p:nvCxnSpPr>
          <p:spPr>
            <a:xfrm flipH="1">
              <a:off x="5696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2B6B92B8-23AA-4D49-8D7E-AAA30F5E8D00}"/>
                </a:ext>
              </a:extLst>
            </p:cNvPr>
            <p:cNvCxnSpPr/>
            <p:nvPr/>
          </p:nvCxnSpPr>
          <p:spPr>
            <a:xfrm flipH="1">
              <a:off x="7220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1276DE94-47DD-4AAE-AAD7-C7F49F2C3BFF}"/>
                </a:ext>
              </a:extLst>
            </p:cNvPr>
            <p:cNvCxnSpPr/>
            <p:nvPr/>
          </p:nvCxnSpPr>
          <p:spPr>
            <a:xfrm flipH="1">
              <a:off x="8744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F11B89F0-863E-4DC9-8EBD-81F3836357C4}"/>
                </a:ext>
              </a:extLst>
            </p:cNvPr>
            <p:cNvCxnSpPr/>
            <p:nvPr/>
          </p:nvCxnSpPr>
          <p:spPr>
            <a:xfrm flipH="1">
              <a:off x="10268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928EF477-5004-44A6-9F9A-D59D82481589}"/>
                </a:ext>
              </a:extLst>
            </p:cNvPr>
            <p:cNvCxnSpPr/>
            <p:nvPr/>
          </p:nvCxnSpPr>
          <p:spPr>
            <a:xfrm flipH="1">
              <a:off x="11792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C1D5A73E-7C58-491C-B329-6ECDBAC752EE}"/>
                </a:ext>
              </a:extLst>
            </p:cNvPr>
            <p:cNvCxnSpPr/>
            <p:nvPr/>
          </p:nvCxnSpPr>
          <p:spPr>
            <a:xfrm flipH="1">
              <a:off x="13316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E3EB61C7-EA48-40DA-9188-2257C6D3A52D}"/>
                </a:ext>
              </a:extLst>
            </p:cNvPr>
            <p:cNvCxnSpPr/>
            <p:nvPr/>
          </p:nvCxnSpPr>
          <p:spPr>
            <a:xfrm flipH="1">
              <a:off x="14840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C68154DC-9D41-4E42-B448-6E6E511D5A80}"/>
                </a:ext>
              </a:extLst>
            </p:cNvPr>
            <p:cNvCxnSpPr/>
            <p:nvPr/>
          </p:nvCxnSpPr>
          <p:spPr>
            <a:xfrm flipH="1">
              <a:off x="16364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9C7E2C6C-7EA7-48B7-BBE7-FA5AA17FE11E}"/>
                </a:ext>
              </a:extLst>
            </p:cNvPr>
            <p:cNvCxnSpPr/>
            <p:nvPr/>
          </p:nvCxnSpPr>
          <p:spPr>
            <a:xfrm flipH="1">
              <a:off x="17888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3929B77C-7FBA-4768-9319-271223874A86}"/>
                </a:ext>
              </a:extLst>
            </p:cNvPr>
            <p:cNvCxnSpPr/>
            <p:nvPr/>
          </p:nvCxnSpPr>
          <p:spPr>
            <a:xfrm flipH="1">
              <a:off x="19412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C1598494-5E76-4671-A47F-FF7DA1CB3396}"/>
                </a:ext>
              </a:extLst>
            </p:cNvPr>
            <p:cNvCxnSpPr/>
            <p:nvPr/>
          </p:nvCxnSpPr>
          <p:spPr>
            <a:xfrm flipH="1">
              <a:off x="20936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E2D80B6A-EF4A-4A5D-BE5E-005D839B3B87}"/>
                </a:ext>
              </a:extLst>
            </p:cNvPr>
            <p:cNvCxnSpPr/>
            <p:nvPr/>
          </p:nvCxnSpPr>
          <p:spPr>
            <a:xfrm flipH="1">
              <a:off x="22460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82031690-9C3B-49BD-BB53-C145CDD12F58}"/>
                </a:ext>
              </a:extLst>
            </p:cNvPr>
            <p:cNvCxnSpPr/>
            <p:nvPr/>
          </p:nvCxnSpPr>
          <p:spPr>
            <a:xfrm flipH="1">
              <a:off x="23984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3A607529-99C5-48E5-B583-13CDB0C1E0BB}"/>
                </a:ext>
              </a:extLst>
            </p:cNvPr>
            <p:cNvCxnSpPr/>
            <p:nvPr/>
          </p:nvCxnSpPr>
          <p:spPr>
            <a:xfrm flipH="1">
              <a:off x="25508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64A97CA8-ED13-4A7E-B96A-29A7D53984FE}"/>
                </a:ext>
              </a:extLst>
            </p:cNvPr>
            <p:cNvCxnSpPr/>
            <p:nvPr/>
          </p:nvCxnSpPr>
          <p:spPr>
            <a:xfrm flipH="1">
              <a:off x="27032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264A3D36-FD94-463E-AC4A-316E2A10158F}"/>
                </a:ext>
              </a:extLst>
            </p:cNvPr>
            <p:cNvCxnSpPr/>
            <p:nvPr/>
          </p:nvCxnSpPr>
          <p:spPr>
            <a:xfrm flipH="1">
              <a:off x="28556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1A8C3F86-B73F-40D0-BB9E-BA66640B4FDE}"/>
                </a:ext>
              </a:extLst>
            </p:cNvPr>
            <p:cNvCxnSpPr/>
            <p:nvPr/>
          </p:nvCxnSpPr>
          <p:spPr>
            <a:xfrm flipH="1">
              <a:off x="30080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25BE47CB-7376-4AA1-AB31-8C5B36944190}"/>
                </a:ext>
              </a:extLst>
            </p:cNvPr>
            <p:cNvCxnSpPr/>
            <p:nvPr/>
          </p:nvCxnSpPr>
          <p:spPr>
            <a:xfrm flipH="1">
              <a:off x="31604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E5212EDE-8A48-415B-8CD1-95423FF0A7F3}"/>
                </a:ext>
              </a:extLst>
            </p:cNvPr>
            <p:cNvCxnSpPr/>
            <p:nvPr/>
          </p:nvCxnSpPr>
          <p:spPr>
            <a:xfrm flipH="1">
              <a:off x="33128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7B4EE33D-A5FE-41AC-92A5-FCDC67106CB8}"/>
                </a:ext>
              </a:extLst>
            </p:cNvPr>
            <p:cNvCxnSpPr/>
            <p:nvPr/>
          </p:nvCxnSpPr>
          <p:spPr>
            <a:xfrm flipH="1">
              <a:off x="34652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37659BEB-C2DF-4F0D-A589-FF0520698306}"/>
                </a:ext>
              </a:extLst>
            </p:cNvPr>
            <p:cNvCxnSpPr/>
            <p:nvPr/>
          </p:nvCxnSpPr>
          <p:spPr>
            <a:xfrm flipH="1">
              <a:off x="36176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416B1C07-B9D9-4614-BB86-DB18890F377F}"/>
                </a:ext>
              </a:extLst>
            </p:cNvPr>
            <p:cNvCxnSpPr/>
            <p:nvPr/>
          </p:nvCxnSpPr>
          <p:spPr>
            <a:xfrm flipH="1">
              <a:off x="37700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89541576-9520-4257-ACB0-859D9D128421}"/>
                </a:ext>
              </a:extLst>
            </p:cNvPr>
            <p:cNvCxnSpPr/>
            <p:nvPr/>
          </p:nvCxnSpPr>
          <p:spPr>
            <a:xfrm flipH="1">
              <a:off x="39224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F1004F17-CF5B-4245-8085-3CD4639CDD6A}"/>
                </a:ext>
              </a:extLst>
            </p:cNvPr>
            <p:cNvCxnSpPr/>
            <p:nvPr/>
          </p:nvCxnSpPr>
          <p:spPr>
            <a:xfrm flipH="1">
              <a:off x="40748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5A46D264-B4AE-411E-82B3-7CB578CD1008}"/>
                </a:ext>
              </a:extLst>
            </p:cNvPr>
            <p:cNvCxnSpPr/>
            <p:nvPr/>
          </p:nvCxnSpPr>
          <p:spPr>
            <a:xfrm flipH="1">
              <a:off x="42272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07FA44BD-98C4-4440-B089-F864DD19BF3B}"/>
                </a:ext>
              </a:extLst>
            </p:cNvPr>
            <p:cNvCxnSpPr/>
            <p:nvPr/>
          </p:nvCxnSpPr>
          <p:spPr>
            <a:xfrm flipH="1">
              <a:off x="43796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01AD123-C73F-4509-B505-4DC789CD9C8D}"/>
                </a:ext>
              </a:extLst>
            </p:cNvPr>
            <p:cNvCxnSpPr/>
            <p:nvPr/>
          </p:nvCxnSpPr>
          <p:spPr>
            <a:xfrm flipH="1">
              <a:off x="45320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D959ADA9-AE71-4E90-8468-C113C638E3DD}"/>
                </a:ext>
              </a:extLst>
            </p:cNvPr>
            <p:cNvCxnSpPr/>
            <p:nvPr/>
          </p:nvCxnSpPr>
          <p:spPr>
            <a:xfrm flipH="1">
              <a:off x="46844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0D6A8A91-BB9B-44C3-8F0C-8F92A24DDDAF}"/>
                </a:ext>
              </a:extLst>
            </p:cNvPr>
            <p:cNvCxnSpPr/>
            <p:nvPr/>
          </p:nvCxnSpPr>
          <p:spPr>
            <a:xfrm flipH="1">
              <a:off x="48368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F6FEA424-1CC4-4041-8E5A-22115AA5D03A}"/>
                </a:ext>
              </a:extLst>
            </p:cNvPr>
            <p:cNvCxnSpPr/>
            <p:nvPr/>
          </p:nvCxnSpPr>
          <p:spPr>
            <a:xfrm flipH="1">
              <a:off x="49892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48AE90F2-35F5-4923-BD6E-606E0526EAD8}"/>
                </a:ext>
              </a:extLst>
            </p:cNvPr>
            <p:cNvCxnSpPr/>
            <p:nvPr/>
          </p:nvCxnSpPr>
          <p:spPr>
            <a:xfrm flipH="1">
              <a:off x="51416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8B74F77D-CAC6-4C98-B822-C6A6E6EB1671}"/>
                </a:ext>
              </a:extLst>
            </p:cNvPr>
            <p:cNvCxnSpPr/>
            <p:nvPr/>
          </p:nvCxnSpPr>
          <p:spPr>
            <a:xfrm flipH="1">
              <a:off x="52940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1FE33C41-F3F8-4921-B166-31248A238844}"/>
                </a:ext>
              </a:extLst>
            </p:cNvPr>
            <p:cNvCxnSpPr/>
            <p:nvPr/>
          </p:nvCxnSpPr>
          <p:spPr>
            <a:xfrm flipH="1">
              <a:off x="54464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FC597FFE-CD02-41C1-BD71-8B684FE8C335}"/>
                </a:ext>
              </a:extLst>
            </p:cNvPr>
            <p:cNvCxnSpPr/>
            <p:nvPr/>
          </p:nvCxnSpPr>
          <p:spPr>
            <a:xfrm flipH="1">
              <a:off x="55988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823771D-27F3-45FD-AF16-F4BAF42743CA}"/>
                </a:ext>
              </a:extLst>
            </p:cNvPr>
            <p:cNvCxnSpPr/>
            <p:nvPr/>
          </p:nvCxnSpPr>
          <p:spPr>
            <a:xfrm flipH="1">
              <a:off x="57512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47C73D18-0326-404D-AC86-78D23B1BE36A}"/>
                </a:ext>
              </a:extLst>
            </p:cNvPr>
            <p:cNvCxnSpPr/>
            <p:nvPr/>
          </p:nvCxnSpPr>
          <p:spPr>
            <a:xfrm flipH="1">
              <a:off x="59036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37F45AFF-B3E8-45D4-B592-F33431BA934D}"/>
                </a:ext>
              </a:extLst>
            </p:cNvPr>
            <p:cNvCxnSpPr/>
            <p:nvPr/>
          </p:nvCxnSpPr>
          <p:spPr>
            <a:xfrm flipH="1">
              <a:off x="60560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26DC1E47-21A2-460B-8D15-355079FCE47E}"/>
                </a:ext>
              </a:extLst>
            </p:cNvPr>
            <p:cNvCxnSpPr/>
            <p:nvPr/>
          </p:nvCxnSpPr>
          <p:spPr>
            <a:xfrm flipH="1">
              <a:off x="6208486" y="-388257"/>
              <a:ext cx="2162628" cy="7634514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0" name="文本框 159">
            <a:extLst>
              <a:ext uri="{FF2B5EF4-FFF2-40B4-BE49-F238E27FC236}">
                <a16:creationId xmlns:a16="http://schemas.microsoft.com/office/drawing/2014/main" id="{B5C9951C-C5F3-4AFA-94A0-4586333CA9B9}"/>
              </a:ext>
            </a:extLst>
          </p:cNvPr>
          <p:cNvSpPr txBox="1"/>
          <p:nvPr/>
        </p:nvSpPr>
        <p:spPr>
          <a:xfrm>
            <a:off x="758977" y="2330271"/>
            <a:ext cx="51860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毒品长啥样</a:t>
            </a:r>
            <a:endParaRPr lang="en-GB" sz="72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1B42CB6-1724-4119-BB42-269F2F8FFABE}"/>
              </a:ext>
            </a:extLst>
          </p:cNvPr>
          <p:cNvSpPr txBox="1"/>
          <p:nvPr/>
        </p:nvSpPr>
        <p:spPr>
          <a:xfrm rot="1422541">
            <a:off x="6206588" y="1492071"/>
            <a:ext cx="127150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GB" sz="166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" name="图片 162">
            <a:extLst>
              <a:ext uri="{FF2B5EF4-FFF2-40B4-BE49-F238E27FC236}">
                <a16:creationId xmlns:a16="http://schemas.microsoft.com/office/drawing/2014/main" id="{6D98C828-4AE3-4044-A6E5-2D21AEA3E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466" y="4600567"/>
            <a:ext cx="1525266" cy="1818587"/>
          </a:xfrm>
          <a:prstGeom prst="rect">
            <a:avLst/>
          </a:prstGeom>
        </p:spPr>
      </p:pic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FC0D9F42-6ECA-4F89-86A5-CA2E15345A8E}"/>
              </a:ext>
            </a:extLst>
          </p:cNvPr>
          <p:cNvSpPr/>
          <p:nvPr/>
        </p:nvSpPr>
        <p:spPr>
          <a:xfrm rot="2253569">
            <a:off x="983381" y="3516051"/>
            <a:ext cx="349092" cy="18670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Isosceles Triangle 61">
            <a:extLst>
              <a:ext uri="{FF2B5EF4-FFF2-40B4-BE49-F238E27FC236}">
                <a16:creationId xmlns:a16="http://schemas.microsoft.com/office/drawing/2014/main" id="{62E6BF72-A548-4920-A9C7-7DA6EA61C251}"/>
              </a:ext>
            </a:extLst>
          </p:cNvPr>
          <p:cNvSpPr/>
          <p:nvPr/>
        </p:nvSpPr>
        <p:spPr>
          <a:xfrm rot="17183401">
            <a:off x="2331023" y="3730950"/>
            <a:ext cx="472250" cy="251787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Isosceles Triangle 62">
            <a:extLst>
              <a:ext uri="{FF2B5EF4-FFF2-40B4-BE49-F238E27FC236}">
                <a16:creationId xmlns:a16="http://schemas.microsoft.com/office/drawing/2014/main" id="{BFD39DA3-DAC2-4A9A-B8FC-77696283296F}"/>
              </a:ext>
            </a:extLst>
          </p:cNvPr>
          <p:cNvSpPr/>
          <p:nvPr/>
        </p:nvSpPr>
        <p:spPr>
          <a:xfrm rot="19200677">
            <a:off x="3887764" y="3620656"/>
            <a:ext cx="355152" cy="21599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Isosceles Triangle 63">
            <a:extLst>
              <a:ext uri="{FF2B5EF4-FFF2-40B4-BE49-F238E27FC236}">
                <a16:creationId xmlns:a16="http://schemas.microsoft.com/office/drawing/2014/main" id="{6E033CF5-7063-42A9-945F-812C7CDEBB1F}"/>
              </a:ext>
            </a:extLst>
          </p:cNvPr>
          <p:cNvSpPr/>
          <p:nvPr/>
        </p:nvSpPr>
        <p:spPr>
          <a:xfrm rot="19200677">
            <a:off x="3177771" y="1751790"/>
            <a:ext cx="297040" cy="17482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Isosceles Triangle 64">
            <a:extLst>
              <a:ext uri="{FF2B5EF4-FFF2-40B4-BE49-F238E27FC236}">
                <a16:creationId xmlns:a16="http://schemas.microsoft.com/office/drawing/2014/main" id="{6669B2F0-6C1C-41D7-8C34-791A224D923E}"/>
              </a:ext>
            </a:extLst>
          </p:cNvPr>
          <p:cNvSpPr/>
          <p:nvPr/>
        </p:nvSpPr>
        <p:spPr>
          <a:xfrm rot="3859669">
            <a:off x="2804600" y="1114799"/>
            <a:ext cx="142145" cy="100673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Isosceles Triangle 65">
            <a:extLst>
              <a:ext uri="{FF2B5EF4-FFF2-40B4-BE49-F238E27FC236}">
                <a16:creationId xmlns:a16="http://schemas.microsoft.com/office/drawing/2014/main" id="{DFA9A71C-41A6-4F55-B7CF-B09370163E4E}"/>
              </a:ext>
            </a:extLst>
          </p:cNvPr>
          <p:cNvSpPr/>
          <p:nvPr/>
        </p:nvSpPr>
        <p:spPr>
          <a:xfrm rot="4558359">
            <a:off x="1512178" y="2059123"/>
            <a:ext cx="297040" cy="174828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Isosceles Triangle 66">
            <a:extLst>
              <a:ext uri="{FF2B5EF4-FFF2-40B4-BE49-F238E27FC236}">
                <a16:creationId xmlns:a16="http://schemas.microsoft.com/office/drawing/2014/main" id="{1BA879C5-303D-474D-9AC4-BBCF0B193C15}"/>
              </a:ext>
            </a:extLst>
          </p:cNvPr>
          <p:cNvSpPr/>
          <p:nvPr/>
        </p:nvSpPr>
        <p:spPr>
          <a:xfrm rot="5772375">
            <a:off x="1165601" y="2178954"/>
            <a:ext cx="297040" cy="174828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Isosceles Triangle 67">
            <a:extLst>
              <a:ext uri="{FF2B5EF4-FFF2-40B4-BE49-F238E27FC236}">
                <a16:creationId xmlns:a16="http://schemas.microsoft.com/office/drawing/2014/main" id="{88E5656D-AF8B-4E66-86C8-57409308AA91}"/>
              </a:ext>
            </a:extLst>
          </p:cNvPr>
          <p:cNvSpPr/>
          <p:nvPr/>
        </p:nvSpPr>
        <p:spPr>
          <a:xfrm rot="8370250">
            <a:off x="2107492" y="1866750"/>
            <a:ext cx="297040" cy="227660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Isosceles Triangle 68">
            <a:extLst>
              <a:ext uri="{FF2B5EF4-FFF2-40B4-BE49-F238E27FC236}">
                <a16:creationId xmlns:a16="http://schemas.microsoft.com/office/drawing/2014/main" id="{8F1F885E-6930-4568-9B56-C2862C965013}"/>
              </a:ext>
            </a:extLst>
          </p:cNvPr>
          <p:cNvSpPr/>
          <p:nvPr/>
        </p:nvSpPr>
        <p:spPr>
          <a:xfrm rot="4558359">
            <a:off x="1674449" y="4031484"/>
            <a:ext cx="297040" cy="174828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Isosceles Triangle 69">
            <a:extLst>
              <a:ext uri="{FF2B5EF4-FFF2-40B4-BE49-F238E27FC236}">
                <a16:creationId xmlns:a16="http://schemas.microsoft.com/office/drawing/2014/main" id="{477E886F-082A-473C-AF0D-AC8F25589275}"/>
              </a:ext>
            </a:extLst>
          </p:cNvPr>
          <p:cNvSpPr/>
          <p:nvPr/>
        </p:nvSpPr>
        <p:spPr>
          <a:xfrm rot="4558359">
            <a:off x="3297229" y="3996776"/>
            <a:ext cx="297040" cy="15008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Isosceles Triangle 70">
            <a:extLst>
              <a:ext uri="{FF2B5EF4-FFF2-40B4-BE49-F238E27FC236}">
                <a16:creationId xmlns:a16="http://schemas.microsoft.com/office/drawing/2014/main" id="{3CC11DC3-089C-4352-806D-E6B07C1433AE}"/>
              </a:ext>
            </a:extLst>
          </p:cNvPr>
          <p:cNvSpPr/>
          <p:nvPr/>
        </p:nvSpPr>
        <p:spPr>
          <a:xfrm rot="10043536">
            <a:off x="2585280" y="2086815"/>
            <a:ext cx="316455" cy="115591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Isosceles Triangle 71">
            <a:extLst>
              <a:ext uri="{FF2B5EF4-FFF2-40B4-BE49-F238E27FC236}">
                <a16:creationId xmlns:a16="http://schemas.microsoft.com/office/drawing/2014/main" id="{3A25FE8A-523D-4FF4-96CE-1AA062780B8B}"/>
              </a:ext>
            </a:extLst>
          </p:cNvPr>
          <p:cNvSpPr/>
          <p:nvPr/>
        </p:nvSpPr>
        <p:spPr>
          <a:xfrm rot="2344273">
            <a:off x="4712200" y="2079413"/>
            <a:ext cx="355152" cy="21599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15C93ED-1FF2-437C-80D1-D5C50368EC98}"/>
              </a:ext>
            </a:extLst>
          </p:cNvPr>
          <p:cNvGrpSpPr/>
          <p:nvPr/>
        </p:nvGrpSpPr>
        <p:grpSpPr>
          <a:xfrm>
            <a:off x="790274" y="1669800"/>
            <a:ext cx="562457" cy="552410"/>
            <a:chOff x="790274" y="1669800"/>
            <a:chExt cx="562457" cy="552410"/>
          </a:xfrm>
        </p:grpSpPr>
        <p:sp>
          <p:nvSpPr>
            <p:cNvPr id="73" name="Isosceles Triangle 72">
              <a:extLst>
                <a:ext uri="{FF2B5EF4-FFF2-40B4-BE49-F238E27FC236}">
                  <a16:creationId xmlns:a16="http://schemas.microsoft.com/office/drawing/2014/main" id="{2E3DCD41-6E86-4618-A9CC-D7CE1B622A38}"/>
                </a:ext>
              </a:extLst>
            </p:cNvPr>
            <p:cNvSpPr/>
            <p:nvPr/>
          </p:nvSpPr>
          <p:spPr>
            <a:xfrm rot="7334337">
              <a:off x="819212" y="1688690"/>
              <a:ext cx="504582" cy="562457"/>
            </a:xfrm>
            <a:prstGeom prst="triangle">
              <a:avLst>
                <a:gd name="adj" fmla="val 72291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Isosceles Triangle 73">
              <a:extLst>
                <a:ext uri="{FF2B5EF4-FFF2-40B4-BE49-F238E27FC236}">
                  <a16:creationId xmlns:a16="http://schemas.microsoft.com/office/drawing/2014/main" id="{F4546CA7-1965-4814-9E96-DDE8D2C45F25}"/>
                </a:ext>
              </a:extLst>
            </p:cNvPr>
            <p:cNvSpPr/>
            <p:nvPr/>
          </p:nvSpPr>
          <p:spPr>
            <a:xfrm rot="7334337">
              <a:off x="801195" y="1699566"/>
              <a:ext cx="504582" cy="510724"/>
            </a:xfrm>
            <a:prstGeom prst="triangle">
              <a:avLst>
                <a:gd name="adj" fmla="val 6731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Isosceles Triangle 74">
              <a:extLst>
                <a:ext uri="{FF2B5EF4-FFF2-40B4-BE49-F238E27FC236}">
                  <a16:creationId xmlns:a16="http://schemas.microsoft.com/office/drawing/2014/main" id="{2A9E1064-A696-4AF8-AE00-40733A5EFAB7}"/>
                </a:ext>
              </a:extLst>
            </p:cNvPr>
            <p:cNvSpPr/>
            <p:nvPr/>
          </p:nvSpPr>
          <p:spPr>
            <a:xfrm rot="7334337">
              <a:off x="767997" y="1718216"/>
              <a:ext cx="504582" cy="407749"/>
            </a:xfrm>
            <a:prstGeom prst="triangle">
              <a:avLst>
                <a:gd name="adj" fmla="val 57179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6E64DE81-6B35-4782-A0D6-2AFBFDBEEE97}"/>
              </a:ext>
            </a:extLst>
          </p:cNvPr>
          <p:cNvGrpSpPr/>
          <p:nvPr/>
        </p:nvGrpSpPr>
        <p:grpSpPr>
          <a:xfrm rot="9826443">
            <a:off x="4793241" y="3530031"/>
            <a:ext cx="562457" cy="552410"/>
            <a:chOff x="790274" y="1669800"/>
            <a:chExt cx="562457" cy="552410"/>
          </a:xfrm>
        </p:grpSpPr>
        <p:sp>
          <p:nvSpPr>
            <p:cNvPr id="78" name="Isosceles Triangle 77">
              <a:extLst>
                <a:ext uri="{FF2B5EF4-FFF2-40B4-BE49-F238E27FC236}">
                  <a16:creationId xmlns:a16="http://schemas.microsoft.com/office/drawing/2014/main" id="{A8DFC740-24E3-4849-ACAB-016E43D848E3}"/>
                </a:ext>
              </a:extLst>
            </p:cNvPr>
            <p:cNvSpPr/>
            <p:nvPr/>
          </p:nvSpPr>
          <p:spPr>
            <a:xfrm rot="7334337">
              <a:off x="819212" y="1688690"/>
              <a:ext cx="504582" cy="562457"/>
            </a:xfrm>
            <a:prstGeom prst="triangle">
              <a:avLst>
                <a:gd name="adj" fmla="val 72291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Isosceles Triangle 78">
              <a:extLst>
                <a:ext uri="{FF2B5EF4-FFF2-40B4-BE49-F238E27FC236}">
                  <a16:creationId xmlns:a16="http://schemas.microsoft.com/office/drawing/2014/main" id="{63F5F80A-82C9-44A8-9912-B0ADB442FA86}"/>
                </a:ext>
              </a:extLst>
            </p:cNvPr>
            <p:cNvSpPr/>
            <p:nvPr/>
          </p:nvSpPr>
          <p:spPr>
            <a:xfrm rot="7334337">
              <a:off x="801195" y="1699566"/>
              <a:ext cx="504582" cy="510724"/>
            </a:xfrm>
            <a:prstGeom prst="triangle">
              <a:avLst>
                <a:gd name="adj" fmla="val 6731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Isosceles Triangle 79">
              <a:extLst>
                <a:ext uri="{FF2B5EF4-FFF2-40B4-BE49-F238E27FC236}">
                  <a16:creationId xmlns:a16="http://schemas.microsoft.com/office/drawing/2014/main" id="{8F727289-3527-4495-8241-1C58BB00B89D}"/>
                </a:ext>
              </a:extLst>
            </p:cNvPr>
            <p:cNvSpPr/>
            <p:nvPr/>
          </p:nvSpPr>
          <p:spPr>
            <a:xfrm rot="7334337">
              <a:off x="767997" y="1718216"/>
              <a:ext cx="504582" cy="407749"/>
            </a:xfrm>
            <a:prstGeom prst="triangle">
              <a:avLst>
                <a:gd name="adj" fmla="val 57179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Isosceles Triangle 80">
            <a:extLst>
              <a:ext uri="{FF2B5EF4-FFF2-40B4-BE49-F238E27FC236}">
                <a16:creationId xmlns:a16="http://schemas.microsoft.com/office/drawing/2014/main" id="{E3A37739-F04F-4521-944C-A20021F65EBF}"/>
              </a:ext>
            </a:extLst>
          </p:cNvPr>
          <p:cNvSpPr/>
          <p:nvPr/>
        </p:nvSpPr>
        <p:spPr>
          <a:xfrm rot="12451078">
            <a:off x="4113533" y="1978022"/>
            <a:ext cx="316455" cy="168834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C83DB3C-EB5C-4C85-81B7-FA6D9E76F5C0}"/>
              </a:ext>
            </a:extLst>
          </p:cNvPr>
          <p:cNvSpPr/>
          <p:nvPr/>
        </p:nvSpPr>
        <p:spPr>
          <a:xfrm rot="1880571">
            <a:off x="5350074" y="2134993"/>
            <a:ext cx="196708" cy="19527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76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/>
      <p:bldP spid="161" grpId="0"/>
      <p:bldP spid="3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81" grpId="0" animBg="1"/>
      <p:bldP spid="5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300E0F"/>
            </a:gs>
            <a:gs pos="0">
              <a:schemeClr val="accent2">
                <a:lumMod val="5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439265BA-B601-4CBB-9854-1C64E6F961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177" y="1944888"/>
            <a:ext cx="955645" cy="296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5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495</TotalTime>
  <Words>177</Words>
  <Application>Microsoft Office PowerPoint</Application>
  <PresentationFormat>On-screen Show (4:3)</PresentationFormat>
  <Paragraphs>68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华文琥珀</vt:lpstr>
      <vt:lpstr>微软雅黑</vt:lpstr>
      <vt:lpstr>黑体</vt:lpstr>
      <vt:lpstr>Arial</vt:lpstr>
      <vt:lpstr>Calibri</vt:lpstr>
      <vt:lpstr>Calibri Light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Tan Xiaofeng</dc:creator>
  <cp:lastModifiedBy>Tan Xiaofeng</cp:lastModifiedBy>
  <cp:revision>47</cp:revision>
  <dcterms:created xsi:type="dcterms:W3CDTF">2019-11-20T13:33:53Z</dcterms:created>
  <dcterms:modified xsi:type="dcterms:W3CDTF">2019-11-21T05:48:01Z</dcterms:modified>
</cp:coreProperties>
</file>