
<file path=[Content_Types].xml><?xml version="1.0" encoding="utf-8"?>
<Types xmlns="http://schemas.openxmlformats.org/package/2006/content-types">
  <Default Extension="jpeg" ContentType="image/jpeg"/>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4"/>
  </p:notesMasterIdLst>
  <p:sldIdLst>
    <p:sldId id="369" r:id="rId3"/>
    <p:sldId id="339" r:id="rId5"/>
    <p:sldId id="362" r:id="rId6"/>
    <p:sldId id="366" r:id="rId7"/>
    <p:sldId id="291" r:id="rId8"/>
    <p:sldId id="363" r:id="rId9"/>
    <p:sldId id="358" r:id="rId10"/>
    <p:sldId id="364" r:id="rId11"/>
    <p:sldId id="342" r:id="rId12"/>
    <p:sldId id="365" r:id="rId13"/>
    <p:sldId id="332" r:id="rId14"/>
    <p:sldId id="284" r:id="rId15"/>
    <p:sldId id="360" r:id="rId16"/>
    <p:sldId id="293" r:id="rId17"/>
    <p:sldId id="277" r:id="rId18"/>
    <p:sldId id="321" r:id="rId19"/>
    <p:sldId id="409" r:id="rId20"/>
    <p:sldId id="295" r:id="rId21"/>
    <p:sldId id="410" r:id="rId22"/>
    <p:sldId id="411" r:id="rId23"/>
    <p:sldId id="412" r:id="rId24"/>
    <p:sldId id="331" r:id="rId25"/>
  </p:sldIdLst>
  <p:sldSz cx="9144000" cy="5143500" type="screen16x9"/>
  <p:notesSz cx="6858000" cy="9144000"/>
  <p:custDataLst>
    <p:tags r:id="rId29"/>
  </p:custDataLst>
  <p:defaultTextStyle>
    <a:defPPr>
      <a:defRPr lang="zh-CN"/>
    </a:defPPr>
    <a:lvl1pPr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1pPr>
    <a:lvl2pPr marL="422910" indent="-60325"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2pPr>
    <a:lvl3pPr marL="847725" indent="-121920"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3pPr>
    <a:lvl4pPr marL="1271905" indent="-184150"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4pPr>
    <a:lvl5pPr marL="1695450" indent="-244475"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5pPr>
    <a:lvl6pPr marL="1813560" algn="l" defTabSz="725170" rtl="0" eaLnBrk="1" latinLnBrk="0" hangingPunct="1">
      <a:defRPr b="1" kern="1200">
        <a:solidFill>
          <a:schemeClr val="tx1"/>
        </a:solidFill>
        <a:latin typeface="Arial" panose="020B0604020202020204" pitchFamily="34" charset="0"/>
        <a:ea typeface="华文细黑" panose="02010600040101010101" pitchFamily="2" charset="-122"/>
        <a:cs typeface="+mn-cs"/>
      </a:defRPr>
    </a:lvl6pPr>
    <a:lvl7pPr marL="2176145" algn="l" defTabSz="725170" rtl="0" eaLnBrk="1" latinLnBrk="0" hangingPunct="1">
      <a:defRPr b="1" kern="1200">
        <a:solidFill>
          <a:schemeClr val="tx1"/>
        </a:solidFill>
        <a:latin typeface="Arial" panose="020B0604020202020204" pitchFamily="34" charset="0"/>
        <a:ea typeface="华文细黑" panose="02010600040101010101" pitchFamily="2" charset="-122"/>
        <a:cs typeface="+mn-cs"/>
      </a:defRPr>
    </a:lvl7pPr>
    <a:lvl8pPr marL="2539365" algn="l" defTabSz="725170" rtl="0" eaLnBrk="1" latinLnBrk="0" hangingPunct="1">
      <a:defRPr b="1" kern="1200">
        <a:solidFill>
          <a:schemeClr val="tx1"/>
        </a:solidFill>
        <a:latin typeface="Arial" panose="020B0604020202020204" pitchFamily="34" charset="0"/>
        <a:ea typeface="华文细黑" panose="02010600040101010101" pitchFamily="2" charset="-122"/>
        <a:cs typeface="+mn-cs"/>
      </a:defRPr>
    </a:lvl8pPr>
    <a:lvl9pPr marL="2901950" algn="l" defTabSz="725170" rtl="0" eaLnBrk="1" latinLnBrk="0" hangingPunct="1">
      <a:defRPr b="1" kern="1200">
        <a:solidFill>
          <a:schemeClr val="tx1"/>
        </a:solidFill>
        <a:latin typeface="Arial" panose="020B0604020202020204" pitchFamily="34" charset="0"/>
        <a:ea typeface="华文细黑" panose="0201060004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C00000"/>
    <a:srgbClr val="500000"/>
    <a:srgbClr val="6C0000"/>
    <a:srgbClr val="760000"/>
    <a:srgbClr val="FA0000"/>
    <a:srgbClr val="FFCC00"/>
    <a:srgbClr val="FBFED2"/>
    <a:srgbClr val="0F319D"/>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7" autoAdjust="0"/>
    <p:restoredTop sz="94651" autoAdjust="0"/>
  </p:normalViewPr>
  <p:slideViewPr>
    <p:cSldViewPr>
      <p:cViewPr varScale="1">
        <p:scale>
          <a:sx n="139" d="100"/>
          <a:sy n="139" d="100"/>
        </p:scale>
        <p:origin x="-864" y="-102"/>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4" d="100"/>
        <a:sy n="124" d="100"/>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b="0"/>
            </a:lvl1pPr>
          </a:lstStyle>
          <a:p>
            <a:pPr>
              <a:defRPr/>
            </a:pPr>
            <a:fld id="{CA5E8DB0-55DC-4221-A99C-988BCD133BF3}"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1pPr>
    <a:lvl2pPr marL="422910"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2pPr>
    <a:lvl3pPr marL="847725"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3pPr>
    <a:lvl4pPr marL="1271905"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4pPr>
    <a:lvl5pPr marL="1695450"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5pPr>
    <a:lvl6pPr marL="2120265" algn="l" defTabSz="848360" rtl="0" eaLnBrk="1" latinLnBrk="0" hangingPunct="1">
      <a:defRPr sz="1100" kern="1200">
        <a:solidFill>
          <a:schemeClr val="tx1"/>
        </a:solidFill>
        <a:latin typeface="+mn-lt"/>
        <a:ea typeface="+mn-ea"/>
        <a:cs typeface="+mn-cs"/>
      </a:defRPr>
    </a:lvl6pPr>
    <a:lvl7pPr marL="2544445" algn="l" defTabSz="848360" rtl="0" eaLnBrk="1" latinLnBrk="0" hangingPunct="1">
      <a:defRPr sz="1100" kern="1200">
        <a:solidFill>
          <a:schemeClr val="tx1"/>
        </a:solidFill>
        <a:latin typeface="+mn-lt"/>
        <a:ea typeface="+mn-ea"/>
        <a:cs typeface="+mn-cs"/>
      </a:defRPr>
    </a:lvl7pPr>
    <a:lvl8pPr marL="2967990" algn="l" defTabSz="848360" rtl="0" eaLnBrk="1" latinLnBrk="0" hangingPunct="1">
      <a:defRPr sz="1100" kern="1200">
        <a:solidFill>
          <a:schemeClr val="tx1"/>
        </a:solidFill>
        <a:latin typeface="+mn-lt"/>
        <a:ea typeface="+mn-ea"/>
        <a:cs typeface="+mn-cs"/>
      </a:defRPr>
    </a:lvl8pPr>
    <a:lvl9pPr marL="3392170" algn="l" defTabSz="848360"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p:sp>
      <p:sp>
        <p:nvSpPr>
          <p:cNvPr id="24579"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亮亮图文旗舰店</a:t>
            </a:r>
            <a:r>
              <a:rPr lang="en-US" altLang="zh-CN" dirty="0" smtClean="0"/>
              <a:t>https://liangliangtuwen.tmall.com</a:t>
            </a:r>
            <a:endParaRPr lang="en-US" altLang="zh-CN" dirty="0" smtClean="0"/>
          </a:p>
          <a:p>
            <a:endParaRPr lang="zh-CN" altLang="en-US" dirty="0" smtClean="0"/>
          </a:p>
        </p:txBody>
      </p:sp>
      <p:sp>
        <p:nvSpPr>
          <p:cNvPr id="24580" name="灯片编号占位符 3"/>
          <p:cNvSpPr>
            <a:spLocks noGrp="1"/>
          </p:cNvSpPr>
          <p:nvPr>
            <p:ph type="sldNum" sz="quarter" idx="5"/>
          </p:nvPr>
        </p:nvSpPr>
        <p:spPr>
          <a:noFill/>
        </p:spPr>
        <p:txBody>
          <a:bodyP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eaLnBrk="1" hangingPunct="1"/>
            <a:fld id="{89E4DE22-78E8-41FD-827E-45C40F84B4E7}" type="slidenum">
              <a:rPr lang="en-US" altLang="zh-CN" b="0" smtClean="0">
                <a:ea typeface="华文细黑" panose="02010600040101010101" pitchFamily="2" charset="-122"/>
              </a:rPr>
            </a:fld>
            <a:endParaRPr lang="en-US" altLang="zh-CN" b="0" smtClean="0">
              <a:ea typeface="华文细黑" panose="0201060004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180" indent="0">
              <a:buNone/>
              <a:defRPr sz="2600"/>
            </a:lvl2pPr>
            <a:lvl3pPr marL="848360" indent="0">
              <a:buNone/>
              <a:defRPr sz="2200"/>
            </a:lvl3pPr>
            <a:lvl4pPr marL="1271905" indent="0">
              <a:buNone/>
              <a:defRPr sz="1900"/>
            </a:lvl4pPr>
            <a:lvl5pPr marL="1696085" indent="0">
              <a:buNone/>
              <a:defRPr sz="1900"/>
            </a:lvl5pPr>
            <a:lvl6pPr marL="2120265" indent="0">
              <a:buNone/>
              <a:defRPr sz="1900"/>
            </a:lvl6pPr>
            <a:lvl7pPr marL="2544445" indent="0">
              <a:buNone/>
              <a:defRPr sz="1900"/>
            </a:lvl7pPr>
            <a:lvl8pPr marL="2967990" indent="0">
              <a:buNone/>
              <a:defRPr sz="1900"/>
            </a:lvl8pPr>
            <a:lvl9pPr marL="3392170"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180" indent="0">
              <a:buNone/>
              <a:defRPr sz="1100"/>
            </a:lvl2pPr>
            <a:lvl3pPr marL="848360" indent="0">
              <a:buNone/>
              <a:defRPr sz="1000"/>
            </a:lvl3pPr>
            <a:lvl4pPr marL="1271905" indent="0">
              <a:buNone/>
              <a:defRPr sz="800"/>
            </a:lvl4pPr>
            <a:lvl5pPr marL="1696085" indent="0">
              <a:buNone/>
              <a:defRPr sz="800"/>
            </a:lvl5pPr>
            <a:lvl6pPr marL="2120265" indent="0">
              <a:buNone/>
              <a:defRPr sz="800"/>
            </a:lvl6pPr>
            <a:lvl7pPr marL="2544445" indent="0">
              <a:buNone/>
              <a:defRPr sz="800"/>
            </a:lvl7pPr>
            <a:lvl8pPr marL="2967990" indent="0">
              <a:buNone/>
              <a:defRPr sz="800"/>
            </a:lvl8pPr>
            <a:lvl9pPr marL="3392170" indent="0">
              <a:buNone/>
              <a:defRPr sz="800"/>
            </a:lvl9pPr>
          </a:lstStyle>
          <a:p>
            <a:pPr lvl="0"/>
            <a:r>
              <a:rPr lang="zh-CN" altLang="en-US" smtClean="0"/>
              <a:t>单击此处编辑母版文本样式</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1.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175320" y="152053"/>
            <a:ext cx="372660" cy="37265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userDrawn="1"/>
        </p:nvSpPr>
        <p:spPr>
          <a:xfrm>
            <a:off x="358928" y="351869"/>
            <a:ext cx="248440" cy="24844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8" name="直接连接符 46"/>
          <p:cNvCxnSpPr>
            <a:cxnSpLocks noChangeShapeType="1"/>
          </p:cNvCxnSpPr>
          <p:nvPr userDrawn="1"/>
        </p:nvCxnSpPr>
        <p:spPr bwMode="auto">
          <a:xfrm flipH="1">
            <a:off x="641354" y="654051"/>
            <a:ext cx="7963094" cy="0"/>
          </a:xfrm>
          <a:prstGeom prst="line">
            <a:avLst/>
          </a:prstGeom>
          <a:noFill/>
          <a:ln w="9525" cmpd="sng">
            <a:solidFill>
              <a:srgbClr val="4D4948"/>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out)">
                                      <p:cBhvr>
                                        <p:cTn id="10" dur="500"/>
                                        <p:tgtEl>
                                          <p:spTgt spid="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2pPr>
      <a:lvl3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3pPr>
      <a:lvl4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4pPr>
      <a:lvl5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5pPr>
      <a:lvl6pPr marL="424180" algn="l" rtl="0" fontAlgn="base">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6pPr>
      <a:lvl7pPr marL="848360" algn="l" rtl="0" fontAlgn="base">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7pPr>
      <a:lvl8pPr marL="1271905" algn="l" rtl="0" fontAlgn="base">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8pPr>
      <a:lvl9pPr marL="1696085" algn="l" rtl="0" fontAlgn="base">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9pPr>
    </p:titleStyle>
    <p:bodyStyle>
      <a:lvl1pPr marL="167640"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900" b="1">
          <a:solidFill>
            <a:schemeClr val="tx1"/>
          </a:solidFill>
          <a:latin typeface="+mn-lt"/>
          <a:ea typeface="+mn-ea"/>
          <a:cs typeface="+mn-cs"/>
        </a:defRPr>
      </a:lvl1pPr>
      <a:lvl2pPr marL="501015"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a:solidFill>
            <a:schemeClr val="tx1"/>
          </a:solidFill>
          <a:latin typeface="+mn-lt"/>
          <a:ea typeface="+mn-ea"/>
          <a:cs typeface="+mn-cs"/>
        </a:defRPr>
      </a:lvl2pPr>
      <a:lvl3pPr marL="829945" indent="-1612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400">
          <a:solidFill>
            <a:schemeClr val="tx1"/>
          </a:solidFill>
          <a:latin typeface="+mn-lt"/>
          <a:ea typeface="+mn-ea"/>
          <a:cs typeface="+mn-cs"/>
        </a:defRPr>
      </a:lvl3pPr>
      <a:lvl4pPr marL="1163955"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300">
          <a:solidFill>
            <a:schemeClr val="tx1"/>
          </a:solidFill>
          <a:latin typeface="+mn-lt"/>
          <a:ea typeface="+mn-ea"/>
          <a:cs typeface="+mn-cs"/>
        </a:defRPr>
      </a:lvl4pPr>
      <a:lvl5pPr marL="1501140" indent="-17018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5pPr>
      <a:lvl6pPr marL="1925955"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6pPr>
      <a:lvl7pPr marL="2350135"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7pPr>
      <a:lvl8pPr marL="2773680"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8pPr>
      <a:lvl9pPr marL="3197860"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9pPr>
    </p:bodyStyle>
    <p:otherStyle>
      <a:defPPr>
        <a:defRPr lang="zh-CN"/>
      </a:defPPr>
      <a:lvl1pPr marL="0" algn="l" defTabSz="848360" rtl="0" eaLnBrk="1" latinLnBrk="0" hangingPunct="1">
        <a:defRPr sz="1700" kern="1200">
          <a:solidFill>
            <a:schemeClr val="tx1"/>
          </a:solidFill>
          <a:latin typeface="+mn-lt"/>
          <a:ea typeface="+mn-ea"/>
          <a:cs typeface="+mn-cs"/>
        </a:defRPr>
      </a:lvl1pPr>
      <a:lvl2pPr marL="424180" algn="l" defTabSz="848360" rtl="0" eaLnBrk="1" latinLnBrk="0" hangingPunct="1">
        <a:defRPr sz="1700" kern="1200">
          <a:solidFill>
            <a:schemeClr val="tx1"/>
          </a:solidFill>
          <a:latin typeface="+mn-lt"/>
          <a:ea typeface="+mn-ea"/>
          <a:cs typeface="+mn-cs"/>
        </a:defRPr>
      </a:lvl2pPr>
      <a:lvl3pPr marL="848360" algn="l" defTabSz="848360" rtl="0" eaLnBrk="1" latinLnBrk="0" hangingPunct="1">
        <a:defRPr sz="1700" kern="1200">
          <a:solidFill>
            <a:schemeClr val="tx1"/>
          </a:solidFill>
          <a:latin typeface="+mn-lt"/>
          <a:ea typeface="+mn-ea"/>
          <a:cs typeface="+mn-cs"/>
        </a:defRPr>
      </a:lvl3pPr>
      <a:lvl4pPr marL="1271905" algn="l" defTabSz="848360" rtl="0" eaLnBrk="1" latinLnBrk="0" hangingPunct="1">
        <a:defRPr sz="1700" kern="1200">
          <a:solidFill>
            <a:schemeClr val="tx1"/>
          </a:solidFill>
          <a:latin typeface="+mn-lt"/>
          <a:ea typeface="+mn-ea"/>
          <a:cs typeface="+mn-cs"/>
        </a:defRPr>
      </a:lvl4pPr>
      <a:lvl5pPr marL="1696085" algn="l" defTabSz="848360" rtl="0" eaLnBrk="1" latinLnBrk="0" hangingPunct="1">
        <a:defRPr sz="1700" kern="1200">
          <a:solidFill>
            <a:schemeClr val="tx1"/>
          </a:solidFill>
          <a:latin typeface="+mn-lt"/>
          <a:ea typeface="+mn-ea"/>
          <a:cs typeface="+mn-cs"/>
        </a:defRPr>
      </a:lvl5pPr>
      <a:lvl6pPr marL="2120265" algn="l" defTabSz="848360" rtl="0" eaLnBrk="1" latinLnBrk="0" hangingPunct="1">
        <a:defRPr sz="1700" kern="1200">
          <a:solidFill>
            <a:schemeClr val="tx1"/>
          </a:solidFill>
          <a:latin typeface="+mn-lt"/>
          <a:ea typeface="+mn-ea"/>
          <a:cs typeface="+mn-cs"/>
        </a:defRPr>
      </a:lvl6pPr>
      <a:lvl7pPr marL="2544445" algn="l" defTabSz="848360" rtl="0" eaLnBrk="1" latinLnBrk="0" hangingPunct="1">
        <a:defRPr sz="1700" kern="1200">
          <a:solidFill>
            <a:schemeClr val="tx1"/>
          </a:solidFill>
          <a:latin typeface="+mn-lt"/>
          <a:ea typeface="+mn-ea"/>
          <a:cs typeface="+mn-cs"/>
        </a:defRPr>
      </a:lvl7pPr>
      <a:lvl8pPr marL="2967990" algn="l" defTabSz="848360" rtl="0" eaLnBrk="1" latinLnBrk="0" hangingPunct="1">
        <a:defRPr sz="1700" kern="1200">
          <a:solidFill>
            <a:schemeClr val="tx1"/>
          </a:solidFill>
          <a:latin typeface="+mn-lt"/>
          <a:ea typeface="+mn-ea"/>
          <a:cs typeface="+mn-cs"/>
        </a:defRPr>
      </a:lvl8pPr>
      <a:lvl9pPr marL="3392170" algn="l" defTabSz="848360"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7.emf"/><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3.png"/><Relationship Id="rId10" Type="http://schemas.openxmlformats.org/officeDocument/2006/relationships/notesSlide" Target="../notesSlides/notesSlide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17.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jpe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7.emf"/><Relationship Id="rId4" Type="http://schemas.openxmlformats.org/officeDocument/2006/relationships/image" Target="../media/image22.png"/><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image" Target="../media/image2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7804" y="-603"/>
            <a:ext cx="9141179" cy="5143437"/>
          </a:xfrm>
          <a:prstGeom prst="rect">
            <a:avLst/>
          </a:prstGeom>
        </p:spPr>
      </p:pic>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l="35416" t="54798" r="19580" b="1"/>
          <a:stretch>
            <a:fillRect/>
          </a:stretch>
        </p:blipFill>
        <p:spPr>
          <a:xfrm>
            <a:off x="3408890" y="3174601"/>
            <a:ext cx="3025694" cy="1709944"/>
          </a:xfrm>
          <a:prstGeom prst="rect">
            <a:avLst/>
          </a:prstGeom>
        </p:spPr>
      </p:pic>
      <p:sp>
        <p:nvSpPr>
          <p:cNvPr id="30" name="TextBox 49"/>
          <p:cNvSpPr txBox="1">
            <a:spLocks noChangeArrowheads="1"/>
          </p:cNvSpPr>
          <p:nvPr/>
        </p:nvSpPr>
        <p:spPr bwMode="auto">
          <a:xfrm>
            <a:off x="1724650" y="2069385"/>
            <a:ext cx="5936838" cy="697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12" bIns="91412">
            <a:spAutoFit/>
          </a:bodyP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ts val="0"/>
              </a:spcBef>
              <a:buSzPct val="90000"/>
            </a:pPr>
            <a:r>
              <a:rPr lang="zh-CN" altLang="en-US" sz="2800" b="0" dirty="0">
                <a:solidFill>
                  <a:schemeClr val="bg1"/>
                </a:solidFill>
                <a:latin typeface="方正正粗黑简体" panose="02000000000000000000" pitchFamily="2" charset="-122"/>
                <a:ea typeface="方正正粗黑简体" panose="02000000000000000000" pitchFamily="2" charset="-122"/>
              </a:rPr>
              <a:t>青少年毒品预防教育</a:t>
            </a:r>
            <a:endParaRPr lang="zh-CN" altLang="en-US" sz="2800" b="0" dirty="0">
              <a:solidFill>
                <a:schemeClr val="bg1"/>
              </a:solidFill>
              <a:latin typeface="方正正粗黑简体" panose="02000000000000000000" pitchFamily="2" charset="-122"/>
              <a:ea typeface="方正正粗黑简体" panose="02000000000000000000" pitchFamily="2" charset="-122"/>
            </a:endParaRPr>
          </a:p>
        </p:txBody>
      </p:sp>
      <p:pic>
        <p:nvPicPr>
          <p:cNvPr id="7" name="[8]你的笑颜（Your Smile）.mp3">
            <a:hlinkClick r:id="" action="ppaction://media"/>
          </p:cNvPr>
          <p:cNvPicPr>
            <a:picLocks noChangeAspect="1"/>
          </p:cNvPicPr>
          <p:nvPr>
            <a:videoFile r:link="rId3"/>
            <p:extLst>
              <p:ext uri="{DAA4B4D4-6D71-4841-9C94-3DE7FCFB9230}">
                <p14:media xmlns:p14="http://schemas.microsoft.com/office/powerpoint/2010/main" r:embed="rId4"/>
              </p:ext>
            </p:extLst>
          </p:nvPr>
        </p:nvPicPr>
        <p:blipFill>
          <a:blip r:embed="rId5" cstate="print"/>
          <a:stretch>
            <a:fillRect/>
          </a:stretch>
        </p:blipFill>
        <p:spPr>
          <a:xfrm>
            <a:off x="-1476216" y="5307209"/>
            <a:ext cx="609412" cy="609412"/>
          </a:xfrm>
          <a:prstGeom prst="rect">
            <a:avLst/>
          </a:prstGeom>
        </p:spPr>
      </p:pic>
      <p:pic>
        <p:nvPicPr>
          <p:cNvPr id="2" name="图片 1"/>
          <p:cNvPicPr>
            <a:picLocks noChangeAspect="1"/>
          </p:cNvPicPr>
          <p:nvPr/>
        </p:nvPicPr>
        <p:blipFill rotWithShape="1">
          <a:blip r:embed="rId6" cstate="print">
            <a:extLst>
              <a:ext uri="{28A0092B-C50C-407E-A947-70E740481C1C}">
                <a14:useLocalDpi xmlns:a14="http://schemas.microsoft.com/office/drawing/2010/main" val="0"/>
              </a:ext>
            </a:extLst>
          </a:blip>
          <a:srcRect t="32385" r="50000"/>
          <a:stretch>
            <a:fillRect/>
          </a:stretch>
        </p:blipFill>
        <p:spPr>
          <a:xfrm>
            <a:off x="-10795" y="1666030"/>
            <a:ext cx="4570211" cy="3477470"/>
          </a:xfrm>
          <a:prstGeom prst="rect">
            <a:avLst/>
          </a:prstGeom>
        </p:spPr>
      </p:pic>
      <p:pic>
        <p:nvPicPr>
          <p:cNvPr id="3" name="图片 2"/>
          <p:cNvPicPr>
            <a:picLocks noChangeAspect="1"/>
          </p:cNvPicPr>
          <p:nvPr/>
        </p:nvPicPr>
        <p:blipFill rotWithShape="1">
          <a:blip r:embed="rId7" cstate="print">
            <a:extLst>
              <a:ext uri="{28A0092B-C50C-407E-A947-70E740481C1C}">
                <a14:useLocalDpi xmlns:a14="http://schemas.microsoft.com/office/drawing/2010/main" val="0"/>
              </a:ext>
            </a:extLst>
          </a:blip>
          <a:srcRect l="52750" t="71461" r="-1"/>
          <a:stretch>
            <a:fillRect/>
          </a:stretch>
        </p:blipFill>
        <p:spPr>
          <a:xfrm>
            <a:off x="4823284" y="3675516"/>
            <a:ext cx="4318927" cy="1467740"/>
          </a:xfrm>
          <a:prstGeom prst="rect">
            <a:avLst/>
          </a:prstGeom>
        </p:spPr>
      </p:pic>
      <p:grpSp>
        <p:nvGrpSpPr>
          <p:cNvPr id="12" name="Group 550"/>
          <p:cNvGrpSpPr/>
          <p:nvPr/>
        </p:nvGrpSpPr>
        <p:grpSpPr bwMode="auto">
          <a:xfrm>
            <a:off x="4081829" y="2883437"/>
            <a:ext cx="1336582" cy="1335415"/>
            <a:chOff x="295" y="3475"/>
            <a:chExt cx="1407" cy="1407"/>
          </a:xfrm>
        </p:grpSpPr>
        <p:sp>
          <p:nvSpPr>
            <p:cNvPr id="13"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p:spPr>
          <p:txBody>
            <a:bodyPr wrap="none" anchor="ctr"/>
            <a:lstStyle/>
            <a:p>
              <a:pPr>
                <a:defRPr/>
              </a:pPr>
              <a:endParaRPr lang="zh-CN" altLang="en-US">
                <a:latin typeface="Arial" panose="020B0604020202020204" pitchFamily="34" charset="0"/>
                <a:ea typeface="宋体" panose="02010600030101010101" pitchFamily="2" charset="-122"/>
              </a:endParaRPr>
            </a:p>
          </p:txBody>
        </p:sp>
        <p:grpSp>
          <p:nvGrpSpPr>
            <p:cNvPr id="14" name="Group 552"/>
            <p:cNvGrpSpPr/>
            <p:nvPr/>
          </p:nvGrpSpPr>
          <p:grpSpPr bwMode="auto">
            <a:xfrm>
              <a:off x="473" y="3657"/>
              <a:ext cx="1057" cy="1055"/>
              <a:chOff x="-6057" y="-2209"/>
              <a:chExt cx="2219" cy="2219"/>
            </a:xfrm>
          </p:grpSpPr>
          <p:sp>
            <p:nvSpPr>
              <p:cNvPr id="15"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ea typeface="宋体" panose="02010600030101010101" pitchFamily="2" charset="-122"/>
                </a:endParaRPr>
              </a:p>
            </p:txBody>
          </p:sp>
          <p:grpSp>
            <p:nvGrpSpPr>
              <p:cNvPr id="16" name="Group 554"/>
              <p:cNvGrpSpPr/>
              <p:nvPr/>
            </p:nvGrpSpPr>
            <p:grpSpPr bwMode="auto">
              <a:xfrm>
                <a:off x="-6057" y="-2209"/>
                <a:ext cx="2219" cy="2219"/>
                <a:chOff x="-4061" y="-880"/>
                <a:chExt cx="2219" cy="2219"/>
              </a:xfrm>
            </p:grpSpPr>
            <p:grpSp>
              <p:nvGrpSpPr>
                <p:cNvPr id="17" name="Group 555"/>
                <p:cNvGrpSpPr/>
                <p:nvPr/>
              </p:nvGrpSpPr>
              <p:grpSpPr bwMode="auto">
                <a:xfrm>
                  <a:off x="-4061" y="-880"/>
                  <a:ext cx="2219" cy="2219"/>
                  <a:chOff x="-3925" y="-789"/>
                  <a:chExt cx="2219" cy="2219"/>
                </a:xfrm>
              </p:grpSpPr>
              <p:grpSp>
                <p:nvGrpSpPr>
                  <p:cNvPr id="35" name="Group 556"/>
                  <p:cNvGrpSpPr>
                    <a:grpSpLocks noChangeAspect="1"/>
                  </p:cNvGrpSpPr>
                  <p:nvPr/>
                </p:nvGrpSpPr>
                <p:grpSpPr bwMode="auto">
                  <a:xfrm>
                    <a:off x="-3925" y="-788"/>
                    <a:ext cx="2219" cy="2202"/>
                    <a:chOff x="168" y="696"/>
                    <a:chExt cx="1429" cy="1429"/>
                  </a:xfrm>
                </p:grpSpPr>
                <p:grpSp>
                  <p:nvGrpSpPr>
                    <p:cNvPr id="43" name="Group 557"/>
                    <p:cNvGrpSpPr>
                      <a:grpSpLocks noChangeAspect="1"/>
                    </p:cNvGrpSpPr>
                    <p:nvPr/>
                  </p:nvGrpSpPr>
                  <p:grpSpPr bwMode="auto">
                    <a:xfrm>
                      <a:off x="854" y="696"/>
                      <a:ext cx="56" cy="1429"/>
                      <a:chOff x="845" y="696"/>
                      <a:chExt cx="56" cy="1429"/>
                    </a:xfrm>
                  </p:grpSpPr>
                  <p:sp>
                    <p:nvSpPr>
                      <p:cNvPr id="47"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ea typeface="宋体" panose="02010600030101010101" pitchFamily="2" charset="-122"/>
                        </a:endParaRPr>
                      </a:p>
                    </p:txBody>
                  </p:sp>
                  <p:sp>
                    <p:nvSpPr>
                      <p:cNvPr id="48"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ea typeface="宋体" panose="02010600030101010101" pitchFamily="2" charset="-122"/>
                        </a:endParaRPr>
                      </a:p>
                    </p:txBody>
                  </p:sp>
                </p:grpSp>
                <p:grpSp>
                  <p:nvGrpSpPr>
                    <p:cNvPr id="44" name="Group 560"/>
                    <p:cNvGrpSpPr>
                      <a:grpSpLocks noChangeAspect="1"/>
                    </p:cNvGrpSpPr>
                    <p:nvPr/>
                  </p:nvGrpSpPr>
                  <p:grpSpPr bwMode="auto">
                    <a:xfrm rot="5400000">
                      <a:off x="855" y="696"/>
                      <a:ext cx="56" cy="1429"/>
                      <a:chOff x="845" y="696"/>
                      <a:chExt cx="56" cy="1429"/>
                    </a:xfrm>
                  </p:grpSpPr>
                  <p:sp>
                    <p:nvSpPr>
                      <p:cNvPr id="45"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ea typeface="宋体" panose="02010600030101010101" pitchFamily="2" charset="-122"/>
                        </a:endParaRPr>
                      </a:p>
                    </p:txBody>
                  </p:sp>
                  <p:sp>
                    <p:nvSpPr>
                      <p:cNvPr id="46"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ea typeface="宋体" panose="02010600030101010101" pitchFamily="2" charset="-122"/>
                        </a:endParaRPr>
                      </a:p>
                    </p:txBody>
                  </p:sp>
                </p:grpSp>
              </p:grpSp>
              <p:grpSp>
                <p:nvGrpSpPr>
                  <p:cNvPr id="36" name="Group 563"/>
                  <p:cNvGrpSpPr>
                    <a:grpSpLocks noChangeAspect="1"/>
                  </p:cNvGrpSpPr>
                  <p:nvPr/>
                </p:nvGrpSpPr>
                <p:grpSpPr bwMode="auto">
                  <a:xfrm rot="2700000">
                    <a:off x="-3928" y="-780"/>
                    <a:ext cx="2219" cy="2202"/>
                    <a:chOff x="168" y="696"/>
                    <a:chExt cx="1429" cy="1429"/>
                  </a:xfrm>
                </p:grpSpPr>
                <p:grpSp>
                  <p:nvGrpSpPr>
                    <p:cNvPr id="37" name="Group 564"/>
                    <p:cNvGrpSpPr>
                      <a:grpSpLocks noChangeAspect="1"/>
                    </p:cNvGrpSpPr>
                    <p:nvPr/>
                  </p:nvGrpSpPr>
                  <p:grpSpPr bwMode="auto">
                    <a:xfrm>
                      <a:off x="854" y="696"/>
                      <a:ext cx="56" cy="1429"/>
                      <a:chOff x="845" y="696"/>
                      <a:chExt cx="56" cy="1429"/>
                    </a:xfrm>
                  </p:grpSpPr>
                  <p:sp>
                    <p:nvSpPr>
                      <p:cNvPr id="41"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ea typeface="宋体" panose="02010600030101010101" pitchFamily="2" charset="-122"/>
                        </a:endParaRPr>
                      </a:p>
                    </p:txBody>
                  </p:sp>
                  <p:sp>
                    <p:nvSpPr>
                      <p:cNvPr id="42"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ea typeface="宋体" panose="02010600030101010101" pitchFamily="2" charset="-122"/>
                        </a:endParaRPr>
                      </a:p>
                    </p:txBody>
                  </p:sp>
                </p:grpSp>
                <p:grpSp>
                  <p:nvGrpSpPr>
                    <p:cNvPr id="38" name="Group 567"/>
                    <p:cNvGrpSpPr>
                      <a:grpSpLocks noChangeAspect="1"/>
                    </p:cNvGrpSpPr>
                    <p:nvPr/>
                  </p:nvGrpSpPr>
                  <p:grpSpPr bwMode="auto">
                    <a:xfrm rot="5400000">
                      <a:off x="855" y="696"/>
                      <a:ext cx="56" cy="1429"/>
                      <a:chOff x="845" y="696"/>
                      <a:chExt cx="56" cy="1429"/>
                    </a:xfrm>
                  </p:grpSpPr>
                  <p:sp>
                    <p:nvSpPr>
                      <p:cNvPr id="39"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ea typeface="宋体" panose="02010600030101010101" pitchFamily="2" charset="-122"/>
                        </a:endParaRPr>
                      </a:p>
                    </p:txBody>
                  </p:sp>
                  <p:sp>
                    <p:nvSpPr>
                      <p:cNvPr id="40"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ea typeface="宋体" panose="02010600030101010101" pitchFamily="2" charset="-122"/>
                        </a:endParaRPr>
                      </a:p>
                    </p:txBody>
                  </p:sp>
                </p:grpSp>
              </p:grpSp>
            </p:grpSp>
            <p:grpSp>
              <p:nvGrpSpPr>
                <p:cNvPr id="18" name="Group 570"/>
                <p:cNvGrpSpPr/>
                <p:nvPr/>
              </p:nvGrpSpPr>
              <p:grpSpPr bwMode="auto">
                <a:xfrm rot="1320000">
                  <a:off x="-3746" y="-522"/>
                  <a:ext cx="1555" cy="1554"/>
                  <a:chOff x="-3925" y="-789"/>
                  <a:chExt cx="2219" cy="2219"/>
                </a:xfrm>
              </p:grpSpPr>
              <p:grpSp>
                <p:nvGrpSpPr>
                  <p:cNvPr id="19" name="Group 571"/>
                  <p:cNvGrpSpPr>
                    <a:grpSpLocks noChangeAspect="1"/>
                  </p:cNvGrpSpPr>
                  <p:nvPr/>
                </p:nvGrpSpPr>
                <p:grpSpPr bwMode="auto">
                  <a:xfrm>
                    <a:off x="-3925" y="-788"/>
                    <a:ext cx="2219" cy="2202"/>
                    <a:chOff x="168" y="696"/>
                    <a:chExt cx="1429" cy="1429"/>
                  </a:xfrm>
                </p:grpSpPr>
                <p:grpSp>
                  <p:nvGrpSpPr>
                    <p:cNvPr id="27" name="Group 572"/>
                    <p:cNvGrpSpPr>
                      <a:grpSpLocks noChangeAspect="1"/>
                    </p:cNvGrpSpPr>
                    <p:nvPr/>
                  </p:nvGrpSpPr>
                  <p:grpSpPr bwMode="auto">
                    <a:xfrm>
                      <a:off x="854" y="696"/>
                      <a:ext cx="56" cy="1429"/>
                      <a:chOff x="845" y="696"/>
                      <a:chExt cx="56" cy="1429"/>
                    </a:xfrm>
                  </p:grpSpPr>
                  <p:sp>
                    <p:nvSpPr>
                      <p:cNvPr id="33"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ea typeface="宋体" panose="02010600030101010101" pitchFamily="2" charset="-122"/>
                        </a:endParaRPr>
                      </a:p>
                    </p:txBody>
                  </p:sp>
                  <p:sp>
                    <p:nvSpPr>
                      <p:cNvPr id="34"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ea typeface="宋体" panose="02010600030101010101" pitchFamily="2" charset="-122"/>
                        </a:endParaRPr>
                      </a:p>
                    </p:txBody>
                  </p:sp>
                </p:grpSp>
                <p:grpSp>
                  <p:nvGrpSpPr>
                    <p:cNvPr id="28" name="Group 575"/>
                    <p:cNvGrpSpPr>
                      <a:grpSpLocks noChangeAspect="1"/>
                    </p:cNvGrpSpPr>
                    <p:nvPr/>
                  </p:nvGrpSpPr>
                  <p:grpSpPr bwMode="auto">
                    <a:xfrm rot="5400000">
                      <a:off x="855" y="696"/>
                      <a:ext cx="56" cy="1429"/>
                      <a:chOff x="845" y="696"/>
                      <a:chExt cx="56" cy="1429"/>
                    </a:xfrm>
                  </p:grpSpPr>
                  <p:sp>
                    <p:nvSpPr>
                      <p:cNvPr id="29"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ea typeface="宋体" panose="02010600030101010101" pitchFamily="2" charset="-122"/>
                        </a:endParaRPr>
                      </a:p>
                    </p:txBody>
                  </p:sp>
                  <p:sp>
                    <p:nvSpPr>
                      <p:cNvPr id="32"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ea typeface="宋体" panose="02010600030101010101" pitchFamily="2" charset="-122"/>
                        </a:endParaRPr>
                      </a:p>
                    </p:txBody>
                  </p:sp>
                </p:grpSp>
              </p:grpSp>
              <p:grpSp>
                <p:nvGrpSpPr>
                  <p:cNvPr id="20" name="Group 578"/>
                  <p:cNvGrpSpPr>
                    <a:grpSpLocks noChangeAspect="1"/>
                  </p:cNvGrpSpPr>
                  <p:nvPr/>
                </p:nvGrpSpPr>
                <p:grpSpPr bwMode="auto">
                  <a:xfrm rot="2700000">
                    <a:off x="-3928" y="-780"/>
                    <a:ext cx="2219" cy="2202"/>
                    <a:chOff x="168" y="696"/>
                    <a:chExt cx="1429" cy="1429"/>
                  </a:xfrm>
                </p:grpSpPr>
                <p:grpSp>
                  <p:nvGrpSpPr>
                    <p:cNvPr id="21" name="Group 579"/>
                    <p:cNvGrpSpPr>
                      <a:grpSpLocks noChangeAspect="1"/>
                    </p:cNvGrpSpPr>
                    <p:nvPr/>
                  </p:nvGrpSpPr>
                  <p:grpSpPr bwMode="auto">
                    <a:xfrm>
                      <a:off x="854" y="696"/>
                      <a:ext cx="56" cy="1429"/>
                      <a:chOff x="845" y="696"/>
                      <a:chExt cx="56" cy="1429"/>
                    </a:xfrm>
                  </p:grpSpPr>
                  <p:sp>
                    <p:nvSpPr>
                      <p:cNvPr id="25"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ea typeface="宋体" panose="02010600030101010101" pitchFamily="2" charset="-122"/>
                        </a:endParaRPr>
                      </a:p>
                    </p:txBody>
                  </p:sp>
                  <p:sp>
                    <p:nvSpPr>
                      <p:cNvPr id="26"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ea typeface="宋体" panose="02010600030101010101" pitchFamily="2" charset="-122"/>
                        </a:endParaRPr>
                      </a:p>
                    </p:txBody>
                  </p:sp>
                </p:grpSp>
                <p:grpSp>
                  <p:nvGrpSpPr>
                    <p:cNvPr id="22" name="Group 582"/>
                    <p:cNvGrpSpPr>
                      <a:grpSpLocks noChangeAspect="1"/>
                    </p:cNvGrpSpPr>
                    <p:nvPr/>
                  </p:nvGrpSpPr>
                  <p:grpSpPr bwMode="auto">
                    <a:xfrm rot="5400000">
                      <a:off x="855" y="696"/>
                      <a:ext cx="56" cy="1429"/>
                      <a:chOff x="845" y="696"/>
                      <a:chExt cx="56" cy="1429"/>
                    </a:xfrm>
                  </p:grpSpPr>
                  <p:sp>
                    <p:nvSpPr>
                      <p:cNvPr id="23"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ea typeface="宋体" panose="02010600030101010101" pitchFamily="2" charset="-122"/>
                        </a:endParaRPr>
                      </a:p>
                    </p:txBody>
                  </p:sp>
                  <p:sp>
                    <p:nvSpPr>
                      <p:cNvPr id="24"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a:ea typeface="宋体" panose="02010600030101010101" pitchFamily="2" charset="-122"/>
                        </a:endParaRPr>
                      </a:p>
                    </p:txBody>
                  </p:sp>
                </p:grpSp>
              </p:grpSp>
            </p:grpSp>
          </p:grpSp>
        </p:grpSp>
      </p:grpSp>
      <p:pic>
        <p:nvPicPr>
          <p:cNvPr id="49" name="图片 48"/>
          <p:cNvPicPr>
            <a:picLocks noChangeAspect="1"/>
          </p:cNvPicPr>
          <p:nvPr/>
        </p:nvPicPr>
        <p:blipFill>
          <a:blip r:embed="rId8" cstate="print"/>
          <a:stretch>
            <a:fillRect/>
          </a:stretch>
        </p:blipFill>
        <p:spPr>
          <a:xfrm>
            <a:off x="343535" y="157480"/>
            <a:ext cx="1381125" cy="1351915"/>
          </a:xfrm>
          <a:prstGeom prst="rect">
            <a:avLst/>
          </a:prstGeom>
        </p:spPr>
      </p:pic>
    </p:spTree>
  </p:cSld>
  <p:clrMapOvr>
    <a:masterClrMapping/>
  </p:clrMapOvr>
  <p:transition spd="slow" advTm="300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7"/>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500"/>
                            </p:stCondLst>
                            <p:childTnLst>
                              <p:par>
                                <p:cTn id="17" presetID="23" presetClass="entr" presetSubtype="28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strVal val="4/3*#ppt_w"/>
                                          </p:val>
                                        </p:tav>
                                        <p:tav tm="100000">
                                          <p:val>
                                            <p:strVal val="#ppt_w"/>
                                          </p:val>
                                        </p:tav>
                                      </p:tavLst>
                                    </p:anim>
                                    <p:anim calcmode="lin" valueType="num">
                                      <p:cBhvr>
                                        <p:cTn id="20" dur="500" fill="hold"/>
                                        <p:tgtEl>
                                          <p:spTgt spid="8"/>
                                        </p:tgtEl>
                                        <p:attrNameLst>
                                          <p:attrName>ppt_h</p:attrName>
                                        </p:attrNameLst>
                                      </p:cBhvr>
                                      <p:tavLst>
                                        <p:tav tm="0">
                                          <p:val>
                                            <p:strVal val="4/3*#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1000" fill="hold"/>
                                        <p:tgtEl>
                                          <p:spTgt spid="49"/>
                                        </p:tgtEl>
                                        <p:attrNameLst>
                                          <p:attrName>ppt_w</p:attrName>
                                        </p:attrNameLst>
                                      </p:cBhvr>
                                      <p:tavLst>
                                        <p:tav tm="0">
                                          <p:val>
                                            <p:fltVal val="0"/>
                                          </p:val>
                                        </p:tav>
                                        <p:tav tm="100000">
                                          <p:val>
                                            <p:strVal val="#ppt_w"/>
                                          </p:val>
                                        </p:tav>
                                      </p:tavLst>
                                    </p:anim>
                                    <p:anim calcmode="lin" valueType="num">
                                      <p:cBhvr>
                                        <p:cTn id="26" dur="1000" fill="hold"/>
                                        <p:tgtEl>
                                          <p:spTgt spid="49"/>
                                        </p:tgtEl>
                                        <p:attrNameLst>
                                          <p:attrName>ppt_h</p:attrName>
                                        </p:attrNameLst>
                                      </p:cBhvr>
                                      <p:tavLst>
                                        <p:tav tm="0">
                                          <p:val>
                                            <p:fltVal val="0"/>
                                          </p:val>
                                        </p:tav>
                                        <p:tav tm="100000">
                                          <p:val>
                                            <p:strVal val="#ppt_h"/>
                                          </p:val>
                                        </p:tav>
                                      </p:tavLst>
                                    </p:anim>
                                    <p:anim calcmode="lin" valueType="num">
                                      <p:cBhvr>
                                        <p:cTn id="27" dur="1000" fill="hold"/>
                                        <p:tgtEl>
                                          <p:spTgt spid="49"/>
                                        </p:tgtEl>
                                        <p:attrNameLst>
                                          <p:attrName>style.rotation</p:attrName>
                                        </p:attrNameLst>
                                      </p:cBhvr>
                                      <p:tavLst>
                                        <p:tav tm="0">
                                          <p:val>
                                            <p:fltVal val="90"/>
                                          </p:val>
                                        </p:tav>
                                        <p:tav tm="100000">
                                          <p:val>
                                            <p:fltVal val="0"/>
                                          </p:val>
                                        </p:tav>
                                      </p:tavLst>
                                    </p:anim>
                                    <p:animEffect transition="in" filter="fade">
                                      <p:cBhvr>
                                        <p:cTn id="28" dur="1000"/>
                                        <p:tgtEl>
                                          <p:spTgt spid="49"/>
                                        </p:tgtEl>
                                      </p:cBhvr>
                                    </p:animEffect>
                                  </p:childTnLst>
                                </p:cTn>
                              </p:par>
                            </p:childTnLst>
                          </p:cTn>
                        </p:par>
                        <p:par>
                          <p:cTn id="29" fill="hold">
                            <p:stCondLst>
                              <p:cond delay="1000"/>
                            </p:stCondLst>
                            <p:childTnLst>
                              <p:par>
                                <p:cTn id="30" presetID="12" presetClass="entr" presetSubtype="4"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p:tgtEl>
                                          <p:spTgt spid="30"/>
                                        </p:tgtEl>
                                        <p:attrNameLst>
                                          <p:attrName>ppt_y</p:attrName>
                                        </p:attrNameLst>
                                      </p:cBhvr>
                                      <p:tavLst>
                                        <p:tav tm="0">
                                          <p:val>
                                            <p:strVal val="#ppt_y+#ppt_h*1.125000"/>
                                          </p:val>
                                        </p:tav>
                                        <p:tav tm="100000">
                                          <p:val>
                                            <p:strVal val="#ppt_y"/>
                                          </p:val>
                                        </p:tav>
                                      </p:tavLst>
                                    </p:anim>
                                    <p:animEffect transition="in" filter="wipe(up)">
                                      <p:cBhvr>
                                        <p:cTn id="33" dur="500"/>
                                        <p:tgtEl>
                                          <p:spTgt spid="30"/>
                                        </p:tgtEl>
                                      </p:cBhvr>
                                    </p:animEffect>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6" presetClass="emph" presetSubtype="0" fill="hold" nodeType="withEffect">
                                  <p:stCondLst>
                                    <p:cond delay="450"/>
                                  </p:stCondLst>
                                  <p:childTnLst>
                                    <p:animScale>
                                      <p:cBhvr>
                                        <p:cTn id="39" dur="750" fill="hold"/>
                                        <p:tgtEl>
                                          <p:spTgt spid="12"/>
                                        </p:tgtEl>
                                      </p:cBhvr>
                                      <p:by x="400000" y="400000"/>
                                    </p:animScale>
                                  </p:childTnLst>
                                </p:cTn>
                              </p:par>
                              <p:par>
                                <p:cTn id="40" presetID="6" presetClass="emph" presetSubtype="0" autoRev="1" fill="hold" nodeType="withEffect">
                                  <p:stCondLst>
                                    <p:cond delay="450"/>
                                  </p:stCondLst>
                                  <p:childTnLst>
                                    <p:animScale>
                                      <p:cBhvr>
                                        <p:cTn id="41" dur="1750" fill="hold"/>
                                        <p:tgtEl>
                                          <p:spTgt spid="12"/>
                                        </p:tgtEl>
                                      </p:cBhvr>
                                      <p:by x="400000" y="400000"/>
                                    </p:animScale>
                                  </p:childTnLst>
                                </p:cTn>
                              </p:par>
                              <p:par>
                                <p:cTn id="42" presetID="10" presetClass="exit" presetSubtype="0" fill="hold" nodeType="withEffect">
                                  <p:stCondLst>
                                    <p:cond delay="450"/>
                                  </p:stCondLst>
                                  <p:childTnLst>
                                    <p:animEffect transition="out" filter="fade">
                                      <p:cBhvr>
                                        <p:cTn id="43" dur="2000"/>
                                        <p:tgtEl>
                                          <p:spTgt spid="12"/>
                                        </p:tgtEl>
                                      </p:cBhvr>
                                    </p:animEffect>
                                    <p:set>
                                      <p:cBhvr>
                                        <p:cTn id="44" dur="1" fill="hold">
                                          <p:stCondLst>
                                            <p:cond delay="1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
                <p:cTn id="45" repeatCount="indefinite" fill="hold" display="0">
                  <p:stCondLst>
                    <p:cond delay="indefinite"/>
                  </p:stCondLst>
                  <p:endCondLst>
                    <p:cond evt="onStopAudio" delay="0">
                      <p:tgtEl>
                        <p:sldTgt/>
                      </p:tgtEl>
                    </p:cond>
                  </p:endCondLst>
                </p:cTn>
                <p:tgtEl>
                  <p:spTgt spid="7"/>
                </p:tgtEl>
              </p:cMediaNode>
            </p:video>
          </p:childTnLst>
        </p:cTn>
      </p:par>
    </p:tnLst>
    <p:bldLst>
      <p:bldP spid="3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1988006"/>
            <a:ext cx="9150921" cy="316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组合 14"/>
          <p:cNvGrpSpPr/>
          <p:nvPr/>
        </p:nvGrpSpPr>
        <p:grpSpPr>
          <a:xfrm>
            <a:off x="3709134" y="996532"/>
            <a:ext cx="1725732" cy="1731170"/>
            <a:chOff x="6609209" y="790981"/>
            <a:chExt cx="2301875" cy="2308226"/>
          </a:xfrm>
        </p:grpSpPr>
        <p:sp>
          <p:nvSpPr>
            <p:cNvPr id="16"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grpSp>
      <p:sp>
        <p:nvSpPr>
          <p:cNvPr id="18" name="TextBox 17"/>
          <p:cNvSpPr txBox="1"/>
          <p:nvPr/>
        </p:nvSpPr>
        <p:spPr>
          <a:xfrm>
            <a:off x="2442210" y="2828925"/>
            <a:ext cx="4912995" cy="1297940"/>
          </a:xfrm>
          <a:prstGeom prst="rect">
            <a:avLst/>
          </a:prstGeom>
          <a:noFill/>
        </p:spPr>
        <p:txBody>
          <a:bodyPr wrap="square" lIns="68562" tIns="34281" rIns="68562" bIns="34281" rtlCol="0">
            <a:spAutoFit/>
          </a:bodyPr>
          <a:lstStyle/>
          <a:p>
            <a:pPr algn="dist"/>
            <a:r>
              <a:rPr lang="zh-CN" altLang="en-US" sz="4000" b="0" dirty="0">
                <a:latin typeface="+mn-ea"/>
                <a:ea typeface="+mn-ea"/>
                <a:sym typeface="+mn-ea"/>
              </a:rPr>
              <a:t>学校宣讲图片和</a:t>
            </a:r>
            <a:endParaRPr lang="zh-CN" altLang="en-US" sz="4000" b="0" dirty="0">
              <a:latin typeface="+mn-ea"/>
              <a:ea typeface="+mn-ea"/>
              <a:sym typeface="+mn-ea"/>
            </a:endParaRPr>
          </a:p>
          <a:p>
            <a:pPr algn="dist"/>
            <a:r>
              <a:rPr lang="zh-CN" altLang="en-US" sz="4000" b="0" dirty="0">
                <a:latin typeface="+mn-ea"/>
                <a:ea typeface="+mn-ea"/>
                <a:sym typeface="+mn-ea"/>
              </a:rPr>
              <a:t>学生参观科普馆图片</a:t>
            </a:r>
            <a:endParaRPr lang="zh-CN" altLang="en-US" sz="4000" b="0" dirty="0">
              <a:solidFill>
                <a:schemeClr val="bg1"/>
              </a:solidFill>
              <a:latin typeface="方正正粗黑简体" panose="02000000000000000000" pitchFamily="2" charset="-122"/>
              <a:ea typeface="方正正粗黑简体" panose="02000000000000000000" pitchFamily="2" charset="-122"/>
            </a:endParaRPr>
          </a:p>
        </p:txBody>
      </p:sp>
      <p:cxnSp>
        <p:nvCxnSpPr>
          <p:cNvPr id="19" name="直接连接符 18"/>
          <p:cNvCxnSpPr/>
          <p:nvPr/>
        </p:nvCxnSpPr>
        <p:spPr bwMode="auto">
          <a:xfrm>
            <a:off x="2362937" y="3447236"/>
            <a:ext cx="4711410"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9"/>
          <p:cNvSpPr txBox="1"/>
          <p:nvPr/>
        </p:nvSpPr>
        <p:spPr>
          <a:xfrm>
            <a:off x="4141472" y="1122065"/>
            <a:ext cx="924645" cy="1559739"/>
          </a:xfrm>
          <a:prstGeom prst="rect">
            <a:avLst/>
          </a:prstGeom>
          <a:noFill/>
        </p:spPr>
        <p:txBody>
          <a:bodyPr wrap="none" lIns="81614" tIns="40807" rIns="81614" bIns="40807" rtlCol="0">
            <a:spAutoFit/>
          </a:bodyPr>
          <a:lstStyle/>
          <a:p>
            <a:r>
              <a:rPr lang="en-US" altLang="zh-CN" sz="9600" b="1" dirty="0" smtClean="0">
                <a:solidFill>
                  <a:srgbClr val="C00000"/>
                </a:solidFill>
                <a:latin typeface="+mn-ea"/>
              </a:rPr>
              <a:t>4</a:t>
            </a:r>
            <a:endParaRPr lang="zh-CN" altLang="en-US" sz="9600" b="1" dirty="0">
              <a:solidFill>
                <a:srgbClr val="C00000"/>
              </a:solidFill>
              <a:latin typeface="+mn-ea"/>
            </a:endParaRPr>
          </a:p>
        </p:txBody>
      </p:sp>
      <p:sp>
        <p:nvSpPr>
          <p:cNvPr id="21" name="TextBox 20"/>
          <p:cNvSpPr txBox="1"/>
          <p:nvPr/>
        </p:nvSpPr>
        <p:spPr>
          <a:xfrm>
            <a:off x="2207419" y="3620249"/>
            <a:ext cx="4793334" cy="506730"/>
          </a:xfrm>
          <a:prstGeom prst="rect">
            <a:avLst/>
          </a:prstGeom>
          <a:noFill/>
        </p:spPr>
        <p:txBody>
          <a:bodyPr wrap="square" rtlCol="0">
            <a:spAutoFit/>
          </a:bodyPr>
          <a:lstStyle/>
          <a:p>
            <a:pPr>
              <a:lnSpc>
                <a:spcPct val="150000"/>
              </a:lnSpc>
            </a:pPr>
            <a:endParaRPr lang="zh-CN" altLang="en-US" b="0" dirty="0">
              <a:solidFill>
                <a:schemeClr val="bg1"/>
              </a:solidFill>
              <a:latin typeface="方正黑体简体" panose="02010601030101010101" pitchFamily="2" charset="-122"/>
              <a:ea typeface="方正黑体简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100" advClick="0" advTm="9000">
        <p14:switch dir="r"/>
      </p:transition>
    </mc:Choice>
    <mc:Fallback>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childTnLst>
                          </p:cTn>
                        </p:par>
                        <p:par>
                          <p:cTn id="12" fill="hold">
                            <p:stCondLst>
                              <p:cond delay="1500"/>
                            </p:stCondLst>
                            <p:childTnLst>
                              <p:par>
                                <p:cTn id="13" presetID="49" presetClass="entr" presetSubtype="0" decel="10000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 calcmode="lin" valueType="num">
                                      <p:cBhvr>
                                        <p:cTn id="17" dur="500" fill="hold"/>
                                        <p:tgtEl>
                                          <p:spTgt spid="20"/>
                                        </p:tgtEl>
                                        <p:attrNameLst>
                                          <p:attrName>style.rotation</p:attrName>
                                        </p:attrNameLst>
                                      </p:cBhvr>
                                      <p:tavLst>
                                        <p:tav tm="0">
                                          <p:val>
                                            <p:fltVal val="360"/>
                                          </p:val>
                                        </p:tav>
                                        <p:tav tm="100000">
                                          <p:val>
                                            <p:fltVal val="0"/>
                                          </p:val>
                                        </p:tav>
                                      </p:tavLst>
                                    </p:anim>
                                    <p:animEffect transition="in" filter="fade">
                                      <p:cBhvr>
                                        <p:cTn id="18" dur="500"/>
                                        <p:tgtEl>
                                          <p:spTgt spid="20"/>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8"/>
                                        </p:tgtEl>
                                        <p:attrNameLst>
                                          <p:attrName>ppt_y</p:attrName>
                                        </p:attrNameLst>
                                      </p:cBhvr>
                                      <p:tavLst>
                                        <p:tav tm="0">
                                          <p:val>
                                            <p:strVal val="#ppt_y"/>
                                          </p:val>
                                        </p:tav>
                                        <p:tav tm="100000">
                                          <p:val>
                                            <p:strVal val="#ppt_y"/>
                                          </p:val>
                                        </p:tav>
                                      </p:tavLst>
                                    </p:anim>
                                    <p:anim calcmode="lin" valueType="num">
                                      <p:cBhvr>
                                        <p:cTn id="2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8"/>
                                        </p:tgtEl>
                                      </p:cBhvr>
                                    </p:animEffect>
                                  </p:childTnLst>
                                </p:cTn>
                              </p:par>
                            </p:childTnLst>
                          </p:cTn>
                        </p:par>
                        <p:par>
                          <p:cTn id="27" fill="hold">
                            <p:stCondLst>
                              <p:cond delay="3250"/>
                            </p:stCondLst>
                            <p:childTnLst>
                              <p:par>
                                <p:cTn id="28" presetID="16" presetClass="entr" presetSubtype="2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inVertical)">
                                      <p:cBhvr>
                                        <p:cTn id="30" dur="500"/>
                                        <p:tgtEl>
                                          <p:spTgt spid="19"/>
                                        </p:tgtEl>
                                      </p:cBhvr>
                                    </p:animEffect>
                                  </p:childTnLst>
                                </p:cTn>
                              </p:par>
                            </p:childTnLst>
                          </p:cTn>
                        </p:par>
                        <p:par>
                          <p:cTn id="31" fill="hold">
                            <p:stCondLst>
                              <p:cond delay="3750"/>
                            </p:stCondLst>
                            <p:childTnLst>
                              <p:par>
                                <p:cTn id="32" presetID="31"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 calcmode="lin" valueType="num">
                                      <p:cBhvr>
                                        <p:cTn id="36" dur="500" fill="hold"/>
                                        <p:tgtEl>
                                          <p:spTgt spid="21"/>
                                        </p:tgtEl>
                                        <p:attrNameLst>
                                          <p:attrName>style.rotation</p:attrName>
                                        </p:attrNameLst>
                                      </p:cBhvr>
                                      <p:tavLst>
                                        <p:tav tm="0">
                                          <p:val>
                                            <p:fltVal val="90"/>
                                          </p:val>
                                        </p:tav>
                                        <p:tav tm="100000">
                                          <p:val>
                                            <p:fltVal val="0"/>
                                          </p:val>
                                        </p:tav>
                                      </p:tavLst>
                                    </p:anim>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22" name="椭圆 21"/>
          <p:cNvSpPr/>
          <p:nvPr/>
        </p:nvSpPr>
        <p:spPr bwMode="auto">
          <a:xfrm>
            <a:off x="5230916" y="1131590"/>
            <a:ext cx="1088567" cy="1086932"/>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椭圆 23"/>
          <p:cNvSpPr/>
          <p:nvPr/>
        </p:nvSpPr>
        <p:spPr bwMode="auto">
          <a:xfrm>
            <a:off x="-337820" y="1131570"/>
            <a:ext cx="8808720" cy="3438525"/>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椭圆 24"/>
          <p:cNvSpPr/>
          <p:nvPr/>
        </p:nvSpPr>
        <p:spPr bwMode="auto">
          <a:xfrm>
            <a:off x="5230916" y="3422724"/>
            <a:ext cx="1088567" cy="1086931"/>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椭圆 25"/>
          <p:cNvSpPr/>
          <p:nvPr/>
        </p:nvSpPr>
        <p:spPr bwMode="auto">
          <a:xfrm>
            <a:off x="2742262" y="3422724"/>
            <a:ext cx="1088567" cy="1086931"/>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12"/>
          <p:cNvSpPr/>
          <p:nvPr/>
        </p:nvSpPr>
        <p:spPr bwMode="auto">
          <a:xfrm>
            <a:off x="3813328" y="2078500"/>
            <a:ext cx="1435089" cy="1436989"/>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rgbClr val="FF0000"/>
          </a:solidFill>
          <a:ln>
            <a:noFill/>
          </a:ln>
        </p:spPr>
        <p:txBody>
          <a:bodyPr lIns="0" tIns="0" rIns="0" bIns="0" anchor="ctr"/>
          <a:lstStyle/>
          <a:p>
            <a:pPr algn="ctr" eaLnBrk="1" hangingPunct="1"/>
            <a:r>
              <a:rPr lang="zh-CN" altLang="en-US" sz="2600">
                <a:solidFill>
                  <a:schemeClr val="bg1"/>
                </a:solidFill>
                <a:latin typeface="微软雅黑" panose="020B0503020204020204" pitchFamily="34" charset="-122"/>
                <a:ea typeface="微软雅黑" panose="020B0503020204020204" pitchFamily="34" charset="-122"/>
              </a:rPr>
              <a:t>标题</a:t>
            </a:r>
            <a:endParaRPr lang="zh-CN" altLang="en-US" sz="260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6464742" y="1227856"/>
            <a:ext cx="2005624" cy="894399"/>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6464742" y="3536491"/>
            <a:ext cx="2005624" cy="896150"/>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73634" y="3518990"/>
            <a:ext cx="2005624" cy="894400"/>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673634" y="1227856"/>
            <a:ext cx="2005624" cy="894399"/>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descr="8172a4809f008b3db69fd314e6bcff5"/>
          <p:cNvPicPr>
            <a:picLocks noChangeAspect="1"/>
          </p:cNvPicPr>
          <p:nvPr/>
        </p:nvPicPr>
        <p:blipFill>
          <a:blip r:embed="rId1"/>
          <a:stretch>
            <a:fillRect/>
          </a:stretch>
        </p:blipFill>
        <p:spPr>
          <a:xfrm>
            <a:off x="-456565" y="-1200150"/>
            <a:ext cx="10057765" cy="7543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heel(4)">
                                      <p:cBhvr>
                                        <p:cTn id="7" dur="1000"/>
                                        <p:tgtEl>
                                          <p:spTgt spid="23"/>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heel(1)">
                                      <p:cBhvr>
                                        <p:cTn id="17" dur="750"/>
                                        <p:tgtEl>
                                          <p:spTgt spid="24"/>
                                        </p:tgtEl>
                                      </p:cBhvr>
                                    </p:animEffect>
                                  </p:childTnLst>
                                </p:cTn>
                              </p:par>
                            </p:childTnLst>
                          </p:cTn>
                        </p:par>
                        <p:par>
                          <p:cTn id="18" fill="hold">
                            <p:stCondLst>
                              <p:cond delay="2500"/>
                            </p:stCondLst>
                            <p:childTnLst>
                              <p:par>
                                <p:cTn id="19" presetID="22" presetClass="entr" presetSubtype="2"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right)">
                                      <p:cBhvr>
                                        <p:cTn id="21" dur="500"/>
                                        <p:tgtEl>
                                          <p:spTgt spid="32"/>
                                        </p:tgtEl>
                                      </p:cBhvr>
                                    </p:animEffect>
                                  </p:childTnLst>
                                </p:cTn>
                              </p:par>
                            </p:childTnLst>
                          </p:cTn>
                        </p:par>
                        <p:par>
                          <p:cTn id="22" fill="hold">
                            <p:stCondLst>
                              <p:cond delay="3000"/>
                            </p:stCondLst>
                            <p:childTnLst>
                              <p:par>
                                <p:cTn id="23" presetID="21"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heel(1)">
                                      <p:cBhvr>
                                        <p:cTn id="25" dur="750"/>
                                        <p:tgtEl>
                                          <p:spTgt spid="22"/>
                                        </p:tgtEl>
                                      </p:cBhvr>
                                    </p:animEffect>
                                  </p:childTnLst>
                                </p:cTn>
                              </p:par>
                            </p:childTnLst>
                          </p:cTn>
                        </p:par>
                        <p:par>
                          <p:cTn id="26" fill="hold">
                            <p:stCondLst>
                              <p:cond delay="400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par>
                          <p:cTn id="30" fill="hold">
                            <p:stCondLst>
                              <p:cond delay="4500"/>
                            </p:stCondLst>
                            <p:childTnLst>
                              <p:par>
                                <p:cTn id="31" presetID="21"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heel(1)">
                                      <p:cBhvr>
                                        <p:cTn id="33" dur="750"/>
                                        <p:tgtEl>
                                          <p:spTgt spid="26"/>
                                        </p:tgtEl>
                                      </p:cBhvr>
                                    </p:animEffect>
                                  </p:childTnLst>
                                </p:cTn>
                              </p:par>
                            </p:childTnLst>
                          </p:cTn>
                        </p:par>
                        <p:par>
                          <p:cTn id="34" fill="hold">
                            <p:stCondLst>
                              <p:cond delay="5500"/>
                            </p:stCondLst>
                            <p:childTnLst>
                              <p:par>
                                <p:cTn id="35" presetID="22" presetClass="entr" presetSubtype="2"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right)">
                                      <p:cBhvr>
                                        <p:cTn id="37" dur="500"/>
                                        <p:tgtEl>
                                          <p:spTgt spid="31"/>
                                        </p:tgtEl>
                                      </p:cBhvr>
                                    </p:animEffect>
                                  </p:childTnLst>
                                </p:cTn>
                              </p:par>
                            </p:childTnLst>
                          </p:cTn>
                        </p:par>
                        <p:par>
                          <p:cTn id="38" fill="hold">
                            <p:stCondLst>
                              <p:cond delay="6000"/>
                            </p:stCondLst>
                            <p:childTnLst>
                              <p:par>
                                <p:cTn id="39" presetID="21" presetClass="entr" presetSubtype="1"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heel(1)">
                                      <p:cBhvr>
                                        <p:cTn id="41" dur="750"/>
                                        <p:tgtEl>
                                          <p:spTgt spid="25"/>
                                        </p:tgtEl>
                                      </p:cBhvr>
                                    </p:animEffect>
                                  </p:childTnLst>
                                </p:cTn>
                              </p:par>
                            </p:childTnLst>
                          </p:cTn>
                        </p:par>
                        <p:par>
                          <p:cTn id="42" fill="hold">
                            <p:stCondLst>
                              <p:cond delay="700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 grpId="0" animBg="1"/>
      <p:bldP spid="24" grpId="0" bldLvl="0" animBg="1"/>
      <p:bldP spid="25" grpId="0" animBg="1"/>
      <p:bldP spid="26" grpId="0" animBg="1"/>
      <p:bldP spid="27" grpId="0" animBg="1"/>
      <p:bldP spid="28" grpId="0"/>
      <p:bldP spid="30" grpId="0"/>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18" name="泪滴形 17"/>
          <p:cNvSpPr/>
          <p:nvPr/>
        </p:nvSpPr>
        <p:spPr bwMode="auto">
          <a:xfrm rot="8134296">
            <a:off x="2753104" y="2508315"/>
            <a:ext cx="1539234" cy="1539234"/>
          </a:xfrm>
          <a:prstGeom prst="teardrop">
            <a:avLst>
              <a:gd name="adj" fmla="val 103571"/>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endParaRPr>
          </a:p>
        </p:txBody>
      </p:sp>
      <p:sp>
        <p:nvSpPr>
          <p:cNvPr id="19" name="泪滴形 18"/>
          <p:cNvSpPr/>
          <p:nvPr/>
        </p:nvSpPr>
        <p:spPr bwMode="auto">
          <a:xfrm rot="8134296">
            <a:off x="1083009" y="1364739"/>
            <a:ext cx="1843187" cy="1843187"/>
          </a:xfrm>
          <a:prstGeom prst="teardrop">
            <a:avLst>
              <a:gd name="adj" fmla="val 103571"/>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endParaRPr>
          </a:p>
        </p:txBody>
      </p:sp>
      <p:sp>
        <p:nvSpPr>
          <p:cNvPr id="35" name="椭圆 34"/>
          <p:cNvSpPr/>
          <p:nvPr/>
        </p:nvSpPr>
        <p:spPr bwMode="auto">
          <a:xfrm>
            <a:off x="1331695" y="1632051"/>
            <a:ext cx="1345813" cy="1345813"/>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endParaRPr>
          </a:p>
        </p:txBody>
      </p:sp>
      <p:sp>
        <p:nvSpPr>
          <p:cNvPr id="36" name="矩形 87"/>
          <p:cNvSpPr>
            <a:spLocks noChangeArrowheads="1"/>
          </p:cNvSpPr>
          <p:nvPr/>
        </p:nvSpPr>
        <p:spPr bwMode="auto">
          <a:xfrm>
            <a:off x="1642885" y="2078259"/>
            <a:ext cx="7234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latin typeface="微软雅黑" panose="020B0503020204020204" pitchFamily="34" charset="-122"/>
                <a:ea typeface="微软雅黑" panose="020B0503020204020204" pitchFamily="34" charset="-122"/>
              </a:rPr>
              <a:t>点击添加</a:t>
            </a:r>
            <a:r>
              <a:rPr lang="zh-CN" altLang="en-US" sz="1200" kern="0" dirty="0" smtClean="0">
                <a:latin typeface="微软雅黑" panose="020B0503020204020204" pitchFamily="34" charset="-122"/>
                <a:ea typeface="微软雅黑" panose="020B0503020204020204" pitchFamily="34" charset="-122"/>
              </a:rPr>
              <a:t>文本</a:t>
            </a:r>
            <a:endParaRPr lang="en-US" altLang="zh-CN" sz="1200" kern="0" dirty="0" smtClean="0">
              <a:latin typeface="微软雅黑" panose="020B0503020204020204" pitchFamily="34" charset="-122"/>
              <a:ea typeface="微软雅黑" panose="020B0503020204020204" pitchFamily="34" charset="-122"/>
            </a:endParaRPr>
          </a:p>
        </p:txBody>
      </p:sp>
      <p:sp>
        <p:nvSpPr>
          <p:cNvPr id="37" name="椭圆 36"/>
          <p:cNvSpPr/>
          <p:nvPr/>
        </p:nvSpPr>
        <p:spPr bwMode="auto">
          <a:xfrm>
            <a:off x="2971344" y="2765647"/>
            <a:ext cx="1078691" cy="1078691"/>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endParaRPr>
          </a:p>
        </p:txBody>
      </p:sp>
      <p:sp>
        <p:nvSpPr>
          <p:cNvPr id="38" name="矩形 87"/>
          <p:cNvSpPr>
            <a:spLocks noChangeArrowheads="1"/>
          </p:cNvSpPr>
          <p:nvPr/>
        </p:nvSpPr>
        <p:spPr bwMode="auto">
          <a:xfrm>
            <a:off x="3169739" y="3063213"/>
            <a:ext cx="6949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latin typeface="微软雅黑" panose="020B0503020204020204" pitchFamily="34" charset="-122"/>
                <a:ea typeface="微软雅黑" panose="020B0503020204020204" pitchFamily="34" charset="-122"/>
              </a:rPr>
              <a:t>点击添加</a:t>
            </a:r>
            <a:r>
              <a:rPr lang="zh-CN" altLang="en-US" sz="1200" kern="0" dirty="0" smtClean="0">
                <a:latin typeface="微软雅黑" panose="020B0503020204020204" pitchFamily="34" charset="-122"/>
                <a:ea typeface="微软雅黑" panose="020B0503020204020204" pitchFamily="34" charset="-122"/>
              </a:rPr>
              <a:t>文本</a:t>
            </a:r>
            <a:endParaRPr lang="zh-CN" altLang="en-US" sz="1200" kern="0" dirty="0">
              <a:latin typeface="微软雅黑" panose="020B0503020204020204" pitchFamily="34" charset="-122"/>
              <a:ea typeface="微软雅黑" panose="020B0503020204020204" pitchFamily="34" charset="-122"/>
            </a:endParaRPr>
          </a:p>
        </p:txBody>
      </p:sp>
      <p:sp>
        <p:nvSpPr>
          <p:cNvPr id="39" name="圆角矩形 38"/>
          <p:cNvSpPr/>
          <p:nvPr/>
        </p:nvSpPr>
        <p:spPr bwMode="auto">
          <a:xfrm>
            <a:off x="3491880" y="1779662"/>
            <a:ext cx="3632412" cy="576064"/>
          </a:xfrm>
          <a:prstGeom prst="round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endParaRPr>
          </a:p>
        </p:txBody>
      </p:sp>
      <p:sp>
        <p:nvSpPr>
          <p:cNvPr id="40" name="矩形 39"/>
          <p:cNvSpPr/>
          <p:nvPr/>
        </p:nvSpPr>
        <p:spPr>
          <a:xfrm>
            <a:off x="4050035" y="1810493"/>
            <a:ext cx="1530077" cy="535531"/>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anose="020B0503020204020204" pitchFamily="34" charset="-122"/>
                <a:ea typeface="微软雅黑" panose="020B0503020204020204" pitchFamily="34" charset="-122"/>
              </a:rPr>
              <a:t>单击添加段落</a:t>
            </a:r>
            <a:r>
              <a:rPr lang="zh-CN" altLang="en-US" sz="1200" b="0" dirty="0" smtClean="0">
                <a:solidFill>
                  <a:schemeClr val="bg1"/>
                </a:solidFill>
                <a:latin typeface="微软雅黑" panose="020B0503020204020204" pitchFamily="34" charset="-122"/>
                <a:ea typeface="微软雅黑" panose="020B0503020204020204" pitchFamily="34" charset="-122"/>
              </a:rPr>
              <a:t>文字</a:t>
            </a:r>
            <a:endParaRPr lang="en-US" altLang="zh-CN" sz="1200" b="0" dirty="0" smtClean="0">
              <a:solidFill>
                <a:schemeClr val="bg1"/>
              </a:solidFill>
              <a:latin typeface="微软雅黑" panose="020B0503020204020204" pitchFamily="34" charset="-122"/>
              <a:ea typeface="微软雅黑" panose="020B0503020204020204" pitchFamily="34" charset="-122"/>
            </a:endParaRPr>
          </a:p>
          <a:p>
            <a:pPr>
              <a:lnSpc>
                <a:spcPct val="120000"/>
              </a:lnSpc>
              <a:buClr>
                <a:schemeClr val="accent2"/>
              </a:buClr>
              <a:defRPr/>
            </a:pPr>
            <a:r>
              <a:rPr lang="zh-CN" altLang="en-US" sz="1200" b="0" dirty="0" smtClean="0">
                <a:solidFill>
                  <a:schemeClr val="bg1"/>
                </a:solidFill>
                <a:latin typeface="微软雅黑" panose="020B0503020204020204" pitchFamily="34" charset="-122"/>
                <a:ea typeface="微软雅黑" panose="020B0503020204020204" pitchFamily="34" charset="-122"/>
              </a:rPr>
              <a:t>单击</a:t>
            </a:r>
            <a:r>
              <a:rPr lang="zh-CN" altLang="en-US" sz="1200" b="0" dirty="0">
                <a:solidFill>
                  <a:schemeClr val="bg1"/>
                </a:solidFill>
                <a:latin typeface="微软雅黑" panose="020B0503020204020204" pitchFamily="34" charset="-122"/>
                <a:ea typeface="微软雅黑" panose="020B0503020204020204" pitchFamily="34" charset="-122"/>
              </a:rPr>
              <a:t>添加段落</a:t>
            </a:r>
            <a:r>
              <a:rPr lang="zh-CN" altLang="en-US" sz="1200" b="0" dirty="0" smtClean="0">
                <a:solidFill>
                  <a:schemeClr val="bg1"/>
                </a:solidFill>
                <a:latin typeface="微软雅黑" panose="020B0503020204020204" pitchFamily="34" charset="-122"/>
                <a:ea typeface="微软雅黑" panose="020B0503020204020204" pitchFamily="34" charset="-122"/>
              </a:rPr>
              <a:t>文字</a:t>
            </a:r>
            <a:endParaRPr lang="en-US" altLang="zh-CN" sz="1200" b="0" dirty="0">
              <a:solidFill>
                <a:schemeClr val="bg1"/>
              </a:solidFill>
              <a:latin typeface="微软雅黑" panose="020B0503020204020204" pitchFamily="34" charset="-122"/>
              <a:ea typeface="微软雅黑" panose="020B0503020204020204" pitchFamily="34" charset="-122"/>
            </a:endParaRPr>
          </a:p>
        </p:txBody>
      </p:sp>
      <p:sp>
        <p:nvSpPr>
          <p:cNvPr id="41" name="圆角矩形 40"/>
          <p:cNvSpPr/>
          <p:nvPr/>
        </p:nvSpPr>
        <p:spPr bwMode="auto">
          <a:xfrm>
            <a:off x="4357789" y="3094435"/>
            <a:ext cx="3632412" cy="576064"/>
          </a:xfrm>
          <a:prstGeom prst="round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endParaRPr>
          </a:p>
        </p:txBody>
      </p:sp>
      <p:sp>
        <p:nvSpPr>
          <p:cNvPr id="42" name="矩形 41"/>
          <p:cNvSpPr/>
          <p:nvPr/>
        </p:nvSpPr>
        <p:spPr>
          <a:xfrm>
            <a:off x="4915944" y="3125266"/>
            <a:ext cx="1530077" cy="535531"/>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anose="020B0503020204020204" pitchFamily="34" charset="-122"/>
                <a:ea typeface="微软雅黑" panose="020B0503020204020204" pitchFamily="34" charset="-122"/>
              </a:rPr>
              <a:t>单击添加段落</a:t>
            </a:r>
            <a:r>
              <a:rPr lang="zh-CN" altLang="en-US" sz="1200" b="0" dirty="0" smtClean="0">
                <a:solidFill>
                  <a:schemeClr val="bg1"/>
                </a:solidFill>
                <a:latin typeface="微软雅黑" panose="020B0503020204020204" pitchFamily="34" charset="-122"/>
                <a:ea typeface="微软雅黑" panose="020B0503020204020204" pitchFamily="34" charset="-122"/>
              </a:rPr>
              <a:t>文字</a:t>
            </a:r>
            <a:endParaRPr lang="en-US" altLang="zh-CN" sz="1200" b="0" dirty="0" smtClean="0">
              <a:solidFill>
                <a:schemeClr val="bg1"/>
              </a:solidFill>
              <a:latin typeface="微软雅黑" panose="020B0503020204020204" pitchFamily="34" charset="-122"/>
              <a:ea typeface="微软雅黑" panose="020B0503020204020204" pitchFamily="34" charset="-122"/>
            </a:endParaRPr>
          </a:p>
          <a:p>
            <a:pPr>
              <a:lnSpc>
                <a:spcPct val="120000"/>
              </a:lnSpc>
              <a:buClr>
                <a:schemeClr val="accent2"/>
              </a:buClr>
              <a:defRPr/>
            </a:pPr>
            <a:r>
              <a:rPr lang="zh-CN" altLang="en-US" sz="1200" b="0" dirty="0" smtClean="0">
                <a:solidFill>
                  <a:schemeClr val="bg1"/>
                </a:solidFill>
                <a:latin typeface="微软雅黑" panose="020B0503020204020204" pitchFamily="34" charset="-122"/>
                <a:ea typeface="微软雅黑" panose="020B0503020204020204" pitchFamily="34" charset="-122"/>
              </a:rPr>
              <a:t>单击</a:t>
            </a:r>
            <a:r>
              <a:rPr lang="zh-CN" altLang="en-US" sz="1200" b="0" dirty="0">
                <a:solidFill>
                  <a:schemeClr val="bg1"/>
                </a:solidFill>
                <a:latin typeface="微软雅黑" panose="020B0503020204020204" pitchFamily="34" charset="-122"/>
                <a:ea typeface="微软雅黑" panose="020B0503020204020204" pitchFamily="34" charset="-122"/>
              </a:rPr>
              <a:t>添加段落</a:t>
            </a:r>
            <a:r>
              <a:rPr lang="zh-CN" altLang="en-US" sz="1200" b="0" dirty="0" smtClean="0">
                <a:solidFill>
                  <a:schemeClr val="bg1"/>
                </a:solidFill>
                <a:latin typeface="微软雅黑" panose="020B0503020204020204" pitchFamily="34" charset="-122"/>
                <a:ea typeface="微软雅黑" panose="020B0503020204020204" pitchFamily="34" charset="-122"/>
              </a:rPr>
              <a:t>文字</a:t>
            </a:r>
            <a:endParaRPr lang="en-US" altLang="zh-CN" sz="1200" b="0" dirty="0">
              <a:solidFill>
                <a:schemeClr val="bg1"/>
              </a:solidFill>
              <a:latin typeface="微软雅黑" panose="020B0503020204020204" pitchFamily="34" charset="-122"/>
              <a:ea typeface="微软雅黑" panose="020B0503020204020204" pitchFamily="34" charset="-122"/>
            </a:endParaRPr>
          </a:p>
        </p:txBody>
      </p:sp>
      <p:pic>
        <p:nvPicPr>
          <p:cNvPr id="2" name="图片 1" descr="81aa32f940fefbef1d97ffbb5804735"/>
          <p:cNvPicPr>
            <a:picLocks noChangeAspect="1"/>
          </p:cNvPicPr>
          <p:nvPr/>
        </p:nvPicPr>
        <p:blipFill>
          <a:blip r:embed="rId1"/>
          <a:stretch>
            <a:fillRect/>
          </a:stretch>
        </p:blipFill>
        <p:spPr>
          <a:xfrm>
            <a:off x="-456565" y="-1200150"/>
            <a:ext cx="10057765" cy="7543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10000">
        <p14:doors dir="vert"/>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ppt_x"/>
                                          </p:val>
                                        </p:tav>
                                        <p:tav tm="100000">
                                          <p:val>
                                            <p:strVal val="#ppt_x"/>
                                          </p:val>
                                        </p:tav>
                                      </p:tavLst>
                                    </p:anim>
                                    <p:anim calcmode="lin" valueType="num">
                                      <p:cBhvr additive="base">
                                        <p:cTn id="18" dur="500" fill="hold"/>
                                        <p:tgtEl>
                                          <p:spTgt spid="36"/>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ppt_x"/>
                                          </p:val>
                                        </p:tav>
                                        <p:tav tm="100000">
                                          <p:val>
                                            <p:strVal val="#ppt_x"/>
                                          </p:val>
                                        </p:tav>
                                      </p:tavLst>
                                    </p:anim>
                                    <p:anim calcmode="lin" valueType="num">
                                      <p:cBhvr additive="base">
                                        <p:cTn id="29" dur="500" fill="hold"/>
                                        <p:tgtEl>
                                          <p:spTgt spid="38"/>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anim calcmode="lin" valueType="num">
                                      <p:cBhvr>
                                        <p:cTn id="34" dur="1000" fill="hold"/>
                                        <p:tgtEl>
                                          <p:spTgt spid="39"/>
                                        </p:tgtEl>
                                        <p:attrNameLst>
                                          <p:attrName>ppt_x</p:attrName>
                                        </p:attrNameLst>
                                      </p:cBhvr>
                                      <p:tavLst>
                                        <p:tav tm="0">
                                          <p:val>
                                            <p:strVal val="#ppt_x"/>
                                          </p:val>
                                        </p:tav>
                                        <p:tav tm="100000">
                                          <p:val>
                                            <p:strVal val="#ppt_x"/>
                                          </p:val>
                                        </p:tav>
                                      </p:tavLst>
                                    </p:anim>
                                    <p:anim calcmode="lin" valueType="num">
                                      <p:cBhvr>
                                        <p:cTn id="35" dur="1000" fill="hold"/>
                                        <p:tgtEl>
                                          <p:spTgt spid="39"/>
                                        </p:tgtEl>
                                        <p:attrNameLst>
                                          <p:attrName>ppt_y</p:attrName>
                                        </p:attrNameLst>
                                      </p:cBhvr>
                                      <p:tavLst>
                                        <p:tav tm="0">
                                          <p:val>
                                            <p:strVal val="#ppt_y+.1"/>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fill="hold"/>
                                        <p:tgtEl>
                                          <p:spTgt spid="40"/>
                                        </p:tgtEl>
                                        <p:attrNameLst>
                                          <p:attrName>ppt_x</p:attrName>
                                        </p:attrNameLst>
                                      </p:cBhvr>
                                      <p:tavLst>
                                        <p:tav tm="0">
                                          <p:val>
                                            <p:strVal val="0-#ppt_w/2"/>
                                          </p:val>
                                        </p:tav>
                                        <p:tav tm="100000">
                                          <p:val>
                                            <p:strVal val="#ppt_x"/>
                                          </p:val>
                                        </p:tav>
                                      </p:tavLst>
                                    </p:anim>
                                    <p:anim calcmode="lin" valueType="num">
                                      <p:cBhvr additive="base">
                                        <p:cTn id="39" dur="500" fill="hold"/>
                                        <p:tgtEl>
                                          <p:spTgt spid="40"/>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42" presetClass="entr" presetSubtype="0"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1000"/>
                                        <p:tgtEl>
                                          <p:spTgt spid="41"/>
                                        </p:tgtEl>
                                      </p:cBhvr>
                                    </p:animEffect>
                                    <p:anim calcmode="lin" valueType="num">
                                      <p:cBhvr>
                                        <p:cTn id="44" dur="1000" fill="hold"/>
                                        <p:tgtEl>
                                          <p:spTgt spid="41"/>
                                        </p:tgtEl>
                                        <p:attrNameLst>
                                          <p:attrName>ppt_x</p:attrName>
                                        </p:attrNameLst>
                                      </p:cBhvr>
                                      <p:tavLst>
                                        <p:tav tm="0">
                                          <p:val>
                                            <p:strVal val="#ppt_x"/>
                                          </p:val>
                                        </p:tav>
                                        <p:tav tm="100000">
                                          <p:val>
                                            <p:strVal val="#ppt_x"/>
                                          </p:val>
                                        </p:tav>
                                      </p:tavLst>
                                    </p:anim>
                                    <p:anim calcmode="lin" valueType="num">
                                      <p:cBhvr>
                                        <p:cTn id="45" dur="1000" fill="hold"/>
                                        <p:tgtEl>
                                          <p:spTgt spid="41"/>
                                        </p:tgtEl>
                                        <p:attrNameLst>
                                          <p:attrName>ppt_y</p:attrName>
                                        </p:attrNameLst>
                                      </p:cBhvr>
                                      <p:tavLst>
                                        <p:tav tm="0">
                                          <p:val>
                                            <p:strVal val="#ppt_y+.1"/>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additive="base">
                                        <p:cTn id="48" dur="500" fill="hold"/>
                                        <p:tgtEl>
                                          <p:spTgt spid="42"/>
                                        </p:tgtEl>
                                        <p:attrNameLst>
                                          <p:attrName>ppt_x</p:attrName>
                                        </p:attrNameLst>
                                      </p:cBhvr>
                                      <p:tavLst>
                                        <p:tav tm="0">
                                          <p:val>
                                            <p:strVal val="0-#ppt_w/2"/>
                                          </p:val>
                                        </p:tav>
                                        <p:tav tm="100000">
                                          <p:val>
                                            <p:strVal val="#ppt_x"/>
                                          </p:val>
                                        </p:tav>
                                      </p:tavLst>
                                    </p:anim>
                                    <p:anim calcmode="lin" valueType="num">
                                      <p:cBhvr additive="base">
                                        <p:cTn id="49"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18" grpId="0" animBg="1"/>
      <p:bldP spid="19" grpId="0" animBg="1"/>
      <p:bldP spid="36" grpId="0"/>
      <p:bldP spid="38" grpId="0"/>
      <p:bldP spid="39" grpId="0" animBg="1"/>
      <p:bldP spid="40" grpId="0"/>
      <p:bldP spid="41" grpId="0" animBg="1"/>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24" name="圆角右箭头 23"/>
          <p:cNvSpPr/>
          <p:nvPr/>
        </p:nvSpPr>
        <p:spPr>
          <a:xfrm>
            <a:off x="3404650" y="1470388"/>
            <a:ext cx="1080248" cy="1226498"/>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b="0">
              <a:solidFill>
                <a:schemeClr val="tx1"/>
              </a:solidFill>
            </a:endParaRPr>
          </a:p>
        </p:txBody>
      </p:sp>
      <p:sp>
        <p:nvSpPr>
          <p:cNvPr id="25" name="圆角右箭头 24"/>
          <p:cNvSpPr/>
          <p:nvPr/>
        </p:nvSpPr>
        <p:spPr>
          <a:xfrm rot="5400000">
            <a:off x="4822793" y="1552485"/>
            <a:ext cx="1073185" cy="1234570"/>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b="0">
              <a:solidFill>
                <a:schemeClr val="tx1"/>
              </a:solidFill>
            </a:endParaRPr>
          </a:p>
        </p:txBody>
      </p:sp>
      <p:sp>
        <p:nvSpPr>
          <p:cNvPr id="26" name="圆角右箭头 25"/>
          <p:cNvSpPr/>
          <p:nvPr/>
        </p:nvSpPr>
        <p:spPr>
          <a:xfrm rot="16200000">
            <a:off x="3350300" y="2871714"/>
            <a:ext cx="1073185" cy="1234570"/>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b="0">
              <a:solidFill>
                <a:schemeClr val="tx1"/>
              </a:solidFill>
            </a:endParaRPr>
          </a:p>
        </p:txBody>
      </p:sp>
      <p:sp>
        <p:nvSpPr>
          <p:cNvPr id="27" name="圆角右箭头 26"/>
          <p:cNvSpPr/>
          <p:nvPr/>
        </p:nvSpPr>
        <p:spPr>
          <a:xfrm flipH="1" flipV="1">
            <a:off x="4767821" y="2944191"/>
            <a:ext cx="1080248" cy="1226498"/>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b="0">
              <a:solidFill>
                <a:schemeClr val="tx1"/>
              </a:solidFill>
            </a:endParaRPr>
          </a:p>
        </p:txBody>
      </p:sp>
      <p:grpSp>
        <p:nvGrpSpPr>
          <p:cNvPr id="28" name="组合 27"/>
          <p:cNvGrpSpPr/>
          <p:nvPr/>
        </p:nvGrpSpPr>
        <p:grpSpPr>
          <a:xfrm>
            <a:off x="3738933" y="2125999"/>
            <a:ext cx="1800200" cy="1501897"/>
            <a:chOff x="3666054" y="2607295"/>
            <a:chExt cx="1924896" cy="2002530"/>
          </a:xfrm>
        </p:grpSpPr>
        <p:sp>
          <p:nvSpPr>
            <p:cNvPr id="29" name="TextBox 28"/>
            <p:cNvSpPr txBox="1"/>
            <p:nvPr/>
          </p:nvSpPr>
          <p:spPr>
            <a:xfrm>
              <a:off x="3753141" y="2607295"/>
              <a:ext cx="1750723" cy="615554"/>
            </a:xfrm>
            <a:prstGeom prst="rect">
              <a:avLst/>
            </a:prstGeom>
            <a:noFill/>
          </p:spPr>
          <p:txBody>
            <a:bodyPr wrap="square" rtlCol="0">
              <a:spAutoFit/>
            </a:bodyPr>
            <a:lstStyle/>
            <a:p>
              <a:pPr algn="ctr"/>
              <a:r>
                <a:rPr lang="zh-CN" altLang="en-US" sz="2400" b="0" dirty="0">
                  <a:latin typeface="+mn-ea"/>
                  <a:ea typeface="+mn-ea"/>
                </a:rPr>
                <a:t>添加标题</a:t>
              </a:r>
              <a:endParaRPr lang="zh-CN" altLang="en-US" sz="2400" b="0" dirty="0">
                <a:latin typeface="+mn-ea"/>
                <a:ea typeface="+mn-ea"/>
              </a:endParaRPr>
            </a:p>
          </p:txBody>
        </p:sp>
        <p:sp>
          <p:nvSpPr>
            <p:cNvPr id="30" name="TextBox 29"/>
            <p:cNvSpPr txBox="1"/>
            <p:nvPr/>
          </p:nvSpPr>
          <p:spPr>
            <a:xfrm>
              <a:off x="3666054" y="3206363"/>
              <a:ext cx="1924896" cy="1403462"/>
            </a:xfrm>
            <a:prstGeom prst="rect">
              <a:avLst/>
            </a:prstGeom>
            <a:noFill/>
          </p:spPr>
          <p:txBody>
            <a:bodyPr wrap="square" rtlCol="0">
              <a:spAutoFit/>
            </a:bodyPr>
            <a:lstStyle/>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p:txBody>
        </p:sp>
      </p:grpSp>
      <p:grpSp>
        <p:nvGrpSpPr>
          <p:cNvPr id="31" name="组合 30"/>
          <p:cNvGrpSpPr/>
          <p:nvPr/>
        </p:nvGrpSpPr>
        <p:grpSpPr>
          <a:xfrm>
            <a:off x="6071064" y="1403878"/>
            <a:ext cx="1800200" cy="1280909"/>
            <a:chOff x="6391520" y="1772816"/>
            <a:chExt cx="1924896" cy="1707878"/>
          </a:xfrm>
        </p:grpSpPr>
        <p:sp>
          <p:nvSpPr>
            <p:cNvPr id="32" name="TextBox 31"/>
            <p:cNvSpPr txBox="1"/>
            <p:nvPr/>
          </p:nvSpPr>
          <p:spPr>
            <a:xfrm>
              <a:off x="6622623" y="1772816"/>
              <a:ext cx="1462691" cy="451405"/>
            </a:xfrm>
            <a:prstGeom prst="rect">
              <a:avLst/>
            </a:prstGeom>
            <a:noFill/>
          </p:spPr>
          <p:txBody>
            <a:bodyPr wrap="square" rtlCol="0">
              <a:spAutoFit/>
            </a:bodyPr>
            <a:lstStyle/>
            <a:p>
              <a:pPr algn="ctr"/>
              <a:r>
                <a:rPr lang="zh-CN" altLang="en-US" sz="1600" b="0" dirty="0">
                  <a:latin typeface="+mn-ea"/>
                  <a:ea typeface="+mn-ea"/>
                </a:rPr>
                <a:t>添加标题</a:t>
              </a:r>
              <a:endParaRPr lang="zh-CN" altLang="en-US" sz="1600" b="0" dirty="0">
                <a:latin typeface="+mn-ea"/>
                <a:ea typeface="+mn-ea"/>
              </a:endParaRPr>
            </a:p>
          </p:txBody>
        </p:sp>
        <p:sp>
          <p:nvSpPr>
            <p:cNvPr id="33" name="TextBox 32"/>
            <p:cNvSpPr txBox="1"/>
            <p:nvPr/>
          </p:nvSpPr>
          <p:spPr>
            <a:xfrm>
              <a:off x="6391520" y="2077233"/>
              <a:ext cx="1924896" cy="1403461"/>
            </a:xfrm>
            <a:prstGeom prst="rect">
              <a:avLst/>
            </a:prstGeom>
            <a:noFill/>
          </p:spPr>
          <p:txBody>
            <a:bodyPr wrap="square" rtlCol="0">
              <a:spAutoFit/>
            </a:bodyPr>
            <a:lstStyle/>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p:txBody>
        </p:sp>
      </p:grpSp>
      <p:grpSp>
        <p:nvGrpSpPr>
          <p:cNvPr id="34" name="组合 33"/>
          <p:cNvGrpSpPr/>
          <p:nvPr/>
        </p:nvGrpSpPr>
        <p:grpSpPr>
          <a:xfrm>
            <a:off x="6071064" y="2973718"/>
            <a:ext cx="1800200" cy="1300039"/>
            <a:chOff x="6391520" y="3692218"/>
            <a:chExt cx="1924896" cy="1733386"/>
          </a:xfrm>
        </p:grpSpPr>
        <p:sp>
          <p:nvSpPr>
            <p:cNvPr id="35" name="TextBox 34"/>
            <p:cNvSpPr txBox="1"/>
            <p:nvPr/>
          </p:nvSpPr>
          <p:spPr>
            <a:xfrm>
              <a:off x="6622623" y="3692218"/>
              <a:ext cx="1462691" cy="451406"/>
            </a:xfrm>
            <a:prstGeom prst="rect">
              <a:avLst/>
            </a:prstGeom>
            <a:noFill/>
          </p:spPr>
          <p:txBody>
            <a:bodyPr wrap="square" rtlCol="0">
              <a:spAutoFit/>
            </a:bodyPr>
            <a:lstStyle/>
            <a:p>
              <a:pPr algn="ctr"/>
              <a:r>
                <a:rPr lang="zh-CN" altLang="en-US" sz="1600" b="0" dirty="0">
                  <a:latin typeface="+mn-ea"/>
                  <a:ea typeface="+mn-ea"/>
                </a:rPr>
                <a:t>添加标题</a:t>
              </a:r>
              <a:endParaRPr lang="zh-CN" altLang="en-US" sz="1600" b="0" dirty="0">
                <a:latin typeface="+mn-ea"/>
                <a:ea typeface="+mn-ea"/>
              </a:endParaRPr>
            </a:p>
          </p:txBody>
        </p:sp>
        <p:sp>
          <p:nvSpPr>
            <p:cNvPr id="36" name="TextBox 35"/>
            <p:cNvSpPr txBox="1"/>
            <p:nvPr/>
          </p:nvSpPr>
          <p:spPr>
            <a:xfrm>
              <a:off x="6391520" y="4022142"/>
              <a:ext cx="1924896" cy="1403462"/>
            </a:xfrm>
            <a:prstGeom prst="rect">
              <a:avLst/>
            </a:prstGeom>
            <a:noFill/>
          </p:spPr>
          <p:txBody>
            <a:bodyPr wrap="square" rtlCol="0">
              <a:spAutoFit/>
            </a:bodyPr>
            <a:lstStyle/>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p:txBody>
        </p:sp>
      </p:grpSp>
      <p:grpSp>
        <p:nvGrpSpPr>
          <p:cNvPr id="37" name="组合 36"/>
          <p:cNvGrpSpPr/>
          <p:nvPr/>
        </p:nvGrpSpPr>
        <p:grpSpPr>
          <a:xfrm>
            <a:off x="1246528" y="1392128"/>
            <a:ext cx="1800200" cy="1269861"/>
            <a:chOff x="918912" y="1844824"/>
            <a:chExt cx="1924896" cy="1693146"/>
          </a:xfrm>
        </p:grpSpPr>
        <p:sp>
          <p:nvSpPr>
            <p:cNvPr id="38" name="TextBox 37"/>
            <p:cNvSpPr txBox="1"/>
            <p:nvPr/>
          </p:nvSpPr>
          <p:spPr>
            <a:xfrm>
              <a:off x="1150015" y="1844824"/>
              <a:ext cx="1462691" cy="451405"/>
            </a:xfrm>
            <a:prstGeom prst="rect">
              <a:avLst/>
            </a:prstGeom>
            <a:noFill/>
          </p:spPr>
          <p:txBody>
            <a:bodyPr wrap="square" rtlCol="0">
              <a:spAutoFit/>
            </a:bodyPr>
            <a:lstStyle/>
            <a:p>
              <a:pPr algn="ctr"/>
              <a:r>
                <a:rPr lang="zh-CN" altLang="en-US" sz="1600" b="0" dirty="0">
                  <a:latin typeface="+mn-ea"/>
                  <a:ea typeface="+mn-ea"/>
                </a:rPr>
                <a:t>添加标题</a:t>
              </a:r>
              <a:endParaRPr lang="zh-CN" altLang="en-US" sz="1600" b="0" dirty="0">
                <a:latin typeface="+mn-ea"/>
                <a:ea typeface="+mn-ea"/>
              </a:endParaRPr>
            </a:p>
          </p:txBody>
        </p:sp>
        <p:sp>
          <p:nvSpPr>
            <p:cNvPr id="39" name="TextBox 38"/>
            <p:cNvSpPr txBox="1"/>
            <p:nvPr/>
          </p:nvSpPr>
          <p:spPr>
            <a:xfrm>
              <a:off x="918912" y="2134510"/>
              <a:ext cx="1924896" cy="1403460"/>
            </a:xfrm>
            <a:prstGeom prst="rect">
              <a:avLst/>
            </a:prstGeom>
            <a:noFill/>
          </p:spPr>
          <p:txBody>
            <a:bodyPr wrap="square" rtlCol="0">
              <a:spAutoFit/>
            </a:bodyPr>
            <a:lstStyle/>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p:txBody>
        </p:sp>
      </p:grpSp>
      <p:grpSp>
        <p:nvGrpSpPr>
          <p:cNvPr id="40" name="组合 39"/>
          <p:cNvGrpSpPr/>
          <p:nvPr/>
        </p:nvGrpSpPr>
        <p:grpSpPr>
          <a:xfrm>
            <a:off x="1246528" y="3047032"/>
            <a:ext cx="1800200" cy="1308273"/>
            <a:chOff x="918912" y="3738518"/>
            <a:chExt cx="1924896" cy="1744364"/>
          </a:xfrm>
        </p:grpSpPr>
        <p:sp>
          <p:nvSpPr>
            <p:cNvPr id="41" name="TextBox 40"/>
            <p:cNvSpPr txBox="1"/>
            <p:nvPr/>
          </p:nvSpPr>
          <p:spPr>
            <a:xfrm>
              <a:off x="1150015" y="3738518"/>
              <a:ext cx="1462691" cy="451405"/>
            </a:xfrm>
            <a:prstGeom prst="rect">
              <a:avLst/>
            </a:prstGeom>
            <a:noFill/>
          </p:spPr>
          <p:txBody>
            <a:bodyPr wrap="square" rtlCol="0">
              <a:spAutoFit/>
            </a:bodyPr>
            <a:lstStyle/>
            <a:p>
              <a:pPr algn="ctr"/>
              <a:r>
                <a:rPr lang="zh-CN" altLang="en-US" sz="1600" b="0" dirty="0">
                  <a:latin typeface="+mn-ea"/>
                  <a:ea typeface="+mn-ea"/>
                </a:rPr>
                <a:t>添加标题</a:t>
              </a:r>
              <a:endParaRPr lang="zh-CN" altLang="en-US" sz="1600" b="0" dirty="0">
                <a:latin typeface="+mn-ea"/>
                <a:ea typeface="+mn-ea"/>
              </a:endParaRPr>
            </a:p>
          </p:txBody>
        </p:sp>
        <p:sp>
          <p:nvSpPr>
            <p:cNvPr id="42" name="TextBox 41"/>
            <p:cNvSpPr txBox="1"/>
            <p:nvPr/>
          </p:nvSpPr>
          <p:spPr>
            <a:xfrm>
              <a:off x="918912" y="4079421"/>
              <a:ext cx="1924896" cy="1403461"/>
            </a:xfrm>
            <a:prstGeom prst="rect">
              <a:avLst/>
            </a:prstGeom>
            <a:noFill/>
          </p:spPr>
          <p:txBody>
            <a:bodyPr wrap="square" rtlCol="0">
              <a:spAutoFit/>
            </a:bodyPr>
            <a:lstStyle/>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a:p>
              <a:pPr algn="ctr">
                <a:lnSpc>
                  <a:spcPct val="130000"/>
                </a:lnSpc>
              </a:pPr>
              <a:r>
                <a:rPr lang="zh-CN" altLang="en-US" sz="1200" b="0" dirty="0">
                  <a:latin typeface="+mn-ea"/>
                  <a:ea typeface="+mn-ea"/>
                </a:rPr>
                <a:t>单击此处添加文本</a:t>
              </a:r>
              <a:endParaRPr lang="en-US" altLang="zh-CN" sz="1200" b="0" dirty="0">
                <a:latin typeface="+mn-ea"/>
                <a:ea typeface="+mn-ea"/>
              </a:endParaRPr>
            </a:p>
          </p:txBody>
        </p:sp>
      </p:grpSp>
      <p:pic>
        <p:nvPicPr>
          <p:cNvPr id="3" name="图片 2" descr="fce03de5daee5f1cd707fcb7c3e6bac"/>
          <p:cNvPicPr>
            <a:picLocks noChangeAspect="1"/>
          </p:cNvPicPr>
          <p:nvPr/>
        </p:nvPicPr>
        <p:blipFill>
          <a:blip r:embed="rId1"/>
          <a:stretch>
            <a:fillRect/>
          </a:stretch>
        </p:blipFill>
        <p:spPr>
          <a:xfrm>
            <a:off x="-457200" y="-257175"/>
            <a:ext cx="10058400" cy="5657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advClick="0" advTm="11000">
        <p14:switch dir="r"/>
      </p:transition>
    </mc:Choice>
    <mc:Fallback>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par>
                                <p:cTn id="12" presetID="22" presetClass="entr" presetSubtype="1" fill="hold" grpId="0" nodeType="withEffect">
                                  <p:stCondLst>
                                    <p:cond delay="200"/>
                                  </p:stCondLst>
                                  <p:childTnLst>
                                    <p:set>
                                      <p:cBhvr>
                                        <p:cTn id="13" dur="1" fill="hold">
                                          <p:stCondLst>
                                            <p:cond delay="0"/>
                                          </p:stCondLst>
                                        </p:cTn>
                                        <p:tgtEl>
                                          <p:spTgt spid="25"/>
                                        </p:tgtEl>
                                        <p:attrNameLst>
                                          <p:attrName>style.visibility</p:attrName>
                                        </p:attrNameLst>
                                      </p:cBhvr>
                                      <p:to>
                                        <p:strVal val="visible"/>
                                      </p:to>
                                    </p:set>
                                    <p:animEffect transition="in" filter="wipe(up)">
                                      <p:cBhvr>
                                        <p:cTn id="14" dur="500"/>
                                        <p:tgtEl>
                                          <p:spTgt spid="25"/>
                                        </p:tgtEl>
                                      </p:cBhvr>
                                    </p:animEffect>
                                  </p:childTnLst>
                                </p:cTn>
                              </p:par>
                              <p:par>
                                <p:cTn id="15" presetID="22" presetClass="entr" presetSubtype="2"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Effect transition="in" filter="wipe(right)">
                                      <p:cBhvr>
                                        <p:cTn id="17" dur="500"/>
                                        <p:tgtEl>
                                          <p:spTgt spid="27"/>
                                        </p:tgtEl>
                                      </p:cBhvr>
                                    </p:animEffect>
                                  </p:childTnLst>
                                </p:cTn>
                              </p:par>
                              <p:par>
                                <p:cTn id="18" presetID="22" presetClass="entr" presetSubtype="4" fill="hold" grpId="0" nodeType="withEffect">
                                  <p:stCondLst>
                                    <p:cond delay="80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500"/>
                                        <p:tgtEl>
                                          <p:spTgt spid="2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par>
                                <p:cTn id="31" presetID="22" presetClass="entr" presetSubtype="8"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par>
                                <p:cTn id="34" presetID="22" presetClass="entr" presetSubtype="2"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right)">
                                      <p:cBhvr>
                                        <p:cTn id="36" dur="500"/>
                                        <p:tgtEl>
                                          <p:spTgt spid="40"/>
                                        </p:tgtEl>
                                      </p:cBhvr>
                                    </p:animEffect>
                                  </p:childTnLst>
                                </p:cTn>
                              </p:par>
                              <p:par>
                                <p:cTn id="37" presetID="22" presetClass="entr" presetSubtype="2"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P spid="26" grpId="0" animBg="1"/>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52" name="箭头1"/>
          <p:cNvSpPr/>
          <p:nvPr/>
        </p:nvSpPr>
        <p:spPr>
          <a:xfrm flipV="1">
            <a:off x="2147888" y="2955329"/>
            <a:ext cx="584200" cy="193675"/>
          </a:xfrm>
          <a:prstGeom prst="triangle">
            <a:avLst/>
          </a:prstGeom>
          <a:solidFill>
            <a:sysClr val="windowText" lastClr="000000">
              <a:lumMod val="50000"/>
              <a:lumOff val="50000"/>
            </a:sysClr>
          </a:solidFill>
          <a:ln w="25400" cap="flat" cmpd="sng" algn="ctr">
            <a:noFill/>
            <a:prstDash val="solid"/>
          </a:ln>
          <a:effectLst/>
        </p:spPr>
        <p:txBody>
          <a:bodyPr anchor="ctr"/>
          <a:lstStyle/>
          <a:p>
            <a:pPr algn="ctr" fontAlgn="auto">
              <a:lnSpc>
                <a:spcPct val="120000"/>
              </a:lnSpc>
              <a:spcBef>
                <a:spcPts val="0"/>
              </a:spcBef>
              <a:spcAft>
                <a:spcPts val="0"/>
              </a:spcAft>
              <a:defRPr/>
            </a:pPr>
            <a:endParaRPr lang="zh-CN" altLang="en-US" kern="0" dirty="0">
              <a:solidFill>
                <a:sysClr val="window" lastClr="FFFFFF"/>
              </a:solidFill>
              <a:latin typeface="Impact" panose="020B0806030902050204" pitchFamily="34" charset="0"/>
              <a:ea typeface="微软雅黑" panose="020B0503020204020204" pitchFamily="34" charset="-122"/>
            </a:endParaRPr>
          </a:p>
        </p:txBody>
      </p:sp>
      <p:sp>
        <p:nvSpPr>
          <p:cNvPr id="53" name="箭头2"/>
          <p:cNvSpPr/>
          <p:nvPr/>
        </p:nvSpPr>
        <p:spPr>
          <a:xfrm flipV="1">
            <a:off x="4230688" y="2955329"/>
            <a:ext cx="584200" cy="193675"/>
          </a:xfrm>
          <a:prstGeom prst="triangle">
            <a:avLst/>
          </a:prstGeom>
          <a:solidFill>
            <a:sysClr val="windowText" lastClr="000000">
              <a:lumMod val="50000"/>
              <a:lumOff val="50000"/>
            </a:sysClr>
          </a:solidFill>
          <a:ln w="25400" cap="flat" cmpd="sng" algn="ctr">
            <a:noFill/>
            <a:prstDash val="solid"/>
          </a:ln>
          <a:effectLst/>
        </p:spPr>
        <p:txBody>
          <a:bodyPr anchor="ctr"/>
          <a:lstStyle/>
          <a:p>
            <a:pPr algn="ctr" fontAlgn="auto">
              <a:lnSpc>
                <a:spcPct val="120000"/>
              </a:lnSpc>
              <a:spcBef>
                <a:spcPts val="0"/>
              </a:spcBef>
              <a:spcAft>
                <a:spcPts val="0"/>
              </a:spcAft>
              <a:defRPr/>
            </a:pPr>
            <a:endParaRPr lang="zh-CN" altLang="en-US" kern="0" dirty="0">
              <a:solidFill>
                <a:sysClr val="window" lastClr="FFFFFF"/>
              </a:solidFill>
              <a:latin typeface="Impact" panose="020B0806030902050204" pitchFamily="34" charset="0"/>
              <a:ea typeface="微软雅黑" panose="020B0503020204020204" pitchFamily="34" charset="-122"/>
            </a:endParaRPr>
          </a:p>
        </p:txBody>
      </p:sp>
      <p:sp>
        <p:nvSpPr>
          <p:cNvPr id="54" name="箭头3"/>
          <p:cNvSpPr/>
          <p:nvPr/>
        </p:nvSpPr>
        <p:spPr>
          <a:xfrm flipV="1">
            <a:off x="6362700" y="2955329"/>
            <a:ext cx="584200" cy="193675"/>
          </a:xfrm>
          <a:prstGeom prst="triangle">
            <a:avLst/>
          </a:prstGeom>
          <a:solidFill>
            <a:sysClr val="windowText" lastClr="000000">
              <a:lumMod val="50000"/>
              <a:lumOff val="50000"/>
            </a:sysClr>
          </a:solidFill>
          <a:ln w="25400" cap="flat" cmpd="sng" algn="ctr">
            <a:noFill/>
            <a:prstDash val="solid"/>
          </a:ln>
          <a:effectLst/>
        </p:spPr>
        <p:txBody>
          <a:bodyPr anchor="ctr"/>
          <a:lstStyle/>
          <a:p>
            <a:pPr algn="ctr" fontAlgn="auto">
              <a:lnSpc>
                <a:spcPct val="120000"/>
              </a:lnSpc>
              <a:spcBef>
                <a:spcPts val="0"/>
              </a:spcBef>
              <a:spcAft>
                <a:spcPts val="0"/>
              </a:spcAft>
              <a:defRPr/>
            </a:pPr>
            <a:endParaRPr lang="zh-CN" altLang="en-US" kern="0" dirty="0">
              <a:solidFill>
                <a:sysClr val="window" lastClr="FFFFFF"/>
              </a:solidFill>
              <a:latin typeface="Impact" panose="020B0806030902050204" pitchFamily="34" charset="0"/>
              <a:ea typeface="微软雅黑" panose="020B0503020204020204" pitchFamily="34" charset="-122"/>
            </a:endParaRPr>
          </a:p>
        </p:txBody>
      </p:sp>
      <p:sp>
        <p:nvSpPr>
          <p:cNvPr id="55" name="标题1"/>
          <p:cNvSpPr/>
          <p:nvPr/>
        </p:nvSpPr>
        <p:spPr>
          <a:xfrm>
            <a:off x="1568450" y="1350367"/>
            <a:ext cx="1841500" cy="139858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fontAlgn="auto">
              <a:lnSpc>
                <a:spcPct val="120000"/>
              </a:lnSpc>
              <a:spcBef>
                <a:spcPts val="0"/>
              </a:spcBef>
              <a:spcAft>
                <a:spcPts val="0"/>
              </a:spcAft>
              <a:defRPr/>
            </a:pPr>
            <a:r>
              <a:rPr lang="zh-CN" altLang="en-US" sz="1200" kern="0">
                <a:solidFill>
                  <a:srgbClr val="4D4D4D"/>
                </a:solidFill>
                <a:latin typeface="微软雅黑" panose="020B0503020204020204" pitchFamily="34" charset="-122"/>
                <a:ea typeface="微软雅黑" panose="020B0503020204020204" pitchFamily="34" charset="-122"/>
              </a:rPr>
              <a:t>此处添加标题</a:t>
            </a:r>
            <a:r>
              <a:rPr lang="en-US" altLang="zh-CN" sz="1200" kern="0" dirty="0">
                <a:solidFill>
                  <a:srgbClr val="4D4D4D"/>
                </a:solidFill>
                <a:latin typeface="微软雅黑" panose="020B0503020204020204" pitchFamily="34" charset="-122"/>
                <a:ea typeface="微软雅黑" panose="020B0503020204020204" pitchFamily="34" charset="-122"/>
              </a:rPr>
              <a:t>1</a:t>
            </a:r>
            <a:endParaRPr lang="zh-CN" altLang="en-US" sz="1200" kern="0" dirty="0">
              <a:solidFill>
                <a:srgbClr val="4D4D4D"/>
              </a:solidFill>
              <a:latin typeface="微软雅黑" panose="020B0503020204020204" pitchFamily="34" charset="-122"/>
              <a:ea typeface="微软雅黑" panose="020B0503020204020204" pitchFamily="34" charset="-122"/>
            </a:endParaRPr>
          </a:p>
        </p:txBody>
      </p:sp>
      <p:sp>
        <p:nvSpPr>
          <p:cNvPr id="56" name="标题2"/>
          <p:cNvSpPr/>
          <p:nvPr/>
        </p:nvSpPr>
        <p:spPr>
          <a:xfrm>
            <a:off x="3651250" y="1350367"/>
            <a:ext cx="1841500" cy="139858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fontAlgn="auto">
              <a:lnSpc>
                <a:spcPct val="120000"/>
              </a:lnSpc>
              <a:spcBef>
                <a:spcPts val="0"/>
              </a:spcBef>
              <a:spcAft>
                <a:spcPts val="0"/>
              </a:spcAft>
              <a:defRPr/>
            </a:pPr>
            <a:r>
              <a:rPr lang="zh-CN" altLang="en-US" sz="1200" kern="0">
                <a:solidFill>
                  <a:srgbClr val="4D4D4D"/>
                </a:solidFill>
                <a:latin typeface="微软雅黑" panose="020B0503020204020204" pitchFamily="34" charset="-122"/>
                <a:ea typeface="微软雅黑" panose="020B0503020204020204" pitchFamily="34" charset="-122"/>
              </a:rPr>
              <a:t>此处添加标题</a:t>
            </a:r>
            <a:r>
              <a:rPr lang="en-US" altLang="zh-CN" sz="1200" kern="0" dirty="0">
                <a:solidFill>
                  <a:srgbClr val="4D4D4D"/>
                </a:solidFill>
                <a:latin typeface="微软雅黑" panose="020B0503020204020204" pitchFamily="34" charset="-122"/>
                <a:ea typeface="微软雅黑" panose="020B0503020204020204" pitchFamily="34" charset="-122"/>
              </a:rPr>
              <a:t>2</a:t>
            </a:r>
            <a:endParaRPr lang="zh-CN" altLang="en-US" sz="1200" kern="0" dirty="0">
              <a:solidFill>
                <a:srgbClr val="4D4D4D"/>
              </a:solidFill>
              <a:latin typeface="微软雅黑" panose="020B0503020204020204" pitchFamily="34" charset="-122"/>
              <a:ea typeface="微软雅黑" panose="020B0503020204020204" pitchFamily="34" charset="-122"/>
            </a:endParaRPr>
          </a:p>
        </p:txBody>
      </p:sp>
      <p:sp>
        <p:nvSpPr>
          <p:cNvPr id="57" name="标题3"/>
          <p:cNvSpPr/>
          <p:nvPr/>
        </p:nvSpPr>
        <p:spPr>
          <a:xfrm>
            <a:off x="5734050" y="1350367"/>
            <a:ext cx="1841500" cy="139858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fontAlgn="auto">
              <a:lnSpc>
                <a:spcPct val="120000"/>
              </a:lnSpc>
              <a:spcBef>
                <a:spcPts val="0"/>
              </a:spcBef>
              <a:spcAft>
                <a:spcPts val="0"/>
              </a:spcAft>
              <a:defRPr/>
            </a:pPr>
            <a:r>
              <a:rPr lang="zh-CN" altLang="en-US" sz="1200" kern="0">
                <a:solidFill>
                  <a:srgbClr val="4D4D4D"/>
                </a:solidFill>
                <a:latin typeface="微软雅黑" panose="020B0503020204020204" pitchFamily="34" charset="-122"/>
                <a:ea typeface="微软雅黑" panose="020B0503020204020204" pitchFamily="34" charset="-122"/>
              </a:rPr>
              <a:t>此处添加标题</a:t>
            </a:r>
            <a:r>
              <a:rPr lang="en-US" altLang="zh-CN" sz="1200" kern="0" dirty="0">
                <a:solidFill>
                  <a:srgbClr val="4D4D4D"/>
                </a:solidFill>
                <a:latin typeface="微软雅黑" panose="020B0503020204020204" pitchFamily="34" charset="-122"/>
                <a:ea typeface="微软雅黑" panose="020B0503020204020204" pitchFamily="34" charset="-122"/>
              </a:rPr>
              <a:t>3</a:t>
            </a:r>
            <a:endParaRPr lang="zh-CN" altLang="en-US" sz="1200" kern="0" dirty="0">
              <a:solidFill>
                <a:srgbClr val="4D4D4D"/>
              </a:solidFill>
              <a:latin typeface="微软雅黑" panose="020B0503020204020204" pitchFamily="34" charset="-122"/>
              <a:ea typeface="微软雅黑" panose="020B0503020204020204" pitchFamily="34" charset="-122"/>
            </a:endParaRPr>
          </a:p>
        </p:txBody>
      </p:sp>
      <p:sp>
        <p:nvSpPr>
          <p:cNvPr id="58" name="标题4"/>
          <p:cNvSpPr/>
          <p:nvPr/>
        </p:nvSpPr>
        <p:spPr>
          <a:xfrm>
            <a:off x="1568450" y="3425229"/>
            <a:ext cx="5997575" cy="874713"/>
          </a:xfrm>
          <a:custGeom>
            <a:avLst/>
            <a:gdLst/>
            <a:ahLst/>
            <a:cxnLst/>
            <a:rect l="l" t="t" r="r" b="b"/>
            <a:pathLst>
              <a:path w="5997412" h="873554">
                <a:moveTo>
                  <a:pt x="0" y="0"/>
                </a:moveTo>
                <a:lnTo>
                  <a:pt x="5997412" y="0"/>
                </a:lnTo>
                <a:lnTo>
                  <a:pt x="5997412" y="436777"/>
                </a:lnTo>
                <a:lnTo>
                  <a:pt x="2998706" y="873554"/>
                </a:lnTo>
                <a:lnTo>
                  <a:pt x="0" y="436777"/>
                </a:lnTo>
                <a:close/>
              </a:path>
            </a:pathLst>
          </a:cu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fontAlgn="auto">
              <a:lnSpc>
                <a:spcPct val="150000"/>
              </a:lnSpc>
              <a:spcBef>
                <a:spcPts val="0"/>
              </a:spcBef>
              <a:spcAft>
                <a:spcPts val="0"/>
              </a:spcAft>
              <a:defRPr/>
            </a:pPr>
            <a:r>
              <a:rPr lang="zh-CN" altLang="en-US" sz="1200" kern="0" dirty="0">
                <a:solidFill>
                  <a:sysClr val="window" lastClr="FFFFFF"/>
                </a:solidFill>
                <a:latin typeface="微软雅黑" panose="020B0503020204020204" pitchFamily="34" charset="-122"/>
                <a:ea typeface="微软雅黑" panose="020B0503020204020204" pitchFamily="34" charset="-122"/>
              </a:rPr>
              <a:t>此处添加标题</a:t>
            </a:r>
            <a:r>
              <a:rPr lang="en-US" altLang="zh-CN" sz="1200" kern="0" dirty="0">
                <a:solidFill>
                  <a:sysClr val="window" lastClr="FFFFFF"/>
                </a:solidFill>
                <a:latin typeface="微软雅黑" panose="020B0503020204020204" pitchFamily="34" charset="-122"/>
                <a:ea typeface="微软雅黑" panose="020B0503020204020204" pitchFamily="34" charset="-122"/>
              </a:rPr>
              <a:t>4</a:t>
            </a:r>
            <a:endParaRPr lang="zh-CN" altLang="en-US" sz="1200" kern="0" dirty="0">
              <a:solidFill>
                <a:sysClr val="window" lastClr="FFFFFF"/>
              </a:solidFill>
              <a:latin typeface="微软雅黑" panose="020B0503020204020204" pitchFamily="34" charset="-122"/>
              <a:ea typeface="微软雅黑" panose="020B0503020204020204" pitchFamily="34" charset="-122"/>
            </a:endParaRPr>
          </a:p>
        </p:txBody>
      </p:sp>
      <p:pic>
        <p:nvPicPr>
          <p:cNvPr id="2" name="图片 1" descr="fc7e40581e6939a65d0d44b180bb9f4"/>
          <p:cNvPicPr>
            <a:picLocks noChangeAspect="1"/>
          </p:cNvPicPr>
          <p:nvPr/>
        </p:nvPicPr>
        <p:blipFill>
          <a:blip r:embed="rId1"/>
          <a:stretch>
            <a:fillRect/>
          </a:stretch>
        </p:blipFill>
        <p:spPr>
          <a:xfrm>
            <a:off x="-456565" y="-1200150"/>
            <a:ext cx="10057765" cy="7543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4)">
                                      <p:cBhvr>
                                        <p:cTn id="7" dur="1000"/>
                                        <p:tgtEl>
                                          <p:spTgt spid="3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300"/>
                                        <p:tgtEl>
                                          <p:spTgt spid="55"/>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300"/>
                                        <p:tgtEl>
                                          <p:spTgt spid="56"/>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300"/>
                                        <p:tgtEl>
                                          <p:spTgt spid="57"/>
                                        </p:tgtEl>
                                      </p:cBhvr>
                                    </p:animEffect>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up)">
                                      <p:cBhvr>
                                        <p:cTn id="23" dur="300"/>
                                        <p:tgtEl>
                                          <p:spTgt spid="52"/>
                                        </p:tgtEl>
                                      </p:cBhvr>
                                    </p:animEffect>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wipe(up)">
                                      <p:cBhvr>
                                        <p:cTn id="27" dur="300"/>
                                        <p:tgtEl>
                                          <p:spTgt spid="53"/>
                                        </p:tgtEl>
                                      </p:cBhvr>
                                    </p:animEffect>
                                  </p:childTnLst>
                                </p:cTn>
                              </p:par>
                            </p:childTnLst>
                          </p:cTn>
                        </p:par>
                        <p:par>
                          <p:cTn id="28" fill="hold">
                            <p:stCondLst>
                              <p:cond delay="3500"/>
                            </p:stCondLst>
                            <p:childTnLst>
                              <p:par>
                                <p:cTn id="29" presetID="22" presetClass="entr" presetSubtype="1"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up)">
                                      <p:cBhvr>
                                        <p:cTn id="31" dur="300"/>
                                        <p:tgtEl>
                                          <p:spTgt spid="54"/>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3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52" grpId="0" animBg="1"/>
      <p:bldP spid="53" grpId="0" animBg="1"/>
      <p:bldP spid="54" grpId="0" animBg="1"/>
      <p:bldP spid="55" grpId="0" animBg="1"/>
      <p:bldP spid="56" grpId="0" animBg="1"/>
      <p:bldP spid="57" grpId="0" animBg="1"/>
      <p:bldP spid="5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17" name="组合 16"/>
          <p:cNvGrpSpPr/>
          <p:nvPr/>
        </p:nvGrpSpPr>
        <p:grpSpPr>
          <a:xfrm>
            <a:off x="845586" y="1271753"/>
            <a:ext cx="1404156" cy="1404156"/>
            <a:chOff x="467544" y="1578560"/>
            <a:chExt cx="1872208" cy="1872208"/>
          </a:xfrm>
        </p:grpSpPr>
        <p:sp>
          <p:nvSpPr>
            <p:cNvPr id="18" name="弦形 17"/>
            <p:cNvSpPr/>
            <p:nvPr/>
          </p:nvSpPr>
          <p:spPr>
            <a:xfrm rot="19715174">
              <a:off x="537184" y="1644658"/>
              <a:ext cx="1732929" cy="1732929"/>
            </a:xfrm>
            <a:prstGeom prst="chord">
              <a:avLst>
                <a:gd name="adj1" fmla="val 2700000"/>
                <a:gd name="adj2" fmla="val 1176119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latin typeface="+mn-ea"/>
              </a:endParaRPr>
            </a:p>
          </p:txBody>
        </p:sp>
        <p:grpSp>
          <p:nvGrpSpPr>
            <p:cNvPr id="19" name="组合 18"/>
            <p:cNvGrpSpPr/>
            <p:nvPr/>
          </p:nvGrpSpPr>
          <p:grpSpPr>
            <a:xfrm>
              <a:off x="467544" y="1578560"/>
              <a:ext cx="1872208" cy="1872208"/>
              <a:chOff x="467544" y="1578560"/>
              <a:chExt cx="1872208" cy="1872208"/>
            </a:xfrm>
          </p:grpSpPr>
          <p:sp>
            <p:nvSpPr>
              <p:cNvPr id="20" name="椭圆 19"/>
              <p:cNvSpPr/>
              <p:nvPr/>
            </p:nvSpPr>
            <p:spPr>
              <a:xfrm>
                <a:off x="467544"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latin typeface="+mn-ea"/>
                </a:endParaRPr>
              </a:p>
            </p:txBody>
          </p:sp>
          <p:sp>
            <p:nvSpPr>
              <p:cNvPr id="21" name="TextBox 20"/>
              <p:cNvSpPr txBox="1"/>
              <p:nvPr/>
            </p:nvSpPr>
            <p:spPr>
              <a:xfrm>
                <a:off x="909709" y="2194119"/>
                <a:ext cx="987877" cy="553997"/>
              </a:xfrm>
              <a:prstGeom prst="rect">
                <a:avLst/>
              </a:prstGeom>
              <a:noFill/>
              <a:ln>
                <a:noFill/>
              </a:ln>
            </p:spPr>
            <p:txBody>
              <a:bodyPr wrap="none" rtlCol="0">
                <a:spAutoFit/>
              </a:bodyPr>
              <a:lstStyle/>
              <a:p>
                <a:pPr algn="ctr"/>
                <a:r>
                  <a:rPr lang="en-US" altLang="zh-CN" sz="2100" b="0" dirty="0">
                    <a:latin typeface="+mn-ea"/>
                    <a:ea typeface="+mn-ea"/>
                  </a:rPr>
                  <a:t>20%</a:t>
                </a:r>
                <a:endParaRPr lang="zh-CN" altLang="en-US" sz="2100" b="0" dirty="0">
                  <a:latin typeface="+mn-ea"/>
                  <a:ea typeface="+mn-ea"/>
                </a:endParaRPr>
              </a:p>
            </p:txBody>
          </p:sp>
        </p:grpSp>
      </p:grpSp>
      <p:grpSp>
        <p:nvGrpSpPr>
          <p:cNvPr id="22" name="组合 21"/>
          <p:cNvGrpSpPr/>
          <p:nvPr/>
        </p:nvGrpSpPr>
        <p:grpSpPr>
          <a:xfrm>
            <a:off x="2873398" y="1271753"/>
            <a:ext cx="1404156" cy="1404156"/>
            <a:chOff x="2603781" y="1578560"/>
            <a:chExt cx="1872208" cy="1872208"/>
          </a:xfrm>
        </p:grpSpPr>
        <p:sp>
          <p:nvSpPr>
            <p:cNvPr id="23" name="弦形 22"/>
            <p:cNvSpPr/>
            <p:nvPr/>
          </p:nvSpPr>
          <p:spPr>
            <a:xfrm rot="18780312">
              <a:off x="2678221" y="1651667"/>
              <a:ext cx="1732929" cy="1732929"/>
            </a:xfrm>
            <a:prstGeom prst="chord">
              <a:avLst>
                <a:gd name="adj1" fmla="val 2700000"/>
                <a:gd name="adj2" fmla="val 1364353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latin typeface="+mn-ea"/>
              </a:endParaRPr>
            </a:p>
          </p:txBody>
        </p:sp>
        <p:grpSp>
          <p:nvGrpSpPr>
            <p:cNvPr id="24" name="组合 23"/>
            <p:cNvGrpSpPr/>
            <p:nvPr/>
          </p:nvGrpSpPr>
          <p:grpSpPr>
            <a:xfrm>
              <a:off x="2603781" y="1578560"/>
              <a:ext cx="1872208" cy="1872208"/>
              <a:chOff x="2603781" y="1578560"/>
              <a:chExt cx="1872208" cy="1872208"/>
            </a:xfrm>
          </p:grpSpPr>
          <p:sp>
            <p:nvSpPr>
              <p:cNvPr id="25" name="椭圆 24"/>
              <p:cNvSpPr/>
              <p:nvPr/>
            </p:nvSpPr>
            <p:spPr>
              <a:xfrm>
                <a:off x="2603781"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latin typeface="+mn-ea"/>
                </a:endParaRPr>
              </a:p>
            </p:txBody>
          </p:sp>
          <p:sp>
            <p:nvSpPr>
              <p:cNvPr id="26" name="TextBox 25"/>
              <p:cNvSpPr txBox="1"/>
              <p:nvPr/>
            </p:nvSpPr>
            <p:spPr>
              <a:xfrm>
                <a:off x="3050746" y="2194119"/>
                <a:ext cx="987877" cy="553997"/>
              </a:xfrm>
              <a:prstGeom prst="rect">
                <a:avLst/>
              </a:prstGeom>
              <a:noFill/>
            </p:spPr>
            <p:txBody>
              <a:bodyPr wrap="none" rtlCol="0">
                <a:spAutoFit/>
              </a:bodyPr>
              <a:lstStyle/>
              <a:p>
                <a:pPr algn="ctr"/>
                <a:r>
                  <a:rPr lang="en-US" altLang="zh-CN" sz="2100" b="0" dirty="0">
                    <a:latin typeface="+mn-ea"/>
                    <a:ea typeface="+mn-ea"/>
                  </a:rPr>
                  <a:t>40%</a:t>
                </a:r>
                <a:endParaRPr lang="zh-CN" altLang="en-US" sz="2100" b="0" dirty="0">
                  <a:latin typeface="+mn-ea"/>
                  <a:ea typeface="+mn-ea"/>
                </a:endParaRPr>
              </a:p>
            </p:txBody>
          </p:sp>
        </p:grpSp>
      </p:grpSp>
      <p:grpSp>
        <p:nvGrpSpPr>
          <p:cNvPr id="27" name="组合 26"/>
          <p:cNvGrpSpPr/>
          <p:nvPr/>
        </p:nvGrpSpPr>
        <p:grpSpPr>
          <a:xfrm>
            <a:off x="5011700" y="1271753"/>
            <a:ext cx="1404156" cy="1404156"/>
            <a:chOff x="4740018" y="1578560"/>
            <a:chExt cx="1872208" cy="1872208"/>
          </a:xfrm>
        </p:grpSpPr>
        <p:sp>
          <p:nvSpPr>
            <p:cNvPr id="28" name="椭圆 27"/>
            <p:cNvSpPr/>
            <p:nvPr/>
          </p:nvSpPr>
          <p:spPr>
            <a:xfrm>
              <a:off x="4740018"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latin typeface="+mn-ea"/>
              </a:endParaRPr>
            </a:p>
          </p:txBody>
        </p:sp>
        <p:sp>
          <p:nvSpPr>
            <p:cNvPr id="29" name="弦形 28"/>
            <p:cNvSpPr/>
            <p:nvPr/>
          </p:nvSpPr>
          <p:spPr>
            <a:xfrm rot="18000000">
              <a:off x="4824171" y="1651666"/>
              <a:ext cx="1732929" cy="1732929"/>
            </a:xfrm>
            <a:prstGeom prst="chord">
              <a:avLst>
                <a:gd name="adj1" fmla="val 2700000"/>
                <a:gd name="adj2" fmla="val 15272079"/>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latin typeface="+mn-ea"/>
              </a:endParaRPr>
            </a:p>
          </p:txBody>
        </p:sp>
        <p:sp>
          <p:nvSpPr>
            <p:cNvPr id="30" name="TextBox 29"/>
            <p:cNvSpPr txBox="1"/>
            <p:nvPr/>
          </p:nvSpPr>
          <p:spPr>
            <a:xfrm>
              <a:off x="5201070" y="2194119"/>
              <a:ext cx="987877" cy="553997"/>
            </a:xfrm>
            <a:prstGeom prst="rect">
              <a:avLst/>
            </a:prstGeom>
            <a:noFill/>
          </p:spPr>
          <p:txBody>
            <a:bodyPr wrap="none" rtlCol="0">
              <a:spAutoFit/>
            </a:bodyPr>
            <a:lstStyle/>
            <a:p>
              <a:pPr algn="ctr"/>
              <a:r>
                <a:rPr lang="en-US" altLang="zh-CN" sz="2100" b="0" dirty="0">
                  <a:latin typeface="+mn-ea"/>
                  <a:ea typeface="+mn-ea"/>
                </a:rPr>
                <a:t>50%</a:t>
              </a:r>
              <a:endParaRPr lang="zh-CN" altLang="en-US" sz="2100" b="0" dirty="0">
                <a:latin typeface="+mn-ea"/>
                <a:ea typeface="+mn-ea"/>
              </a:endParaRPr>
            </a:p>
          </p:txBody>
        </p:sp>
      </p:grpSp>
      <p:grpSp>
        <p:nvGrpSpPr>
          <p:cNvPr id="31" name="组合 30"/>
          <p:cNvGrpSpPr/>
          <p:nvPr/>
        </p:nvGrpSpPr>
        <p:grpSpPr>
          <a:xfrm>
            <a:off x="6984268" y="1271753"/>
            <a:ext cx="1404156" cy="1404156"/>
            <a:chOff x="6876256" y="1578560"/>
            <a:chExt cx="1872208" cy="1872208"/>
          </a:xfrm>
        </p:grpSpPr>
        <p:sp>
          <p:nvSpPr>
            <p:cNvPr id="32" name="椭圆 31"/>
            <p:cNvSpPr/>
            <p:nvPr/>
          </p:nvSpPr>
          <p:spPr>
            <a:xfrm>
              <a:off x="6876256"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latin typeface="+mn-ea"/>
              </a:endParaRPr>
            </a:p>
          </p:txBody>
        </p:sp>
        <p:sp>
          <p:nvSpPr>
            <p:cNvPr id="33" name="弦形 32"/>
            <p:cNvSpPr/>
            <p:nvPr/>
          </p:nvSpPr>
          <p:spPr>
            <a:xfrm rot="16358992">
              <a:off x="6960409" y="1648200"/>
              <a:ext cx="1732929" cy="1732929"/>
            </a:xfrm>
            <a:prstGeom prst="chord">
              <a:avLst>
                <a:gd name="adj1" fmla="val 2700000"/>
                <a:gd name="adj2" fmla="val 1853352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latin typeface="+mn-ea"/>
              </a:endParaRPr>
            </a:p>
          </p:txBody>
        </p:sp>
        <p:sp>
          <p:nvSpPr>
            <p:cNvPr id="34" name="TextBox 33"/>
            <p:cNvSpPr txBox="1"/>
            <p:nvPr/>
          </p:nvSpPr>
          <p:spPr>
            <a:xfrm>
              <a:off x="7340488" y="2194119"/>
              <a:ext cx="987877" cy="553997"/>
            </a:xfrm>
            <a:prstGeom prst="rect">
              <a:avLst/>
            </a:prstGeom>
            <a:noFill/>
          </p:spPr>
          <p:txBody>
            <a:bodyPr wrap="none" rtlCol="0">
              <a:spAutoFit/>
            </a:bodyPr>
            <a:lstStyle/>
            <a:p>
              <a:pPr algn="ctr"/>
              <a:r>
                <a:rPr lang="en-US" altLang="zh-CN" sz="2100" b="0" dirty="0">
                  <a:latin typeface="+mn-ea"/>
                  <a:ea typeface="+mn-ea"/>
                </a:rPr>
                <a:t>90%</a:t>
              </a:r>
              <a:endParaRPr lang="zh-CN" altLang="en-US" sz="2100" b="0" dirty="0">
                <a:latin typeface="+mn-ea"/>
                <a:ea typeface="+mn-ea"/>
              </a:endParaRPr>
            </a:p>
          </p:txBody>
        </p:sp>
      </p:grpSp>
      <p:cxnSp>
        <p:nvCxnSpPr>
          <p:cNvPr id="35" name="直接连接符 34"/>
          <p:cNvCxnSpPr/>
          <p:nvPr/>
        </p:nvCxnSpPr>
        <p:spPr>
          <a:xfrm>
            <a:off x="647564" y="2856007"/>
            <a:ext cx="7884876" cy="0"/>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grpSp>
        <p:nvGrpSpPr>
          <p:cNvPr id="36" name="组合 35"/>
          <p:cNvGrpSpPr/>
          <p:nvPr/>
        </p:nvGrpSpPr>
        <p:grpSpPr>
          <a:xfrm>
            <a:off x="683568" y="3055916"/>
            <a:ext cx="1689711" cy="1316034"/>
            <a:chOff x="251520" y="3957444"/>
            <a:chExt cx="2252948" cy="1754713"/>
          </a:xfrm>
        </p:grpSpPr>
        <p:sp>
          <p:nvSpPr>
            <p:cNvPr id="37" name="TextBox 36"/>
            <p:cNvSpPr txBox="1"/>
            <p:nvPr/>
          </p:nvSpPr>
          <p:spPr>
            <a:xfrm>
              <a:off x="323528" y="3957444"/>
              <a:ext cx="2108932" cy="410370"/>
            </a:xfrm>
            <a:prstGeom prst="rect">
              <a:avLst/>
            </a:prstGeom>
            <a:noFill/>
          </p:spPr>
          <p:txBody>
            <a:bodyPr wrap="square" rtlCol="0">
              <a:spAutoFit/>
            </a:bodyPr>
            <a:lstStyle/>
            <a:p>
              <a:pPr algn="ctr"/>
              <a:r>
                <a:rPr lang="zh-CN" altLang="en-US" sz="1400" b="0" dirty="0">
                  <a:latin typeface="+mn-ea"/>
                  <a:ea typeface="+mn-ea"/>
                </a:rPr>
                <a:t>单击添加文本</a:t>
              </a:r>
              <a:endParaRPr lang="zh-CN" altLang="en-US" sz="1400" b="0" dirty="0">
                <a:latin typeface="+mn-ea"/>
                <a:ea typeface="+mn-ea"/>
              </a:endParaRPr>
            </a:p>
          </p:txBody>
        </p:sp>
        <p:sp>
          <p:nvSpPr>
            <p:cNvPr id="38" name="矩形 37"/>
            <p:cNvSpPr/>
            <p:nvPr/>
          </p:nvSpPr>
          <p:spPr>
            <a:xfrm>
              <a:off x="251520" y="4440014"/>
              <a:ext cx="2252948" cy="1272143"/>
            </a:xfrm>
            <a:prstGeom prst="rect">
              <a:avLst/>
            </a:prstGeom>
          </p:spPr>
          <p:txBody>
            <a:bodyPr wrap="square">
              <a:spAutoFit/>
            </a:bodyPr>
            <a:lstStyle/>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endParaRPr lang="zh-CN" altLang="en-US" sz="1400" b="0" dirty="0">
                <a:latin typeface="+mn-ea"/>
                <a:ea typeface="+mn-ea"/>
              </a:endParaRPr>
            </a:p>
          </p:txBody>
        </p:sp>
      </p:grpSp>
      <p:grpSp>
        <p:nvGrpSpPr>
          <p:cNvPr id="54" name="组合 53"/>
          <p:cNvGrpSpPr/>
          <p:nvPr/>
        </p:nvGrpSpPr>
        <p:grpSpPr>
          <a:xfrm>
            <a:off x="2699792" y="3055916"/>
            <a:ext cx="1689711" cy="1316034"/>
            <a:chOff x="2372306" y="3957444"/>
            <a:chExt cx="2252948" cy="1754713"/>
          </a:xfrm>
        </p:grpSpPr>
        <p:sp>
          <p:nvSpPr>
            <p:cNvPr id="55" name="TextBox 54"/>
            <p:cNvSpPr txBox="1"/>
            <p:nvPr/>
          </p:nvSpPr>
          <p:spPr>
            <a:xfrm>
              <a:off x="2411761" y="3957444"/>
              <a:ext cx="2160240" cy="410370"/>
            </a:xfrm>
            <a:prstGeom prst="rect">
              <a:avLst/>
            </a:prstGeom>
            <a:noFill/>
          </p:spPr>
          <p:txBody>
            <a:bodyPr wrap="square" rtlCol="0">
              <a:spAutoFit/>
            </a:bodyPr>
            <a:lstStyle/>
            <a:p>
              <a:pPr algn="ctr"/>
              <a:r>
                <a:rPr lang="zh-CN" altLang="en-US" sz="1400" b="0" dirty="0">
                  <a:latin typeface="+mn-ea"/>
                  <a:ea typeface="+mn-ea"/>
                </a:rPr>
                <a:t>单击添加文本</a:t>
              </a:r>
              <a:endParaRPr lang="zh-CN" altLang="en-US" sz="1400" b="0" dirty="0">
                <a:latin typeface="+mn-ea"/>
                <a:ea typeface="+mn-ea"/>
              </a:endParaRPr>
            </a:p>
          </p:txBody>
        </p:sp>
        <p:sp>
          <p:nvSpPr>
            <p:cNvPr id="56" name="矩形 55"/>
            <p:cNvSpPr/>
            <p:nvPr/>
          </p:nvSpPr>
          <p:spPr>
            <a:xfrm>
              <a:off x="2372306" y="4440014"/>
              <a:ext cx="2252948" cy="1272143"/>
            </a:xfrm>
            <a:prstGeom prst="rect">
              <a:avLst/>
            </a:prstGeom>
          </p:spPr>
          <p:txBody>
            <a:bodyPr wrap="square">
              <a:spAutoFit/>
            </a:bodyPr>
            <a:lstStyle/>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endParaRPr lang="zh-CN" altLang="en-US" sz="1400" b="0" dirty="0">
                <a:latin typeface="+mn-ea"/>
                <a:ea typeface="+mn-ea"/>
              </a:endParaRPr>
            </a:p>
          </p:txBody>
        </p:sp>
      </p:grpSp>
      <p:grpSp>
        <p:nvGrpSpPr>
          <p:cNvPr id="57" name="组合 56"/>
          <p:cNvGrpSpPr/>
          <p:nvPr/>
        </p:nvGrpSpPr>
        <p:grpSpPr>
          <a:xfrm>
            <a:off x="4898513" y="3055916"/>
            <a:ext cx="1689711" cy="1316034"/>
            <a:chOff x="4493092" y="3957444"/>
            <a:chExt cx="2252948" cy="1754713"/>
          </a:xfrm>
        </p:grpSpPr>
        <p:sp>
          <p:nvSpPr>
            <p:cNvPr id="58" name="TextBox 57"/>
            <p:cNvSpPr txBox="1"/>
            <p:nvPr/>
          </p:nvSpPr>
          <p:spPr>
            <a:xfrm>
              <a:off x="4557204" y="3957444"/>
              <a:ext cx="2175036" cy="410370"/>
            </a:xfrm>
            <a:prstGeom prst="rect">
              <a:avLst/>
            </a:prstGeom>
            <a:noFill/>
          </p:spPr>
          <p:txBody>
            <a:bodyPr wrap="square" rtlCol="0">
              <a:spAutoFit/>
            </a:bodyPr>
            <a:lstStyle/>
            <a:p>
              <a:pPr algn="ctr"/>
              <a:r>
                <a:rPr lang="zh-CN" altLang="en-US" sz="1400" b="0" dirty="0">
                  <a:latin typeface="+mn-ea"/>
                  <a:ea typeface="+mn-ea"/>
                </a:rPr>
                <a:t>单击添加文本</a:t>
              </a:r>
              <a:endParaRPr lang="zh-CN" altLang="en-US" sz="1400" b="0" dirty="0">
                <a:latin typeface="+mn-ea"/>
                <a:ea typeface="+mn-ea"/>
              </a:endParaRPr>
            </a:p>
          </p:txBody>
        </p:sp>
        <p:sp>
          <p:nvSpPr>
            <p:cNvPr id="59" name="矩形 58"/>
            <p:cNvSpPr/>
            <p:nvPr/>
          </p:nvSpPr>
          <p:spPr>
            <a:xfrm>
              <a:off x="4493092" y="4440014"/>
              <a:ext cx="2252948" cy="1272143"/>
            </a:xfrm>
            <a:prstGeom prst="rect">
              <a:avLst/>
            </a:prstGeom>
          </p:spPr>
          <p:txBody>
            <a:bodyPr wrap="square">
              <a:spAutoFit/>
            </a:bodyPr>
            <a:lstStyle/>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endParaRPr lang="zh-CN" altLang="en-US" sz="1400" b="0" dirty="0">
                <a:latin typeface="+mn-ea"/>
                <a:ea typeface="+mn-ea"/>
              </a:endParaRPr>
            </a:p>
          </p:txBody>
        </p:sp>
      </p:grpSp>
      <p:grpSp>
        <p:nvGrpSpPr>
          <p:cNvPr id="60" name="组合 59"/>
          <p:cNvGrpSpPr/>
          <p:nvPr/>
        </p:nvGrpSpPr>
        <p:grpSpPr>
          <a:xfrm>
            <a:off x="6914737" y="3055916"/>
            <a:ext cx="1689711" cy="1316034"/>
            <a:chOff x="6783548" y="3957444"/>
            <a:chExt cx="2252948" cy="1754713"/>
          </a:xfrm>
        </p:grpSpPr>
        <p:sp>
          <p:nvSpPr>
            <p:cNvPr id="61" name="TextBox 60"/>
            <p:cNvSpPr txBox="1"/>
            <p:nvPr/>
          </p:nvSpPr>
          <p:spPr>
            <a:xfrm>
              <a:off x="6921276" y="3957444"/>
              <a:ext cx="1971204" cy="410370"/>
            </a:xfrm>
            <a:prstGeom prst="rect">
              <a:avLst/>
            </a:prstGeom>
            <a:noFill/>
          </p:spPr>
          <p:txBody>
            <a:bodyPr wrap="square" rtlCol="0">
              <a:spAutoFit/>
            </a:bodyPr>
            <a:lstStyle/>
            <a:p>
              <a:pPr algn="ctr"/>
              <a:r>
                <a:rPr lang="zh-CN" altLang="en-US" sz="1400" b="0" dirty="0">
                  <a:latin typeface="+mn-ea"/>
                  <a:ea typeface="+mn-ea"/>
                </a:rPr>
                <a:t>单击添加文本</a:t>
              </a:r>
              <a:endParaRPr lang="zh-CN" altLang="en-US" sz="1400" b="0" dirty="0">
                <a:latin typeface="+mn-ea"/>
                <a:ea typeface="+mn-ea"/>
              </a:endParaRPr>
            </a:p>
          </p:txBody>
        </p:sp>
        <p:sp>
          <p:nvSpPr>
            <p:cNvPr id="62" name="矩形 61"/>
            <p:cNvSpPr/>
            <p:nvPr/>
          </p:nvSpPr>
          <p:spPr>
            <a:xfrm>
              <a:off x="6783548" y="4440014"/>
              <a:ext cx="2252948" cy="1272143"/>
            </a:xfrm>
            <a:prstGeom prst="rect">
              <a:avLst/>
            </a:prstGeom>
          </p:spPr>
          <p:txBody>
            <a:bodyPr wrap="square">
              <a:spAutoFit/>
            </a:bodyPr>
            <a:lstStyle/>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endParaRPr lang="en-US" altLang="zh-CN" sz="1400" b="0" dirty="0">
                <a:latin typeface="+mn-ea"/>
                <a:ea typeface="+mn-ea"/>
              </a:endParaRPr>
            </a:p>
            <a:p>
              <a:pPr lvl="0" algn="ctr"/>
              <a:r>
                <a:rPr lang="zh-CN" altLang="en-US" sz="1400" b="0" dirty="0">
                  <a:latin typeface="+mn-ea"/>
                  <a:ea typeface="+mn-ea"/>
                </a:rPr>
                <a:t>单击此处添加文本</a:t>
              </a:r>
              <a:endParaRPr lang="zh-CN" altLang="en-US" sz="1400" b="0" dirty="0">
                <a:latin typeface="+mn-ea"/>
                <a:ea typeface="+mn-ea"/>
              </a:endParaRPr>
            </a:p>
          </p:txBody>
        </p:sp>
      </p:grpSp>
      <p:pic>
        <p:nvPicPr>
          <p:cNvPr id="2" name="图片 1" descr="1d878d183ac017007580adf01906196"/>
          <p:cNvPicPr>
            <a:picLocks noChangeAspect="1"/>
          </p:cNvPicPr>
          <p:nvPr/>
        </p:nvPicPr>
        <p:blipFill>
          <a:blip r:embed="rId1"/>
          <a:stretch>
            <a:fillRect/>
          </a:stretch>
        </p:blipFill>
        <p:spPr>
          <a:xfrm>
            <a:off x="-456565" y="-1200150"/>
            <a:ext cx="10057765" cy="7543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8000">
        <p14:window dir="vert"/>
      </p:transition>
    </mc:Choice>
    <mc:Fallback>
      <p:transition spd="slow" advClick="0" advTm="8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heel(4)">
                                          <p:cBhvr>
                                            <p:cTn id="7" dur="1000"/>
                                            <p:tgtEl>
                                              <p:spTgt spid="4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500"/>
                                </p:stCondLst>
                                <p:childTnLst>
                                  <p:par>
                                    <p:cTn id="13" presetID="2" presetClass="entr" presetSubtype="1" fill="hold" nodeType="afterEffect" p14:presetBounceEnd="48000">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14:bounceEnd="48000">
                                          <p:cBhvr additive="base">
                                            <p:cTn id="15"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500"/>
                                            <p:tgtEl>
                                              <p:spTgt spid="36"/>
                                            </p:tgtEl>
                                          </p:cBhvr>
                                        </p:animEffect>
                                      </p:childTnLst>
                                    </p:cTn>
                                  </p:par>
                                </p:childTnLst>
                              </p:cTn>
                            </p:par>
                            <p:par>
                              <p:cTn id="20" fill="hold">
                                <p:stCondLst>
                                  <p:cond delay="2000"/>
                                </p:stCondLst>
                                <p:childTnLst>
                                  <p:par>
                                    <p:cTn id="21" presetID="2" presetClass="entr" presetSubtype="1" fill="hold" nodeType="afterEffect" p14:presetBounceEnd="48000">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14:bounceEnd="48000">
                                          <p:cBhvr additive="base">
                                            <p:cTn id="23" dur="500" fill="hold"/>
                                            <p:tgtEl>
                                              <p:spTgt spid="22"/>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22"/>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up)">
                                          <p:cBhvr>
                                            <p:cTn id="27" dur="500"/>
                                            <p:tgtEl>
                                              <p:spTgt spid="54"/>
                                            </p:tgtEl>
                                          </p:cBhvr>
                                        </p:animEffect>
                                      </p:childTnLst>
                                    </p:cTn>
                                  </p:par>
                                </p:childTnLst>
                              </p:cTn>
                            </p:par>
                            <p:par>
                              <p:cTn id="28" fill="hold">
                                <p:stCondLst>
                                  <p:cond delay="2500"/>
                                </p:stCondLst>
                                <p:childTnLst>
                                  <p:par>
                                    <p:cTn id="29" presetID="2" presetClass="entr" presetSubtype="1" fill="hold" nodeType="afterEffect" p14:presetBounceEnd="48000">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14:bounceEnd="48000">
                                          <p:cBhvr additive="base">
                                            <p:cTn id="31" dur="500" fill="hold"/>
                                            <p:tgtEl>
                                              <p:spTgt spid="27"/>
                                            </p:tgtEl>
                                            <p:attrNameLst>
                                              <p:attrName>ppt_x</p:attrName>
                                            </p:attrNameLst>
                                          </p:cBhvr>
                                          <p:tavLst>
                                            <p:tav tm="0">
                                              <p:val>
                                                <p:strVal val="#ppt_x"/>
                                              </p:val>
                                            </p:tav>
                                            <p:tav tm="100000">
                                              <p:val>
                                                <p:strVal val="#ppt_x"/>
                                              </p:val>
                                            </p:tav>
                                          </p:tavLst>
                                        </p:anim>
                                        <p:anim calcmode="lin" valueType="num" p14:bounceEnd="48000">
                                          <p:cBhvr additive="base">
                                            <p:cTn id="32" dur="500" fill="hold"/>
                                            <p:tgtEl>
                                              <p:spTgt spid="27"/>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500"/>
                                            <p:tgtEl>
                                              <p:spTgt spid="57"/>
                                            </p:tgtEl>
                                          </p:cBhvr>
                                        </p:animEffect>
                                      </p:childTnLst>
                                    </p:cTn>
                                  </p:par>
                                </p:childTnLst>
                              </p:cTn>
                            </p:par>
                            <p:par>
                              <p:cTn id="36" fill="hold">
                                <p:stCondLst>
                                  <p:cond delay="3000"/>
                                </p:stCondLst>
                                <p:childTnLst>
                                  <p:par>
                                    <p:cTn id="37" presetID="2" presetClass="entr" presetSubtype="1" fill="hold" nodeType="afterEffect" p14:presetBounceEnd="48000">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14:bounceEnd="48000">
                                          <p:cBhvr additive="base">
                                            <p:cTn id="39" dur="500" fill="hold"/>
                                            <p:tgtEl>
                                              <p:spTgt spid="31"/>
                                            </p:tgtEl>
                                            <p:attrNameLst>
                                              <p:attrName>ppt_x</p:attrName>
                                            </p:attrNameLst>
                                          </p:cBhvr>
                                          <p:tavLst>
                                            <p:tav tm="0">
                                              <p:val>
                                                <p:strVal val="#ppt_x"/>
                                              </p:val>
                                            </p:tav>
                                            <p:tav tm="100000">
                                              <p:val>
                                                <p:strVal val="#ppt_x"/>
                                              </p:val>
                                            </p:tav>
                                          </p:tavLst>
                                        </p:anim>
                                        <p:anim calcmode="lin" valueType="num" p14:bounceEnd="48000">
                                          <p:cBhvr additive="base">
                                            <p:cTn id="40" dur="500" fill="hold"/>
                                            <p:tgtEl>
                                              <p:spTgt spid="31"/>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up)">
                                          <p:cBhvr>
                                            <p:cTn id="4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heel(4)">
                                          <p:cBhvr>
                                            <p:cTn id="7" dur="1000"/>
                                            <p:tgtEl>
                                              <p:spTgt spid="4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500"/>
                                </p:stCondLst>
                                <p:childTnLst>
                                  <p:par>
                                    <p:cTn id="13" presetID="2" presetClass="entr" presetSubtype="1"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500"/>
                                            <p:tgtEl>
                                              <p:spTgt spid="36"/>
                                            </p:tgtEl>
                                          </p:cBhvr>
                                        </p:animEffect>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up)">
                                          <p:cBhvr>
                                            <p:cTn id="27" dur="500"/>
                                            <p:tgtEl>
                                              <p:spTgt spid="54"/>
                                            </p:tgtEl>
                                          </p:cBhvr>
                                        </p:animEffect>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500"/>
                                            <p:tgtEl>
                                              <p:spTgt spid="57"/>
                                            </p:tgtEl>
                                          </p:cBhvr>
                                        </p:animEffect>
                                      </p:childTnLst>
                                    </p:cTn>
                                  </p:par>
                                </p:childTnLst>
                              </p:cTn>
                            </p:par>
                            <p:par>
                              <p:cTn id="36" fill="hold">
                                <p:stCondLst>
                                  <p:cond delay="3000"/>
                                </p:stCondLst>
                                <p:childTnLst>
                                  <p:par>
                                    <p:cTn id="37" presetID="2" presetClass="entr" presetSubtype="1"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up)">
                                          <p:cBhvr>
                                            <p:cTn id="4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48" name="流程图: 可选过程 47"/>
          <p:cNvSpPr>
            <a:spLocks noChangeArrowheads="1"/>
          </p:cNvSpPr>
          <p:nvPr/>
        </p:nvSpPr>
        <p:spPr bwMode="auto">
          <a:xfrm>
            <a:off x="3168650" y="1527176"/>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9" name="流程图: 可选过程 48"/>
          <p:cNvSpPr>
            <a:spLocks noChangeArrowheads="1"/>
          </p:cNvSpPr>
          <p:nvPr/>
        </p:nvSpPr>
        <p:spPr bwMode="auto">
          <a:xfrm>
            <a:off x="3203576" y="1527176"/>
            <a:ext cx="3667125" cy="250824"/>
          </a:xfrm>
          <a:prstGeom prst="flowChartAlternateProcess">
            <a:avLst/>
          </a:prstGeom>
          <a:solidFill>
            <a:srgbClr val="C00000"/>
          </a:solidFill>
          <a:ln>
            <a:noFill/>
          </a:ln>
          <a:extLst>
            <a:ext uri="{91240B29-F687-4F45-9708-019B960494DF}">
              <a14:hiddenLine xmlns:a14="http://schemas.microsoft.com/office/drawing/2010/main" w="25400">
                <a:solidFill>
                  <a:srgbClr val="395E8A"/>
                </a:solidFill>
                <a:miter lim="800000"/>
                <a:headEnd/>
                <a:tailEnd/>
              </a14:hiddenLine>
            </a:ext>
          </a:extLst>
        </p:spPr>
        <p:txBody>
          <a:bodyPr lIns="91430" tIns="45716" rIns="91430" bIns="45716" anchor="ctr"/>
          <a:lstStyle/>
          <a:p>
            <a:pPr algn="ctr"/>
            <a:endParaRPr lang="zh-CN" altLang="zh-CN">
              <a:latin typeface="宋体" panose="02010600030101010101" pitchFamily="2" charset="-122"/>
              <a:sym typeface="宋体" panose="02010600030101010101" pitchFamily="2" charset="-122"/>
            </a:endParaRPr>
          </a:p>
        </p:txBody>
      </p:sp>
      <p:sp>
        <p:nvSpPr>
          <p:cNvPr id="50" name="圆角矩形标注 49"/>
          <p:cNvSpPr>
            <a:spLocks noChangeArrowheads="1"/>
          </p:cNvSpPr>
          <p:nvPr/>
        </p:nvSpPr>
        <p:spPr bwMode="auto">
          <a:xfrm>
            <a:off x="5651500" y="1995489"/>
            <a:ext cx="504825" cy="252411"/>
          </a:xfrm>
          <a:prstGeom prst="wedgeRoundRectCallout">
            <a:avLst>
              <a:gd name="adj1" fmla="val -24569"/>
              <a:gd name="adj2" fmla="val 69968"/>
              <a:gd name="adj3" fmla="val 16667"/>
            </a:avLst>
          </a:prstGeom>
          <a:solidFill>
            <a:srgbClr val="FF6E00"/>
          </a:solidFill>
          <a:ln>
            <a:noFill/>
          </a:ln>
        </p:spPr>
        <p:txBody>
          <a:bodyPr lIns="91430" tIns="45716" rIns="91430" bIns="45716" anchor="ctr"/>
          <a:lstStyle/>
          <a:p>
            <a:pPr algn="ctr"/>
            <a:r>
              <a:rPr lang="en-US">
                <a:solidFill>
                  <a:schemeClr val="bg1"/>
                </a:solidFill>
                <a:latin typeface="Calibri" panose="020F0502020204030204" pitchFamily="34" charset="0"/>
                <a:cs typeface="Calibri" panose="020F0502020204030204" pitchFamily="34" charset="0"/>
                <a:sym typeface="Calibri" panose="020F0502020204030204" pitchFamily="34" charset="0"/>
              </a:rPr>
              <a:t>50</a:t>
            </a:r>
            <a:endParaRPr lang="zh-CN" altLang="en-US">
              <a:solidFill>
                <a:schemeClr val="bg1"/>
              </a:solidFill>
            </a:endParaRPr>
          </a:p>
        </p:txBody>
      </p:sp>
      <p:sp>
        <p:nvSpPr>
          <p:cNvPr id="51" name="流程图: 可选过程 50"/>
          <p:cNvSpPr>
            <a:spLocks noChangeArrowheads="1"/>
          </p:cNvSpPr>
          <p:nvPr/>
        </p:nvSpPr>
        <p:spPr bwMode="auto">
          <a:xfrm>
            <a:off x="3168650" y="2319339"/>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2" name="流程图: 可选过程 51"/>
          <p:cNvSpPr>
            <a:spLocks noChangeArrowheads="1"/>
          </p:cNvSpPr>
          <p:nvPr/>
        </p:nvSpPr>
        <p:spPr bwMode="auto">
          <a:xfrm>
            <a:off x="3168651" y="2336800"/>
            <a:ext cx="2627313" cy="252413"/>
          </a:xfrm>
          <a:prstGeom prst="flowChartAlternateProcess">
            <a:avLst/>
          </a:prstGeom>
          <a:solidFill>
            <a:srgbClr val="FF6E00"/>
          </a:solidFill>
          <a:ln>
            <a:noFill/>
          </a:ln>
        </p:spPr>
        <p:txBody>
          <a:bodyPr lIns="91430" tIns="45716" rIns="91430" bIns="45716" anchor="ctr"/>
          <a:lstStyle/>
          <a:p>
            <a:pPr algn="ctr"/>
            <a:endParaRPr lang="zh-CN" altLang="zh-CN">
              <a:latin typeface="宋体" panose="02010600030101010101" pitchFamily="2" charset="-122"/>
              <a:sym typeface="宋体" panose="02010600030101010101" pitchFamily="2" charset="-122"/>
            </a:endParaRPr>
          </a:p>
        </p:txBody>
      </p:sp>
      <p:sp>
        <p:nvSpPr>
          <p:cNvPr id="53" name="流程图: 可选过程 52"/>
          <p:cNvSpPr>
            <a:spLocks noChangeArrowheads="1"/>
          </p:cNvSpPr>
          <p:nvPr/>
        </p:nvSpPr>
        <p:spPr bwMode="auto">
          <a:xfrm>
            <a:off x="3203576" y="3040063"/>
            <a:ext cx="5256213" cy="287337"/>
          </a:xfrm>
          <a:prstGeom prst="flowChartAlternateProcess">
            <a:avLst/>
          </a:prstGeom>
          <a:solidFill>
            <a:srgbClr val="000000">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4" name="流程图: 可选过程 53"/>
          <p:cNvSpPr>
            <a:spLocks noChangeArrowheads="1"/>
          </p:cNvSpPr>
          <p:nvPr/>
        </p:nvSpPr>
        <p:spPr bwMode="auto">
          <a:xfrm>
            <a:off x="3203575" y="3057525"/>
            <a:ext cx="1797050" cy="252413"/>
          </a:xfrm>
          <a:prstGeom prst="flowChartAlternateProcess">
            <a:avLst/>
          </a:prstGeom>
          <a:solidFill>
            <a:srgbClr val="FF6E00"/>
          </a:solidFill>
          <a:ln>
            <a:noFill/>
          </a:ln>
        </p:spPr>
        <p:txBody>
          <a:bodyPr lIns="91430" tIns="45716" rIns="91430" bIns="45716" anchor="ctr"/>
          <a:lstStyle/>
          <a:p>
            <a:pPr algn="ctr"/>
            <a:endParaRPr lang="zh-CN" altLang="zh-CN">
              <a:latin typeface="宋体" panose="02010600030101010101" pitchFamily="2" charset="-122"/>
              <a:sym typeface="宋体" panose="02010600030101010101" pitchFamily="2" charset="-122"/>
            </a:endParaRPr>
          </a:p>
        </p:txBody>
      </p:sp>
      <p:sp>
        <p:nvSpPr>
          <p:cNvPr id="74" name="流程图: 可选过程 73"/>
          <p:cNvSpPr>
            <a:spLocks noChangeArrowheads="1"/>
          </p:cNvSpPr>
          <p:nvPr/>
        </p:nvSpPr>
        <p:spPr bwMode="auto">
          <a:xfrm>
            <a:off x="3203576" y="3832226"/>
            <a:ext cx="5256213" cy="287338"/>
          </a:xfrm>
          <a:prstGeom prst="flowChartAlternateProcess">
            <a:avLst/>
          </a:prstGeom>
          <a:solidFill>
            <a:srgbClr val="000000">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5" name="流程图: 可选过程 74"/>
          <p:cNvSpPr>
            <a:spLocks noChangeArrowheads="1"/>
          </p:cNvSpPr>
          <p:nvPr/>
        </p:nvSpPr>
        <p:spPr bwMode="auto">
          <a:xfrm>
            <a:off x="3203576" y="3849690"/>
            <a:ext cx="4464050" cy="252411"/>
          </a:xfrm>
          <a:prstGeom prst="flowChartAlternateProcess">
            <a:avLst/>
          </a:prstGeom>
          <a:solidFill>
            <a:srgbClr val="C80000"/>
          </a:solidFill>
          <a:ln>
            <a:noFill/>
          </a:ln>
        </p:spPr>
        <p:txBody>
          <a:bodyPr lIns="91430" tIns="45716" rIns="91430" bIns="45716" anchor="ctr"/>
          <a:lstStyle/>
          <a:p>
            <a:pPr algn="ctr"/>
            <a:endParaRPr lang="zh-CN" altLang="zh-CN">
              <a:latin typeface="宋体" panose="02010600030101010101" pitchFamily="2" charset="-122"/>
              <a:sym typeface="宋体" panose="02010600030101010101" pitchFamily="2" charset="-122"/>
            </a:endParaRPr>
          </a:p>
        </p:txBody>
      </p:sp>
      <p:sp>
        <p:nvSpPr>
          <p:cNvPr id="76" name="圆角矩形标注 75"/>
          <p:cNvSpPr>
            <a:spLocks noChangeArrowheads="1"/>
          </p:cNvSpPr>
          <p:nvPr/>
        </p:nvSpPr>
        <p:spPr bwMode="auto">
          <a:xfrm>
            <a:off x="4860924" y="2716214"/>
            <a:ext cx="503238" cy="252411"/>
          </a:xfrm>
          <a:prstGeom prst="wedgeRoundRectCallout">
            <a:avLst>
              <a:gd name="adj1" fmla="val -24569"/>
              <a:gd name="adj2" fmla="val 69968"/>
              <a:gd name="adj3" fmla="val 16667"/>
            </a:avLst>
          </a:prstGeom>
          <a:solidFill>
            <a:srgbClr val="FF6E00"/>
          </a:solidFill>
          <a:ln>
            <a:noFill/>
          </a:ln>
        </p:spPr>
        <p:txBody>
          <a:bodyPr lIns="91430" tIns="45716" rIns="91430" bIns="45716" anchor="ctr"/>
          <a:lstStyle/>
          <a:p>
            <a:pPr algn="ctr"/>
            <a:r>
              <a:rPr lang="en-US" dirty="0">
                <a:solidFill>
                  <a:schemeClr val="bg1"/>
                </a:solidFill>
                <a:latin typeface="Calibri" panose="020F0502020204030204" pitchFamily="34" charset="0"/>
                <a:cs typeface="Calibri" panose="020F0502020204030204" pitchFamily="34" charset="0"/>
                <a:sym typeface="Calibri" panose="020F0502020204030204" pitchFamily="34" charset="0"/>
              </a:rPr>
              <a:t>30</a:t>
            </a:r>
            <a:endParaRPr lang="zh-CN" altLang="en-US" dirty="0">
              <a:solidFill>
                <a:schemeClr val="bg1"/>
              </a:solidFill>
            </a:endParaRPr>
          </a:p>
        </p:txBody>
      </p:sp>
      <p:sp>
        <p:nvSpPr>
          <p:cNvPr id="77" name="圆角矩形标注 76"/>
          <p:cNvSpPr>
            <a:spLocks noChangeArrowheads="1"/>
          </p:cNvSpPr>
          <p:nvPr/>
        </p:nvSpPr>
        <p:spPr bwMode="auto">
          <a:xfrm>
            <a:off x="6661151" y="1203326"/>
            <a:ext cx="503238" cy="252413"/>
          </a:xfrm>
          <a:prstGeom prst="wedgeRoundRectCallout">
            <a:avLst>
              <a:gd name="adj1" fmla="val -24569"/>
              <a:gd name="adj2" fmla="val 69968"/>
              <a:gd name="adj3" fmla="val 16667"/>
            </a:avLst>
          </a:prstGeom>
          <a:solidFill>
            <a:srgbClr val="C00000"/>
          </a:solidFill>
          <a:ln>
            <a:noFill/>
          </a:ln>
          <a:extLst>
            <a:ext uri="{91240B29-F687-4F45-9708-019B960494DF}">
              <a14:hiddenLine xmlns:a14="http://schemas.microsoft.com/office/drawing/2010/main" w="25400">
                <a:solidFill>
                  <a:srgbClr val="395E8A"/>
                </a:solidFill>
                <a:miter lim="800000"/>
                <a:headEnd/>
                <a:tailEnd/>
              </a14:hiddenLine>
            </a:ext>
          </a:extLst>
        </p:spPr>
        <p:txBody>
          <a:bodyPr lIns="91430" tIns="45716" rIns="91430" bIns="45716" anchor="ctr"/>
          <a:lstStyle/>
          <a:p>
            <a:pPr algn="ctr"/>
            <a:r>
              <a:rPr lang="en-US">
                <a:solidFill>
                  <a:schemeClr val="bg1"/>
                </a:solidFill>
                <a:latin typeface="Calibri" panose="020F0502020204030204" pitchFamily="34" charset="0"/>
                <a:cs typeface="Calibri" panose="020F0502020204030204" pitchFamily="34" charset="0"/>
                <a:sym typeface="Calibri" panose="020F0502020204030204" pitchFamily="34" charset="0"/>
              </a:rPr>
              <a:t>65</a:t>
            </a:r>
            <a:endParaRPr lang="zh-CN" altLang="en-US">
              <a:solidFill>
                <a:schemeClr val="bg1"/>
              </a:solidFill>
            </a:endParaRPr>
          </a:p>
        </p:txBody>
      </p:sp>
      <p:sp>
        <p:nvSpPr>
          <p:cNvPr id="78" name="圆角矩形标注 77"/>
          <p:cNvSpPr>
            <a:spLocks noChangeArrowheads="1"/>
          </p:cNvSpPr>
          <p:nvPr/>
        </p:nvSpPr>
        <p:spPr bwMode="auto">
          <a:xfrm>
            <a:off x="7524751" y="3471864"/>
            <a:ext cx="503238" cy="252411"/>
          </a:xfrm>
          <a:prstGeom prst="wedgeRoundRectCallout">
            <a:avLst>
              <a:gd name="adj1" fmla="val -24569"/>
              <a:gd name="adj2" fmla="val 69968"/>
              <a:gd name="adj3" fmla="val 16667"/>
            </a:avLst>
          </a:prstGeom>
          <a:solidFill>
            <a:srgbClr val="C80000"/>
          </a:solidFill>
          <a:ln>
            <a:noFill/>
          </a:ln>
        </p:spPr>
        <p:txBody>
          <a:bodyPr lIns="91430" tIns="45716" rIns="91430" bIns="45716" anchor="ctr"/>
          <a:lstStyle/>
          <a:p>
            <a:pPr algn="ctr"/>
            <a:r>
              <a:rPr lang="en-US" dirty="0">
                <a:solidFill>
                  <a:schemeClr val="bg1"/>
                </a:solidFill>
                <a:latin typeface="Calibri" panose="020F0502020204030204" pitchFamily="34" charset="0"/>
                <a:cs typeface="Calibri" panose="020F0502020204030204" pitchFamily="34" charset="0"/>
                <a:sym typeface="Calibri" panose="020F0502020204030204" pitchFamily="34" charset="0"/>
              </a:rPr>
              <a:t>80</a:t>
            </a:r>
            <a:endParaRPr lang="zh-CN" altLang="en-US" dirty="0">
              <a:solidFill>
                <a:schemeClr val="bg1"/>
              </a:solidFill>
            </a:endParaRPr>
          </a:p>
        </p:txBody>
      </p:sp>
      <p:sp>
        <p:nvSpPr>
          <p:cNvPr id="79" name="直接连接符 78"/>
          <p:cNvSpPr>
            <a:spLocks noChangeShapeType="1"/>
          </p:cNvSpPr>
          <p:nvPr/>
        </p:nvSpPr>
        <p:spPr bwMode="auto">
          <a:xfrm>
            <a:off x="2987675" y="1419226"/>
            <a:ext cx="0" cy="2774950"/>
          </a:xfrm>
          <a:prstGeom prst="line">
            <a:avLst/>
          </a:prstGeom>
          <a:noFill/>
          <a:ln w="28575" cap="flat" cmpd="sng">
            <a:solidFill>
              <a:srgbClr val="625348"/>
            </a:solidFill>
            <a:round/>
          </a:ln>
          <a:extLst>
            <a:ext uri="{909E8E84-426E-40DD-AFC4-6F175D3DCCD1}">
              <a14:hiddenFill xmlns:a14="http://schemas.microsoft.com/office/drawing/2010/main">
                <a:noFill/>
              </a14:hiddenFill>
            </a:ext>
          </a:extLst>
        </p:spPr>
        <p:txBody>
          <a:bodyPr lIns="91430" tIns="45716" rIns="91430" bIns="45716"/>
          <a:lstStyle/>
          <a:p>
            <a:endParaRPr lang="zh-CN" altLang="en-US"/>
          </a:p>
        </p:txBody>
      </p:sp>
      <p:sp>
        <p:nvSpPr>
          <p:cNvPr id="80" name="TextBox 16"/>
          <p:cNvSpPr>
            <a:spLocks noChangeArrowheads="1"/>
          </p:cNvSpPr>
          <p:nvPr/>
        </p:nvSpPr>
        <p:spPr bwMode="auto">
          <a:xfrm>
            <a:off x="755800" y="1203598"/>
            <a:ext cx="2232025" cy="3231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spAutoFit/>
          </a:bodyPr>
          <a:lstStyle/>
          <a:p>
            <a:pPr algn="ctr">
              <a:lnSpc>
                <a:spcPct val="300000"/>
              </a:lnSpc>
            </a:pPr>
            <a:r>
              <a:rPr lang="zh-CN" altLang="en-US" sz="1700" b="1" dirty="0">
                <a:solidFill>
                  <a:srgbClr val="C80000"/>
                </a:solidFill>
                <a:latin typeface="微软雅黑" panose="020B0503020204020204" pitchFamily="34" charset="-122"/>
                <a:ea typeface="微软雅黑" panose="020B0503020204020204" pitchFamily="34" charset="-122"/>
                <a:sym typeface="微软雅黑" panose="020B0503020204020204" pitchFamily="34" charset="-122"/>
              </a:rPr>
              <a:t>点击添加图表说明</a:t>
            </a:r>
            <a:endParaRPr lang="zh-CN" altLang="en-US" sz="1700" b="1" dirty="0">
              <a:solidFill>
                <a:srgbClr val="C8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300000"/>
              </a:lnSpc>
            </a:pPr>
            <a:r>
              <a:rPr lang="zh-CN" altLang="en-US" sz="1700" b="1" dirty="0">
                <a:solidFill>
                  <a:srgbClr val="C80000"/>
                </a:solidFill>
                <a:latin typeface="微软雅黑" panose="020B0503020204020204" pitchFamily="34" charset="-122"/>
                <a:ea typeface="微软雅黑" panose="020B0503020204020204" pitchFamily="34" charset="-122"/>
                <a:sym typeface="微软雅黑" panose="020B0503020204020204" pitchFamily="34" charset="-122"/>
              </a:rPr>
              <a:t>点击添加图表说明</a:t>
            </a:r>
            <a:endParaRPr lang="zh-CN" altLang="en-US" sz="1700" b="1" dirty="0">
              <a:solidFill>
                <a:srgbClr val="C8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300000"/>
              </a:lnSpc>
            </a:pPr>
            <a:r>
              <a:rPr lang="zh-CN" altLang="en-US" sz="1700" b="1" dirty="0">
                <a:solidFill>
                  <a:srgbClr val="C80000"/>
                </a:solidFill>
                <a:latin typeface="微软雅黑" panose="020B0503020204020204" pitchFamily="34" charset="-122"/>
                <a:ea typeface="微软雅黑" panose="020B0503020204020204" pitchFamily="34" charset="-122"/>
                <a:sym typeface="微软雅黑" panose="020B0503020204020204" pitchFamily="34" charset="-122"/>
              </a:rPr>
              <a:t>点击添加图表说明</a:t>
            </a:r>
            <a:endParaRPr lang="en-US" altLang="zh-CN" sz="1700" b="1" dirty="0">
              <a:solidFill>
                <a:srgbClr val="C8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300000"/>
              </a:lnSpc>
            </a:pPr>
            <a:r>
              <a:rPr lang="zh-CN" altLang="en-US" sz="1700" b="1" dirty="0">
                <a:solidFill>
                  <a:srgbClr val="C80000"/>
                </a:solidFill>
                <a:latin typeface="微软雅黑" panose="020B0503020204020204" pitchFamily="34" charset="-122"/>
                <a:ea typeface="微软雅黑" panose="020B0503020204020204" pitchFamily="34" charset="-122"/>
                <a:sym typeface="微软雅黑" panose="020B0503020204020204" pitchFamily="34" charset="-122"/>
              </a:rPr>
              <a:t>点击添加图表说明</a:t>
            </a:r>
            <a:endParaRPr lang="zh-CN" altLang="en-US" sz="1700" b="1" dirty="0">
              <a:solidFill>
                <a:srgbClr val="C80000"/>
              </a:solidFill>
            </a:endParaRPr>
          </a:p>
        </p:txBody>
      </p:sp>
      <p:pic>
        <p:nvPicPr>
          <p:cNvPr id="2" name="图片 1" descr="513552ee2882f900105f482268f5649"/>
          <p:cNvPicPr>
            <a:picLocks noChangeAspect="1"/>
          </p:cNvPicPr>
          <p:nvPr/>
        </p:nvPicPr>
        <p:blipFill>
          <a:blip r:embed="rId1"/>
          <a:stretch>
            <a:fillRect/>
          </a:stretch>
        </p:blipFill>
        <p:spPr>
          <a:xfrm>
            <a:off x="-457200" y="-1200150"/>
            <a:ext cx="10057765" cy="7543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advClick="0" advTm="8000">
        <p14:switch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4)">
                                      <p:cBhvr>
                                        <p:cTn id="7" dur="1000"/>
                                        <p:tgtEl>
                                          <p:spTgt spid="1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fade">
                                      <p:cBhvr>
                                        <p:cTn id="11" dur="1000"/>
                                        <p:tgtEl>
                                          <p:spTgt spid="80"/>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500"/>
                                        <p:tgtEl>
                                          <p:spTgt spid="79"/>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fade">
                                      <p:cBhvr>
                                        <p:cTn id="28" dur="500"/>
                                        <p:tgtEl>
                                          <p:spTgt spid="74"/>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wipe(left)">
                                      <p:cBhvr>
                                        <p:cTn id="32" dur="500"/>
                                        <p:tgtEl>
                                          <p:spTgt spid="49"/>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77"/>
                                        </p:tgtEl>
                                        <p:attrNameLst>
                                          <p:attrName>style.visibility</p:attrName>
                                        </p:attrNameLst>
                                      </p:cBhvr>
                                      <p:to>
                                        <p:strVal val="visible"/>
                                      </p:to>
                                    </p:set>
                                    <p:animEffect transition="in" filter="fade">
                                      <p:cBhvr>
                                        <p:cTn id="35" dur="500"/>
                                        <p:tgtEl>
                                          <p:spTgt spid="77"/>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52"/>
                                        </p:tgtEl>
                                        <p:attrNameLst>
                                          <p:attrName>style.visibility</p:attrName>
                                        </p:attrNameLst>
                                      </p:cBhvr>
                                      <p:to>
                                        <p:strVal val="visible"/>
                                      </p:to>
                                    </p:set>
                                    <p:animEffect transition="in" filter="wipe(left)">
                                      <p:cBhvr>
                                        <p:cTn id="38" dur="500"/>
                                        <p:tgtEl>
                                          <p:spTgt spid="52"/>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500"/>
                                        <p:tgtEl>
                                          <p:spTgt spid="50"/>
                                        </p:tgtEl>
                                      </p:cBhvr>
                                    </p:animEffect>
                                  </p:childTnLst>
                                </p:cTn>
                              </p:par>
                              <p:par>
                                <p:cTn id="42" presetID="22" presetClass="entr" presetSubtype="8" fill="hold" grpId="0" nodeType="withEffect">
                                  <p:stCondLst>
                                    <p:cond delay="1000"/>
                                  </p:stCondLst>
                                  <p:childTnLst>
                                    <p:set>
                                      <p:cBhvr>
                                        <p:cTn id="43" dur="1" fill="hold">
                                          <p:stCondLst>
                                            <p:cond delay="0"/>
                                          </p:stCondLst>
                                        </p:cTn>
                                        <p:tgtEl>
                                          <p:spTgt spid="54"/>
                                        </p:tgtEl>
                                        <p:attrNameLst>
                                          <p:attrName>style.visibility</p:attrName>
                                        </p:attrNameLst>
                                      </p:cBhvr>
                                      <p:to>
                                        <p:strVal val="visible"/>
                                      </p:to>
                                    </p:set>
                                    <p:animEffect transition="in" filter="wipe(left)">
                                      <p:cBhvr>
                                        <p:cTn id="44" dur="500"/>
                                        <p:tgtEl>
                                          <p:spTgt spid="54"/>
                                        </p:tgtEl>
                                      </p:cBhvr>
                                    </p:animEffect>
                                  </p:childTnLst>
                                </p:cTn>
                              </p:par>
                              <p:par>
                                <p:cTn id="45" presetID="10" presetClass="entr" presetSubtype="0" fill="hold" grpId="0" nodeType="withEffect">
                                  <p:stCondLst>
                                    <p:cond delay="1500"/>
                                  </p:stCondLst>
                                  <p:childTnLst>
                                    <p:set>
                                      <p:cBhvr>
                                        <p:cTn id="46" dur="1" fill="hold">
                                          <p:stCondLst>
                                            <p:cond delay="0"/>
                                          </p:stCondLst>
                                        </p:cTn>
                                        <p:tgtEl>
                                          <p:spTgt spid="76"/>
                                        </p:tgtEl>
                                        <p:attrNameLst>
                                          <p:attrName>style.visibility</p:attrName>
                                        </p:attrNameLst>
                                      </p:cBhvr>
                                      <p:to>
                                        <p:strVal val="visible"/>
                                      </p:to>
                                    </p:set>
                                    <p:animEffect transition="in" filter="fade">
                                      <p:cBhvr>
                                        <p:cTn id="47" dur="500"/>
                                        <p:tgtEl>
                                          <p:spTgt spid="76"/>
                                        </p:tgtEl>
                                      </p:cBhvr>
                                    </p:animEffect>
                                  </p:childTnLst>
                                </p:cTn>
                              </p:par>
                              <p:par>
                                <p:cTn id="48" presetID="22" presetClass="entr" presetSubtype="8" fill="hold" grpId="0" nodeType="withEffect">
                                  <p:stCondLst>
                                    <p:cond delay="1500"/>
                                  </p:stCondLst>
                                  <p:childTnLst>
                                    <p:set>
                                      <p:cBhvr>
                                        <p:cTn id="49" dur="1" fill="hold">
                                          <p:stCondLst>
                                            <p:cond delay="0"/>
                                          </p:stCondLst>
                                        </p:cTn>
                                        <p:tgtEl>
                                          <p:spTgt spid="75"/>
                                        </p:tgtEl>
                                        <p:attrNameLst>
                                          <p:attrName>style.visibility</p:attrName>
                                        </p:attrNameLst>
                                      </p:cBhvr>
                                      <p:to>
                                        <p:strVal val="visible"/>
                                      </p:to>
                                    </p:set>
                                    <p:animEffect transition="in" filter="wipe(left)">
                                      <p:cBhvr>
                                        <p:cTn id="50" dur="500"/>
                                        <p:tgtEl>
                                          <p:spTgt spid="75"/>
                                        </p:tgtEl>
                                      </p:cBhvr>
                                    </p:animEffect>
                                  </p:childTnLst>
                                </p:cTn>
                              </p:par>
                              <p:par>
                                <p:cTn id="51" presetID="10" presetClass="entr" presetSubtype="0" fill="hold" grpId="0" nodeType="withEffect">
                                  <p:stCondLst>
                                    <p:cond delay="2000"/>
                                  </p:stCondLst>
                                  <p:childTnLst>
                                    <p:set>
                                      <p:cBhvr>
                                        <p:cTn id="52" dur="1" fill="hold">
                                          <p:stCondLst>
                                            <p:cond delay="0"/>
                                          </p:stCondLst>
                                        </p:cTn>
                                        <p:tgtEl>
                                          <p:spTgt spid="78"/>
                                        </p:tgtEl>
                                        <p:attrNameLst>
                                          <p:attrName>style.visibility</p:attrName>
                                        </p:attrNameLst>
                                      </p:cBhvr>
                                      <p:to>
                                        <p:strVal val="visible"/>
                                      </p:to>
                                    </p:set>
                                    <p:animEffect transition="in" filter="fade">
                                      <p:cBhvr>
                                        <p:cTn id="5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8" grpId="0" animBg="1"/>
      <p:bldP spid="49" grpId="0" bldLvl="0" animBg="1"/>
      <p:bldP spid="50" grpId="0" animBg="1"/>
      <p:bldP spid="51" grpId="0" animBg="1"/>
      <p:bldP spid="52" grpId="0" animBg="1"/>
      <p:bldP spid="53" grpId="0" animBg="1"/>
      <p:bldP spid="54" grpId="0" animBg="1"/>
      <p:bldP spid="74" grpId="0" animBg="1"/>
      <p:bldP spid="75" grpId="0" animBg="1"/>
      <p:bldP spid="76" grpId="0" animBg="1"/>
      <p:bldP spid="77" grpId="0" animBg="1"/>
      <p:bldP spid="78" grpId="0" animBg="1"/>
      <p:bldP spid="79" grpId="0" animBg="1"/>
      <p:bldP spid="8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b5f320670be4c049c8f6dec1a7b6ab"/>
          <p:cNvPicPr>
            <a:picLocks noChangeAspect="1"/>
          </p:cNvPicPr>
          <p:nvPr/>
        </p:nvPicPr>
        <p:blipFill>
          <a:blip r:embed="rId1"/>
          <a:stretch>
            <a:fillRect/>
          </a:stretch>
        </p:blipFill>
        <p:spPr>
          <a:xfrm>
            <a:off x="-456565" y="-1200150"/>
            <a:ext cx="10057765" cy="7543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31" name="组合 30"/>
          <p:cNvGrpSpPr/>
          <p:nvPr/>
        </p:nvGrpSpPr>
        <p:grpSpPr>
          <a:xfrm>
            <a:off x="-10829" y="3795886"/>
            <a:ext cx="8460000" cy="720080"/>
            <a:chOff x="-10829" y="3621878"/>
            <a:chExt cx="8460000" cy="720080"/>
          </a:xfrm>
        </p:grpSpPr>
        <p:sp>
          <p:nvSpPr>
            <p:cNvPr id="32" name="矩形 31"/>
            <p:cNvSpPr/>
            <p:nvPr/>
          </p:nvSpPr>
          <p:spPr>
            <a:xfrm>
              <a:off x="-10829" y="3621878"/>
              <a:ext cx="8460000" cy="720080"/>
            </a:xfrm>
            <a:prstGeom prst="rect">
              <a:avLst/>
            </a:prstGeom>
            <a:solidFill>
              <a:srgbClr val="C0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33" name="TextBox 6"/>
            <p:cNvSpPr txBox="1">
              <a:spLocks noChangeArrowheads="1"/>
            </p:cNvSpPr>
            <p:nvPr/>
          </p:nvSpPr>
          <p:spPr bwMode="auto">
            <a:xfrm>
              <a:off x="7092280" y="3668277"/>
              <a:ext cx="1326004" cy="646331"/>
            </a:xfrm>
            <a:prstGeom prst="rect">
              <a:avLst/>
            </a:prstGeom>
            <a:effectLst/>
          </p:spPr>
          <p:txBody>
            <a:bodyPr wrap="none">
              <a:spAutoFit/>
            </a:bodyPr>
            <a:lstStyle>
              <a:defPPr>
                <a:defRPr lang="zh-CN"/>
              </a:defPPr>
              <a:lvl1pPr lvl="0" algn="r">
                <a:defRPr sz="1200">
                  <a:solidFill>
                    <a:srgbClr val="DB9557"/>
                  </a:solidFill>
                  <a:latin typeface="Broadway" panose="04040905080B02020502"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2019</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34" name="圆角矩形 42"/>
            <p:cNvSpPr/>
            <p:nvPr/>
          </p:nvSpPr>
          <p:spPr>
            <a:xfrm>
              <a:off x="209842" y="3868960"/>
              <a:ext cx="273162" cy="208861"/>
            </a:xfrm>
            <a:custGeom>
              <a:avLst/>
              <a:gdLst/>
              <a:ahLst/>
              <a:cxnLst/>
              <a:rect l="l" t="t" r="r" b="b"/>
              <a:pathLst>
                <a:path w="698387" h="533991">
                  <a:moveTo>
                    <a:pt x="141918" y="342270"/>
                  </a:moveTo>
                  <a:cubicBezTo>
                    <a:pt x="137383" y="342270"/>
                    <a:pt x="133706" y="345946"/>
                    <a:pt x="133706" y="350481"/>
                  </a:cubicBezTo>
                  <a:lnTo>
                    <a:pt x="133706" y="383326"/>
                  </a:lnTo>
                  <a:cubicBezTo>
                    <a:pt x="133706" y="387861"/>
                    <a:pt x="137383" y="391538"/>
                    <a:pt x="141918" y="391538"/>
                  </a:cubicBezTo>
                  <a:lnTo>
                    <a:pt x="348961" y="391538"/>
                  </a:lnTo>
                  <a:cubicBezTo>
                    <a:pt x="353496" y="391538"/>
                    <a:pt x="357172" y="387861"/>
                    <a:pt x="357172" y="383326"/>
                  </a:cubicBezTo>
                  <a:lnTo>
                    <a:pt x="357172" y="350481"/>
                  </a:lnTo>
                  <a:cubicBezTo>
                    <a:pt x="357172" y="345946"/>
                    <a:pt x="353496" y="342270"/>
                    <a:pt x="348961" y="342270"/>
                  </a:cubicBezTo>
                  <a:close/>
                  <a:moveTo>
                    <a:pt x="141918" y="269758"/>
                  </a:moveTo>
                  <a:cubicBezTo>
                    <a:pt x="137383" y="269758"/>
                    <a:pt x="133706" y="273435"/>
                    <a:pt x="133706" y="277970"/>
                  </a:cubicBezTo>
                  <a:lnTo>
                    <a:pt x="133706" y="310815"/>
                  </a:lnTo>
                  <a:cubicBezTo>
                    <a:pt x="133706" y="315350"/>
                    <a:pt x="137383" y="319027"/>
                    <a:pt x="141918" y="319027"/>
                  </a:cubicBezTo>
                  <a:lnTo>
                    <a:pt x="563847" y="319027"/>
                  </a:lnTo>
                  <a:cubicBezTo>
                    <a:pt x="568382" y="319027"/>
                    <a:pt x="572059" y="315350"/>
                    <a:pt x="572059" y="310815"/>
                  </a:cubicBezTo>
                  <a:lnTo>
                    <a:pt x="572059" y="277970"/>
                  </a:lnTo>
                  <a:cubicBezTo>
                    <a:pt x="572059" y="273435"/>
                    <a:pt x="568382" y="269758"/>
                    <a:pt x="563847" y="269758"/>
                  </a:cubicBezTo>
                  <a:close/>
                  <a:moveTo>
                    <a:pt x="141918" y="194750"/>
                  </a:moveTo>
                  <a:cubicBezTo>
                    <a:pt x="137383" y="194750"/>
                    <a:pt x="133706" y="198427"/>
                    <a:pt x="133706" y="202962"/>
                  </a:cubicBezTo>
                  <a:lnTo>
                    <a:pt x="133706" y="235806"/>
                  </a:lnTo>
                  <a:cubicBezTo>
                    <a:pt x="133706" y="240341"/>
                    <a:pt x="137383" y="244018"/>
                    <a:pt x="141918" y="244018"/>
                  </a:cubicBezTo>
                  <a:lnTo>
                    <a:pt x="563847" y="244018"/>
                  </a:lnTo>
                  <a:cubicBezTo>
                    <a:pt x="568382" y="244018"/>
                    <a:pt x="572059" y="240341"/>
                    <a:pt x="572059" y="235806"/>
                  </a:cubicBezTo>
                  <a:lnTo>
                    <a:pt x="572059" y="202962"/>
                  </a:lnTo>
                  <a:cubicBezTo>
                    <a:pt x="572059" y="198427"/>
                    <a:pt x="568382" y="194750"/>
                    <a:pt x="563847" y="194750"/>
                  </a:cubicBezTo>
                  <a:close/>
                  <a:moveTo>
                    <a:pt x="150580" y="0"/>
                  </a:moveTo>
                  <a:lnTo>
                    <a:pt x="183426" y="0"/>
                  </a:lnTo>
                  <a:cubicBezTo>
                    <a:pt x="187961" y="0"/>
                    <a:pt x="191637" y="3676"/>
                    <a:pt x="191637" y="8211"/>
                  </a:cubicBezTo>
                  <a:lnTo>
                    <a:pt x="191637" y="54795"/>
                  </a:lnTo>
                  <a:lnTo>
                    <a:pt x="221956" y="54795"/>
                  </a:lnTo>
                  <a:lnTo>
                    <a:pt x="221956" y="8213"/>
                  </a:lnTo>
                  <a:cubicBezTo>
                    <a:pt x="221956" y="3678"/>
                    <a:pt x="225632" y="2"/>
                    <a:pt x="230167" y="2"/>
                  </a:cubicBezTo>
                  <a:lnTo>
                    <a:pt x="263013" y="2"/>
                  </a:lnTo>
                  <a:cubicBezTo>
                    <a:pt x="267548" y="2"/>
                    <a:pt x="271224" y="3678"/>
                    <a:pt x="271224" y="8213"/>
                  </a:cubicBezTo>
                  <a:lnTo>
                    <a:pt x="271224" y="54795"/>
                  </a:lnTo>
                  <a:lnTo>
                    <a:pt x="443202" y="54795"/>
                  </a:lnTo>
                  <a:lnTo>
                    <a:pt x="443202" y="8213"/>
                  </a:lnTo>
                  <a:cubicBezTo>
                    <a:pt x="443202" y="3678"/>
                    <a:pt x="446878" y="2"/>
                    <a:pt x="451413" y="2"/>
                  </a:cubicBezTo>
                  <a:lnTo>
                    <a:pt x="484259" y="2"/>
                  </a:lnTo>
                  <a:cubicBezTo>
                    <a:pt x="488794" y="2"/>
                    <a:pt x="492470" y="3678"/>
                    <a:pt x="492470" y="8213"/>
                  </a:cubicBezTo>
                  <a:lnTo>
                    <a:pt x="492470" y="54795"/>
                  </a:lnTo>
                  <a:lnTo>
                    <a:pt x="522791" y="54795"/>
                  </a:lnTo>
                  <a:lnTo>
                    <a:pt x="522791" y="8214"/>
                  </a:lnTo>
                  <a:cubicBezTo>
                    <a:pt x="522791" y="3679"/>
                    <a:pt x="526467" y="3"/>
                    <a:pt x="531002" y="3"/>
                  </a:cubicBezTo>
                  <a:lnTo>
                    <a:pt x="563848" y="3"/>
                  </a:lnTo>
                  <a:cubicBezTo>
                    <a:pt x="568383" y="3"/>
                    <a:pt x="572059" y="3679"/>
                    <a:pt x="572059" y="8214"/>
                  </a:cubicBezTo>
                  <a:lnTo>
                    <a:pt x="572059" y="54795"/>
                  </a:lnTo>
                  <a:lnTo>
                    <a:pt x="618520" y="54795"/>
                  </a:lnTo>
                  <a:cubicBezTo>
                    <a:pt x="662629" y="54795"/>
                    <a:pt x="698387" y="90553"/>
                    <a:pt x="698387" y="134663"/>
                  </a:cubicBezTo>
                  <a:lnTo>
                    <a:pt x="698387" y="454124"/>
                  </a:lnTo>
                  <a:cubicBezTo>
                    <a:pt x="698387" y="498233"/>
                    <a:pt x="662629" y="533991"/>
                    <a:pt x="618520" y="533991"/>
                  </a:cubicBezTo>
                  <a:lnTo>
                    <a:pt x="79868" y="533991"/>
                  </a:lnTo>
                  <a:cubicBezTo>
                    <a:pt x="35758" y="533991"/>
                    <a:pt x="0" y="498233"/>
                    <a:pt x="0" y="454124"/>
                  </a:cubicBezTo>
                  <a:lnTo>
                    <a:pt x="0" y="134663"/>
                  </a:lnTo>
                  <a:cubicBezTo>
                    <a:pt x="0" y="90553"/>
                    <a:pt x="35758" y="54795"/>
                    <a:pt x="79868" y="54795"/>
                  </a:cubicBezTo>
                  <a:lnTo>
                    <a:pt x="142369" y="54795"/>
                  </a:lnTo>
                  <a:lnTo>
                    <a:pt x="142369" y="8211"/>
                  </a:lnTo>
                  <a:cubicBezTo>
                    <a:pt x="142369" y="3676"/>
                    <a:pt x="146045" y="0"/>
                    <a:pt x="150580"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5" name="TextBox 77"/>
          <p:cNvSpPr txBox="1">
            <a:spLocks noChangeArrowheads="1"/>
          </p:cNvSpPr>
          <p:nvPr/>
        </p:nvSpPr>
        <p:spPr bwMode="auto">
          <a:xfrm>
            <a:off x="2358118" y="1376727"/>
            <a:ext cx="29339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TextBox 77"/>
          <p:cNvSpPr txBox="1">
            <a:spLocks noChangeArrowheads="1"/>
          </p:cNvSpPr>
          <p:nvPr/>
        </p:nvSpPr>
        <p:spPr bwMode="auto">
          <a:xfrm>
            <a:off x="3613345" y="2204713"/>
            <a:ext cx="297487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a:t>
            </a: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a:t>
            </a: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77"/>
          <p:cNvSpPr txBox="1">
            <a:spLocks noChangeArrowheads="1"/>
          </p:cNvSpPr>
          <p:nvPr/>
        </p:nvSpPr>
        <p:spPr bwMode="auto">
          <a:xfrm>
            <a:off x="4859999" y="3055856"/>
            <a:ext cx="283397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TextBox 77"/>
          <p:cNvSpPr txBox="1">
            <a:spLocks noChangeArrowheads="1"/>
          </p:cNvSpPr>
          <p:nvPr/>
        </p:nvSpPr>
        <p:spPr bwMode="auto">
          <a:xfrm>
            <a:off x="755576" y="3897886"/>
            <a:ext cx="61206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  单击</a:t>
            </a:r>
            <a:r>
              <a:rPr lang="zh-CN" altLang="en-US" sz="1000" kern="3000" spc="23" dirty="0">
                <a:solidFill>
                  <a:schemeClr val="bg1"/>
                </a:solidFill>
                <a:latin typeface="微软雅黑" panose="020B0503020204020204" pitchFamily="34" charset="-122"/>
                <a:ea typeface="微软雅黑" panose="020B0503020204020204" pitchFamily="34" charset="-122"/>
              </a:rPr>
              <a:t>此处添加文本内容，文字内容需概括精炼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a:t>
            </a:r>
            <a:r>
              <a:rPr lang="en-US" altLang="zh-CN" sz="1000" kern="3000" spc="23" dirty="0" smtClean="0">
                <a:solidFill>
                  <a:schemeClr val="bg1"/>
                </a:solidFill>
                <a:latin typeface="微软雅黑" panose="020B0503020204020204" pitchFamily="34" charset="-122"/>
                <a:ea typeface="微软雅黑" panose="020B0503020204020204" pitchFamily="34" charset="-122"/>
              </a:rPr>
              <a:t>  </a:t>
            </a:r>
            <a:r>
              <a:rPr lang="zh-CN" altLang="en-US" sz="1000" kern="3000" spc="23" dirty="0" smtClean="0">
                <a:solidFill>
                  <a:schemeClr val="bg1"/>
                </a:solidFill>
                <a:latin typeface="微软雅黑" panose="020B0503020204020204" pitchFamily="34" charset="-122"/>
                <a:ea typeface="微软雅黑" panose="020B0503020204020204" pitchFamily="34" charset="-122"/>
              </a:rPr>
              <a:t>单击</a:t>
            </a:r>
            <a:r>
              <a:rPr lang="zh-CN" altLang="en-US" sz="1000" kern="3000" spc="23" dirty="0">
                <a:solidFill>
                  <a:schemeClr val="bg1"/>
                </a:solidFill>
                <a:latin typeface="微软雅黑" panose="020B0503020204020204" pitchFamily="34" charset="-122"/>
                <a:ea typeface="微软雅黑" panose="020B0503020204020204" pitchFamily="34" charset="-122"/>
              </a:rPr>
              <a:t>此处添加文本内容，文字内容需概括精炼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0" y="2961782"/>
            <a:ext cx="4865727" cy="720080"/>
            <a:chOff x="0" y="2787774"/>
            <a:chExt cx="4865727" cy="720080"/>
          </a:xfrm>
        </p:grpSpPr>
        <p:sp>
          <p:nvSpPr>
            <p:cNvPr id="40" name="矩形 39"/>
            <p:cNvSpPr/>
            <p:nvPr/>
          </p:nvSpPr>
          <p:spPr>
            <a:xfrm>
              <a:off x="0" y="2787774"/>
              <a:ext cx="4860000"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TextBox 40"/>
            <p:cNvSpPr txBox="1">
              <a:spLocks noChangeArrowheads="1"/>
            </p:cNvSpPr>
            <p:nvPr/>
          </p:nvSpPr>
          <p:spPr bwMode="auto">
            <a:xfrm>
              <a:off x="3539723" y="2824648"/>
              <a:ext cx="1326004" cy="646331"/>
            </a:xfrm>
            <a:prstGeom prst="rect">
              <a:avLst/>
            </a:prstGeom>
            <a:effectLst/>
          </p:spPr>
          <p:txBody>
            <a:bodyPr wrap="none">
              <a:spAutoFit/>
            </a:bodyPr>
            <a:lstStyle>
              <a:defPPr>
                <a:defRPr lang="zh-CN"/>
              </a:defPPr>
              <a:lvl1pPr lvl="0" algn="r">
                <a:defRPr sz="1200">
                  <a:solidFill>
                    <a:srgbClr val="DB9557"/>
                  </a:solidFill>
                  <a:latin typeface="Broadway" panose="04040905080B02020502"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2018</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42" name="椭圆 7"/>
            <p:cNvSpPr/>
            <p:nvPr/>
          </p:nvSpPr>
          <p:spPr>
            <a:xfrm>
              <a:off x="237497" y="3029658"/>
              <a:ext cx="250268" cy="260697"/>
            </a:xfrm>
            <a:custGeom>
              <a:avLst/>
              <a:gdLst/>
              <a:ahLst/>
              <a:cxnLst/>
              <a:rect l="l" t="t" r="r" b="b"/>
              <a:pathLst>
                <a:path w="1206381" h="1257672">
                  <a:moveTo>
                    <a:pt x="960331" y="249421"/>
                  </a:moveTo>
                  <a:cubicBezTo>
                    <a:pt x="944358" y="390709"/>
                    <a:pt x="912152" y="517316"/>
                    <a:pt x="868979" y="619820"/>
                  </a:cubicBezTo>
                  <a:cubicBezTo>
                    <a:pt x="985575" y="533648"/>
                    <a:pt x="1055535" y="396536"/>
                    <a:pt x="1055535" y="249421"/>
                  </a:cubicBezTo>
                  <a:close/>
                  <a:moveTo>
                    <a:pt x="131720" y="244400"/>
                  </a:moveTo>
                  <a:cubicBezTo>
                    <a:pt x="130081" y="395188"/>
                    <a:pt x="202059" y="536267"/>
                    <a:pt x="323248" y="622932"/>
                  </a:cubicBezTo>
                  <a:cubicBezTo>
                    <a:pt x="277881" y="519309"/>
                    <a:pt x="244918" y="389985"/>
                    <a:pt x="228822" y="245455"/>
                  </a:cubicBezTo>
                  <a:close/>
                  <a:moveTo>
                    <a:pt x="594628" y="214114"/>
                  </a:moveTo>
                  <a:lnTo>
                    <a:pt x="550782" y="356005"/>
                  </a:lnTo>
                  <a:lnTo>
                    <a:pt x="408890" y="356004"/>
                  </a:lnTo>
                  <a:lnTo>
                    <a:pt x="523683" y="443697"/>
                  </a:lnTo>
                  <a:lnTo>
                    <a:pt x="479836" y="585588"/>
                  </a:lnTo>
                  <a:lnTo>
                    <a:pt x="594628" y="497894"/>
                  </a:lnTo>
                  <a:lnTo>
                    <a:pt x="709419" y="585588"/>
                  </a:lnTo>
                  <a:lnTo>
                    <a:pt x="665572" y="443697"/>
                  </a:lnTo>
                  <a:lnTo>
                    <a:pt x="780365" y="356004"/>
                  </a:lnTo>
                  <a:lnTo>
                    <a:pt x="638473" y="356005"/>
                  </a:lnTo>
                  <a:close/>
                  <a:moveTo>
                    <a:pt x="212469" y="0"/>
                  </a:moveTo>
                  <a:lnTo>
                    <a:pt x="977202" y="0"/>
                  </a:lnTo>
                  <a:cubicBezTo>
                    <a:pt x="977202" y="61965"/>
                    <a:pt x="974487" y="122452"/>
                    <a:pt x="968811" y="180806"/>
                  </a:cubicBezTo>
                  <a:lnTo>
                    <a:pt x="1206381" y="180806"/>
                  </a:lnTo>
                  <a:cubicBezTo>
                    <a:pt x="1206381" y="397086"/>
                    <a:pt x="1090586" y="596812"/>
                    <a:pt x="902891" y="704273"/>
                  </a:cubicBezTo>
                  <a:cubicBezTo>
                    <a:pt x="870476" y="722833"/>
                    <a:pt x="836773" y="738149"/>
                    <a:pt x="801825" y="749059"/>
                  </a:cubicBezTo>
                  <a:cubicBezTo>
                    <a:pt x="753613" y="821567"/>
                    <a:pt x="697900" y="869416"/>
                    <a:pt x="637991" y="885002"/>
                  </a:cubicBezTo>
                  <a:cubicBezTo>
                    <a:pt x="643656" y="968225"/>
                    <a:pt x="680726" y="1046254"/>
                    <a:pt x="740956" y="1105050"/>
                  </a:cubicBezTo>
                  <a:cubicBezTo>
                    <a:pt x="793454" y="1156298"/>
                    <a:pt x="860135" y="1189604"/>
                    <a:pt x="931588" y="1200759"/>
                  </a:cubicBezTo>
                  <a:cubicBezTo>
                    <a:pt x="927443" y="1233164"/>
                    <a:pt x="899430" y="1257672"/>
                    <a:pt x="865694" y="1257672"/>
                  </a:cubicBezTo>
                  <a:lnTo>
                    <a:pt x="319497" y="1257672"/>
                  </a:lnTo>
                  <a:cubicBezTo>
                    <a:pt x="285740" y="1257672"/>
                    <a:pt x="257715" y="1233135"/>
                    <a:pt x="253592" y="1200703"/>
                  </a:cubicBezTo>
                  <a:cubicBezTo>
                    <a:pt x="324761" y="1189376"/>
                    <a:pt x="391165" y="1156123"/>
                    <a:pt x="443483" y="1105050"/>
                  </a:cubicBezTo>
                  <a:cubicBezTo>
                    <a:pt x="504147" y="1045831"/>
                    <a:pt x="541316" y="967102"/>
                    <a:pt x="546675" y="883221"/>
                  </a:cubicBezTo>
                  <a:cubicBezTo>
                    <a:pt x="486717" y="865840"/>
                    <a:pt x="431097" y="816104"/>
                    <a:pt x="383268" y="741656"/>
                  </a:cubicBezTo>
                  <a:cubicBezTo>
                    <a:pt x="353818" y="730937"/>
                    <a:pt x="325336" y="717139"/>
                    <a:pt x="297818" y="700985"/>
                  </a:cubicBezTo>
                  <a:cubicBezTo>
                    <a:pt x="111302" y="591490"/>
                    <a:pt x="-2316" y="390517"/>
                    <a:pt x="36" y="174249"/>
                  </a:cubicBezTo>
                  <a:lnTo>
                    <a:pt x="220395" y="176645"/>
                  </a:lnTo>
                  <a:cubicBezTo>
                    <a:pt x="215056" y="119574"/>
                    <a:pt x="212469" y="60491"/>
                    <a:pt x="212469"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0" y="1286548"/>
            <a:ext cx="2369612" cy="720080"/>
            <a:chOff x="0" y="1112540"/>
            <a:chExt cx="2369612" cy="720080"/>
          </a:xfrm>
        </p:grpSpPr>
        <p:sp>
          <p:nvSpPr>
            <p:cNvPr id="44" name="矩形 43"/>
            <p:cNvSpPr/>
            <p:nvPr/>
          </p:nvSpPr>
          <p:spPr>
            <a:xfrm>
              <a:off x="0" y="1112540"/>
              <a:ext cx="2339752"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5" name="TextBox 6"/>
            <p:cNvSpPr txBox="1">
              <a:spLocks noChangeArrowheads="1"/>
            </p:cNvSpPr>
            <p:nvPr/>
          </p:nvSpPr>
          <p:spPr bwMode="auto">
            <a:xfrm>
              <a:off x="1043608" y="1149414"/>
              <a:ext cx="1326004" cy="646331"/>
            </a:xfrm>
            <a:prstGeom prst="rect">
              <a:avLst/>
            </a:prstGeom>
            <a:effectLst/>
          </p:spPr>
          <p:txBody>
            <a:bodyPr wrap="none">
              <a:spAutoFit/>
            </a:bodyPr>
            <a:lstStyle>
              <a:defPPr>
                <a:defRPr lang="zh-CN"/>
              </a:defPPr>
              <a:lvl1pPr lvl="0" algn="r">
                <a:defRPr sz="1200">
                  <a:solidFill>
                    <a:srgbClr val="DB9557"/>
                  </a:solidFill>
                  <a:latin typeface="Broadway" panose="04040905080B02020502" pitchFamily="82" charset="0"/>
                </a:defRPr>
              </a:lvl1pPr>
            </a:lstStyle>
            <a:p>
              <a:pPr algn="l"/>
              <a:r>
                <a:rPr lang="en-US" altLang="zh-CN" sz="3600" b="1" smtClean="0">
                  <a:solidFill>
                    <a:srgbClr val="F2EBE3"/>
                  </a:solidFill>
                  <a:latin typeface="微软雅黑" panose="020B0503020204020204" pitchFamily="34" charset="-122"/>
                  <a:ea typeface="微软雅黑" panose="020B0503020204020204" pitchFamily="34" charset="-122"/>
                </a:rPr>
                <a:t>2016</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46" name="饼形 4"/>
            <p:cNvSpPr/>
            <p:nvPr/>
          </p:nvSpPr>
          <p:spPr bwMode="auto">
            <a:xfrm>
              <a:off x="247691" y="1356864"/>
              <a:ext cx="256047" cy="231429"/>
            </a:xfrm>
            <a:custGeom>
              <a:avLst/>
              <a:gdLst/>
              <a:ahLst/>
              <a:cxnLst/>
              <a:rect l="l" t="t" r="r" b="b"/>
              <a:pathLst>
                <a:path w="1114203" h="1007073">
                  <a:moveTo>
                    <a:pt x="739568" y="487469"/>
                  </a:moveTo>
                  <a:cubicBezTo>
                    <a:pt x="958572" y="557910"/>
                    <a:pt x="1114203" y="764338"/>
                    <a:pt x="1114203" y="1007073"/>
                  </a:cubicBezTo>
                  <a:lnTo>
                    <a:pt x="586886" y="1007073"/>
                  </a:lnTo>
                  <a:lnTo>
                    <a:pt x="633226" y="863408"/>
                  </a:lnTo>
                  <a:lnTo>
                    <a:pt x="568797" y="663671"/>
                  </a:lnTo>
                  <a:lnTo>
                    <a:pt x="629867" y="597818"/>
                  </a:lnTo>
                  <a:lnTo>
                    <a:pt x="586115" y="550637"/>
                  </a:lnTo>
                  <a:cubicBezTo>
                    <a:pt x="645084" y="548519"/>
                    <a:pt x="698385" y="525309"/>
                    <a:pt x="739568" y="487469"/>
                  </a:cubicBezTo>
                  <a:close/>
                  <a:moveTo>
                    <a:pt x="374639" y="487469"/>
                  </a:moveTo>
                  <a:cubicBezTo>
                    <a:pt x="413944" y="523583"/>
                    <a:pt x="464282" y="546371"/>
                    <a:pt x="520269" y="549252"/>
                  </a:cubicBezTo>
                  <a:lnTo>
                    <a:pt x="475234" y="597818"/>
                  </a:lnTo>
                  <a:lnTo>
                    <a:pt x="534532" y="661763"/>
                  </a:lnTo>
                  <a:lnTo>
                    <a:pt x="469484" y="863408"/>
                  </a:lnTo>
                  <a:lnTo>
                    <a:pt x="515828" y="1007073"/>
                  </a:lnTo>
                  <a:lnTo>
                    <a:pt x="0" y="1007073"/>
                  </a:lnTo>
                  <a:cubicBezTo>
                    <a:pt x="0" y="764338"/>
                    <a:pt x="155635" y="557910"/>
                    <a:pt x="374639" y="487469"/>
                  </a:cubicBezTo>
                  <a:close/>
                  <a:moveTo>
                    <a:pt x="549066" y="0"/>
                  </a:moveTo>
                  <a:cubicBezTo>
                    <a:pt x="689592" y="0"/>
                    <a:pt x="803510" y="113920"/>
                    <a:pt x="803510" y="254447"/>
                  </a:cubicBezTo>
                  <a:cubicBezTo>
                    <a:pt x="803510" y="394974"/>
                    <a:pt x="689592" y="508894"/>
                    <a:pt x="549066" y="508894"/>
                  </a:cubicBezTo>
                  <a:cubicBezTo>
                    <a:pt x="408540" y="508894"/>
                    <a:pt x="294622" y="394974"/>
                    <a:pt x="294622" y="254447"/>
                  </a:cubicBezTo>
                  <a:cubicBezTo>
                    <a:pt x="294622" y="113920"/>
                    <a:pt x="408540" y="0"/>
                    <a:pt x="549066"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0" y="2116736"/>
            <a:ext cx="3629677" cy="720080"/>
            <a:chOff x="0" y="1942728"/>
            <a:chExt cx="3629677" cy="720080"/>
          </a:xfrm>
        </p:grpSpPr>
        <p:sp>
          <p:nvSpPr>
            <p:cNvPr id="48" name="矩形 47"/>
            <p:cNvSpPr/>
            <p:nvPr/>
          </p:nvSpPr>
          <p:spPr>
            <a:xfrm>
              <a:off x="0" y="1942728"/>
              <a:ext cx="3600000"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9" name="TextBox 6"/>
            <p:cNvSpPr txBox="1">
              <a:spLocks noChangeArrowheads="1"/>
            </p:cNvSpPr>
            <p:nvPr/>
          </p:nvSpPr>
          <p:spPr bwMode="auto">
            <a:xfrm>
              <a:off x="2303673" y="1979602"/>
              <a:ext cx="1326004" cy="646331"/>
            </a:xfrm>
            <a:prstGeom prst="rect">
              <a:avLst/>
            </a:prstGeom>
            <a:effectLst/>
          </p:spPr>
          <p:txBody>
            <a:bodyPr wrap="none">
              <a:spAutoFit/>
            </a:bodyPr>
            <a:lstStyle>
              <a:defPPr>
                <a:defRPr lang="zh-CN"/>
              </a:defPPr>
              <a:lvl1pPr lvl="0" algn="r">
                <a:defRPr sz="1200">
                  <a:solidFill>
                    <a:srgbClr val="DB9557"/>
                  </a:solidFill>
                  <a:latin typeface="Broadway" panose="04040905080B02020502"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2017</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50" name="椭圆 32"/>
            <p:cNvSpPr/>
            <p:nvPr/>
          </p:nvSpPr>
          <p:spPr>
            <a:xfrm>
              <a:off x="237497" y="2223287"/>
              <a:ext cx="288152" cy="168833"/>
            </a:xfrm>
            <a:custGeom>
              <a:avLst/>
              <a:gdLst/>
              <a:ahLst/>
              <a:cxnLst/>
              <a:rect l="l" t="t" r="r" b="b"/>
              <a:pathLst>
                <a:path w="1163981" h="682000">
                  <a:moveTo>
                    <a:pt x="739288" y="0"/>
                  </a:moveTo>
                  <a:cubicBezTo>
                    <a:pt x="875831" y="0"/>
                    <a:pt x="986521" y="110690"/>
                    <a:pt x="986521" y="247233"/>
                  </a:cubicBezTo>
                  <a:lnTo>
                    <a:pt x="982682" y="285311"/>
                  </a:lnTo>
                  <a:cubicBezTo>
                    <a:pt x="1084361" y="293424"/>
                    <a:pt x="1163981" y="378790"/>
                    <a:pt x="1163981" y="482751"/>
                  </a:cubicBezTo>
                  <a:lnTo>
                    <a:pt x="1163981" y="482751"/>
                  </a:lnTo>
                  <a:cubicBezTo>
                    <a:pt x="1163981" y="592793"/>
                    <a:pt x="1074774" y="682000"/>
                    <a:pt x="964732" y="682000"/>
                  </a:cubicBezTo>
                  <a:lnTo>
                    <a:pt x="679234" y="682000"/>
                  </a:lnTo>
                  <a:lnTo>
                    <a:pt x="679234" y="563726"/>
                  </a:lnTo>
                  <a:lnTo>
                    <a:pt x="775233" y="563726"/>
                  </a:lnTo>
                  <a:lnTo>
                    <a:pt x="583234" y="371728"/>
                  </a:lnTo>
                  <a:lnTo>
                    <a:pt x="391236" y="563726"/>
                  </a:lnTo>
                  <a:lnTo>
                    <a:pt x="487235" y="563726"/>
                  </a:lnTo>
                  <a:lnTo>
                    <a:pt x="487235" y="682000"/>
                  </a:lnTo>
                  <a:lnTo>
                    <a:pt x="199249" y="682000"/>
                  </a:lnTo>
                  <a:cubicBezTo>
                    <a:pt x="89207" y="682000"/>
                    <a:pt x="0" y="592793"/>
                    <a:pt x="0" y="482751"/>
                  </a:cubicBezTo>
                  <a:cubicBezTo>
                    <a:pt x="0" y="373375"/>
                    <a:pt x="88129" y="284584"/>
                    <a:pt x="197254" y="283703"/>
                  </a:cubicBezTo>
                  <a:cubicBezTo>
                    <a:pt x="205573" y="185523"/>
                    <a:pt x="288174" y="108790"/>
                    <a:pt x="388695" y="108790"/>
                  </a:cubicBezTo>
                  <a:cubicBezTo>
                    <a:pt x="435247" y="108790"/>
                    <a:pt x="477955" y="125246"/>
                    <a:pt x="510756" y="153344"/>
                  </a:cubicBezTo>
                  <a:cubicBezTo>
                    <a:pt x="547531" y="63321"/>
                    <a:pt x="636015" y="0"/>
                    <a:pt x="739288"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1" name="圆角矩形 2"/>
          <p:cNvSpPr/>
          <p:nvPr/>
        </p:nvSpPr>
        <p:spPr>
          <a:xfrm>
            <a:off x="7055846" y="2074795"/>
            <a:ext cx="1289868" cy="1538426"/>
          </a:xfrm>
          <a:custGeom>
            <a:avLst/>
            <a:gdLst/>
            <a:ahLst/>
            <a:cxnLst/>
            <a:rect l="l" t="t" r="r" b="b"/>
            <a:pathLst>
              <a:path w="1060946" h="1265390">
                <a:moveTo>
                  <a:pt x="1014114" y="8144"/>
                </a:moveTo>
                <a:cubicBezTo>
                  <a:pt x="1028176" y="10400"/>
                  <a:pt x="1041376" y="18021"/>
                  <a:pt x="1050382" y="30471"/>
                </a:cubicBezTo>
                <a:cubicBezTo>
                  <a:pt x="1068395" y="55370"/>
                  <a:pt x="1062812" y="90159"/>
                  <a:pt x="1037913" y="108172"/>
                </a:cubicBezTo>
                <a:lnTo>
                  <a:pt x="676412" y="369690"/>
                </a:lnTo>
                <a:lnTo>
                  <a:pt x="676412" y="800537"/>
                </a:lnTo>
                <a:lnTo>
                  <a:pt x="676412" y="833215"/>
                </a:lnTo>
                <a:lnTo>
                  <a:pt x="676412" y="1209744"/>
                </a:lnTo>
                <a:cubicBezTo>
                  <a:pt x="676412" y="1240476"/>
                  <a:pt x="651498" y="1265390"/>
                  <a:pt x="620766" y="1265390"/>
                </a:cubicBezTo>
                <a:cubicBezTo>
                  <a:pt x="590034" y="1265390"/>
                  <a:pt x="565120" y="1240476"/>
                  <a:pt x="565120" y="1209744"/>
                </a:cubicBezTo>
                <a:lnTo>
                  <a:pt x="565120" y="880238"/>
                </a:lnTo>
                <a:lnTo>
                  <a:pt x="505573" y="880238"/>
                </a:lnTo>
                <a:lnTo>
                  <a:pt x="505573" y="1209744"/>
                </a:lnTo>
                <a:cubicBezTo>
                  <a:pt x="505573" y="1240476"/>
                  <a:pt x="480659" y="1265390"/>
                  <a:pt x="449927" y="1265390"/>
                </a:cubicBezTo>
                <a:cubicBezTo>
                  <a:pt x="419195" y="1265390"/>
                  <a:pt x="394281" y="1240476"/>
                  <a:pt x="394281" y="1209744"/>
                </a:cubicBezTo>
                <a:lnTo>
                  <a:pt x="394281" y="833215"/>
                </a:lnTo>
                <a:lnTo>
                  <a:pt x="394281" y="800537"/>
                </a:lnTo>
                <a:lnTo>
                  <a:pt x="394281" y="378851"/>
                </a:lnTo>
                <a:lnTo>
                  <a:pt x="23033" y="110282"/>
                </a:lnTo>
                <a:cubicBezTo>
                  <a:pt x="-1866" y="92269"/>
                  <a:pt x="-7449" y="57480"/>
                  <a:pt x="10564" y="32581"/>
                </a:cubicBezTo>
                <a:cubicBezTo>
                  <a:pt x="19570" y="20131"/>
                  <a:pt x="32770" y="12510"/>
                  <a:pt x="46832" y="10254"/>
                </a:cubicBezTo>
                <a:cubicBezTo>
                  <a:pt x="60893" y="7997"/>
                  <a:pt x="75815" y="11105"/>
                  <a:pt x="88265" y="20111"/>
                </a:cubicBezTo>
                <a:lnTo>
                  <a:pt x="468961" y="295515"/>
                </a:lnTo>
                <a:lnTo>
                  <a:pt x="589079" y="295515"/>
                </a:lnTo>
                <a:lnTo>
                  <a:pt x="589099" y="295493"/>
                </a:lnTo>
                <a:lnTo>
                  <a:pt x="972681" y="18001"/>
                </a:lnTo>
                <a:cubicBezTo>
                  <a:pt x="985131" y="8995"/>
                  <a:pt x="1000053" y="5887"/>
                  <a:pt x="1014114" y="8144"/>
                </a:cubicBezTo>
                <a:close/>
                <a:moveTo>
                  <a:pt x="530473" y="0"/>
                </a:moveTo>
                <a:cubicBezTo>
                  <a:pt x="598860" y="0"/>
                  <a:pt x="654298" y="55438"/>
                  <a:pt x="654298" y="123825"/>
                </a:cubicBezTo>
                <a:cubicBezTo>
                  <a:pt x="654298" y="192212"/>
                  <a:pt x="598860" y="247650"/>
                  <a:pt x="530473" y="247650"/>
                </a:cubicBezTo>
                <a:cubicBezTo>
                  <a:pt x="462086" y="247650"/>
                  <a:pt x="406648" y="192212"/>
                  <a:pt x="406648" y="123825"/>
                </a:cubicBezTo>
                <a:cubicBezTo>
                  <a:pt x="406648" y="55438"/>
                  <a:pt x="462086" y="0"/>
                  <a:pt x="530473" y="0"/>
                </a:cubicBezTo>
                <a:close/>
              </a:path>
            </a:pathLst>
          </a:custGeom>
          <a:solidFill>
            <a:srgbClr val="C0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2" name="组合 51"/>
          <p:cNvGrpSpPr/>
          <p:nvPr/>
        </p:nvGrpSpPr>
        <p:grpSpPr>
          <a:xfrm>
            <a:off x="7170497" y="1015026"/>
            <a:ext cx="1217927" cy="928267"/>
            <a:chOff x="7134225" y="1194073"/>
            <a:chExt cx="1217927" cy="928267"/>
          </a:xfrm>
          <a:solidFill>
            <a:srgbClr val="C00000"/>
          </a:solidFill>
        </p:grpSpPr>
        <p:sp>
          <p:nvSpPr>
            <p:cNvPr id="53" name="圆角矩形 4"/>
            <p:cNvSpPr/>
            <p:nvPr/>
          </p:nvSpPr>
          <p:spPr>
            <a:xfrm>
              <a:off x="7134225" y="1194073"/>
              <a:ext cx="1129233" cy="928267"/>
            </a:xfrm>
            <a:custGeom>
              <a:avLst/>
              <a:gdLst/>
              <a:ahLst/>
              <a:cxnLst/>
              <a:rect l="l" t="t" r="r" b="b"/>
              <a:pathLst>
                <a:path w="1060946" h="872133">
                  <a:moveTo>
                    <a:pt x="123337" y="0"/>
                  </a:moveTo>
                  <a:lnTo>
                    <a:pt x="937609" y="0"/>
                  </a:lnTo>
                  <a:cubicBezTo>
                    <a:pt x="1005726" y="0"/>
                    <a:pt x="1060946" y="55220"/>
                    <a:pt x="1060946" y="123337"/>
                  </a:cubicBezTo>
                  <a:lnTo>
                    <a:pt x="1060946" y="616672"/>
                  </a:lnTo>
                  <a:cubicBezTo>
                    <a:pt x="1060946" y="684789"/>
                    <a:pt x="1005726" y="740009"/>
                    <a:pt x="937609" y="740009"/>
                  </a:cubicBezTo>
                  <a:lnTo>
                    <a:pt x="593129" y="740009"/>
                  </a:lnTo>
                  <a:lnTo>
                    <a:pt x="516497" y="872133"/>
                  </a:lnTo>
                  <a:lnTo>
                    <a:pt x="439865" y="740009"/>
                  </a:lnTo>
                  <a:lnTo>
                    <a:pt x="123337" y="740009"/>
                  </a:lnTo>
                  <a:cubicBezTo>
                    <a:pt x="55220" y="740009"/>
                    <a:pt x="0" y="684789"/>
                    <a:pt x="0" y="616672"/>
                  </a:cubicBezTo>
                  <a:lnTo>
                    <a:pt x="0" y="123337"/>
                  </a:lnTo>
                  <a:cubicBezTo>
                    <a:pt x="0" y="55220"/>
                    <a:pt x="55220" y="0"/>
                    <a:pt x="123337" y="0"/>
                  </a:cubicBezTo>
                  <a:close/>
                </a:path>
              </a:pathLst>
            </a:cu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54" name="TextBox 77"/>
            <p:cNvSpPr txBox="1">
              <a:spLocks noChangeArrowheads="1"/>
            </p:cNvSpPr>
            <p:nvPr/>
          </p:nvSpPr>
          <p:spPr bwMode="auto">
            <a:xfrm>
              <a:off x="7213179" y="1356864"/>
              <a:ext cx="1138973" cy="412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600" kern="3000" spc="23" dirty="0" smtClean="0">
                  <a:solidFill>
                    <a:schemeClr val="bg1"/>
                  </a:solidFill>
                  <a:latin typeface="微软雅黑" panose="020B0503020204020204" pitchFamily="34" charset="-122"/>
                  <a:ea typeface="微软雅黑" panose="020B0503020204020204" pitchFamily="34" charset="-122"/>
                </a:rPr>
                <a:t>填加标</a:t>
              </a:r>
              <a:r>
                <a:rPr lang="zh-CN" altLang="en-US" sz="1600" kern="3000" spc="23" dirty="0">
                  <a:solidFill>
                    <a:schemeClr val="bg1"/>
                  </a:solidFill>
                  <a:latin typeface="微软雅黑" panose="020B0503020204020204" pitchFamily="34" charset="-122"/>
                  <a:ea typeface="微软雅黑" panose="020B0503020204020204" pitchFamily="34" charset="-122"/>
                </a:rPr>
                <a:t>题</a:t>
              </a:r>
              <a:endParaRPr lang="en-US" altLang="zh-CN" sz="1600" kern="3000" spc="23" dirty="0">
                <a:solidFill>
                  <a:schemeClr val="bg1"/>
                </a:solidFill>
                <a:latin typeface="微软雅黑" panose="020B0503020204020204" pitchFamily="34" charset="-122"/>
                <a:ea typeface="微软雅黑" panose="020B0503020204020204" pitchFamily="34" charset="-122"/>
              </a:endParaRPr>
            </a:p>
          </p:txBody>
        </p:sp>
      </p:grpSp>
      <p:pic>
        <p:nvPicPr>
          <p:cNvPr id="2" name="图片 1" descr="600191343db3a7ff0d893a26c11251f"/>
          <p:cNvPicPr>
            <a:picLocks noChangeAspect="1"/>
          </p:cNvPicPr>
          <p:nvPr/>
        </p:nvPicPr>
        <p:blipFill>
          <a:blip r:embed="rId1"/>
          <a:stretch>
            <a:fillRect/>
          </a:stretch>
        </p:blipFill>
        <p:spPr>
          <a:xfrm>
            <a:off x="-456565" y="-1200150"/>
            <a:ext cx="10057765" cy="7543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6000">
        <p14:gallery dir="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heel(4)">
                                      <p:cBhvr>
                                        <p:cTn id="7" dur="1000"/>
                                        <p:tgtEl>
                                          <p:spTgt spid="9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left)">
                                      <p:cBhvr>
                                        <p:cTn id="15" dur="500"/>
                                        <p:tgtEl>
                                          <p:spTgt spid="47"/>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anim calcmode="lin" valueType="num">
                                      <p:cBhvr>
                                        <p:cTn id="44" dur="500" fill="hold"/>
                                        <p:tgtEl>
                                          <p:spTgt spid="51"/>
                                        </p:tgtEl>
                                        <p:attrNameLst>
                                          <p:attrName>ppt_x</p:attrName>
                                        </p:attrNameLst>
                                      </p:cBhvr>
                                      <p:tavLst>
                                        <p:tav tm="0">
                                          <p:val>
                                            <p:strVal val="#ppt_x"/>
                                          </p:val>
                                        </p:tav>
                                        <p:tav tm="100000">
                                          <p:val>
                                            <p:strVal val="#ppt_x"/>
                                          </p:val>
                                        </p:tav>
                                      </p:tavLst>
                                    </p:anim>
                                    <p:anim calcmode="lin" valueType="num">
                                      <p:cBhvr>
                                        <p:cTn id="45" dur="500" fill="hold"/>
                                        <p:tgtEl>
                                          <p:spTgt spid="5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2" presetClass="entr" presetSubtype="1" decel="100000" fill="hold"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additive="base">
                                        <p:cTn id="49" dur="500" fill="hold"/>
                                        <p:tgtEl>
                                          <p:spTgt spid="52"/>
                                        </p:tgtEl>
                                        <p:attrNameLst>
                                          <p:attrName>ppt_x</p:attrName>
                                        </p:attrNameLst>
                                      </p:cBhvr>
                                      <p:tavLst>
                                        <p:tav tm="0">
                                          <p:val>
                                            <p:strVal val="#ppt_x"/>
                                          </p:val>
                                        </p:tav>
                                        <p:tav tm="100000">
                                          <p:val>
                                            <p:strVal val="#ppt_x"/>
                                          </p:val>
                                        </p:tav>
                                      </p:tavLst>
                                    </p:anim>
                                    <p:anim calcmode="lin" valueType="num">
                                      <p:cBhvr additive="base">
                                        <p:cTn id="50"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35" grpId="0"/>
      <p:bldP spid="36" grpId="0"/>
      <p:bldP spid="37" grpId="0"/>
      <p:bldP spid="38" grpId="0"/>
      <p:bldP spid="5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1c99f97a12577c4cfbadab1f67b22d8"/>
          <p:cNvPicPr>
            <a:picLocks noChangeAspect="1"/>
          </p:cNvPicPr>
          <p:nvPr/>
        </p:nvPicPr>
        <p:blipFill>
          <a:blip r:embed="rId1"/>
          <a:stretch>
            <a:fillRect/>
          </a:stretch>
        </p:blipFill>
        <p:spPr>
          <a:xfrm>
            <a:off x="-456565" y="-1200150"/>
            <a:ext cx="10057765" cy="7543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sp>
        <p:nvSpPr>
          <p:cNvPr id="10" name="矩形 9"/>
          <p:cNvSpPr/>
          <p:nvPr/>
        </p:nvSpPr>
        <p:spPr bwMode="auto">
          <a:xfrm>
            <a:off x="1787208" y="1230174"/>
            <a:ext cx="6659388" cy="3023542"/>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dirty="0" smtClean="0">
              <a:ln>
                <a:noFill/>
              </a:ln>
              <a:solidFill>
                <a:schemeClr val="tx1"/>
              </a:solidFill>
              <a:effectLst/>
              <a:latin typeface="Arial" panose="020B0604020202020204" pitchFamily="34" charset="0"/>
              <a:ea typeface="微软雅黑" panose="020B0503020204020204" pitchFamily="34" charset="-122"/>
            </a:endParaRPr>
          </a:p>
        </p:txBody>
      </p:sp>
      <p:sp>
        <p:nvSpPr>
          <p:cNvPr id="13" name="矩形 12"/>
          <p:cNvSpPr/>
          <p:nvPr/>
        </p:nvSpPr>
        <p:spPr bwMode="auto">
          <a:xfrm>
            <a:off x="1727684" y="808348"/>
            <a:ext cx="1764196" cy="612068"/>
          </a:xfrm>
          <a:prstGeom prst="rect">
            <a:avLst/>
          </a:prstGeom>
          <a:solidFill>
            <a:srgbClr val="FF0000"/>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endParaRPr>
          </a:p>
        </p:txBody>
      </p:sp>
      <p:sp>
        <p:nvSpPr>
          <p:cNvPr id="14" name="TextBox 18"/>
          <p:cNvSpPr txBox="1"/>
          <p:nvPr/>
        </p:nvSpPr>
        <p:spPr>
          <a:xfrm>
            <a:off x="2116819" y="871354"/>
            <a:ext cx="1015021" cy="477054"/>
          </a:xfrm>
          <a:prstGeom prst="rect">
            <a:avLst/>
          </a:prstGeom>
          <a:noFill/>
        </p:spPr>
        <p:txBody>
          <a:bodyPr wrap="none" rtlCol="0">
            <a:spAutoFit/>
          </a:bodyPr>
          <a:lstStyle/>
          <a:p>
            <a:pPr algn="ctr"/>
            <a:r>
              <a:rPr lang="zh-CN" altLang="en-US" sz="2500" b="0" dirty="0" smtClean="0">
                <a:solidFill>
                  <a:schemeClr val="bg1"/>
                </a:solidFill>
                <a:latin typeface="微软雅黑" panose="020B0503020204020204" pitchFamily="34" charset="-122"/>
                <a:ea typeface="微软雅黑" panose="020B0503020204020204" pitchFamily="34" charset="-122"/>
              </a:rPr>
              <a:t>前  言</a:t>
            </a:r>
            <a:endParaRPr lang="zh-CN" altLang="en-US" sz="2500" b="0" dirty="0">
              <a:solidFill>
                <a:schemeClr val="bg1"/>
              </a:solidFill>
              <a:latin typeface="微软雅黑" panose="020B0503020204020204" pitchFamily="34" charset="-122"/>
              <a:ea typeface="微软雅黑" panose="020B0503020204020204" pitchFamily="34" charset="-122"/>
            </a:endParaRPr>
          </a:p>
        </p:txBody>
      </p:sp>
      <p:sp>
        <p:nvSpPr>
          <p:cNvPr id="12" name="Rectangle 30"/>
          <p:cNvSpPr>
            <a:spLocks noChangeArrowheads="1"/>
          </p:cNvSpPr>
          <p:nvPr/>
        </p:nvSpPr>
        <p:spPr bwMode="auto">
          <a:xfrm>
            <a:off x="1979712" y="1707654"/>
            <a:ext cx="5688632"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b="0" dirty="0">
                <a:latin typeface="+mn-ea"/>
                <a:ea typeface="+mn-ea"/>
              </a:rPr>
              <a:t>为了搞好青少年毒品预防教育，高乐山镇中心戒毒社区一是经常到学校宣传禁毒教育，制成讲课稿件在学校宣讲。二是联系学校把学生送到社区禁毒科普馆参观学习，</a:t>
            </a:r>
            <a:r>
              <a:rPr lang="zh-CN" altLang="en-US" sz="1400" b="0" dirty="0">
                <a:latin typeface="+mn-ea"/>
                <a:ea typeface="+mn-ea"/>
                <a:sym typeface="+mn-ea"/>
              </a:rPr>
              <a:t>青少年毒品预防教育收到了一定效果，得到学校、家长、学生的一致好评。</a:t>
            </a:r>
            <a:endParaRPr lang="zh-CN" altLang="en-US" sz="1400" b="0" dirty="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70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down)">
                                      <p:cBhvr>
                                        <p:cTn id="8" dur="500"/>
                                        <p:tgtEl>
                                          <p:spTgt spid="12"/>
                                        </p:tgtEl>
                                      </p:cBhvr>
                                    </p:animEffect>
                                  </p:childTnLst>
                                </p:cTn>
                              </p:par>
                              <p:par>
                                <p:cTn id="9" presetID="2" presetClass="entr" presetSubtype="2"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3" grpId="0" animBg="1"/>
      <p:bldP spid="14"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14d6117d13d2733fc5346044b9ea54e"/>
          <p:cNvPicPr>
            <a:picLocks noChangeAspect="1"/>
          </p:cNvPicPr>
          <p:nvPr/>
        </p:nvPicPr>
        <p:blipFill>
          <a:blip r:embed="rId1"/>
          <a:stretch>
            <a:fillRect/>
          </a:stretch>
        </p:blipFill>
        <p:spPr>
          <a:xfrm>
            <a:off x="-456565" y="-1200150"/>
            <a:ext cx="10057765" cy="7543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a9c6e4857d9b05fe735c4251d0dea8"/>
          <p:cNvPicPr>
            <a:picLocks noChangeAspect="1"/>
          </p:cNvPicPr>
          <p:nvPr/>
        </p:nvPicPr>
        <p:blipFill>
          <a:blip r:embed="rId1"/>
          <a:stretch>
            <a:fillRect/>
          </a:stretch>
        </p:blipFill>
        <p:spPr>
          <a:xfrm>
            <a:off x="800100" y="-2456815"/>
            <a:ext cx="7543800" cy="100577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1" y="32"/>
            <a:ext cx="9141179" cy="5143437"/>
          </a:xfrm>
          <a:prstGeom prst="rect">
            <a:avLst/>
          </a:prstGeom>
        </p:spPr>
      </p:pic>
      <p:sp>
        <p:nvSpPr>
          <p:cNvPr id="10" name="Rectangle 13"/>
          <p:cNvSpPr txBox="1">
            <a:spLocks noChangeArrowheads="1"/>
          </p:cNvSpPr>
          <p:nvPr/>
        </p:nvSpPr>
        <p:spPr bwMode="auto">
          <a:xfrm>
            <a:off x="3246191" y="1157308"/>
            <a:ext cx="2650863" cy="565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45" tIns="36273" rIns="72545" bIns="36273" anchor="ctr"/>
          <a:lstStyle>
            <a:lvl1pPr marL="342900" indent="-342900"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spcBef>
                <a:spcPts val="0"/>
              </a:spcBef>
            </a:pPr>
            <a:r>
              <a:rPr lang="zh-CN" altLang="en-US" sz="4800" b="0" dirty="0">
                <a:solidFill>
                  <a:schemeClr val="bg1"/>
                </a:solidFill>
                <a:latin typeface="方正正粗黑简体" panose="02000000000000000000" pitchFamily="2" charset="-122"/>
                <a:ea typeface="方正正粗黑简体" panose="02000000000000000000" pitchFamily="2" charset="-122"/>
              </a:rPr>
              <a:t>谢谢观赏</a:t>
            </a:r>
            <a:endParaRPr lang="zh-CN" altLang="en-US" sz="4800" b="0" dirty="0">
              <a:solidFill>
                <a:schemeClr val="bg1"/>
              </a:solidFill>
              <a:latin typeface="方正正粗黑简体" panose="02000000000000000000" pitchFamily="2" charset="-122"/>
              <a:ea typeface="方正正粗黑简体" panose="02000000000000000000" pitchFamily="2" charset="-122"/>
            </a:endParaRPr>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52750" t="71461" r="-1"/>
          <a:stretch>
            <a:fillRect/>
          </a:stretch>
        </p:blipFill>
        <p:spPr>
          <a:xfrm>
            <a:off x="4823284" y="3675516"/>
            <a:ext cx="4318927" cy="1467740"/>
          </a:xfrm>
          <a:prstGeom prst="rect">
            <a:avLst/>
          </a:prstGeom>
        </p:spPr>
      </p:pic>
      <p:pic>
        <p:nvPicPr>
          <p:cNvPr id="4" name="Picture 205" descr="漂亮手"/>
          <p:cNvPicPr>
            <a:picLocks noChangeAspect="1" noChangeArrowheads="1"/>
          </p:cNvPicPr>
          <p:nvPr/>
        </p:nvPicPr>
        <p:blipFill>
          <a:blip r:embed="rId4" cstate="print">
            <a:lum bright="4000" contrast="4000"/>
            <a:extLst>
              <a:ext uri="{28A0092B-C50C-407E-A947-70E740481C1C}">
                <a14:useLocalDpi xmlns:a14="http://schemas.microsoft.com/office/drawing/2010/main" val="0"/>
              </a:ext>
            </a:extLst>
          </a:blip>
          <a:srcRect b="11171"/>
          <a:stretch>
            <a:fillRect/>
          </a:stretch>
        </p:blipFill>
        <p:spPr bwMode="auto">
          <a:xfrm>
            <a:off x="2476844" y="3075806"/>
            <a:ext cx="4189556" cy="2813316"/>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5"/>
          <p:cNvPicPr>
            <a:picLocks noChangeAspect="1"/>
          </p:cNvPicPr>
          <p:nvPr/>
        </p:nvPicPr>
        <p:blipFill>
          <a:blip r:embed="rId5" cstate="print"/>
          <a:stretch>
            <a:fillRect/>
          </a:stretch>
        </p:blipFill>
        <p:spPr>
          <a:xfrm>
            <a:off x="3678140" y="2231543"/>
            <a:ext cx="1786964" cy="1749378"/>
          </a:xfrm>
          <a:prstGeom prst="rect">
            <a:avLst/>
          </a:prstGeom>
        </p:spPr>
      </p:pic>
      <p:pic>
        <p:nvPicPr>
          <p:cNvPr id="7" name="图片 6"/>
          <p:cNvPicPr>
            <a:picLocks noChangeAspect="1"/>
          </p:cNvPicPr>
          <p:nvPr/>
        </p:nvPicPr>
        <p:blipFill rotWithShape="1">
          <a:blip r:embed="rId6" cstate="print">
            <a:extLst>
              <a:ext uri="{28A0092B-C50C-407E-A947-70E740481C1C}">
                <a14:useLocalDpi xmlns:a14="http://schemas.microsoft.com/office/drawing/2010/main" val="0"/>
              </a:ext>
            </a:extLst>
          </a:blip>
          <a:srcRect t="32385" r="50000"/>
          <a:stretch>
            <a:fillRect/>
          </a:stretch>
        </p:blipFill>
        <p:spPr>
          <a:xfrm>
            <a:off x="-10795" y="1666030"/>
            <a:ext cx="4570211" cy="34774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6000">
        <p:dissolve/>
      </p:transition>
    </mc:Choice>
    <mc:Fallback>
      <p:transition spd="slow" advClick="0"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style.rotation</p:attrName>
                                        </p:attrNameLst>
                                      </p:cBhvr>
                                      <p:tavLst>
                                        <p:tav tm="0">
                                          <p:val>
                                            <p:fltVal val="90"/>
                                          </p:val>
                                        </p:tav>
                                        <p:tav tm="100000">
                                          <p:val>
                                            <p:fltVal val="0"/>
                                          </p:val>
                                        </p:tav>
                                      </p:tavLst>
                                    </p:anim>
                                    <p:animEffect transition="in" filter="fade">
                                      <p:cBhvr>
                                        <p:cTn id="21" dur="1000"/>
                                        <p:tgtEl>
                                          <p:spTgt spid="6"/>
                                        </p:tgtEl>
                                      </p:cBhvr>
                                    </p:animEffect>
                                  </p:childTnLst>
                                </p:cTn>
                              </p:par>
                            </p:childTnLst>
                          </p:cTn>
                        </p:par>
                        <p:par>
                          <p:cTn id="22" fill="hold">
                            <p:stCondLst>
                              <p:cond delay="1000"/>
                            </p:stCondLst>
                            <p:childTnLst>
                              <p:par>
                                <p:cTn id="23" presetID="50" presetClass="entr" presetSubtype="0" decel="10000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strVal val="#ppt_w+.3"/>
                                          </p:val>
                                        </p:tav>
                                        <p:tav tm="100000">
                                          <p:val>
                                            <p:strVal val="#ppt_w"/>
                                          </p:val>
                                        </p:tav>
                                      </p:tavLst>
                                    </p:anim>
                                    <p:anim calcmode="lin" valueType="num">
                                      <p:cBhvr>
                                        <p:cTn id="26" dur="1000" fill="hold"/>
                                        <p:tgtEl>
                                          <p:spTgt spid="4"/>
                                        </p:tgtEl>
                                        <p:attrNameLst>
                                          <p:attrName>ppt_h</p:attrName>
                                        </p:attrNameLst>
                                      </p:cBhvr>
                                      <p:tavLst>
                                        <p:tav tm="0">
                                          <p:val>
                                            <p:strVal val="#ppt_h"/>
                                          </p:val>
                                        </p:tav>
                                        <p:tav tm="100000">
                                          <p:val>
                                            <p:strVal val="#ppt_h"/>
                                          </p:val>
                                        </p:tav>
                                      </p:tavLst>
                                    </p:anim>
                                    <p:animEffect transition="in" filter="fade">
                                      <p:cBhvr>
                                        <p:cTn id="27" dur="1000"/>
                                        <p:tgtEl>
                                          <p:spTgt spid="4"/>
                                        </p:tgtEl>
                                      </p:cBhvr>
                                    </p:animEffect>
                                  </p:childTnLst>
                                </p:cTn>
                              </p:par>
                            </p:childTnLst>
                          </p:cTn>
                        </p:par>
                        <p:par>
                          <p:cTn id="28" fill="hold">
                            <p:stCondLst>
                              <p:cond delay="2000"/>
                            </p:stCondLst>
                            <p:childTnLst>
                              <p:par>
                                <p:cTn id="29" presetID="14" presetClass="entr" presetSubtype="10" fill="hold" grpId="4"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utoUpdateAnimBg="0"/>
      <p:bldP spid="10" grpId="1" bldLvl="0" autoUpdateAnimBg="0"/>
      <p:bldP spid="10" grpId="2" bldLvl="0" autoUpdateAnimBg="0"/>
      <p:bldP spid="10" grpId="3" bldLvl="0" autoUpdateAnimBg="0"/>
      <p:bldP spid="10" grpId="4"/>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Rectangle 12"/>
          <p:cNvSpPr>
            <a:spLocks noChangeArrowheads="1"/>
          </p:cNvSpPr>
          <p:nvPr/>
        </p:nvSpPr>
        <p:spPr bwMode="auto">
          <a:xfrm>
            <a:off x="8243876" y="1450541"/>
            <a:ext cx="900230" cy="2094131"/>
          </a:xfrm>
          <a:prstGeom prst="rect">
            <a:avLst/>
          </a:prstGeom>
          <a:solidFill>
            <a:srgbClr val="FF0000"/>
          </a:solidFill>
          <a:ln>
            <a:noFill/>
          </a:ln>
        </p:spPr>
        <p:txBody>
          <a:bodyPr vert="horz" wrap="square" lIns="81614" tIns="40807" rIns="81614" bIns="40807" numCol="1" anchor="t" anchorCtr="0" compatLnSpc="1"/>
          <a:lstStyle/>
          <a:p>
            <a:endParaRPr lang="zh-CN" altLang="en-US"/>
          </a:p>
        </p:txBody>
      </p:sp>
      <p:sp>
        <p:nvSpPr>
          <p:cNvPr id="30" name="Freeform 13"/>
          <p:cNvSpPr/>
          <p:nvPr/>
        </p:nvSpPr>
        <p:spPr bwMode="auto">
          <a:xfrm>
            <a:off x="0" y="1439747"/>
            <a:ext cx="1461752" cy="2094131"/>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FF0000"/>
          </a:solidFill>
          <a:ln>
            <a:noFill/>
          </a:ln>
        </p:spPr>
        <p:txBody>
          <a:bodyPr vert="horz" wrap="square" lIns="81614" tIns="40807" rIns="81614" bIns="40807" numCol="1" anchor="t" anchorCtr="0" compatLnSpc="1"/>
          <a:lstStyle/>
          <a:p>
            <a:endParaRPr lang="zh-CN" altLang="en-US"/>
          </a:p>
        </p:txBody>
      </p:sp>
      <p:sp>
        <p:nvSpPr>
          <p:cNvPr id="31" name="Freeform 19"/>
          <p:cNvSpPr/>
          <p:nvPr/>
        </p:nvSpPr>
        <p:spPr bwMode="auto">
          <a:xfrm>
            <a:off x="2195737" y="-318655"/>
            <a:ext cx="1372582" cy="5462155"/>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8" cap="flat">
            <a:solidFill>
              <a:srgbClr val="2E2C2C"/>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81614" tIns="40807" rIns="81614" bIns="40807" numCol="1" anchor="t" anchorCtr="0" compatLnSpc="1"/>
          <a:lstStyle/>
          <a:p>
            <a:endParaRPr lang="zh-CN" altLang="en-US"/>
          </a:p>
        </p:txBody>
      </p:sp>
      <p:sp>
        <p:nvSpPr>
          <p:cNvPr id="32" name="椭圆 31"/>
          <p:cNvSpPr>
            <a:spLocks noChangeAspect="1"/>
          </p:cNvSpPr>
          <p:nvPr/>
        </p:nvSpPr>
        <p:spPr bwMode="auto">
          <a:xfrm>
            <a:off x="3040848" y="920424"/>
            <a:ext cx="575900" cy="547156"/>
          </a:xfrm>
          <a:prstGeom prst="ellipse">
            <a:avLst/>
          </a:prstGeom>
          <a:solidFill>
            <a:srgbClr val="C00000"/>
          </a:solidFill>
          <a:ln w="9525" cap="flat" cmpd="sng" algn="ctr">
            <a:noFill/>
            <a:prstDash val="solid"/>
            <a:round/>
            <a:headEnd type="none" w="med" len="med"/>
            <a:tailEnd type="none" w="med" len="med"/>
          </a:ln>
          <a:effectLst/>
        </p:spPr>
        <p:txBody>
          <a:bodyPr vert="horz" wrap="square" lIns="81614" tIns="40807" rIns="81614" bIns="40807" numCol="1" rtlCol="0" anchor="t" anchorCtr="0" compatLnSpc="1"/>
          <a:lstStyle/>
          <a:p>
            <a:pPr defTabSz="815975"/>
            <a:endParaRPr lang="zh-CN" altLang="en-US"/>
          </a:p>
        </p:txBody>
      </p:sp>
      <p:sp>
        <p:nvSpPr>
          <p:cNvPr id="33" name="椭圆 32"/>
          <p:cNvSpPr>
            <a:spLocks noChangeAspect="1"/>
          </p:cNvSpPr>
          <p:nvPr/>
        </p:nvSpPr>
        <p:spPr bwMode="auto">
          <a:xfrm>
            <a:off x="3259870" y="1822287"/>
            <a:ext cx="575900" cy="547156"/>
          </a:xfrm>
          <a:prstGeom prst="ellipse">
            <a:avLst/>
          </a:prstGeom>
          <a:solidFill>
            <a:srgbClr val="C00000"/>
          </a:solidFill>
          <a:ln w="9525" cap="flat" cmpd="sng" algn="ctr">
            <a:noFill/>
            <a:prstDash val="solid"/>
            <a:round/>
            <a:headEnd type="none" w="med" len="med"/>
            <a:tailEnd type="none" w="med" len="med"/>
          </a:ln>
          <a:effectLst/>
        </p:spPr>
        <p:txBody>
          <a:bodyPr vert="horz" wrap="square" lIns="81614" tIns="40807" rIns="81614" bIns="40807" numCol="1" rtlCol="0" anchor="t" anchorCtr="0" compatLnSpc="1"/>
          <a:lstStyle/>
          <a:p>
            <a:pPr defTabSz="815975"/>
            <a:endParaRPr lang="zh-CN" altLang="en-US"/>
          </a:p>
        </p:txBody>
      </p:sp>
      <p:sp>
        <p:nvSpPr>
          <p:cNvPr id="34" name="椭圆 33"/>
          <p:cNvSpPr>
            <a:spLocks noChangeAspect="1"/>
          </p:cNvSpPr>
          <p:nvPr/>
        </p:nvSpPr>
        <p:spPr bwMode="auto">
          <a:xfrm>
            <a:off x="3252525" y="2686383"/>
            <a:ext cx="575900" cy="547156"/>
          </a:xfrm>
          <a:prstGeom prst="ellipse">
            <a:avLst/>
          </a:prstGeom>
          <a:solidFill>
            <a:srgbClr val="C00000"/>
          </a:solidFill>
          <a:ln w="9525" cap="flat" cmpd="sng" algn="ctr">
            <a:noFill/>
            <a:prstDash val="solid"/>
            <a:round/>
            <a:headEnd type="none" w="med" len="med"/>
            <a:tailEnd type="none" w="med" len="med"/>
          </a:ln>
          <a:effectLst/>
        </p:spPr>
        <p:txBody>
          <a:bodyPr vert="horz" wrap="square" lIns="81614" tIns="40807" rIns="81614" bIns="40807" numCol="1" rtlCol="0" anchor="t" anchorCtr="0" compatLnSpc="1"/>
          <a:lstStyle/>
          <a:p>
            <a:pPr defTabSz="815975"/>
            <a:endParaRPr lang="zh-CN" altLang="en-US"/>
          </a:p>
        </p:txBody>
      </p:sp>
      <p:sp>
        <p:nvSpPr>
          <p:cNvPr id="62" name="椭圆 61"/>
          <p:cNvSpPr>
            <a:spLocks noChangeAspect="1"/>
          </p:cNvSpPr>
          <p:nvPr/>
        </p:nvSpPr>
        <p:spPr bwMode="auto">
          <a:xfrm>
            <a:off x="3024153" y="3536762"/>
            <a:ext cx="575900" cy="547156"/>
          </a:xfrm>
          <a:prstGeom prst="ellipse">
            <a:avLst/>
          </a:prstGeom>
          <a:solidFill>
            <a:srgbClr val="C00000"/>
          </a:solidFill>
          <a:ln w="9525" cap="flat" cmpd="sng" algn="ctr">
            <a:noFill/>
            <a:prstDash val="solid"/>
            <a:round/>
            <a:headEnd type="none" w="med" len="med"/>
            <a:tailEnd type="none" w="med" len="med"/>
          </a:ln>
          <a:effectLst/>
        </p:spPr>
        <p:txBody>
          <a:bodyPr vert="horz" wrap="square" lIns="81614" tIns="40807" rIns="81614" bIns="40807" numCol="1" rtlCol="0" anchor="t" anchorCtr="0" compatLnSpc="1"/>
          <a:lstStyle/>
          <a:p>
            <a:pPr defTabSz="815975"/>
            <a:endParaRPr lang="zh-CN" altLang="en-US"/>
          </a:p>
        </p:txBody>
      </p:sp>
      <p:sp>
        <p:nvSpPr>
          <p:cNvPr id="63" name="圆角矩形 62"/>
          <p:cNvSpPr/>
          <p:nvPr/>
        </p:nvSpPr>
        <p:spPr bwMode="auto">
          <a:xfrm>
            <a:off x="3712034" y="978563"/>
            <a:ext cx="3236230" cy="456370"/>
          </a:xfrm>
          <a:prstGeom prst="roundRect">
            <a:avLst>
              <a:gd name="adj" fmla="val 50000"/>
            </a:avLst>
          </a:prstGeom>
          <a:noFill/>
          <a:ln w="9525" cap="flat" cmpd="sng" algn="ctr">
            <a:solidFill>
              <a:srgbClr val="FF0000"/>
            </a:solidFill>
            <a:prstDash val="solid"/>
            <a:round/>
            <a:headEnd type="none" w="med" len="med"/>
            <a:tailEnd type="none" w="med" len="med"/>
          </a:ln>
          <a:effectLst/>
        </p:spPr>
        <p:txBody>
          <a:bodyPr vert="horz" wrap="square" lIns="81614" tIns="40807" rIns="81614" bIns="40807" numCol="1" rtlCol="0" anchor="t" anchorCtr="0" compatLnSpc="1"/>
          <a:lstStyle/>
          <a:p>
            <a:pPr defTabSz="815975"/>
            <a:endParaRPr lang="zh-CN" altLang="en-US" b="0">
              <a:solidFill>
                <a:schemeClr val="bg2">
                  <a:lumMod val="25000"/>
                </a:schemeClr>
              </a:solidFill>
              <a:latin typeface="方正黑体简体" panose="02010601030101010101" pitchFamily="2" charset="-122"/>
              <a:ea typeface="方正黑体简体" panose="02010601030101010101" pitchFamily="2" charset="-122"/>
            </a:endParaRPr>
          </a:p>
        </p:txBody>
      </p:sp>
      <p:sp>
        <p:nvSpPr>
          <p:cNvPr id="64" name="圆角矩形 63"/>
          <p:cNvSpPr/>
          <p:nvPr/>
        </p:nvSpPr>
        <p:spPr bwMode="auto">
          <a:xfrm>
            <a:off x="3938169" y="1866918"/>
            <a:ext cx="3148403" cy="456370"/>
          </a:xfrm>
          <a:prstGeom prst="roundRect">
            <a:avLst>
              <a:gd name="adj" fmla="val 50000"/>
            </a:avLst>
          </a:prstGeom>
          <a:noFill/>
          <a:ln w="9525" cap="flat" cmpd="sng" algn="ctr">
            <a:solidFill>
              <a:srgbClr val="FF0000"/>
            </a:solidFill>
            <a:prstDash val="solid"/>
            <a:round/>
            <a:headEnd type="none" w="med" len="med"/>
            <a:tailEnd type="none" w="med" len="med"/>
          </a:ln>
          <a:effectLst/>
        </p:spPr>
        <p:txBody>
          <a:bodyPr vert="horz" wrap="square" lIns="81614" tIns="40807" rIns="81614" bIns="40807" numCol="1" rtlCol="0" anchor="t" anchorCtr="0" compatLnSpc="1"/>
          <a:lstStyle/>
          <a:p>
            <a:pPr defTabSz="815975"/>
            <a:endParaRPr lang="zh-CN" altLang="en-US" b="0">
              <a:latin typeface="方正黑体简体" panose="02010601030101010101" pitchFamily="2" charset="-122"/>
              <a:ea typeface="方正黑体简体" panose="02010601030101010101" pitchFamily="2" charset="-122"/>
            </a:endParaRPr>
          </a:p>
        </p:txBody>
      </p:sp>
      <p:sp>
        <p:nvSpPr>
          <p:cNvPr id="65" name="圆角矩形 64"/>
          <p:cNvSpPr/>
          <p:nvPr/>
        </p:nvSpPr>
        <p:spPr bwMode="auto">
          <a:xfrm>
            <a:off x="3941455" y="2730110"/>
            <a:ext cx="3145117" cy="456370"/>
          </a:xfrm>
          <a:prstGeom prst="roundRect">
            <a:avLst>
              <a:gd name="adj" fmla="val 50000"/>
            </a:avLst>
          </a:prstGeom>
          <a:noFill/>
          <a:ln w="9525" cap="flat" cmpd="sng" algn="ctr">
            <a:solidFill>
              <a:srgbClr val="FF0000"/>
            </a:solidFill>
            <a:prstDash val="solid"/>
            <a:round/>
            <a:headEnd type="none" w="med" len="med"/>
            <a:tailEnd type="none" w="med" len="med"/>
          </a:ln>
          <a:effectLst/>
        </p:spPr>
        <p:txBody>
          <a:bodyPr vert="horz" wrap="square" lIns="81614" tIns="40807" rIns="81614" bIns="40807" numCol="1" rtlCol="0" anchor="t" anchorCtr="0" compatLnSpc="1"/>
          <a:lstStyle/>
          <a:p>
            <a:pPr defTabSz="815975"/>
            <a:endParaRPr lang="zh-CN" altLang="en-US" b="0">
              <a:latin typeface="方正黑体简体" panose="02010601030101010101" pitchFamily="2" charset="-122"/>
              <a:ea typeface="方正黑体简体" panose="02010601030101010101" pitchFamily="2" charset="-122"/>
            </a:endParaRPr>
          </a:p>
        </p:txBody>
      </p:sp>
      <p:sp>
        <p:nvSpPr>
          <p:cNvPr id="66" name="圆角矩形 65"/>
          <p:cNvSpPr/>
          <p:nvPr/>
        </p:nvSpPr>
        <p:spPr bwMode="auto">
          <a:xfrm>
            <a:off x="3728782" y="3591751"/>
            <a:ext cx="3176049" cy="456370"/>
          </a:xfrm>
          <a:prstGeom prst="roundRect">
            <a:avLst>
              <a:gd name="adj" fmla="val 50000"/>
            </a:avLst>
          </a:prstGeom>
          <a:noFill/>
          <a:ln w="9525" cap="flat" cmpd="sng" algn="ctr">
            <a:solidFill>
              <a:srgbClr val="FF0000"/>
            </a:solidFill>
            <a:prstDash val="solid"/>
            <a:round/>
            <a:headEnd type="none" w="med" len="med"/>
            <a:tailEnd type="none" w="med" len="med"/>
          </a:ln>
          <a:effectLst/>
        </p:spPr>
        <p:txBody>
          <a:bodyPr vert="horz" wrap="square" lIns="81614" tIns="40807" rIns="81614" bIns="40807" numCol="1" rtlCol="0" anchor="t" anchorCtr="0" compatLnSpc="1"/>
          <a:lstStyle/>
          <a:p>
            <a:pPr defTabSz="815975"/>
            <a:endParaRPr lang="zh-CN" altLang="en-US" b="0">
              <a:latin typeface="方正黑体简体" panose="02010601030101010101" pitchFamily="2" charset="-122"/>
              <a:ea typeface="方正黑体简体" panose="02010601030101010101" pitchFamily="2" charset="-122"/>
            </a:endParaRPr>
          </a:p>
        </p:txBody>
      </p:sp>
      <p:sp>
        <p:nvSpPr>
          <p:cNvPr id="67" name="TextBox 66"/>
          <p:cNvSpPr txBox="1"/>
          <p:nvPr/>
        </p:nvSpPr>
        <p:spPr>
          <a:xfrm>
            <a:off x="4324408" y="1049376"/>
            <a:ext cx="2804160" cy="327025"/>
          </a:xfrm>
          <a:prstGeom prst="rect">
            <a:avLst/>
          </a:prstGeom>
          <a:noFill/>
        </p:spPr>
        <p:txBody>
          <a:bodyPr wrap="none" lIns="81614" tIns="40807" rIns="81614" bIns="40807" rtlCol="0">
            <a:spAutoFit/>
          </a:bodyPr>
          <a:lstStyle/>
          <a:p>
            <a:r>
              <a:rPr lang="zh-CN" altLang="en-US" sz="1600" b="0" dirty="0">
                <a:latin typeface="+mn-ea"/>
                <a:ea typeface="+mn-ea"/>
              </a:rPr>
              <a:t>什么是毒品？毒品的危害性。</a:t>
            </a:r>
            <a:endParaRPr lang="zh-CN" altLang="en-US" sz="1600" b="0" dirty="0">
              <a:latin typeface="+mn-ea"/>
              <a:ea typeface="+mn-ea"/>
            </a:endParaRPr>
          </a:p>
        </p:txBody>
      </p:sp>
      <p:sp>
        <p:nvSpPr>
          <p:cNvPr id="68" name="TextBox 67"/>
          <p:cNvSpPr txBox="1"/>
          <p:nvPr/>
        </p:nvSpPr>
        <p:spPr>
          <a:xfrm>
            <a:off x="4471651" y="1958794"/>
            <a:ext cx="2600960" cy="327025"/>
          </a:xfrm>
          <a:prstGeom prst="rect">
            <a:avLst/>
          </a:prstGeom>
          <a:noFill/>
        </p:spPr>
        <p:txBody>
          <a:bodyPr wrap="none" lIns="81614" tIns="40807" rIns="81614" bIns="40807" rtlCol="0">
            <a:spAutoFit/>
          </a:bodyPr>
          <a:lstStyle/>
          <a:p>
            <a:r>
              <a:rPr lang="zh-CN" altLang="en-US" sz="1600" b="0" dirty="0">
                <a:latin typeface="+mn-ea"/>
                <a:ea typeface="+mn-ea"/>
              </a:rPr>
              <a:t>青少年对毒品认识的误区。</a:t>
            </a:r>
            <a:endParaRPr lang="zh-CN" altLang="en-US" sz="1600" b="0" dirty="0">
              <a:latin typeface="+mn-ea"/>
              <a:ea typeface="+mn-ea"/>
            </a:endParaRPr>
          </a:p>
        </p:txBody>
      </p:sp>
      <p:sp>
        <p:nvSpPr>
          <p:cNvPr id="69" name="TextBox 68"/>
          <p:cNvSpPr txBox="1"/>
          <p:nvPr/>
        </p:nvSpPr>
        <p:spPr>
          <a:xfrm>
            <a:off x="4471715" y="2859606"/>
            <a:ext cx="2397760" cy="327025"/>
          </a:xfrm>
          <a:prstGeom prst="rect">
            <a:avLst/>
          </a:prstGeom>
          <a:noFill/>
        </p:spPr>
        <p:txBody>
          <a:bodyPr wrap="none" lIns="81614" tIns="40807" rIns="81614" bIns="40807" rtlCol="0">
            <a:spAutoFit/>
          </a:bodyPr>
          <a:lstStyle/>
          <a:p>
            <a:r>
              <a:rPr lang="zh-CN" altLang="en-US" sz="1600" b="0" dirty="0">
                <a:latin typeface="+mn-ea"/>
                <a:ea typeface="+mn-ea"/>
              </a:rPr>
              <a:t>青少年对毒品的防范措施</a:t>
            </a:r>
            <a:endParaRPr lang="zh-CN" altLang="en-US" sz="1600" b="0" dirty="0">
              <a:latin typeface="+mn-ea"/>
              <a:ea typeface="+mn-ea"/>
            </a:endParaRPr>
          </a:p>
        </p:txBody>
      </p:sp>
      <p:sp>
        <p:nvSpPr>
          <p:cNvPr id="70" name="TextBox 69"/>
          <p:cNvSpPr txBox="1"/>
          <p:nvPr/>
        </p:nvSpPr>
        <p:spPr>
          <a:xfrm>
            <a:off x="3805555" y="3630295"/>
            <a:ext cx="3420745" cy="327025"/>
          </a:xfrm>
          <a:prstGeom prst="rect">
            <a:avLst/>
          </a:prstGeom>
          <a:noFill/>
        </p:spPr>
        <p:txBody>
          <a:bodyPr wrap="square" lIns="81614" tIns="40807" rIns="81614" bIns="40807" rtlCol="0">
            <a:spAutoFit/>
          </a:bodyPr>
          <a:lstStyle/>
          <a:p>
            <a:r>
              <a:rPr lang="zh-CN" altLang="en-US" sz="1600" b="0" dirty="0">
                <a:latin typeface="+mn-ea"/>
                <a:ea typeface="+mn-ea"/>
              </a:rPr>
              <a:t>学校宣讲图片和学生参观科普馆图片</a:t>
            </a:r>
            <a:endParaRPr lang="zh-CN" altLang="en-US" sz="1600" b="0" dirty="0">
              <a:latin typeface="+mn-ea"/>
              <a:ea typeface="+mn-ea"/>
            </a:endParaRPr>
          </a:p>
        </p:txBody>
      </p:sp>
      <p:sp>
        <p:nvSpPr>
          <p:cNvPr id="71" name="TextBox 70"/>
          <p:cNvSpPr txBox="1"/>
          <p:nvPr/>
        </p:nvSpPr>
        <p:spPr>
          <a:xfrm>
            <a:off x="3152532" y="944085"/>
            <a:ext cx="339550" cy="497909"/>
          </a:xfrm>
          <a:prstGeom prst="rect">
            <a:avLst/>
          </a:prstGeom>
          <a:noFill/>
        </p:spPr>
        <p:txBody>
          <a:bodyPr wrap="none" lIns="81614" tIns="40807" rIns="81614" bIns="40807" rtlCol="0">
            <a:spAutoFit/>
          </a:bodyPr>
          <a:lstStyle/>
          <a:p>
            <a:r>
              <a:rPr lang="en-US" altLang="zh-CN" sz="2700" b="1" dirty="0">
                <a:solidFill>
                  <a:srgbClr val="F8F8F8"/>
                </a:solidFill>
                <a:latin typeface="+mn-ea"/>
              </a:rPr>
              <a:t>1</a:t>
            </a:r>
            <a:endParaRPr lang="zh-CN" altLang="en-US" sz="2700" b="1" dirty="0">
              <a:solidFill>
                <a:srgbClr val="F8F8F8"/>
              </a:solidFill>
              <a:latin typeface="+mn-ea"/>
            </a:endParaRPr>
          </a:p>
        </p:txBody>
      </p:sp>
      <p:sp>
        <p:nvSpPr>
          <p:cNvPr id="72" name="TextBox 71"/>
          <p:cNvSpPr txBox="1"/>
          <p:nvPr/>
        </p:nvSpPr>
        <p:spPr>
          <a:xfrm>
            <a:off x="3368819" y="1841217"/>
            <a:ext cx="339550" cy="497909"/>
          </a:xfrm>
          <a:prstGeom prst="rect">
            <a:avLst/>
          </a:prstGeom>
          <a:noFill/>
        </p:spPr>
        <p:txBody>
          <a:bodyPr wrap="none" lIns="81614" tIns="40807" rIns="81614" bIns="40807" rtlCol="0">
            <a:spAutoFit/>
          </a:bodyPr>
          <a:lstStyle/>
          <a:p>
            <a:r>
              <a:rPr lang="en-US" altLang="zh-CN" sz="2700" b="1" dirty="0">
                <a:solidFill>
                  <a:srgbClr val="F8F8F8"/>
                </a:solidFill>
                <a:latin typeface="+mn-ea"/>
              </a:rPr>
              <a:t>2</a:t>
            </a:r>
            <a:endParaRPr lang="zh-CN" altLang="en-US" sz="2700" b="1" dirty="0">
              <a:solidFill>
                <a:srgbClr val="F8F8F8"/>
              </a:solidFill>
              <a:latin typeface="+mn-ea"/>
            </a:endParaRPr>
          </a:p>
        </p:txBody>
      </p:sp>
      <p:sp>
        <p:nvSpPr>
          <p:cNvPr id="73" name="TextBox 72"/>
          <p:cNvSpPr txBox="1"/>
          <p:nvPr/>
        </p:nvSpPr>
        <p:spPr>
          <a:xfrm>
            <a:off x="3368840" y="2704222"/>
            <a:ext cx="339550" cy="497909"/>
          </a:xfrm>
          <a:prstGeom prst="rect">
            <a:avLst/>
          </a:prstGeom>
          <a:noFill/>
        </p:spPr>
        <p:txBody>
          <a:bodyPr wrap="none" lIns="81614" tIns="40807" rIns="81614" bIns="40807" rtlCol="0">
            <a:spAutoFit/>
          </a:bodyPr>
          <a:lstStyle/>
          <a:p>
            <a:r>
              <a:rPr lang="en-US" altLang="zh-CN" sz="2700" b="1" dirty="0">
                <a:solidFill>
                  <a:srgbClr val="F8F8F8"/>
                </a:solidFill>
                <a:latin typeface="+mn-ea"/>
              </a:rPr>
              <a:t>3</a:t>
            </a:r>
            <a:endParaRPr lang="zh-CN" altLang="en-US" sz="2700" b="1" dirty="0">
              <a:solidFill>
                <a:srgbClr val="F8F8F8"/>
              </a:solidFill>
              <a:latin typeface="+mn-ea"/>
            </a:endParaRPr>
          </a:p>
        </p:txBody>
      </p:sp>
      <p:sp>
        <p:nvSpPr>
          <p:cNvPr id="74" name="TextBox 73"/>
          <p:cNvSpPr txBox="1"/>
          <p:nvPr/>
        </p:nvSpPr>
        <p:spPr>
          <a:xfrm>
            <a:off x="3140820" y="3544677"/>
            <a:ext cx="339550" cy="497909"/>
          </a:xfrm>
          <a:prstGeom prst="rect">
            <a:avLst/>
          </a:prstGeom>
          <a:noFill/>
        </p:spPr>
        <p:txBody>
          <a:bodyPr wrap="none" lIns="81614" tIns="40807" rIns="81614" bIns="40807" rtlCol="0">
            <a:spAutoFit/>
          </a:bodyPr>
          <a:lstStyle/>
          <a:p>
            <a:r>
              <a:rPr lang="en-US" altLang="zh-CN" sz="2700" b="1" dirty="0">
                <a:solidFill>
                  <a:srgbClr val="F8F8F8"/>
                </a:solidFill>
                <a:latin typeface="+mn-ea"/>
              </a:rPr>
              <a:t>4</a:t>
            </a:r>
            <a:endParaRPr lang="zh-CN" altLang="en-US" sz="2700" b="1" dirty="0">
              <a:solidFill>
                <a:srgbClr val="F8F8F8"/>
              </a:solidFill>
              <a:latin typeface="+mn-ea"/>
            </a:endParaRPr>
          </a:p>
        </p:txBody>
      </p:sp>
      <p:sp>
        <p:nvSpPr>
          <p:cNvPr id="75" name="Oval 14"/>
          <p:cNvSpPr>
            <a:spLocks noChangeArrowheads="1"/>
          </p:cNvSpPr>
          <p:nvPr/>
        </p:nvSpPr>
        <p:spPr bwMode="auto">
          <a:xfrm>
            <a:off x="943185" y="1578145"/>
            <a:ext cx="1853878" cy="1812622"/>
          </a:xfrm>
          <a:prstGeom prst="ellipse">
            <a:avLst/>
          </a:prstGeom>
          <a:solidFill>
            <a:srgbClr val="FF0000"/>
          </a:solidFill>
          <a:ln>
            <a:noFill/>
          </a:ln>
        </p:spPr>
        <p:txBody>
          <a:bodyPr vert="horz" wrap="square" lIns="81614" tIns="40807" rIns="81614" bIns="40807" numCol="1" anchor="t" anchorCtr="0" compatLnSpc="1"/>
          <a:lstStyle/>
          <a:p>
            <a:endParaRPr lang="zh-CN" altLang="en-US"/>
          </a:p>
        </p:txBody>
      </p:sp>
      <p:sp>
        <p:nvSpPr>
          <p:cNvPr id="76" name="Freeform 15"/>
          <p:cNvSpPr>
            <a:spLocks noEditPoints="1"/>
          </p:cNvSpPr>
          <p:nvPr/>
        </p:nvSpPr>
        <p:spPr bwMode="auto">
          <a:xfrm>
            <a:off x="1375799" y="1799669"/>
            <a:ext cx="976939" cy="872172"/>
          </a:xfrm>
          <a:custGeom>
            <a:avLst/>
            <a:gdLst>
              <a:gd name="T0" fmla="*/ 1051 w 1910"/>
              <a:gd name="T1" fmla="*/ 1550 h 1774"/>
              <a:gd name="T2" fmla="*/ 788 w 1910"/>
              <a:gd name="T3" fmla="*/ 1668 h 1774"/>
              <a:gd name="T4" fmla="*/ 535 w 1910"/>
              <a:gd name="T5" fmla="*/ 59 h 1774"/>
              <a:gd name="T6" fmla="*/ 591 w 1910"/>
              <a:gd name="T7" fmla="*/ 95 h 1774"/>
              <a:gd name="T8" fmla="*/ 963 w 1910"/>
              <a:gd name="T9" fmla="*/ 4 h 1774"/>
              <a:gd name="T10" fmla="*/ 477 w 1910"/>
              <a:gd name="T11" fmla="*/ 72 h 1774"/>
              <a:gd name="T12" fmla="*/ 582 w 1910"/>
              <a:gd name="T13" fmla="*/ 175 h 1774"/>
              <a:gd name="T14" fmla="*/ 560 w 1910"/>
              <a:gd name="T15" fmla="*/ 959 h 1774"/>
              <a:gd name="T16" fmla="*/ 454 w 1910"/>
              <a:gd name="T17" fmla="*/ 856 h 1774"/>
              <a:gd name="T18" fmla="*/ 477 w 1910"/>
              <a:gd name="T19" fmla="*/ 72 h 1774"/>
              <a:gd name="T20" fmla="*/ 869 w 1910"/>
              <a:gd name="T21" fmla="*/ 340 h 1774"/>
              <a:gd name="T22" fmla="*/ 1316 w 1910"/>
              <a:gd name="T23" fmla="*/ 289 h 1774"/>
              <a:gd name="T24" fmla="*/ 820 w 1910"/>
              <a:gd name="T25" fmla="*/ 308 h 1774"/>
              <a:gd name="T26" fmla="*/ 845 w 1910"/>
              <a:gd name="T27" fmla="*/ 375 h 1774"/>
              <a:gd name="T28" fmla="*/ 867 w 1910"/>
              <a:gd name="T29" fmla="*/ 1187 h 1774"/>
              <a:gd name="T30" fmla="*/ 762 w 1910"/>
              <a:gd name="T31" fmla="*/ 1155 h 1774"/>
              <a:gd name="T32" fmla="*/ 740 w 1910"/>
              <a:gd name="T33" fmla="*/ 343 h 1774"/>
              <a:gd name="T34" fmla="*/ 908 w 1910"/>
              <a:gd name="T35" fmla="*/ 408 h 1774"/>
              <a:gd name="T36" fmla="*/ 1440 w 1910"/>
              <a:gd name="T37" fmla="*/ 408 h 1774"/>
              <a:gd name="T38" fmla="*/ 1368 w 1910"/>
              <a:gd name="T39" fmla="*/ 1142 h 1774"/>
              <a:gd name="T40" fmla="*/ 908 w 1910"/>
              <a:gd name="T41" fmla="*/ 408 h 1774"/>
              <a:gd name="T42" fmla="*/ 1356 w 1910"/>
              <a:gd name="T43" fmla="*/ 469 h 1774"/>
              <a:gd name="T44" fmla="*/ 996 w 1910"/>
              <a:gd name="T45" fmla="*/ 677 h 1774"/>
              <a:gd name="T46" fmla="*/ 622 w 1910"/>
              <a:gd name="T47" fmla="*/ 158 h 1774"/>
              <a:gd name="T48" fmla="*/ 1155 w 1910"/>
              <a:gd name="T49" fmla="*/ 158 h 1774"/>
              <a:gd name="T50" fmla="*/ 719 w 1910"/>
              <a:gd name="T51" fmla="*/ 233 h 1774"/>
              <a:gd name="T52" fmla="*/ 677 w 1910"/>
              <a:gd name="T53" fmla="*/ 944 h 1774"/>
              <a:gd name="T54" fmla="*/ 622 w 1910"/>
              <a:gd name="T55" fmla="*/ 158 h 1774"/>
              <a:gd name="T56" fmla="*/ 378 w 1910"/>
              <a:gd name="T57" fmla="*/ 530 h 1774"/>
              <a:gd name="T58" fmla="*/ 293 w 1910"/>
              <a:gd name="T59" fmla="*/ 381 h 1774"/>
              <a:gd name="T60" fmla="*/ 152 w 1910"/>
              <a:gd name="T61" fmla="*/ 1314 h 1774"/>
              <a:gd name="T62" fmla="*/ 254 w 1910"/>
              <a:gd name="T63" fmla="*/ 1450 h 1774"/>
              <a:gd name="T64" fmla="*/ 0 w 1910"/>
              <a:gd name="T65" fmla="*/ 1774 h 1774"/>
              <a:gd name="T66" fmla="*/ 1910 w 1910"/>
              <a:gd name="T67" fmla="*/ 1651 h 1774"/>
              <a:gd name="T68" fmla="*/ 1748 w 1910"/>
              <a:gd name="T69" fmla="*/ 1314 h 1774"/>
              <a:gd name="T70" fmla="*/ 1607 w 1910"/>
              <a:gd name="T71" fmla="*/ 381 h 1774"/>
              <a:gd name="T72" fmla="*/ 1523 w 1910"/>
              <a:gd name="T73" fmla="*/ 530 h 1774"/>
              <a:gd name="T74" fmla="*/ 1614 w 1910"/>
              <a:gd name="T75" fmla="*/ 1336 h 1774"/>
              <a:gd name="T76" fmla="*/ 286 w 1910"/>
              <a:gd name="T77" fmla="*/ 530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0" h="1774">
                <a:moveTo>
                  <a:pt x="848" y="1550"/>
                </a:moveTo>
                <a:lnTo>
                  <a:pt x="1051" y="1550"/>
                </a:lnTo>
                <a:lnTo>
                  <a:pt x="1122" y="1668"/>
                </a:lnTo>
                <a:lnTo>
                  <a:pt x="788" y="1668"/>
                </a:lnTo>
                <a:lnTo>
                  <a:pt x="848" y="1550"/>
                </a:lnTo>
                <a:close/>
                <a:moveTo>
                  <a:pt x="535" y="59"/>
                </a:moveTo>
                <a:lnTo>
                  <a:pt x="584" y="90"/>
                </a:lnTo>
                <a:cubicBezTo>
                  <a:pt x="587" y="92"/>
                  <a:pt x="589" y="93"/>
                  <a:pt x="591" y="95"/>
                </a:cubicBezTo>
                <a:lnTo>
                  <a:pt x="1031" y="39"/>
                </a:lnTo>
                <a:cubicBezTo>
                  <a:pt x="1020" y="15"/>
                  <a:pt x="994" y="0"/>
                  <a:pt x="963" y="4"/>
                </a:cubicBezTo>
                <a:lnTo>
                  <a:pt x="535" y="59"/>
                </a:lnTo>
                <a:close/>
                <a:moveTo>
                  <a:pt x="477" y="72"/>
                </a:moveTo>
                <a:lnTo>
                  <a:pt x="560" y="125"/>
                </a:lnTo>
                <a:cubicBezTo>
                  <a:pt x="572" y="133"/>
                  <a:pt x="582" y="155"/>
                  <a:pt x="582" y="175"/>
                </a:cubicBezTo>
                <a:lnTo>
                  <a:pt x="582" y="937"/>
                </a:lnTo>
                <a:cubicBezTo>
                  <a:pt x="582" y="957"/>
                  <a:pt x="572" y="966"/>
                  <a:pt x="560" y="959"/>
                </a:cubicBezTo>
                <a:lnTo>
                  <a:pt x="477" y="906"/>
                </a:lnTo>
                <a:cubicBezTo>
                  <a:pt x="464" y="898"/>
                  <a:pt x="454" y="875"/>
                  <a:pt x="454" y="856"/>
                </a:cubicBezTo>
                <a:lnTo>
                  <a:pt x="454" y="93"/>
                </a:lnTo>
                <a:cubicBezTo>
                  <a:pt x="454" y="74"/>
                  <a:pt x="464" y="64"/>
                  <a:pt x="477" y="72"/>
                </a:cubicBezTo>
                <a:close/>
                <a:moveTo>
                  <a:pt x="820" y="308"/>
                </a:moveTo>
                <a:lnTo>
                  <a:pt x="869" y="340"/>
                </a:lnTo>
                <a:cubicBezTo>
                  <a:pt x="872" y="341"/>
                  <a:pt x="874" y="343"/>
                  <a:pt x="877" y="345"/>
                </a:cubicBezTo>
                <a:lnTo>
                  <a:pt x="1316" y="289"/>
                </a:lnTo>
                <a:cubicBezTo>
                  <a:pt x="1305" y="264"/>
                  <a:pt x="1279" y="250"/>
                  <a:pt x="1249" y="253"/>
                </a:cubicBezTo>
                <a:lnTo>
                  <a:pt x="820" y="308"/>
                </a:lnTo>
                <a:close/>
                <a:moveTo>
                  <a:pt x="762" y="322"/>
                </a:moveTo>
                <a:lnTo>
                  <a:pt x="845" y="375"/>
                </a:lnTo>
                <a:cubicBezTo>
                  <a:pt x="857" y="382"/>
                  <a:pt x="867" y="405"/>
                  <a:pt x="867" y="424"/>
                </a:cubicBezTo>
                <a:lnTo>
                  <a:pt x="867" y="1187"/>
                </a:lnTo>
                <a:cubicBezTo>
                  <a:pt x="867" y="1206"/>
                  <a:pt x="857" y="1216"/>
                  <a:pt x="845" y="1208"/>
                </a:cubicBezTo>
                <a:lnTo>
                  <a:pt x="762" y="1155"/>
                </a:lnTo>
                <a:cubicBezTo>
                  <a:pt x="750" y="1147"/>
                  <a:pt x="740" y="1125"/>
                  <a:pt x="740" y="1105"/>
                </a:cubicBezTo>
                <a:lnTo>
                  <a:pt x="740" y="343"/>
                </a:lnTo>
                <a:cubicBezTo>
                  <a:pt x="740" y="323"/>
                  <a:pt x="750" y="314"/>
                  <a:pt x="762" y="322"/>
                </a:cubicBezTo>
                <a:close/>
                <a:moveTo>
                  <a:pt x="908" y="408"/>
                </a:moveTo>
                <a:lnTo>
                  <a:pt x="1368" y="349"/>
                </a:lnTo>
                <a:cubicBezTo>
                  <a:pt x="1407" y="344"/>
                  <a:pt x="1440" y="370"/>
                  <a:pt x="1440" y="408"/>
                </a:cubicBezTo>
                <a:lnTo>
                  <a:pt x="1440" y="1064"/>
                </a:lnTo>
                <a:cubicBezTo>
                  <a:pt x="1440" y="1102"/>
                  <a:pt x="1407" y="1137"/>
                  <a:pt x="1368" y="1142"/>
                </a:cubicBezTo>
                <a:lnTo>
                  <a:pt x="908" y="1201"/>
                </a:lnTo>
                <a:lnTo>
                  <a:pt x="908" y="408"/>
                </a:lnTo>
                <a:close/>
                <a:moveTo>
                  <a:pt x="996" y="515"/>
                </a:moveTo>
                <a:lnTo>
                  <a:pt x="1356" y="469"/>
                </a:lnTo>
                <a:lnTo>
                  <a:pt x="1356" y="631"/>
                </a:lnTo>
                <a:lnTo>
                  <a:pt x="996" y="677"/>
                </a:lnTo>
                <a:lnTo>
                  <a:pt x="996" y="515"/>
                </a:lnTo>
                <a:close/>
                <a:moveTo>
                  <a:pt x="622" y="158"/>
                </a:moveTo>
                <a:lnTo>
                  <a:pt x="1082" y="99"/>
                </a:lnTo>
                <a:cubicBezTo>
                  <a:pt x="1122" y="94"/>
                  <a:pt x="1155" y="121"/>
                  <a:pt x="1155" y="158"/>
                </a:cubicBezTo>
                <a:lnTo>
                  <a:pt x="1155" y="177"/>
                </a:lnTo>
                <a:lnTo>
                  <a:pt x="719" y="233"/>
                </a:lnTo>
                <a:cubicBezTo>
                  <a:pt x="688" y="242"/>
                  <a:pt x="676" y="262"/>
                  <a:pt x="677" y="303"/>
                </a:cubicBezTo>
                <a:lnTo>
                  <a:pt x="677" y="944"/>
                </a:lnTo>
                <a:lnTo>
                  <a:pt x="622" y="951"/>
                </a:lnTo>
                <a:lnTo>
                  <a:pt x="622" y="158"/>
                </a:lnTo>
                <a:close/>
                <a:moveTo>
                  <a:pt x="286" y="530"/>
                </a:moveTo>
                <a:lnTo>
                  <a:pt x="378" y="530"/>
                </a:lnTo>
                <a:lnTo>
                  <a:pt x="378" y="381"/>
                </a:lnTo>
                <a:lnTo>
                  <a:pt x="293" y="381"/>
                </a:lnTo>
                <a:cubicBezTo>
                  <a:pt x="215" y="381"/>
                  <a:pt x="152" y="445"/>
                  <a:pt x="152" y="523"/>
                </a:cubicBezTo>
                <a:lnTo>
                  <a:pt x="152" y="1314"/>
                </a:lnTo>
                <a:cubicBezTo>
                  <a:pt x="152" y="1378"/>
                  <a:pt x="195" y="1433"/>
                  <a:pt x="254" y="1450"/>
                </a:cubicBezTo>
                <a:lnTo>
                  <a:pt x="254" y="1450"/>
                </a:lnTo>
                <a:lnTo>
                  <a:pt x="0" y="1651"/>
                </a:lnTo>
                <a:lnTo>
                  <a:pt x="0" y="1774"/>
                </a:lnTo>
                <a:lnTo>
                  <a:pt x="1910" y="1774"/>
                </a:lnTo>
                <a:lnTo>
                  <a:pt x="1910" y="1651"/>
                </a:lnTo>
                <a:lnTo>
                  <a:pt x="1638" y="1452"/>
                </a:lnTo>
                <a:cubicBezTo>
                  <a:pt x="1701" y="1438"/>
                  <a:pt x="1748" y="1381"/>
                  <a:pt x="1748" y="1314"/>
                </a:cubicBezTo>
                <a:lnTo>
                  <a:pt x="1748" y="523"/>
                </a:lnTo>
                <a:cubicBezTo>
                  <a:pt x="1748" y="445"/>
                  <a:pt x="1685" y="381"/>
                  <a:pt x="1607" y="381"/>
                </a:cubicBezTo>
                <a:lnTo>
                  <a:pt x="1523" y="381"/>
                </a:lnTo>
                <a:lnTo>
                  <a:pt x="1523" y="530"/>
                </a:lnTo>
                <a:lnTo>
                  <a:pt x="1614" y="530"/>
                </a:lnTo>
                <a:lnTo>
                  <a:pt x="1614" y="1336"/>
                </a:lnTo>
                <a:lnTo>
                  <a:pt x="286" y="1336"/>
                </a:lnTo>
                <a:lnTo>
                  <a:pt x="286" y="5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1614" tIns="40807" rIns="81614" bIns="40807" numCol="1" anchor="t" anchorCtr="0" compatLnSpc="1"/>
          <a:lstStyle/>
          <a:p>
            <a:endParaRPr lang="zh-CN" altLang="en-US"/>
          </a:p>
        </p:txBody>
      </p:sp>
      <p:sp>
        <p:nvSpPr>
          <p:cNvPr id="77" name="TextBox 76"/>
          <p:cNvSpPr txBox="1"/>
          <p:nvPr/>
        </p:nvSpPr>
        <p:spPr>
          <a:xfrm>
            <a:off x="1360465" y="2696817"/>
            <a:ext cx="913633" cy="405576"/>
          </a:xfrm>
          <a:prstGeom prst="rect">
            <a:avLst/>
          </a:prstGeom>
          <a:noFill/>
        </p:spPr>
        <p:txBody>
          <a:bodyPr wrap="square" lIns="81614" tIns="40807" rIns="81614" bIns="40807" rtlCol="0">
            <a:spAutoFit/>
          </a:bodyPr>
          <a:lstStyle/>
          <a:p>
            <a:pPr algn="dist"/>
            <a:r>
              <a:rPr lang="zh-CN" altLang="en-US" sz="2100" b="1" dirty="0" smtClean="0">
                <a:solidFill>
                  <a:srgbClr val="F8F8F8"/>
                </a:solidFill>
                <a:latin typeface="+mn-ea"/>
              </a:rPr>
              <a:t>目录</a:t>
            </a:r>
            <a:endParaRPr lang="zh-CN" altLang="en-US" sz="2100" b="1" dirty="0">
              <a:solidFill>
                <a:srgbClr val="F8F8F8"/>
              </a:solidFill>
              <a:latin typeface="+mn-ea"/>
            </a:endParaRPr>
          </a:p>
        </p:txBody>
      </p:sp>
      <p:sp>
        <p:nvSpPr>
          <p:cNvPr id="78" name="TextBox 77"/>
          <p:cNvSpPr txBox="1"/>
          <p:nvPr/>
        </p:nvSpPr>
        <p:spPr>
          <a:xfrm>
            <a:off x="1390087" y="2989883"/>
            <a:ext cx="882967" cy="297855"/>
          </a:xfrm>
          <a:prstGeom prst="rect">
            <a:avLst/>
          </a:prstGeom>
          <a:noFill/>
        </p:spPr>
        <p:txBody>
          <a:bodyPr wrap="none" lIns="81614" tIns="40807" rIns="81614" bIns="40807" rtlCol="0">
            <a:spAutoFit/>
          </a:bodyPr>
          <a:lstStyle/>
          <a:p>
            <a:r>
              <a:rPr lang="en-US" altLang="zh-CN" sz="1400" dirty="0">
                <a:solidFill>
                  <a:srgbClr val="F8F8F8"/>
                </a:solidFill>
                <a:latin typeface="+mn-ea"/>
              </a:rPr>
              <a:t>Contents</a:t>
            </a:r>
            <a:endParaRPr lang="zh-CN" altLang="en-US" sz="1400" dirty="0">
              <a:solidFill>
                <a:srgbClr val="F8F8F8"/>
              </a:solidFill>
              <a:latin typeface="+mn-ea"/>
            </a:endParaRPr>
          </a:p>
        </p:txBody>
      </p:sp>
      <p:sp>
        <p:nvSpPr>
          <p:cNvPr id="79" name="矩形 78"/>
          <p:cNvSpPr/>
          <p:nvPr/>
        </p:nvSpPr>
        <p:spPr bwMode="auto">
          <a:xfrm>
            <a:off x="0" y="4957539"/>
            <a:ext cx="9144000" cy="195486"/>
          </a:xfrm>
          <a:prstGeom prst="rect">
            <a:avLst/>
          </a:prstGeom>
          <a:solidFill>
            <a:srgbClr val="C00000"/>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lstStyle/>
          <a:p>
            <a:pPr defTabSz="685800"/>
            <a:endParaRPr lang="zh-CN" altLang="en-US" sz="1100"/>
          </a:p>
        </p:txBody>
      </p:sp>
    </p:spTree>
  </p:cSld>
  <p:clrMapOvr>
    <a:masterClrMapping/>
  </p:clrMapOvr>
  <mc:AlternateContent xmlns:mc="http://schemas.openxmlformats.org/markup-compatibility/2006">
    <mc:Choice xmlns:p14="http://schemas.microsoft.com/office/powerpoint/2010/main" Requires="p14">
      <p:transition spd="slow" p14:dur="1100" advClick="0" advTm="8000">
        <p14:switch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down)">
                                      <p:cBhvr>
                                        <p:cTn id="7" dur="500"/>
                                        <p:tgtEl>
                                          <p:spTgt spid="7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500"/>
                                        <p:tgtEl>
                                          <p:spTgt spid="29"/>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p:cTn id="19" dur="500" fill="hold"/>
                                        <p:tgtEl>
                                          <p:spTgt spid="77"/>
                                        </p:tgtEl>
                                        <p:attrNameLst>
                                          <p:attrName>ppt_w</p:attrName>
                                        </p:attrNameLst>
                                      </p:cBhvr>
                                      <p:tavLst>
                                        <p:tav tm="0">
                                          <p:val>
                                            <p:fltVal val="0"/>
                                          </p:val>
                                        </p:tav>
                                        <p:tav tm="100000">
                                          <p:val>
                                            <p:strVal val="#ppt_w"/>
                                          </p:val>
                                        </p:tav>
                                      </p:tavLst>
                                    </p:anim>
                                    <p:anim calcmode="lin" valueType="num">
                                      <p:cBhvr>
                                        <p:cTn id="20" dur="500" fill="hold"/>
                                        <p:tgtEl>
                                          <p:spTgt spid="77"/>
                                        </p:tgtEl>
                                        <p:attrNameLst>
                                          <p:attrName>ppt_h</p:attrName>
                                        </p:attrNameLst>
                                      </p:cBhvr>
                                      <p:tavLst>
                                        <p:tav tm="0">
                                          <p:val>
                                            <p:fltVal val="0"/>
                                          </p:val>
                                        </p:tav>
                                        <p:tav tm="100000">
                                          <p:val>
                                            <p:strVal val="#ppt_h"/>
                                          </p:val>
                                        </p:tav>
                                      </p:tavLst>
                                    </p:anim>
                                    <p:anim calcmode="lin" valueType="num">
                                      <p:cBhvr>
                                        <p:cTn id="21" dur="500" fill="hold"/>
                                        <p:tgtEl>
                                          <p:spTgt spid="77"/>
                                        </p:tgtEl>
                                        <p:attrNameLst>
                                          <p:attrName>style.rotation</p:attrName>
                                        </p:attrNameLst>
                                      </p:cBhvr>
                                      <p:tavLst>
                                        <p:tav tm="0">
                                          <p:val>
                                            <p:fltVal val="90"/>
                                          </p:val>
                                        </p:tav>
                                        <p:tav tm="100000">
                                          <p:val>
                                            <p:fltVal val="0"/>
                                          </p:val>
                                        </p:tav>
                                      </p:tavLst>
                                    </p:anim>
                                    <p:animEffect transition="in" filter="fade">
                                      <p:cBhvr>
                                        <p:cTn id="22" dur="500"/>
                                        <p:tgtEl>
                                          <p:spTgt spid="7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 calcmode="lin" valueType="num">
                                      <p:cBhvr>
                                        <p:cTn id="27" dur="500" fill="hold"/>
                                        <p:tgtEl>
                                          <p:spTgt spid="78"/>
                                        </p:tgtEl>
                                        <p:attrNameLst>
                                          <p:attrName>style.rotation</p:attrName>
                                        </p:attrNameLst>
                                      </p:cBhvr>
                                      <p:tavLst>
                                        <p:tav tm="0">
                                          <p:val>
                                            <p:fltVal val="90"/>
                                          </p:val>
                                        </p:tav>
                                        <p:tav tm="100000">
                                          <p:val>
                                            <p:fltVal val="0"/>
                                          </p:val>
                                        </p:tav>
                                      </p:tavLst>
                                    </p:anim>
                                    <p:animEffect transition="in" filter="fade">
                                      <p:cBhvr>
                                        <p:cTn id="28" dur="500"/>
                                        <p:tgtEl>
                                          <p:spTgt spid="78"/>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75"/>
                                        </p:tgtEl>
                                        <p:attrNameLst>
                                          <p:attrName>style.visibility</p:attrName>
                                        </p:attrNameLst>
                                      </p:cBhvr>
                                      <p:to>
                                        <p:strVal val="visible"/>
                                      </p:to>
                                    </p:set>
                                    <p:anim calcmode="lin" valueType="num">
                                      <p:cBhvr>
                                        <p:cTn id="31" dur="500" fill="hold"/>
                                        <p:tgtEl>
                                          <p:spTgt spid="75"/>
                                        </p:tgtEl>
                                        <p:attrNameLst>
                                          <p:attrName>ppt_w</p:attrName>
                                        </p:attrNameLst>
                                      </p:cBhvr>
                                      <p:tavLst>
                                        <p:tav tm="0">
                                          <p:val>
                                            <p:fltVal val="0"/>
                                          </p:val>
                                        </p:tav>
                                        <p:tav tm="100000">
                                          <p:val>
                                            <p:strVal val="#ppt_w"/>
                                          </p:val>
                                        </p:tav>
                                      </p:tavLst>
                                    </p:anim>
                                    <p:anim calcmode="lin" valueType="num">
                                      <p:cBhvr>
                                        <p:cTn id="32" dur="500" fill="hold"/>
                                        <p:tgtEl>
                                          <p:spTgt spid="75"/>
                                        </p:tgtEl>
                                        <p:attrNameLst>
                                          <p:attrName>ppt_h</p:attrName>
                                        </p:attrNameLst>
                                      </p:cBhvr>
                                      <p:tavLst>
                                        <p:tav tm="0">
                                          <p:val>
                                            <p:fltVal val="0"/>
                                          </p:val>
                                        </p:tav>
                                        <p:tav tm="100000">
                                          <p:val>
                                            <p:strVal val="#ppt_h"/>
                                          </p:val>
                                        </p:tav>
                                      </p:tavLst>
                                    </p:anim>
                                    <p:anim calcmode="lin" valueType="num">
                                      <p:cBhvr>
                                        <p:cTn id="33" dur="500" fill="hold"/>
                                        <p:tgtEl>
                                          <p:spTgt spid="75"/>
                                        </p:tgtEl>
                                        <p:attrNameLst>
                                          <p:attrName>style.rotation</p:attrName>
                                        </p:attrNameLst>
                                      </p:cBhvr>
                                      <p:tavLst>
                                        <p:tav tm="0">
                                          <p:val>
                                            <p:fltVal val="90"/>
                                          </p:val>
                                        </p:tav>
                                        <p:tav tm="100000">
                                          <p:val>
                                            <p:fltVal val="0"/>
                                          </p:val>
                                        </p:tav>
                                      </p:tavLst>
                                    </p:anim>
                                    <p:animEffect transition="in" filter="fade">
                                      <p:cBhvr>
                                        <p:cTn id="34" dur="500"/>
                                        <p:tgtEl>
                                          <p:spTgt spid="75"/>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p:cTn id="37" dur="500" fill="hold"/>
                                        <p:tgtEl>
                                          <p:spTgt spid="76"/>
                                        </p:tgtEl>
                                        <p:attrNameLst>
                                          <p:attrName>ppt_w</p:attrName>
                                        </p:attrNameLst>
                                      </p:cBhvr>
                                      <p:tavLst>
                                        <p:tav tm="0">
                                          <p:val>
                                            <p:fltVal val="0"/>
                                          </p:val>
                                        </p:tav>
                                        <p:tav tm="100000">
                                          <p:val>
                                            <p:strVal val="#ppt_w"/>
                                          </p:val>
                                        </p:tav>
                                      </p:tavLst>
                                    </p:anim>
                                    <p:anim calcmode="lin" valueType="num">
                                      <p:cBhvr>
                                        <p:cTn id="38" dur="500" fill="hold"/>
                                        <p:tgtEl>
                                          <p:spTgt spid="76"/>
                                        </p:tgtEl>
                                        <p:attrNameLst>
                                          <p:attrName>ppt_h</p:attrName>
                                        </p:attrNameLst>
                                      </p:cBhvr>
                                      <p:tavLst>
                                        <p:tav tm="0">
                                          <p:val>
                                            <p:fltVal val="0"/>
                                          </p:val>
                                        </p:tav>
                                        <p:tav tm="100000">
                                          <p:val>
                                            <p:strVal val="#ppt_h"/>
                                          </p:val>
                                        </p:tav>
                                      </p:tavLst>
                                    </p:anim>
                                    <p:anim calcmode="lin" valueType="num">
                                      <p:cBhvr>
                                        <p:cTn id="39" dur="500" fill="hold"/>
                                        <p:tgtEl>
                                          <p:spTgt spid="76"/>
                                        </p:tgtEl>
                                        <p:attrNameLst>
                                          <p:attrName>style.rotation</p:attrName>
                                        </p:attrNameLst>
                                      </p:cBhvr>
                                      <p:tavLst>
                                        <p:tav tm="0">
                                          <p:val>
                                            <p:fltVal val="90"/>
                                          </p:val>
                                        </p:tav>
                                        <p:tav tm="100000">
                                          <p:val>
                                            <p:fltVal val="0"/>
                                          </p:val>
                                        </p:tav>
                                      </p:tavLst>
                                    </p:anim>
                                    <p:animEffect transition="in" filter="fade">
                                      <p:cBhvr>
                                        <p:cTn id="40" dur="500"/>
                                        <p:tgtEl>
                                          <p:spTgt spid="76"/>
                                        </p:tgtEl>
                                      </p:cBhvr>
                                    </p:animEffect>
                                  </p:childTnLst>
                                </p:cTn>
                              </p:par>
                            </p:childTnLst>
                          </p:cTn>
                        </p:par>
                        <p:par>
                          <p:cTn id="41" fill="hold">
                            <p:stCondLst>
                              <p:cond delay="2000"/>
                            </p:stCondLst>
                            <p:childTnLst>
                              <p:par>
                                <p:cTn id="42" presetID="22" presetClass="entr" presetSubtype="1" fill="hold" grpId="0" nodeType="after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wipe(up)">
                                      <p:cBhvr>
                                        <p:cTn id="44" dur="1000"/>
                                        <p:tgtEl>
                                          <p:spTgt spid="31"/>
                                        </p:tgtEl>
                                      </p:cBhvr>
                                    </p:animEffect>
                                  </p:childTnLst>
                                </p:cTn>
                              </p:par>
                            </p:childTnLst>
                          </p:cTn>
                        </p:par>
                        <p:par>
                          <p:cTn id="45" fill="hold">
                            <p:stCondLst>
                              <p:cond delay="3000"/>
                            </p:stCondLst>
                            <p:childTnLst>
                              <p:par>
                                <p:cTn id="46" presetID="1" presetClass="entr" presetSubtype="0" fill="hold" grpId="1" nodeType="afterEffect">
                                  <p:stCondLst>
                                    <p:cond delay="0"/>
                                  </p:stCondLst>
                                  <p:childTnLst>
                                    <p:set>
                                      <p:cBhvr>
                                        <p:cTn id="47" dur="1" fill="hold">
                                          <p:stCondLst>
                                            <p:cond delay="0"/>
                                          </p:stCondLst>
                                        </p:cTn>
                                        <p:tgtEl>
                                          <p:spTgt spid="32"/>
                                        </p:tgtEl>
                                        <p:attrNameLst>
                                          <p:attrName>style.visibility</p:attrName>
                                        </p:attrNameLst>
                                      </p:cBhvr>
                                      <p:to>
                                        <p:strVal val="visible"/>
                                      </p:to>
                                    </p:set>
                                  </p:childTnLst>
                                </p:cTn>
                              </p:par>
                            </p:childTnLst>
                          </p:cTn>
                        </p:par>
                        <p:par>
                          <p:cTn id="48" fill="hold">
                            <p:stCondLst>
                              <p:cond delay="3000"/>
                            </p:stCondLst>
                            <p:childTnLst>
                              <p:par>
                                <p:cTn id="49" presetID="56" presetClass="path" presetSubtype="0" accel="50000" decel="50000" fill="hold" grpId="0" nodeType="afterEffect">
                                  <p:stCondLst>
                                    <p:cond delay="0"/>
                                  </p:stCondLst>
                                  <p:childTnLst>
                                    <p:animMotion origin="layout" path="M -0.15521 0.27562 L 1.11111E-6 -3.82716E-6 " pathEditMode="relative" rAng="0" ptsTypes="AA">
                                      <p:cBhvr>
                                        <p:cTn id="50" dur="500" fill="hold"/>
                                        <p:tgtEl>
                                          <p:spTgt spid="32"/>
                                        </p:tgtEl>
                                        <p:attrNameLst>
                                          <p:attrName>ppt_x</p:attrName>
                                          <p:attrName>ppt_y</p:attrName>
                                        </p:attrNameLst>
                                      </p:cBhvr>
                                      <p:rCtr x="7760" y="-13796"/>
                                    </p:animMotion>
                                  </p:childTnLst>
                                </p:cTn>
                              </p:par>
                              <p:par>
                                <p:cTn id="51" presetID="1" presetClass="entr" presetSubtype="0" fill="hold" grpId="1" nodeType="withEffect">
                                  <p:stCondLst>
                                    <p:cond delay="200"/>
                                  </p:stCondLst>
                                  <p:childTnLst>
                                    <p:set>
                                      <p:cBhvr>
                                        <p:cTn id="52" dur="1" fill="hold">
                                          <p:stCondLst>
                                            <p:cond delay="0"/>
                                          </p:stCondLst>
                                        </p:cTn>
                                        <p:tgtEl>
                                          <p:spTgt spid="33"/>
                                        </p:tgtEl>
                                        <p:attrNameLst>
                                          <p:attrName>style.visibility</p:attrName>
                                        </p:attrNameLst>
                                      </p:cBhvr>
                                      <p:to>
                                        <p:strVal val="visible"/>
                                      </p:to>
                                    </p:set>
                                  </p:childTnLst>
                                </p:cTn>
                              </p:par>
                              <p:par>
                                <p:cTn id="53" presetID="56" presetClass="path" presetSubtype="0" accel="50000" decel="50000" fill="hold" grpId="0" nodeType="withEffect">
                                  <p:stCondLst>
                                    <p:cond delay="200"/>
                                  </p:stCondLst>
                                  <p:childTnLst>
                                    <p:animMotion origin="layout" path="M -0.1552 0.12809 L -3.88889E-6 -2.46914E-6 " pathEditMode="relative" rAng="0" ptsTypes="AA">
                                      <p:cBhvr>
                                        <p:cTn id="54" dur="500" fill="hold"/>
                                        <p:tgtEl>
                                          <p:spTgt spid="33"/>
                                        </p:tgtEl>
                                        <p:attrNameLst>
                                          <p:attrName>ppt_x</p:attrName>
                                          <p:attrName>ppt_y</p:attrName>
                                        </p:attrNameLst>
                                      </p:cBhvr>
                                      <p:rCtr x="7760" y="-6420"/>
                                    </p:animMotion>
                                  </p:childTnLst>
                                </p:cTn>
                              </p:par>
                              <p:par>
                                <p:cTn id="55" presetID="1" presetClass="entr" presetSubtype="0" fill="hold" grpId="1" nodeType="withEffect">
                                  <p:stCondLst>
                                    <p:cond delay="400"/>
                                  </p:stCondLst>
                                  <p:childTnLst>
                                    <p:set>
                                      <p:cBhvr>
                                        <p:cTn id="56" dur="1" fill="hold">
                                          <p:stCondLst>
                                            <p:cond delay="0"/>
                                          </p:stCondLst>
                                        </p:cTn>
                                        <p:tgtEl>
                                          <p:spTgt spid="34"/>
                                        </p:tgtEl>
                                        <p:attrNameLst>
                                          <p:attrName>style.visibility</p:attrName>
                                        </p:attrNameLst>
                                      </p:cBhvr>
                                      <p:to>
                                        <p:strVal val="visible"/>
                                      </p:to>
                                    </p:set>
                                  </p:childTnLst>
                                </p:cTn>
                              </p:par>
                              <p:par>
                                <p:cTn id="57" presetID="56" presetClass="path" presetSubtype="0" accel="50000" decel="50000" fill="hold" grpId="0" nodeType="withEffect">
                                  <p:stCondLst>
                                    <p:cond delay="400"/>
                                  </p:stCondLst>
                                  <p:childTnLst>
                                    <p:animMotion origin="layout" path="M -0.16284 0.00185 L -2.77778E-6 -2.34568E-6 " pathEditMode="relative" rAng="0" ptsTypes="AA">
                                      <p:cBhvr>
                                        <p:cTn id="58" dur="500" fill="hold"/>
                                        <p:tgtEl>
                                          <p:spTgt spid="34"/>
                                        </p:tgtEl>
                                        <p:attrNameLst>
                                          <p:attrName>ppt_x</p:attrName>
                                          <p:attrName>ppt_y</p:attrName>
                                        </p:attrNameLst>
                                      </p:cBhvr>
                                      <p:rCtr x="8142" y="-93"/>
                                    </p:animMotion>
                                  </p:childTnLst>
                                </p:cTn>
                              </p:par>
                              <p:par>
                                <p:cTn id="59" presetID="1" presetClass="entr" presetSubtype="0" fill="hold" grpId="1" nodeType="withEffect">
                                  <p:stCondLst>
                                    <p:cond delay="600"/>
                                  </p:stCondLst>
                                  <p:childTnLst>
                                    <p:set>
                                      <p:cBhvr>
                                        <p:cTn id="60" dur="1" fill="hold">
                                          <p:stCondLst>
                                            <p:cond delay="0"/>
                                          </p:stCondLst>
                                        </p:cTn>
                                        <p:tgtEl>
                                          <p:spTgt spid="62"/>
                                        </p:tgtEl>
                                        <p:attrNameLst>
                                          <p:attrName>style.visibility</p:attrName>
                                        </p:attrNameLst>
                                      </p:cBhvr>
                                      <p:to>
                                        <p:strVal val="visible"/>
                                      </p:to>
                                    </p:set>
                                  </p:childTnLst>
                                </p:cTn>
                              </p:par>
                              <p:par>
                                <p:cTn id="61" presetID="56" presetClass="path" presetSubtype="0" accel="50000" decel="50000" fill="hold" grpId="0" nodeType="withEffect">
                                  <p:stCondLst>
                                    <p:cond delay="600"/>
                                  </p:stCondLst>
                                  <p:childTnLst>
                                    <p:animMotion origin="layout" path="M -0.14566 -0.13519 L -2.77778E-6 4.19753E-6 " pathEditMode="relative" rAng="0" ptsTypes="AA">
                                      <p:cBhvr>
                                        <p:cTn id="62" dur="500" fill="hold"/>
                                        <p:tgtEl>
                                          <p:spTgt spid="62"/>
                                        </p:tgtEl>
                                        <p:attrNameLst>
                                          <p:attrName>ppt_x</p:attrName>
                                          <p:attrName>ppt_y</p:attrName>
                                        </p:attrNameLst>
                                      </p:cBhvr>
                                      <p:rCtr x="7274" y="6759"/>
                                    </p:animMotion>
                                  </p:childTnLst>
                                </p:cTn>
                              </p:par>
                            </p:childTnLst>
                          </p:cTn>
                        </p:par>
                        <p:par>
                          <p:cTn id="63" fill="hold">
                            <p:stCondLst>
                              <p:cond delay="3500"/>
                            </p:stCondLst>
                            <p:childTnLst>
                              <p:par>
                                <p:cTn id="64" presetID="31" presetClass="entr" presetSubtype="0" fill="hold" grpId="0" nodeType="afterEffect">
                                  <p:stCondLst>
                                    <p:cond delay="0"/>
                                  </p:stCondLst>
                                  <p:childTnLst>
                                    <p:set>
                                      <p:cBhvr>
                                        <p:cTn id="65" dur="1" fill="hold">
                                          <p:stCondLst>
                                            <p:cond delay="0"/>
                                          </p:stCondLst>
                                        </p:cTn>
                                        <p:tgtEl>
                                          <p:spTgt spid="71"/>
                                        </p:tgtEl>
                                        <p:attrNameLst>
                                          <p:attrName>style.visibility</p:attrName>
                                        </p:attrNameLst>
                                      </p:cBhvr>
                                      <p:to>
                                        <p:strVal val="visible"/>
                                      </p:to>
                                    </p:set>
                                    <p:anim calcmode="lin" valueType="num">
                                      <p:cBhvr>
                                        <p:cTn id="66" dur="300" fill="hold"/>
                                        <p:tgtEl>
                                          <p:spTgt spid="71"/>
                                        </p:tgtEl>
                                        <p:attrNameLst>
                                          <p:attrName>ppt_w</p:attrName>
                                        </p:attrNameLst>
                                      </p:cBhvr>
                                      <p:tavLst>
                                        <p:tav tm="0">
                                          <p:val>
                                            <p:fltVal val="0"/>
                                          </p:val>
                                        </p:tav>
                                        <p:tav tm="100000">
                                          <p:val>
                                            <p:strVal val="#ppt_w"/>
                                          </p:val>
                                        </p:tav>
                                      </p:tavLst>
                                    </p:anim>
                                    <p:anim calcmode="lin" valueType="num">
                                      <p:cBhvr>
                                        <p:cTn id="67" dur="300" fill="hold"/>
                                        <p:tgtEl>
                                          <p:spTgt spid="71"/>
                                        </p:tgtEl>
                                        <p:attrNameLst>
                                          <p:attrName>ppt_h</p:attrName>
                                        </p:attrNameLst>
                                      </p:cBhvr>
                                      <p:tavLst>
                                        <p:tav tm="0">
                                          <p:val>
                                            <p:fltVal val="0"/>
                                          </p:val>
                                        </p:tav>
                                        <p:tav tm="100000">
                                          <p:val>
                                            <p:strVal val="#ppt_h"/>
                                          </p:val>
                                        </p:tav>
                                      </p:tavLst>
                                    </p:anim>
                                    <p:anim calcmode="lin" valueType="num">
                                      <p:cBhvr>
                                        <p:cTn id="68" dur="300" fill="hold"/>
                                        <p:tgtEl>
                                          <p:spTgt spid="71"/>
                                        </p:tgtEl>
                                        <p:attrNameLst>
                                          <p:attrName>style.rotation</p:attrName>
                                        </p:attrNameLst>
                                      </p:cBhvr>
                                      <p:tavLst>
                                        <p:tav tm="0">
                                          <p:val>
                                            <p:fltVal val="90"/>
                                          </p:val>
                                        </p:tav>
                                        <p:tav tm="100000">
                                          <p:val>
                                            <p:fltVal val="0"/>
                                          </p:val>
                                        </p:tav>
                                      </p:tavLst>
                                    </p:anim>
                                    <p:animEffect transition="in" filter="fade">
                                      <p:cBhvr>
                                        <p:cTn id="69" dur="300"/>
                                        <p:tgtEl>
                                          <p:spTgt spid="71"/>
                                        </p:tgtEl>
                                      </p:cBhvr>
                                    </p:animEffect>
                                  </p:childTnLst>
                                </p:cTn>
                              </p:par>
                            </p:childTnLst>
                          </p:cTn>
                        </p:par>
                        <p:par>
                          <p:cTn id="70" fill="hold">
                            <p:stCondLst>
                              <p:cond delay="4000"/>
                            </p:stCondLst>
                            <p:childTnLst>
                              <p:par>
                                <p:cTn id="71" presetID="22" presetClass="entr" presetSubtype="8" fill="hold" grpId="0" nodeType="afterEffect">
                                  <p:stCondLst>
                                    <p:cond delay="0"/>
                                  </p:stCondLst>
                                  <p:childTnLst>
                                    <p:set>
                                      <p:cBhvr>
                                        <p:cTn id="72" dur="1" fill="hold">
                                          <p:stCondLst>
                                            <p:cond delay="0"/>
                                          </p:stCondLst>
                                        </p:cTn>
                                        <p:tgtEl>
                                          <p:spTgt spid="63"/>
                                        </p:tgtEl>
                                        <p:attrNameLst>
                                          <p:attrName>style.visibility</p:attrName>
                                        </p:attrNameLst>
                                      </p:cBhvr>
                                      <p:to>
                                        <p:strVal val="visible"/>
                                      </p:to>
                                    </p:set>
                                    <p:animEffect transition="in" filter="wipe(left)">
                                      <p:cBhvr>
                                        <p:cTn id="73" dur="500"/>
                                        <p:tgtEl>
                                          <p:spTgt spid="63"/>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wipe(left)">
                                      <p:cBhvr>
                                        <p:cTn id="76" dur="500"/>
                                        <p:tgtEl>
                                          <p:spTgt spid="67"/>
                                        </p:tgtEl>
                                      </p:cBhvr>
                                    </p:animEffect>
                                  </p:childTnLst>
                                </p:cTn>
                              </p:par>
                            </p:childTnLst>
                          </p:cTn>
                        </p:par>
                        <p:par>
                          <p:cTn id="77" fill="hold">
                            <p:stCondLst>
                              <p:cond delay="4500"/>
                            </p:stCondLst>
                            <p:childTnLst>
                              <p:par>
                                <p:cTn id="78" presetID="31" presetClass="entr" presetSubtype="0" fill="hold" grpId="0" nodeType="afterEffect">
                                  <p:stCondLst>
                                    <p:cond delay="0"/>
                                  </p:stCondLst>
                                  <p:childTnLst>
                                    <p:set>
                                      <p:cBhvr>
                                        <p:cTn id="79" dur="1" fill="hold">
                                          <p:stCondLst>
                                            <p:cond delay="0"/>
                                          </p:stCondLst>
                                        </p:cTn>
                                        <p:tgtEl>
                                          <p:spTgt spid="72"/>
                                        </p:tgtEl>
                                        <p:attrNameLst>
                                          <p:attrName>style.visibility</p:attrName>
                                        </p:attrNameLst>
                                      </p:cBhvr>
                                      <p:to>
                                        <p:strVal val="visible"/>
                                      </p:to>
                                    </p:set>
                                    <p:anim calcmode="lin" valueType="num">
                                      <p:cBhvr>
                                        <p:cTn id="80" dur="300" fill="hold"/>
                                        <p:tgtEl>
                                          <p:spTgt spid="72"/>
                                        </p:tgtEl>
                                        <p:attrNameLst>
                                          <p:attrName>ppt_w</p:attrName>
                                        </p:attrNameLst>
                                      </p:cBhvr>
                                      <p:tavLst>
                                        <p:tav tm="0">
                                          <p:val>
                                            <p:fltVal val="0"/>
                                          </p:val>
                                        </p:tav>
                                        <p:tav tm="100000">
                                          <p:val>
                                            <p:strVal val="#ppt_w"/>
                                          </p:val>
                                        </p:tav>
                                      </p:tavLst>
                                    </p:anim>
                                    <p:anim calcmode="lin" valueType="num">
                                      <p:cBhvr>
                                        <p:cTn id="81" dur="300" fill="hold"/>
                                        <p:tgtEl>
                                          <p:spTgt spid="72"/>
                                        </p:tgtEl>
                                        <p:attrNameLst>
                                          <p:attrName>ppt_h</p:attrName>
                                        </p:attrNameLst>
                                      </p:cBhvr>
                                      <p:tavLst>
                                        <p:tav tm="0">
                                          <p:val>
                                            <p:fltVal val="0"/>
                                          </p:val>
                                        </p:tav>
                                        <p:tav tm="100000">
                                          <p:val>
                                            <p:strVal val="#ppt_h"/>
                                          </p:val>
                                        </p:tav>
                                      </p:tavLst>
                                    </p:anim>
                                    <p:anim calcmode="lin" valueType="num">
                                      <p:cBhvr>
                                        <p:cTn id="82" dur="300" fill="hold"/>
                                        <p:tgtEl>
                                          <p:spTgt spid="72"/>
                                        </p:tgtEl>
                                        <p:attrNameLst>
                                          <p:attrName>style.rotation</p:attrName>
                                        </p:attrNameLst>
                                      </p:cBhvr>
                                      <p:tavLst>
                                        <p:tav tm="0">
                                          <p:val>
                                            <p:fltVal val="90"/>
                                          </p:val>
                                        </p:tav>
                                        <p:tav tm="100000">
                                          <p:val>
                                            <p:fltVal val="0"/>
                                          </p:val>
                                        </p:tav>
                                      </p:tavLst>
                                    </p:anim>
                                    <p:animEffect transition="in" filter="fade">
                                      <p:cBhvr>
                                        <p:cTn id="83" dur="300"/>
                                        <p:tgtEl>
                                          <p:spTgt spid="72"/>
                                        </p:tgtEl>
                                      </p:cBhvr>
                                    </p:animEffect>
                                  </p:childTnLst>
                                </p:cTn>
                              </p:par>
                            </p:childTnLst>
                          </p:cTn>
                        </p:par>
                        <p:par>
                          <p:cTn id="84" fill="hold">
                            <p:stCondLst>
                              <p:cond delay="5000"/>
                            </p:stCondLst>
                            <p:childTnLst>
                              <p:par>
                                <p:cTn id="85" presetID="22" presetClass="entr" presetSubtype="8" fill="hold" grpId="0" nodeType="afterEffect">
                                  <p:stCondLst>
                                    <p:cond delay="0"/>
                                  </p:stCondLst>
                                  <p:childTnLst>
                                    <p:set>
                                      <p:cBhvr>
                                        <p:cTn id="86" dur="1" fill="hold">
                                          <p:stCondLst>
                                            <p:cond delay="0"/>
                                          </p:stCondLst>
                                        </p:cTn>
                                        <p:tgtEl>
                                          <p:spTgt spid="68"/>
                                        </p:tgtEl>
                                        <p:attrNameLst>
                                          <p:attrName>style.visibility</p:attrName>
                                        </p:attrNameLst>
                                      </p:cBhvr>
                                      <p:to>
                                        <p:strVal val="visible"/>
                                      </p:to>
                                    </p:set>
                                    <p:animEffect transition="in" filter="wipe(left)">
                                      <p:cBhvr>
                                        <p:cTn id="87" dur="500"/>
                                        <p:tgtEl>
                                          <p:spTgt spid="68"/>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64"/>
                                        </p:tgtEl>
                                        <p:attrNameLst>
                                          <p:attrName>style.visibility</p:attrName>
                                        </p:attrNameLst>
                                      </p:cBhvr>
                                      <p:to>
                                        <p:strVal val="visible"/>
                                      </p:to>
                                    </p:set>
                                    <p:animEffect transition="in" filter="wipe(left)">
                                      <p:cBhvr>
                                        <p:cTn id="90" dur="500"/>
                                        <p:tgtEl>
                                          <p:spTgt spid="64"/>
                                        </p:tgtEl>
                                      </p:cBhvr>
                                    </p:animEffect>
                                  </p:childTnLst>
                                </p:cTn>
                              </p:par>
                            </p:childTnLst>
                          </p:cTn>
                        </p:par>
                        <p:par>
                          <p:cTn id="91" fill="hold">
                            <p:stCondLst>
                              <p:cond delay="5500"/>
                            </p:stCondLst>
                            <p:childTnLst>
                              <p:par>
                                <p:cTn id="92" presetID="31" presetClass="entr" presetSubtype="0" fill="hold" grpId="0" nodeType="afterEffect">
                                  <p:stCondLst>
                                    <p:cond delay="0"/>
                                  </p:stCondLst>
                                  <p:childTnLst>
                                    <p:set>
                                      <p:cBhvr>
                                        <p:cTn id="93" dur="1" fill="hold">
                                          <p:stCondLst>
                                            <p:cond delay="0"/>
                                          </p:stCondLst>
                                        </p:cTn>
                                        <p:tgtEl>
                                          <p:spTgt spid="73"/>
                                        </p:tgtEl>
                                        <p:attrNameLst>
                                          <p:attrName>style.visibility</p:attrName>
                                        </p:attrNameLst>
                                      </p:cBhvr>
                                      <p:to>
                                        <p:strVal val="visible"/>
                                      </p:to>
                                    </p:set>
                                    <p:anim calcmode="lin" valueType="num">
                                      <p:cBhvr>
                                        <p:cTn id="94" dur="300" fill="hold"/>
                                        <p:tgtEl>
                                          <p:spTgt spid="73"/>
                                        </p:tgtEl>
                                        <p:attrNameLst>
                                          <p:attrName>ppt_w</p:attrName>
                                        </p:attrNameLst>
                                      </p:cBhvr>
                                      <p:tavLst>
                                        <p:tav tm="0">
                                          <p:val>
                                            <p:fltVal val="0"/>
                                          </p:val>
                                        </p:tav>
                                        <p:tav tm="100000">
                                          <p:val>
                                            <p:strVal val="#ppt_w"/>
                                          </p:val>
                                        </p:tav>
                                      </p:tavLst>
                                    </p:anim>
                                    <p:anim calcmode="lin" valueType="num">
                                      <p:cBhvr>
                                        <p:cTn id="95" dur="300" fill="hold"/>
                                        <p:tgtEl>
                                          <p:spTgt spid="73"/>
                                        </p:tgtEl>
                                        <p:attrNameLst>
                                          <p:attrName>ppt_h</p:attrName>
                                        </p:attrNameLst>
                                      </p:cBhvr>
                                      <p:tavLst>
                                        <p:tav tm="0">
                                          <p:val>
                                            <p:fltVal val="0"/>
                                          </p:val>
                                        </p:tav>
                                        <p:tav tm="100000">
                                          <p:val>
                                            <p:strVal val="#ppt_h"/>
                                          </p:val>
                                        </p:tav>
                                      </p:tavLst>
                                    </p:anim>
                                    <p:anim calcmode="lin" valueType="num">
                                      <p:cBhvr>
                                        <p:cTn id="96" dur="300" fill="hold"/>
                                        <p:tgtEl>
                                          <p:spTgt spid="73"/>
                                        </p:tgtEl>
                                        <p:attrNameLst>
                                          <p:attrName>style.rotation</p:attrName>
                                        </p:attrNameLst>
                                      </p:cBhvr>
                                      <p:tavLst>
                                        <p:tav tm="0">
                                          <p:val>
                                            <p:fltVal val="90"/>
                                          </p:val>
                                        </p:tav>
                                        <p:tav tm="100000">
                                          <p:val>
                                            <p:fltVal val="0"/>
                                          </p:val>
                                        </p:tav>
                                      </p:tavLst>
                                    </p:anim>
                                    <p:animEffect transition="in" filter="fade">
                                      <p:cBhvr>
                                        <p:cTn id="97" dur="300"/>
                                        <p:tgtEl>
                                          <p:spTgt spid="73"/>
                                        </p:tgtEl>
                                      </p:cBhvr>
                                    </p:animEffect>
                                  </p:childTnLst>
                                </p:cTn>
                              </p:par>
                            </p:childTnLst>
                          </p:cTn>
                        </p:par>
                        <p:par>
                          <p:cTn id="98" fill="hold">
                            <p:stCondLst>
                              <p:cond delay="6000"/>
                            </p:stCondLst>
                            <p:childTnLst>
                              <p:par>
                                <p:cTn id="99" presetID="22" presetClass="entr" presetSubtype="8" fill="hold" grpId="0" nodeType="afterEffect">
                                  <p:stCondLst>
                                    <p:cond delay="0"/>
                                  </p:stCondLst>
                                  <p:childTnLst>
                                    <p:set>
                                      <p:cBhvr>
                                        <p:cTn id="100" dur="1" fill="hold">
                                          <p:stCondLst>
                                            <p:cond delay="0"/>
                                          </p:stCondLst>
                                        </p:cTn>
                                        <p:tgtEl>
                                          <p:spTgt spid="69"/>
                                        </p:tgtEl>
                                        <p:attrNameLst>
                                          <p:attrName>style.visibility</p:attrName>
                                        </p:attrNameLst>
                                      </p:cBhvr>
                                      <p:to>
                                        <p:strVal val="visible"/>
                                      </p:to>
                                    </p:set>
                                    <p:animEffect transition="in" filter="wipe(left)">
                                      <p:cBhvr>
                                        <p:cTn id="101" dur="500"/>
                                        <p:tgtEl>
                                          <p:spTgt spid="69"/>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65"/>
                                        </p:tgtEl>
                                        <p:attrNameLst>
                                          <p:attrName>style.visibility</p:attrName>
                                        </p:attrNameLst>
                                      </p:cBhvr>
                                      <p:to>
                                        <p:strVal val="visible"/>
                                      </p:to>
                                    </p:set>
                                    <p:animEffect transition="in" filter="wipe(left)">
                                      <p:cBhvr>
                                        <p:cTn id="104" dur="500"/>
                                        <p:tgtEl>
                                          <p:spTgt spid="65"/>
                                        </p:tgtEl>
                                      </p:cBhvr>
                                    </p:animEffect>
                                  </p:childTnLst>
                                </p:cTn>
                              </p:par>
                            </p:childTnLst>
                          </p:cTn>
                        </p:par>
                        <p:par>
                          <p:cTn id="105" fill="hold">
                            <p:stCondLst>
                              <p:cond delay="6500"/>
                            </p:stCondLst>
                            <p:childTnLst>
                              <p:par>
                                <p:cTn id="106" presetID="31" presetClass="entr" presetSubtype="0" fill="hold" grpId="0" nodeType="afterEffect">
                                  <p:stCondLst>
                                    <p:cond delay="0"/>
                                  </p:stCondLst>
                                  <p:childTnLst>
                                    <p:set>
                                      <p:cBhvr>
                                        <p:cTn id="107" dur="1" fill="hold">
                                          <p:stCondLst>
                                            <p:cond delay="0"/>
                                          </p:stCondLst>
                                        </p:cTn>
                                        <p:tgtEl>
                                          <p:spTgt spid="74"/>
                                        </p:tgtEl>
                                        <p:attrNameLst>
                                          <p:attrName>style.visibility</p:attrName>
                                        </p:attrNameLst>
                                      </p:cBhvr>
                                      <p:to>
                                        <p:strVal val="visible"/>
                                      </p:to>
                                    </p:set>
                                    <p:anim calcmode="lin" valueType="num">
                                      <p:cBhvr>
                                        <p:cTn id="108" dur="300" fill="hold"/>
                                        <p:tgtEl>
                                          <p:spTgt spid="74"/>
                                        </p:tgtEl>
                                        <p:attrNameLst>
                                          <p:attrName>ppt_w</p:attrName>
                                        </p:attrNameLst>
                                      </p:cBhvr>
                                      <p:tavLst>
                                        <p:tav tm="0">
                                          <p:val>
                                            <p:fltVal val="0"/>
                                          </p:val>
                                        </p:tav>
                                        <p:tav tm="100000">
                                          <p:val>
                                            <p:strVal val="#ppt_w"/>
                                          </p:val>
                                        </p:tav>
                                      </p:tavLst>
                                    </p:anim>
                                    <p:anim calcmode="lin" valueType="num">
                                      <p:cBhvr>
                                        <p:cTn id="109" dur="300" fill="hold"/>
                                        <p:tgtEl>
                                          <p:spTgt spid="74"/>
                                        </p:tgtEl>
                                        <p:attrNameLst>
                                          <p:attrName>ppt_h</p:attrName>
                                        </p:attrNameLst>
                                      </p:cBhvr>
                                      <p:tavLst>
                                        <p:tav tm="0">
                                          <p:val>
                                            <p:fltVal val="0"/>
                                          </p:val>
                                        </p:tav>
                                        <p:tav tm="100000">
                                          <p:val>
                                            <p:strVal val="#ppt_h"/>
                                          </p:val>
                                        </p:tav>
                                      </p:tavLst>
                                    </p:anim>
                                    <p:anim calcmode="lin" valueType="num">
                                      <p:cBhvr>
                                        <p:cTn id="110" dur="300" fill="hold"/>
                                        <p:tgtEl>
                                          <p:spTgt spid="74"/>
                                        </p:tgtEl>
                                        <p:attrNameLst>
                                          <p:attrName>style.rotation</p:attrName>
                                        </p:attrNameLst>
                                      </p:cBhvr>
                                      <p:tavLst>
                                        <p:tav tm="0">
                                          <p:val>
                                            <p:fltVal val="90"/>
                                          </p:val>
                                        </p:tav>
                                        <p:tav tm="100000">
                                          <p:val>
                                            <p:fltVal val="0"/>
                                          </p:val>
                                        </p:tav>
                                      </p:tavLst>
                                    </p:anim>
                                    <p:animEffect transition="in" filter="fade">
                                      <p:cBhvr>
                                        <p:cTn id="111" dur="300"/>
                                        <p:tgtEl>
                                          <p:spTgt spid="74"/>
                                        </p:tgtEl>
                                      </p:cBhvr>
                                    </p:animEffect>
                                  </p:childTnLst>
                                </p:cTn>
                              </p:par>
                            </p:childTnLst>
                          </p:cTn>
                        </p:par>
                        <p:par>
                          <p:cTn id="112" fill="hold">
                            <p:stCondLst>
                              <p:cond delay="7000"/>
                            </p:stCondLst>
                            <p:childTnLst>
                              <p:par>
                                <p:cTn id="113" presetID="22" presetClass="entr" presetSubtype="8" fill="hold" grpId="0" nodeType="afterEffect">
                                  <p:stCondLst>
                                    <p:cond delay="0"/>
                                  </p:stCondLst>
                                  <p:childTnLst>
                                    <p:set>
                                      <p:cBhvr>
                                        <p:cTn id="114" dur="1" fill="hold">
                                          <p:stCondLst>
                                            <p:cond delay="0"/>
                                          </p:stCondLst>
                                        </p:cTn>
                                        <p:tgtEl>
                                          <p:spTgt spid="70"/>
                                        </p:tgtEl>
                                        <p:attrNameLst>
                                          <p:attrName>style.visibility</p:attrName>
                                        </p:attrNameLst>
                                      </p:cBhvr>
                                      <p:to>
                                        <p:strVal val="visible"/>
                                      </p:to>
                                    </p:set>
                                    <p:animEffect transition="in" filter="wipe(left)">
                                      <p:cBhvr>
                                        <p:cTn id="115" dur="500"/>
                                        <p:tgtEl>
                                          <p:spTgt spid="70"/>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66"/>
                                        </p:tgtEl>
                                        <p:attrNameLst>
                                          <p:attrName>style.visibility</p:attrName>
                                        </p:attrNameLst>
                                      </p:cBhvr>
                                      <p:to>
                                        <p:strVal val="visible"/>
                                      </p:to>
                                    </p:set>
                                    <p:animEffect transition="in" filter="wipe(left)">
                                      <p:cBhvr>
                                        <p:cTn id="11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animBg="1"/>
      <p:bldP spid="31" grpId="0" animBg="1"/>
      <p:bldP spid="32" grpId="0" animBg="1"/>
      <p:bldP spid="32" grpId="1" animBg="1"/>
      <p:bldP spid="33" grpId="0" animBg="1"/>
      <p:bldP spid="33" grpId="1" animBg="1"/>
      <p:bldP spid="34" grpId="0" animBg="1"/>
      <p:bldP spid="34" grpId="1" animBg="1"/>
      <p:bldP spid="62" grpId="0" animBg="1"/>
      <p:bldP spid="62" grpId="1" animBg="1"/>
      <p:bldP spid="63" grpId="0" animBg="1"/>
      <p:bldP spid="64" grpId="0" animBg="1"/>
      <p:bldP spid="65" grpId="0" animBg="1"/>
      <p:bldP spid="66" grpId="0" animBg="1"/>
      <p:bldP spid="67" grpId="0"/>
      <p:bldP spid="68" grpId="0"/>
      <p:bldP spid="69" grpId="0"/>
      <p:bldP spid="70" grpId="0"/>
      <p:bldP spid="71" grpId="0"/>
      <p:bldP spid="72" grpId="0"/>
      <p:bldP spid="73" grpId="0"/>
      <p:bldP spid="74" grpId="0"/>
      <p:bldP spid="75" grpId="0" animBg="1"/>
      <p:bldP spid="76" grpId="0" animBg="1"/>
      <p:bldP spid="77" grpId="0"/>
      <p:bldP spid="78" grpId="0"/>
      <p:bldP spid="79"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1988006"/>
            <a:ext cx="9150921" cy="316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组合 14"/>
          <p:cNvGrpSpPr/>
          <p:nvPr/>
        </p:nvGrpSpPr>
        <p:grpSpPr>
          <a:xfrm>
            <a:off x="3709134" y="996532"/>
            <a:ext cx="1725732" cy="1731170"/>
            <a:chOff x="6609209" y="790981"/>
            <a:chExt cx="2301875" cy="2308226"/>
          </a:xfrm>
        </p:grpSpPr>
        <p:sp>
          <p:nvSpPr>
            <p:cNvPr id="16"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grpSp>
      <p:sp>
        <p:nvSpPr>
          <p:cNvPr id="18" name="TextBox 17"/>
          <p:cNvSpPr txBox="1"/>
          <p:nvPr/>
        </p:nvSpPr>
        <p:spPr>
          <a:xfrm>
            <a:off x="2465696" y="2873680"/>
            <a:ext cx="4506063" cy="1297940"/>
          </a:xfrm>
          <a:prstGeom prst="rect">
            <a:avLst/>
          </a:prstGeom>
          <a:noFill/>
        </p:spPr>
        <p:txBody>
          <a:bodyPr wrap="square" lIns="68562" tIns="34281" rIns="68562" bIns="34281" rtlCol="0">
            <a:spAutoFit/>
          </a:bodyPr>
          <a:lstStyle/>
          <a:p>
            <a:pPr algn="dist"/>
            <a:r>
              <a:rPr lang="zh-CN" altLang="en-US" sz="4000" b="0" dirty="0">
                <a:solidFill>
                  <a:schemeClr val="bg1"/>
                </a:solidFill>
                <a:latin typeface="方正正粗黑简体" panose="02000000000000000000" pitchFamily="2" charset="-122"/>
                <a:ea typeface="方正正粗黑简体" panose="02000000000000000000" pitchFamily="2" charset="-122"/>
              </a:rPr>
              <a:t>什么是毒品？毒品的危害性。</a:t>
            </a:r>
            <a:endParaRPr lang="zh-CN" altLang="en-US" sz="4000" b="0" dirty="0">
              <a:solidFill>
                <a:schemeClr val="bg1"/>
              </a:solidFill>
              <a:latin typeface="方正正粗黑简体" panose="02000000000000000000" pitchFamily="2" charset="-122"/>
              <a:ea typeface="方正正粗黑简体" panose="02000000000000000000" pitchFamily="2" charset="-122"/>
            </a:endParaRPr>
          </a:p>
        </p:txBody>
      </p:sp>
      <p:cxnSp>
        <p:nvCxnSpPr>
          <p:cNvPr id="19" name="直接连接符 18"/>
          <p:cNvCxnSpPr/>
          <p:nvPr/>
        </p:nvCxnSpPr>
        <p:spPr bwMode="auto">
          <a:xfrm>
            <a:off x="2362937" y="3447236"/>
            <a:ext cx="4711410"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9"/>
          <p:cNvSpPr txBox="1"/>
          <p:nvPr/>
        </p:nvSpPr>
        <p:spPr>
          <a:xfrm>
            <a:off x="4141472" y="1122065"/>
            <a:ext cx="924645" cy="1559739"/>
          </a:xfrm>
          <a:prstGeom prst="rect">
            <a:avLst/>
          </a:prstGeom>
          <a:noFill/>
        </p:spPr>
        <p:txBody>
          <a:bodyPr wrap="none" lIns="81614" tIns="40807" rIns="81614" bIns="40807" rtlCol="0">
            <a:spAutoFit/>
          </a:bodyPr>
          <a:lstStyle/>
          <a:p>
            <a:r>
              <a:rPr lang="en-US" altLang="zh-CN" sz="9600" b="1" dirty="0">
                <a:solidFill>
                  <a:srgbClr val="C00000"/>
                </a:solidFill>
                <a:latin typeface="+mn-ea"/>
              </a:rPr>
              <a:t>1</a:t>
            </a:r>
            <a:endParaRPr lang="zh-CN" altLang="en-US" sz="9600" b="1" dirty="0">
              <a:solidFill>
                <a:srgbClr val="C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8000">
        <p14:gallery dir="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childTnLst>
                          </p:cTn>
                        </p:par>
                        <p:par>
                          <p:cTn id="12" fill="hold">
                            <p:stCondLst>
                              <p:cond delay="1500"/>
                            </p:stCondLst>
                            <p:childTnLst>
                              <p:par>
                                <p:cTn id="13" presetID="49" presetClass="entr" presetSubtype="0" decel="10000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 calcmode="lin" valueType="num">
                                      <p:cBhvr>
                                        <p:cTn id="17" dur="500" fill="hold"/>
                                        <p:tgtEl>
                                          <p:spTgt spid="20"/>
                                        </p:tgtEl>
                                        <p:attrNameLst>
                                          <p:attrName>style.rotation</p:attrName>
                                        </p:attrNameLst>
                                      </p:cBhvr>
                                      <p:tavLst>
                                        <p:tav tm="0">
                                          <p:val>
                                            <p:fltVal val="360"/>
                                          </p:val>
                                        </p:tav>
                                        <p:tav tm="100000">
                                          <p:val>
                                            <p:fltVal val="0"/>
                                          </p:val>
                                        </p:tav>
                                      </p:tavLst>
                                    </p:anim>
                                    <p:animEffect transition="in" filter="fade">
                                      <p:cBhvr>
                                        <p:cTn id="18" dur="500"/>
                                        <p:tgtEl>
                                          <p:spTgt spid="20"/>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8"/>
                                        </p:tgtEl>
                                        <p:attrNameLst>
                                          <p:attrName>ppt_y</p:attrName>
                                        </p:attrNameLst>
                                      </p:cBhvr>
                                      <p:tavLst>
                                        <p:tav tm="0">
                                          <p:val>
                                            <p:strVal val="#ppt_y"/>
                                          </p:val>
                                        </p:tav>
                                        <p:tav tm="100000">
                                          <p:val>
                                            <p:strVal val="#ppt_y"/>
                                          </p:val>
                                        </p:tav>
                                      </p:tavLst>
                                    </p:anim>
                                    <p:anim calcmode="lin" valueType="num">
                                      <p:cBhvr>
                                        <p:cTn id="2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8"/>
                                        </p:tgtEl>
                                      </p:cBhvr>
                                    </p:animEffect>
                                  </p:childTnLst>
                                </p:cTn>
                              </p:par>
                            </p:childTnLst>
                          </p:cTn>
                        </p:par>
                        <p:par>
                          <p:cTn id="27" fill="hold">
                            <p:stCondLst>
                              <p:cond delay="3099"/>
                            </p:stCondLst>
                            <p:childTnLst>
                              <p:par>
                                <p:cTn id="28" presetID="16" presetClass="entr" presetSubtype="2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inVertical)">
                                      <p:cBhvr>
                                        <p:cTn id="3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椭圆 71"/>
          <p:cNvSpPr/>
          <p:nvPr/>
        </p:nvSpPr>
        <p:spPr>
          <a:xfrm>
            <a:off x="571500" y="501015"/>
            <a:ext cx="8175625" cy="41414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b="1" dirty="0" smtClean="0">
                <a:latin typeface="微软雅黑" panose="020B0503020204020204" pitchFamily="34" charset="-122"/>
                <a:ea typeface="微软雅黑" panose="020B0503020204020204" pitchFamily="34" charset="-122"/>
              </a:rPr>
              <a:t>毒品是指鸦片 、海洛因、吗啡、大麻、可卡因、甲基苯丙胺（冰毒）、以及国务院规定管制的其他能够使人形成瘾癖的麻醉药品和精神药品。具有成瘾性的毒品，分为麻醉品与精神药物两大类。 毒品之"毒"就表现在它能使吸食它的人，在不知不觉中上瘾，而上瘾后又极其难以戒断，形成对它的身体依赖和心理依赖。身体依赖可以通过药物和强制戒毒办法消除。最困难的是消除心理依赖。心理依赖表现为对毒品的强烈心理渴求，吸毒者为获得毒品，可以不惜一切代价，甚至铤而走险。毒品扭曲了人的灵魂，使上瘾者人格低下，丧失了人起码的尊严，甚至走上贩毒，抢劫、杀人等犯罪道路。因此，吸食毒品上瘾，不仅意味着个人前途的毁灭，而且也给家庭和社会治安带来极大的隐患。毒品已成为当今世界一大危害。毒品的危害性可以用12字来概括“毁灭自己、 祸及家庭、 危害社会”。</a:t>
            </a:r>
            <a:endParaRPr lang="zh-CN" altLang="en-US" sz="1600" b="1" dirty="0">
              <a:latin typeface="微软雅黑" panose="020B0503020204020204" pitchFamily="34" charset="-122"/>
              <a:ea typeface="微软雅黑" panose="020B0503020204020204" pitchFamily="34" charset="-122"/>
            </a:endParaRPr>
          </a:p>
        </p:txBody>
      </p:sp>
      <p:sp>
        <p:nvSpPr>
          <p:cNvPr id="78" name="TextBox 77"/>
          <p:cNvSpPr txBox="1"/>
          <p:nvPr/>
        </p:nvSpPr>
        <p:spPr>
          <a:xfrm>
            <a:off x="2461048" y="3419003"/>
            <a:ext cx="5567336" cy="645160"/>
          </a:xfrm>
          <a:prstGeom prst="rect">
            <a:avLst/>
          </a:prstGeom>
          <a:noFill/>
        </p:spPr>
        <p:txBody>
          <a:bodyPr wrap="square" rtlCol="0">
            <a:spAutoFit/>
          </a:bodyPr>
          <a:lstStyle/>
          <a:p>
            <a:pPr>
              <a:lnSpc>
                <a:spcPct val="150000"/>
              </a:lnSpc>
            </a:pPr>
            <a:endParaRPr lang="zh-CN" altLang="en-US" sz="1200" b="0" dirty="0" smtClean="0">
              <a:solidFill>
                <a:schemeClr val="tx1">
                  <a:lumMod val="85000"/>
                  <a:lumOff val="15000"/>
                </a:schemeClr>
              </a:solidFill>
              <a:latin typeface="+mn-ea"/>
              <a:ea typeface="+mn-ea"/>
            </a:endParaRPr>
          </a:p>
          <a:p>
            <a:pPr>
              <a:lnSpc>
                <a:spcPct val="150000"/>
              </a:lnSpc>
            </a:pPr>
            <a:endParaRPr lang="zh-CN" altLang="en-US" sz="1200" b="0" dirty="0">
              <a:solidFill>
                <a:schemeClr val="tx1">
                  <a:lumMod val="85000"/>
                  <a:lumOff val="15000"/>
                </a:schemeClr>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6000">
        <p:blinds dir="vert"/>
      </p:transition>
    </mc:Choice>
    <mc:Fallback>
      <p:transition spd="slow" advClick="0"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left)">
                                      <p:cBhvr>
                                        <p:cTn id="7"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1988006"/>
            <a:ext cx="9150921" cy="316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组合 14"/>
          <p:cNvGrpSpPr/>
          <p:nvPr/>
        </p:nvGrpSpPr>
        <p:grpSpPr>
          <a:xfrm>
            <a:off x="3709134" y="996532"/>
            <a:ext cx="1725732" cy="1731170"/>
            <a:chOff x="6609209" y="790981"/>
            <a:chExt cx="2301875" cy="2308226"/>
          </a:xfrm>
        </p:grpSpPr>
        <p:sp>
          <p:nvSpPr>
            <p:cNvPr id="16"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grpSp>
      <p:sp>
        <p:nvSpPr>
          <p:cNvPr id="18" name="TextBox 17"/>
          <p:cNvSpPr txBox="1"/>
          <p:nvPr/>
        </p:nvSpPr>
        <p:spPr>
          <a:xfrm>
            <a:off x="2442201" y="2829230"/>
            <a:ext cx="4506063" cy="1297940"/>
          </a:xfrm>
          <a:prstGeom prst="rect">
            <a:avLst/>
          </a:prstGeom>
          <a:noFill/>
        </p:spPr>
        <p:txBody>
          <a:bodyPr wrap="square" lIns="68562" tIns="34281" rIns="68562" bIns="34281" rtlCol="0">
            <a:spAutoFit/>
          </a:bodyPr>
          <a:lstStyle/>
          <a:p>
            <a:pPr algn="dist"/>
            <a:r>
              <a:rPr lang="zh-CN" altLang="en-US" sz="4000" b="0" dirty="0">
                <a:solidFill>
                  <a:schemeClr val="bg1"/>
                </a:solidFill>
                <a:latin typeface="方正正粗黑简体" panose="02000000000000000000" pitchFamily="2" charset="-122"/>
                <a:ea typeface="方正正粗黑简体" panose="02000000000000000000" pitchFamily="2" charset="-122"/>
              </a:rPr>
              <a:t>青少年对毒品认识的误区。</a:t>
            </a:r>
            <a:endParaRPr lang="zh-CN" altLang="en-US" sz="4000" b="0" dirty="0">
              <a:solidFill>
                <a:schemeClr val="bg1"/>
              </a:solidFill>
              <a:latin typeface="方正正粗黑简体" panose="02000000000000000000" pitchFamily="2" charset="-122"/>
              <a:ea typeface="方正正粗黑简体" panose="02000000000000000000" pitchFamily="2" charset="-122"/>
            </a:endParaRPr>
          </a:p>
        </p:txBody>
      </p:sp>
      <p:cxnSp>
        <p:nvCxnSpPr>
          <p:cNvPr id="19" name="直接连接符 18"/>
          <p:cNvCxnSpPr/>
          <p:nvPr/>
        </p:nvCxnSpPr>
        <p:spPr bwMode="auto">
          <a:xfrm>
            <a:off x="2362937" y="3447236"/>
            <a:ext cx="4711410"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9"/>
          <p:cNvSpPr txBox="1"/>
          <p:nvPr/>
        </p:nvSpPr>
        <p:spPr>
          <a:xfrm>
            <a:off x="4141472" y="1122065"/>
            <a:ext cx="924645" cy="1559739"/>
          </a:xfrm>
          <a:prstGeom prst="rect">
            <a:avLst/>
          </a:prstGeom>
          <a:noFill/>
        </p:spPr>
        <p:txBody>
          <a:bodyPr wrap="none" lIns="81614" tIns="40807" rIns="81614" bIns="40807" rtlCol="0">
            <a:spAutoFit/>
          </a:bodyPr>
          <a:lstStyle/>
          <a:p>
            <a:r>
              <a:rPr lang="en-US" altLang="zh-CN" sz="9600" b="1" dirty="0" smtClean="0">
                <a:solidFill>
                  <a:srgbClr val="C00000"/>
                </a:solidFill>
                <a:latin typeface="+mn-ea"/>
              </a:rPr>
              <a:t>2</a:t>
            </a:r>
            <a:endParaRPr lang="zh-CN" altLang="en-US" sz="9600" b="1" dirty="0">
              <a:solidFill>
                <a:srgbClr val="C00000"/>
              </a:solidFill>
              <a:latin typeface="+mn-ea"/>
            </a:endParaRPr>
          </a:p>
        </p:txBody>
      </p:sp>
      <p:sp>
        <p:nvSpPr>
          <p:cNvPr id="21" name="TextBox 20"/>
          <p:cNvSpPr txBox="1"/>
          <p:nvPr/>
        </p:nvSpPr>
        <p:spPr>
          <a:xfrm>
            <a:off x="2267744" y="3507854"/>
            <a:ext cx="4793334" cy="506730"/>
          </a:xfrm>
          <a:prstGeom prst="rect">
            <a:avLst/>
          </a:prstGeom>
          <a:noFill/>
        </p:spPr>
        <p:txBody>
          <a:bodyPr wrap="square" rtlCol="0">
            <a:spAutoFit/>
          </a:bodyPr>
          <a:lstStyle/>
          <a:p>
            <a:pPr>
              <a:lnSpc>
                <a:spcPct val="150000"/>
              </a:lnSpc>
            </a:pPr>
            <a:endParaRPr lang="zh-CN" altLang="en-US" b="0" dirty="0">
              <a:solidFill>
                <a:schemeClr val="bg1"/>
              </a:solidFill>
              <a:latin typeface="方正黑体简体" panose="02010601030101010101" pitchFamily="2" charset="-122"/>
              <a:ea typeface="方正黑体简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100" advClick="0" advTm="7000">
        <p14:switch dir="r"/>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childTnLst>
                          </p:cTn>
                        </p:par>
                        <p:par>
                          <p:cTn id="12" fill="hold">
                            <p:stCondLst>
                              <p:cond delay="1500"/>
                            </p:stCondLst>
                            <p:childTnLst>
                              <p:par>
                                <p:cTn id="13" presetID="49" presetClass="entr" presetSubtype="0" decel="10000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 calcmode="lin" valueType="num">
                                      <p:cBhvr>
                                        <p:cTn id="17" dur="500" fill="hold"/>
                                        <p:tgtEl>
                                          <p:spTgt spid="20"/>
                                        </p:tgtEl>
                                        <p:attrNameLst>
                                          <p:attrName>style.rotation</p:attrName>
                                        </p:attrNameLst>
                                      </p:cBhvr>
                                      <p:tavLst>
                                        <p:tav tm="0">
                                          <p:val>
                                            <p:fltVal val="360"/>
                                          </p:val>
                                        </p:tav>
                                        <p:tav tm="100000">
                                          <p:val>
                                            <p:fltVal val="0"/>
                                          </p:val>
                                        </p:tav>
                                      </p:tavLst>
                                    </p:anim>
                                    <p:animEffect transition="in" filter="fade">
                                      <p:cBhvr>
                                        <p:cTn id="18" dur="500"/>
                                        <p:tgtEl>
                                          <p:spTgt spid="20"/>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8"/>
                                        </p:tgtEl>
                                        <p:attrNameLst>
                                          <p:attrName>ppt_y</p:attrName>
                                        </p:attrNameLst>
                                      </p:cBhvr>
                                      <p:tavLst>
                                        <p:tav tm="0">
                                          <p:val>
                                            <p:strVal val="#ppt_y"/>
                                          </p:val>
                                        </p:tav>
                                        <p:tav tm="100000">
                                          <p:val>
                                            <p:strVal val="#ppt_y"/>
                                          </p:val>
                                        </p:tav>
                                      </p:tavLst>
                                    </p:anim>
                                    <p:anim calcmode="lin" valueType="num">
                                      <p:cBhvr>
                                        <p:cTn id="2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8"/>
                                        </p:tgtEl>
                                      </p:cBhvr>
                                    </p:animEffect>
                                  </p:childTnLst>
                                </p:cTn>
                              </p:par>
                            </p:childTnLst>
                          </p:cTn>
                        </p:par>
                        <p:par>
                          <p:cTn id="27" fill="hold">
                            <p:stCondLst>
                              <p:cond delay="3049"/>
                            </p:stCondLst>
                            <p:childTnLst>
                              <p:par>
                                <p:cTn id="28" presetID="16" presetClass="entr" presetSubtype="2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inVertical)">
                                      <p:cBhvr>
                                        <p:cTn id="30" dur="500"/>
                                        <p:tgtEl>
                                          <p:spTgt spid="19"/>
                                        </p:tgtEl>
                                      </p:cBhvr>
                                    </p:animEffect>
                                  </p:childTnLst>
                                </p:cTn>
                              </p:par>
                            </p:childTnLst>
                          </p:cTn>
                        </p:par>
                        <p:par>
                          <p:cTn id="31" fill="hold">
                            <p:stCondLst>
                              <p:cond delay="3549"/>
                            </p:stCondLst>
                            <p:childTnLst>
                              <p:par>
                                <p:cTn id="32" presetID="31"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 calcmode="lin" valueType="num">
                                      <p:cBhvr>
                                        <p:cTn id="36" dur="500" fill="hold"/>
                                        <p:tgtEl>
                                          <p:spTgt spid="21"/>
                                        </p:tgtEl>
                                        <p:attrNameLst>
                                          <p:attrName>style.rotation</p:attrName>
                                        </p:attrNameLst>
                                      </p:cBhvr>
                                      <p:tavLst>
                                        <p:tav tm="0">
                                          <p:val>
                                            <p:fltVal val="90"/>
                                          </p:val>
                                        </p:tav>
                                        <p:tav tm="100000">
                                          <p:val>
                                            <p:fltVal val="0"/>
                                          </p:val>
                                        </p:tav>
                                      </p:tavLst>
                                    </p:anim>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矩形标注 34"/>
          <p:cNvSpPr/>
          <p:nvPr/>
        </p:nvSpPr>
        <p:spPr>
          <a:xfrm>
            <a:off x="6647471" y="3531665"/>
            <a:ext cx="1610100" cy="528588"/>
          </a:xfrm>
          <a:prstGeom prst="wedgeRoundRectCallout">
            <a:avLst>
              <a:gd name="adj1" fmla="val -20833"/>
              <a:gd name="adj2" fmla="val 101383"/>
              <a:gd name="adj3" fmla="val 16667"/>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endParaRPr lang="zh-CN" altLang="en-US" sz="2200" dirty="0">
              <a:latin typeface="微软雅黑" panose="020B0503020204020204" pitchFamily="34" charset="-122"/>
              <a:ea typeface="微软雅黑" panose="020B0503020204020204" pitchFamily="34" charset="-122"/>
            </a:endParaRPr>
          </a:p>
        </p:txBody>
      </p:sp>
      <p:sp>
        <p:nvSpPr>
          <p:cNvPr id="36" name="任意多边形 35"/>
          <p:cNvSpPr/>
          <p:nvPr/>
        </p:nvSpPr>
        <p:spPr>
          <a:xfrm>
            <a:off x="491490" y="217170"/>
            <a:ext cx="8277225" cy="4708525"/>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a:latin typeface="微软雅黑" panose="020B0503020204020204" pitchFamily="34" charset="-122"/>
                <a:ea typeface="微软雅黑" panose="020B0503020204020204" pitchFamily="34" charset="-122"/>
              </a:rPr>
              <a:t>  青少年正处在生</a:t>
            </a:r>
            <a:endParaRPr lang="zh-CN" altLang="en-US" sz="2200" dirty="0">
              <a:latin typeface="微软雅黑" panose="020B0503020204020204" pitchFamily="34" charset="-122"/>
              <a:ea typeface="微软雅黑" panose="020B0503020204020204" pitchFamily="34" charset="-122"/>
            </a:endParaRPr>
          </a:p>
          <a:p>
            <a:pPr algn="ctr">
              <a:defRPr/>
            </a:pPr>
            <a:endParaRPr lang="zh-CN" altLang="en-US" sz="2200" dirty="0">
              <a:latin typeface="微软雅黑" panose="020B0503020204020204" pitchFamily="34" charset="-122"/>
              <a:ea typeface="微软雅黑" panose="020B0503020204020204" pitchFamily="34" charset="-122"/>
            </a:endParaRPr>
          </a:p>
          <a:p>
            <a:pPr algn="ctr">
              <a:defRPr/>
            </a:pPr>
            <a:endParaRPr lang="zh-CN" altLang="en-US" sz="2200" dirty="0">
              <a:latin typeface="微软雅黑" panose="020B0503020204020204" pitchFamily="34" charset="-122"/>
              <a:ea typeface="微软雅黑" panose="020B0503020204020204" pitchFamily="34" charset="-122"/>
            </a:endParaRPr>
          </a:p>
          <a:p>
            <a:pPr algn="ctr">
              <a:defRPr/>
            </a:pPr>
            <a:endParaRPr lang="zh-CN" altLang="en-US" sz="1600" dirty="0">
              <a:latin typeface="微软雅黑" panose="020B0503020204020204" pitchFamily="34" charset="-122"/>
              <a:ea typeface="微软雅黑" panose="020B0503020204020204" pitchFamily="34" charset="-122"/>
            </a:endParaRPr>
          </a:p>
          <a:p>
            <a:pPr algn="ctr">
              <a:defRPr/>
            </a:pPr>
            <a:r>
              <a:rPr lang="zh-CN" altLang="en-US" sz="1600" dirty="0">
                <a:latin typeface="微软雅黑" panose="020B0503020204020204" pitchFamily="34" charset="-122"/>
                <a:ea typeface="微软雅黑" panose="020B0503020204020204" pitchFamily="34" charset="-122"/>
              </a:rPr>
              <a:t>青少年正处在生理、心理发育时期，单纯无知，有强烈的好奇心与逆反心理，判别是非能力不强，抵制毒品侵害心理防线薄弱，对毒品的危害性和吸毒的违法性缺乏认识，容易上当受骗，陷入毒品的万恶深渊。</a:t>
            </a:r>
            <a:endParaRPr lang="zh-CN" altLang="en-US" sz="1600" dirty="0">
              <a:latin typeface="微软雅黑" panose="020B0503020204020204" pitchFamily="34" charset="-122"/>
              <a:ea typeface="微软雅黑" panose="020B0503020204020204" pitchFamily="34" charset="-122"/>
            </a:endParaRPr>
          </a:p>
          <a:p>
            <a:pPr algn="l">
              <a:defRPr/>
            </a:pPr>
            <a:r>
              <a:rPr lang="zh-CN" altLang="en-US" sz="1600" dirty="0">
                <a:latin typeface="微软雅黑" panose="020B0503020204020204" pitchFamily="34" charset="-122"/>
                <a:ea typeface="微软雅黑" panose="020B0503020204020204" pitchFamily="34" charset="-122"/>
              </a:rPr>
              <a:t>1、是轻信一次不会上瘾。好奇心理促使部分青少年误信谣言尝试吸毒，轻信新型毒品“不上瘾，无危害”，但众多吸毒者的亲身经历是“一日吸毒，长期想毒，终生戒毒”。</a:t>
            </a:r>
            <a:endParaRPr lang="zh-CN" altLang="en-US" sz="1600" dirty="0">
              <a:latin typeface="微软雅黑" panose="020B0503020204020204" pitchFamily="34" charset="-122"/>
              <a:ea typeface="微软雅黑" panose="020B0503020204020204" pitchFamily="34" charset="-122"/>
            </a:endParaRPr>
          </a:p>
          <a:p>
            <a:pPr algn="l">
              <a:defRPr/>
            </a:pPr>
            <a:r>
              <a:rPr lang="zh-CN" altLang="en-US" sz="1600" dirty="0">
                <a:latin typeface="微软雅黑" panose="020B0503020204020204" pitchFamily="34" charset="-122"/>
                <a:ea typeface="微软雅黑" panose="020B0503020204020204" pitchFamily="34" charset="-122"/>
              </a:rPr>
              <a:t>2、是“免费午餐”惹的祸。几乎所有吸毒者初次吸食毒品都是接受了毒贩或其他吸毒人员“免费”提供的毒品。此后，毒贩再高价出售毒品给上瘾的青少年。</a:t>
            </a:r>
            <a:endParaRPr lang="zh-CN" altLang="en-US" sz="1600" dirty="0">
              <a:latin typeface="微软雅黑" panose="020B0503020204020204" pitchFamily="34" charset="-122"/>
              <a:ea typeface="微软雅黑" panose="020B0503020204020204" pitchFamily="34" charset="-122"/>
            </a:endParaRPr>
          </a:p>
          <a:p>
            <a:pPr algn="l">
              <a:defRPr/>
            </a:pPr>
            <a:r>
              <a:rPr lang="zh-CN" altLang="en-US" sz="1600" dirty="0">
                <a:latin typeface="微软雅黑" panose="020B0503020204020204" pitchFamily="34" charset="-122"/>
                <a:ea typeface="微软雅黑" panose="020B0503020204020204" pitchFamily="34" charset="-122"/>
              </a:rPr>
              <a:t>3、是轻信吸毒可以减肥。毒贩经常向青少年吹嘘毒品的好处，称可以治病，还利用女青年爱美的心理编造“吸毒可以减肥”之类的谎言，实际情况是吸毒损害大脑，摧残意志，影响血液循环和呼吸系统功能，降低人的免疫能力，引发肝炎、艾滋病、肺结核等疾病，是病态的棉黄肌瘦。</a:t>
            </a:r>
            <a:endParaRPr lang="zh-CN" altLang="en-US" sz="1600" dirty="0">
              <a:latin typeface="微软雅黑" panose="020B0503020204020204" pitchFamily="34" charset="-122"/>
              <a:ea typeface="微软雅黑" panose="020B0503020204020204" pitchFamily="34" charset="-122"/>
            </a:endParaRPr>
          </a:p>
        </p:txBody>
      </p:sp>
      <p:sp>
        <p:nvSpPr>
          <p:cNvPr id="37" name="任意多边形 36"/>
          <p:cNvSpPr/>
          <p:nvPr/>
        </p:nvSpPr>
        <p:spPr>
          <a:xfrm>
            <a:off x="-44450" y="718820"/>
            <a:ext cx="76200" cy="80010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endParaRPr lang="zh-CN" altLang="en-US" sz="2200" dirty="0">
              <a:latin typeface="微软雅黑" panose="020B0503020204020204" pitchFamily="34" charset="-122"/>
              <a:ea typeface="微软雅黑" panose="020B0503020204020204" pitchFamily="34" charset="-122"/>
            </a:endParaRPr>
          </a:p>
        </p:txBody>
      </p:sp>
      <p:sp>
        <p:nvSpPr>
          <p:cNvPr id="38" name="矩形 37"/>
          <p:cNvSpPr/>
          <p:nvPr/>
        </p:nvSpPr>
        <p:spPr>
          <a:xfrm>
            <a:off x="834492" y="991861"/>
            <a:ext cx="2153332" cy="1296967"/>
          </a:xfrm>
          <a:prstGeom prst="rect">
            <a:avLst/>
          </a:prstGeom>
        </p:spPr>
        <p:txBody>
          <a:bodyPr lIns="51592" tIns="51592" rIns="51592" bIns="51592" anchor="ctr"/>
          <a:lstStyle/>
          <a:p>
            <a:pPr algn="just">
              <a:lnSpc>
                <a:spcPct val="120000"/>
              </a:lnSpc>
              <a:spcBef>
                <a:spcPts val="660"/>
              </a:spcBef>
              <a:spcAft>
                <a:spcPts val="660"/>
              </a:spcAft>
              <a:defRPr/>
            </a:pP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2778338" y="3424768"/>
            <a:ext cx="2045876" cy="1379230"/>
          </a:xfrm>
          <a:prstGeom prst="rect">
            <a:avLst/>
          </a:prstGeom>
        </p:spPr>
        <p:txBody>
          <a:bodyPr lIns="51592" tIns="51592" rIns="51592" bIns="51592" anchor="ctr"/>
          <a:lstStyle/>
          <a:p>
            <a:pPr algn="just">
              <a:lnSpc>
                <a:spcPct val="120000"/>
              </a:lnSpc>
              <a:spcBef>
                <a:spcPts val="660"/>
              </a:spcBef>
              <a:spcAft>
                <a:spcPts val="660"/>
              </a:spcAft>
              <a:defRPr/>
            </a:pP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4668455" y="991861"/>
            <a:ext cx="2045876" cy="1296967"/>
          </a:xfrm>
          <a:prstGeom prst="rect">
            <a:avLst/>
          </a:prstGeom>
        </p:spPr>
        <p:txBody>
          <a:bodyPr lIns="51592" tIns="51592" rIns="51592" bIns="51592" anchor="ctr"/>
          <a:lstStyle/>
          <a:p>
            <a:pPr algn="just">
              <a:lnSpc>
                <a:spcPct val="120000"/>
              </a:lnSpc>
              <a:spcBef>
                <a:spcPts val="660"/>
              </a:spcBef>
              <a:spcAft>
                <a:spcPts val="660"/>
              </a:spcAft>
              <a:defRPr/>
            </a:pP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6558572" y="3424768"/>
            <a:ext cx="2045876" cy="1379230"/>
          </a:xfrm>
          <a:prstGeom prst="rect">
            <a:avLst/>
          </a:prstGeom>
        </p:spPr>
        <p:txBody>
          <a:bodyPr lIns="51592" tIns="51592" rIns="51592" bIns="51592" anchor="ctr"/>
          <a:lstStyle/>
          <a:p>
            <a:pPr algn="just">
              <a:lnSpc>
                <a:spcPct val="120000"/>
              </a:lnSpc>
              <a:spcBef>
                <a:spcPts val="660"/>
              </a:spcBef>
              <a:spcAft>
                <a:spcPts val="660"/>
              </a:spcAft>
              <a:defRPr/>
            </a:pP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down)">
                                      <p:cBhvr>
                                        <p:cTn id="12" dur="500"/>
                                        <p:tgtEl>
                                          <p:spTgt spid="38"/>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up)">
                                      <p:cBhvr>
                                        <p:cTn id="16" dur="500"/>
                                        <p:tgtEl>
                                          <p:spTgt spid="40"/>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ppt_x"/>
                                          </p:val>
                                        </p:tav>
                                        <p:tav tm="100000">
                                          <p:val>
                                            <p:strVal val="#ppt_x"/>
                                          </p:val>
                                        </p:tav>
                                      </p:tavLst>
                                    </p:anim>
                                    <p:anim calcmode="lin" valueType="num">
                                      <p:cBhvr additive="base">
                                        <p:cTn id="21" dur="500" fill="hold"/>
                                        <p:tgtEl>
                                          <p:spTgt spid="37"/>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down)">
                                      <p:cBhvr>
                                        <p:cTn id="25" dur="500"/>
                                        <p:tgtEl>
                                          <p:spTgt spid="41"/>
                                        </p:tgtEl>
                                      </p:cBhvr>
                                    </p:animEffect>
                                  </p:childTnLst>
                                </p:cTn>
                              </p:par>
                            </p:childTnLst>
                          </p:cTn>
                        </p:par>
                        <p:par>
                          <p:cTn id="26" fill="hold">
                            <p:stCondLst>
                              <p:cond delay="2500"/>
                            </p:stCondLst>
                            <p:childTnLst>
                              <p:par>
                                <p:cTn id="27" presetID="2" presetClass="entr" presetSubtype="1"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ppt_x"/>
                                          </p:val>
                                        </p:tav>
                                        <p:tav tm="100000">
                                          <p:val>
                                            <p:strVal val="#ppt_x"/>
                                          </p:val>
                                        </p:tav>
                                      </p:tavLst>
                                    </p:anim>
                                    <p:anim calcmode="lin" valueType="num">
                                      <p:cBhvr additive="base">
                                        <p:cTn id="30" dur="500" fill="hold"/>
                                        <p:tgtEl>
                                          <p:spTgt spid="35"/>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wipe(up)">
                                      <p:cBhvr>
                                        <p:cTn id="3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6" grpId="0" bldLvl="0" animBg="1"/>
      <p:bldP spid="37" grpId="0" bldLvl="0" animBg="1"/>
      <p:bldP spid="38" grpId="0"/>
      <p:bldP spid="40" grpId="0"/>
      <p:bldP spid="41" grpId="0"/>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175" y="1988006"/>
            <a:ext cx="9150921" cy="316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组合 14"/>
          <p:cNvGrpSpPr/>
          <p:nvPr/>
        </p:nvGrpSpPr>
        <p:grpSpPr>
          <a:xfrm>
            <a:off x="3709134" y="996532"/>
            <a:ext cx="1725732" cy="1731170"/>
            <a:chOff x="6609209" y="790981"/>
            <a:chExt cx="2301875" cy="2308226"/>
          </a:xfrm>
        </p:grpSpPr>
        <p:sp>
          <p:nvSpPr>
            <p:cNvPr id="16"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grpSp>
      <p:sp>
        <p:nvSpPr>
          <p:cNvPr id="18" name="TextBox 17"/>
          <p:cNvSpPr txBox="1"/>
          <p:nvPr/>
        </p:nvSpPr>
        <p:spPr>
          <a:xfrm>
            <a:off x="2442201" y="2829230"/>
            <a:ext cx="4506063" cy="1297940"/>
          </a:xfrm>
          <a:prstGeom prst="rect">
            <a:avLst/>
          </a:prstGeom>
          <a:noFill/>
        </p:spPr>
        <p:txBody>
          <a:bodyPr wrap="square" lIns="68562" tIns="34281" rIns="68562" bIns="34281" rtlCol="0">
            <a:spAutoFit/>
          </a:bodyPr>
          <a:lstStyle/>
          <a:p>
            <a:pPr algn="dist"/>
            <a:r>
              <a:rPr lang="zh-CN" altLang="en-US" sz="4000" b="0" dirty="0">
                <a:solidFill>
                  <a:schemeClr val="bg1"/>
                </a:solidFill>
                <a:latin typeface="方正正粗黑简体" panose="02000000000000000000" pitchFamily="2" charset="-122"/>
                <a:ea typeface="方正正粗黑简体" panose="02000000000000000000" pitchFamily="2" charset="-122"/>
              </a:rPr>
              <a:t>青少年对毒品的</a:t>
            </a:r>
            <a:endParaRPr lang="zh-CN" altLang="en-US" sz="4000" b="0" dirty="0">
              <a:solidFill>
                <a:schemeClr val="bg1"/>
              </a:solidFill>
              <a:latin typeface="方正正粗黑简体" panose="02000000000000000000" pitchFamily="2" charset="-122"/>
              <a:ea typeface="方正正粗黑简体" panose="02000000000000000000" pitchFamily="2" charset="-122"/>
            </a:endParaRPr>
          </a:p>
          <a:p>
            <a:pPr algn="dist"/>
            <a:r>
              <a:rPr lang="zh-CN" altLang="en-US" sz="4000" b="0" dirty="0">
                <a:solidFill>
                  <a:schemeClr val="bg1"/>
                </a:solidFill>
                <a:latin typeface="方正正粗黑简体" panose="02000000000000000000" pitchFamily="2" charset="-122"/>
                <a:ea typeface="方正正粗黑简体" panose="02000000000000000000" pitchFamily="2" charset="-122"/>
              </a:rPr>
              <a:t>防范措施:</a:t>
            </a:r>
            <a:endParaRPr lang="zh-CN" altLang="en-US" sz="4000" b="0" dirty="0">
              <a:solidFill>
                <a:schemeClr val="bg1"/>
              </a:solidFill>
              <a:latin typeface="方正正粗黑简体" panose="02000000000000000000" pitchFamily="2" charset="-122"/>
              <a:ea typeface="方正正粗黑简体" panose="02000000000000000000" pitchFamily="2" charset="-122"/>
            </a:endParaRPr>
          </a:p>
        </p:txBody>
      </p:sp>
      <p:cxnSp>
        <p:nvCxnSpPr>
          <p:cNvPr id="19" name="直接连接符 18"/>
          <p:cNvCxnSpPr/>
          <p:nvPr/>
        </p:nvCxnSpPr>
        <p:spPr bwMode="auto">
          <a:xfrm>
            <a:off x="2362937" y="3447236"/>
            <a:ext cx="4711410"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9"/>
          <p:cNvSpPr txBox="1"/>
          <p:nvPr/>
        </p:nvSpPr>
        <p:spPr>
          <a:xfrm>
            <a:off x="4141472" y="1122065"/>
            <a:ext cx="924645" cy="1559739"/>
          </a:xfrm>
          <a:prstGeom prst="rect">
            <a:avLst/>
          </a:prstGeom>
          <a:noFill/>
        </p:spPr>
        <p:txBody>
          <a:bodyPr wrap="none" lIns="81614" tIns="40807" rIns="81614" bIns="40807" rtlCol="0">
            <a:spAutoFit/>
          </a:bodyPr>
          <a:lstStyle/>
          <a:p>
            <a:r>
              <a:rPr lang="en-US" altLang="zh-CN" sz="9600" b="1" dirty="0" smtClean="0">
                <a:solidFill>
                  <a:srgbClr val="C00000"/>
                </a:solidFill>
                <a:latin typeface="+mn-ea"/>
              </a:rPr>
              <a:t>3</a:t>
            </a:r>
            <a:endParaRPr lang="zh-CN" altLang="en-US" sz="9600" b="1" dirty="0">
              <a:solidFill>
                <a:srgbClr val="C00000"/>
              </a:solidFill>
              <a:latin typeface="+mn-ea"/>
            </a:endParaRPr>
          </a:p>
        </p:txBody>
      </p:sp>
      <p:sp>
        <p:nvSpPr>
          <p:cNvPr id="21" name="TextBox 20"/>
          <p:cNvSpPr txBox="1"/>
          <p:nvPr/>
        </p:nvSpPr>
        <p:spPr>
          <a:xfrm>
            <a:off x="2281079" y="3515474"/>
            <a:ext cx="4793334" cy="506730"/>
          </a:xfrm>
          <a:prstGeom prst="rect">
            <a:avLst/>
          </a:prstGeom>
          <a:noFill/>
        </p:spPr>
        <p:txBody>
          <a:bodyPr wrap="square" rtlCol="0">
            <a:spAutoFit/>
          </a:bodyPr>
          <a:lstStyle/>
          <a:p>
            <a:pPr>
              <a:lnSpc>
                <a:spcPct val="150000"/>
              </a:lnSpc>
            </a:pPr>
            <a:endParaRPr lang="zh-CN" altLang="en-US" b="0" dirty="0">
              <a:solidFill>
                <a:schemeClr val="bg1"/>
              </a:solidFill>
              <a:latin typeface="方正黑体简体" panose="02010601030101010101" pitchFamily="2" charset="-122"/>
              <a:ea typeface="方正黑体简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100" advClick="0" advTm="9000">
        <p14:switch dir="r"/>
      </p:transition>
    </mc:Choice>
    <mc:Fallback>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childTnLst>
                          </p:cTn>
                        </p:par>
                        <p:par>
                          <p:cTn id="12" fill="hold">
                            <p:stCondLst>
                              <p:cond delay="1500"/>
                            </p:stCondLst>
                            <p:childTnLst>
                              <p:par>
                                <p:cTn id="13" presetID="49" presetClass="entr" presetSubtype="0" decel="10000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 calcmode="lin" valueType="num">
                                      <p:cBhvr>
                                        <p:cTn id="17" dur="500" fill="hold"/>
                                        <p:tgtEl>
                                          <p:spTgt spid="20"/>
                                        </p:tgtEl>
                                        <p:attrNameLst>
                                          <p:attrName>style.rotation</p:attrName>
                                        </p:attrNameLst>
                                      </p:cBhvr>
                                      <p:tavLst>
                                        <p:tav tm="0">
                                          <p:val>
                                            <p:fltVal val="360"/>
                                          </p:val>
                                        </p:tav>
                                        <p:tav tm="100000">
                                          <p:val>
                                            <p:fltVal val="0"/>
                                          </p:val>
                                        </p:tav>
                                      </p:tavLst>
                                    </p:anim>
                                    <p:animEffect transition="in" filter="fade">
                                      <p:cBhvr>
                                        <p:cTn id="18" dur="500"/>
                                        <p:tgtEl>
                                          <p:spTgt spid="20"/>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8"/>
                                        </p:tgtEl>
                                        <p:attrNameLst>
                                          <p:attrName>ppt_y</p:attrName>
                                        </p:attrNameLst>
                                      </p:cBhvr>
                                      <p:tavLst>
                                        <p:tav tm="0">
                                          <p:val>
                                            <p:strVal val="#ppt_y"/>
                                          </p:val>
                                        </p:tav>
                                        <p:tav tm="100000">
                                          <p:val>
                                            <p:strVal val="#ppt_y"/>
                                          </p:val>
                                        </p:tav>
                                      </p:tavLst>
                                    </p:anim>
                                    <p:anim calcmode="lin" valueType="num">
                                      <p:cBhvr>
                                        <p:cTn id="2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8"/>
                                        </p:tgtEl>
                                      </p:cBhvr>
                                    </p:animEffect>
                                  </p:childTnLst>
                                </p:cTn>
                              </p:par>
                            </p:childTnLst>
                          </p:cTn>
                        </p:par>
                        <p:par>
                          <p:cTn id="27" fill="hold">
                            <p:stCondLst>
                              <p:cond delay="3049"/>
                            </p:stCondLst>
                            <p:childTnLst>
                              <p:par>
                                <p:cTn id="28" presetID="16" presetClass="entr" presetSubtype="2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inVertical)">
                                      <p:cBhvr>
                                        <p:cTn id="30" dur="500"/>
                                        <p:tgtEl>
                                          <p:spTgt spid="19"/>
                                        </p:tgtEl>
                                      </p:cBhvr>
                                    </p:animEffect>
                                  </p:childTnLst>
                                </p:cTn>
                              </p:par>
                            </p:childTnLst>
                          </p:cTn>
                        </p:par>
                        <p:par>
                          <p:cTn id="31" fill="hold">
                            <p:stCondLst>
                              <p:cond delay="3549"/>
                            </p:stCondLst>
                            <p:childTnLst>
                              <p:par>
                                <p:cTn id="32" presetID="31"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 calcmode="lin" valueType="num">
                                      <p:cBhvr>
                                        <p:cTn id="36" dur="500" fill="hold"/>
                                        <p:tgtEl>
                                          <p:spTgt spid="21"/>
                                        </p:tgtEl>
                                        <p:attrNameLst>
                                          <p:attrName>style.rotation</p:attrName>
                                        </p:attrNameLst>
                                      </p:cBhvr>
                                      <p:tavLst>
                                        <p:tav tm="0">
                                          <p:val>
                                            <p:fltVal val="90"/>
                                          </p:val>
                                        </p:tav>
                                        <p:tav tm="100000">
                                          <p:val>
                                            <p:fltVal val="0"/>
                                          </p:val>
                                        </p:tav>
                                      </p:tavLst>
                                    </p:anim>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 name="组合 103"/>
          <p:cNvGrpSpPr/>
          <p:nvPr/>
        </p:nvGrpSpPr>
        <p:grpSpPr>
          <a:xfrm>
            <a:off x="2907371" y="2203993"/>
            <a:ext cx="1396490" cy="727196"/>
            <a:chOff x="2835362" y="2781789"/>
            <a:chExt cx="1712377" cy="990764"/>
          </a:xfrm>
        </p:grpSpPr>
        <p:sp>
          <p:nvSpPr>
            <p:cNvPr id="105" name="Freeform 7"/>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prstClr val="black"/>
                </a:solidFill>
                <a:ea typeface="微软雅黑" panose="020B0503020204020204" pitchFamily="34" charset="-122"/>
              </a:endParaRPr>
            </a:p>
          </p:txBody>
        </p:sp>
        <p:sp>
          <p:nvSpPr>
            <p:cNvPr id="106" name="Freeform 12"/>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panose="020B0503020204020204" pitchFamily="34" charset="-122"/>
              </a:endParaRPr>
            </a:p>
          </p:txBody>
        </p:sp>
        <p:sp>
          <p:nvSpPr>
            <p:cNvPr id="123" name="Freeform 13"/>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grpSp>
      <p:grpSp>
        <p:nvGrpSpPr>
          <p:cNvPr id="124" name="组合 123"/>
          <p:cNvGrpSpPr/>
          <p:nvPr/>
        </p:nvGrpSpPr>
        <p:grpSpPr>
          <a:xfrm>
            <a:off x="1720200" y="2159475"/>
            <a:ext cx="1446323" cy="809418"/>
            <a:chOff x="1648191" y="2732324"/>
            <a:chExt cx="1773483" cy="1102788"/>
          </a:xfrm>
        </p:grpSpPr>
        <p:sp>
          <p:nvSpPr>
            <p:cNvPr id="125" name="Freeform 6"/>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prstClr val="black"/>
                </a:solidFill>
                <a:ea typeface="微软雅黑" panose="020B0503020204020204" pitchFamily="34" charset="-122"/>
              </a:endParaRPr>
            </a:p>
          </p:txBody>
        </p:sp>
        <p:sp>
          <p:nvSpPr>
            <p:cNvPr id="126" name="Freeform 10"/>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sp>
          <p:nvSpPr>
            <p:cNvPr id="127" name="Freeform 11"/>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grpSp>
      <p:grpSp>
        <p:nvGrpSpPr>
          <p:cNvPr id="128" name="组合 127"/>
          <p:cNvGrpSpPr/>
          <p:nvPr/>
        </p:nvGrpSpPr>
        <p:grpSpPr>
          <a:xfrm>
            <a:off x="4734683" y="2203993"/>
            <a:ext cx="1402422" cy="727196"/>
            <a:chOff x="4662674" y="2781789"/>
            <a:chExt cx="1719651" cy="990764"/>
          </a:xfrm>
        </p:grpSpPr>
        <p:sp>
          <p:nvSpPr>
            <p:cNvPr id="129" name="Freeform 2"/>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prstClr val="black"/>
                </a:solidFill>
                <a:ea typeface="微软雅黑" panose="020B0503020204020204" pitchFamily="34" charset="-122"/>
              </a:endParaRPr>
            </a:p>
          </p:txBody>
        </p:sp>
        <p:sp>
          <p:nvSpPr>
            <p:cNvPr id="130" name="Freeform 18"/>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panose="020B0503020204020204" pitchFamily="34" charset="-122"/>
              </a:endParaRPr>
            </a:p>
          </p:txBody>
        </p:sp>
        <p:sp>
          <p:nvSpPr>
            <p:cNvPr id="131" name="Freeform 19"/>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grpSp>
      <p:grpSp>
        <p:nvGrpSpPr>
          <p:cNvPr id="132" name="组合 131"/>
          <p:cNvGrpSpPr/>
          <p:nvPr/>
        </p:nvGrpSpPr>
        <p:grpSpPr>
          <a:xfrm>
            <a:off x="5852020" y="2159475"/>
            <a:ext cx="1445135" cy="804080"/>
            <a:chOff x="5780011" y="2732324"/>
            <a:chExt cx="1772026" cy="1095515"/>
          </a:xfrm>
        </p:grpSpPr>
        <p:sp>
          <p:nvSpPr>
            <p:cNvPr id="133" name="Freeform 4"/>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prstClr val="black"/>
                </a:solidFill>
                <a:ea typeface="微软雅黑" panose="020B0503020204020204" pitchFamily="34" charset="-122"/>
              </a:endParaRPr>
            </a:p>
          </p:txBody>
        </p:sp>
        <p:sp>
          <p:nvSpPr>
            <p:cNvPr id="134" name="Freeform 16"/>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panose="020B0503020204020204" pitchFamily="34" charset="-122"/>
              </a:endParaRPr>
            </a:p>
          </p:txBody>
        </p:sp>
        <p:sp>
          <p:nvSpPr>
            <p:cNvPr id="135" name="Freeform 17"/>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grpSp>
      <p:sp>
        <p:nvSpPr>
          <p:cNvPr id="136" name="Rectangle 20"/>
          <p:cNvSpPr>
            <a:spLocks noChangeArrowheads="1"/>
          </p:cNvSpPr>
          <p:nvPr/>
        </p:nvSpPr>
        <p:spPr bwMode="auto">
          <a:xfrm>
            <a:off x="888017"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srgbClr val="C00000"/>
                </a:solidFill>
                <a:latin typeface="微软雅黑" panose="020B0503020204020204" pitchFamily="34" charset="-122"/>
                <a:ea typeface="微软雅黑" panose="020B0503020204020204" pitchFamily="34" charset="-122"/>
              </a:rPr>
              <a:t>单击添加文字</a:t>
            </a:r>
            <a:endParaRPr lang="zh-CN" altLang="en-US" sz="1200" b="1" dirty="0">
              <a:solidFill>
                <a:srgbClr val="C00000"/>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rgbClr val="C00000"/>
                </a:solidFill>
                <a:latin typeface="微软雅黑" panose="020B0503020204020204" pitchFamily="34" charset="-122"/>
                <a:ea typeface="微软雅黑" panose="020B0503020204020204" pitchFamily="34" charset="-122"/>
              </a:rPr>
              <a:t>单击此处添加文字</a:t>
            </a:r>
            <a:endParaRPr lang="zh-CN" altLang="en-US" sz="1200" dirty="0">
              <a:solidFill>
                <a:srgbClr val="C00000"/>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rgbClr val="C00000"/>
                </a:solidFill>
                <a:latin typeface="微软雅黑" panose="020B0503020204020204" pitchFamily="34" charset="-122"/>
                <a:ea typeface="微软雅黑" panose="020B0503020204020204" pitchFamily="34" charset="-122"/>
              </a:rPr>
              <a:t>单击此处添加文字</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37" name="Line 21"/>
          <p:cNvSpPr>
            <a:spLocks noChangeShapeType="1"/>
          </p:cNvSpPr>
          <p:nvPr/>
        </p:nvSpPr>
        <p:spPr bwMode="auto">
          <a:xfrm flipV="1">
            <a:off x="904020" y="1412626"/>
            <a:ext cx="1" cy="781427"/>
          </a:xfrm>
          <a:prstGeom prst="line">
            <a:avLst/>
          </a:prstGeom>
          <a:noFill/>
          <a:ln w="12700">
            <a:solidFill>
              <a:srgbClr val="C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panose="020B0503020204020204" pitchFamily="34" charset="-122"/>
            </a:endParaRPr>
          </a:p>
        </p:txBody>
      </p:sp>
      <p:sp>
        <p:nvSpPr>
          <p:cNvPr id="138" name="Rectangle 22"/>
          <p:cNvSpPr>
            <a:spLocks noChangeArrowheads="1"/>
          </p:cNvSpPr>
          <p:nvPr/>
        </p:nvSpPr>
        <p:spPr bwMode="auto">
          <a:xfrm>
            <a:off x="3569917"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rPr>
              <a:t>单击添加文字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9" name="Line 23"/>
          <p:cNvSpPr>
            <a:spLocks noChangeShapeType="1"/>
          </p:cNvSpPr>
          <p:nvPr/>
        </p:nvSpPr>
        <p:spPr bwMode="auto">
          <a:xfrm flipV="1">
            <a:off x="3583009" y="1421791"/>
            <a:ext cx="1" cy="781427"/>
          </a:xfrm>
          <a:prstGeom prst="line">
            <a:avLst/>
          </a:prstGeom>
          <a:noFill/>
          <a:ln w="12700">
            <a:solidFill>
              <a:srgbClr val="808080"/>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panose="020B0503020204020204" pitchFamily="34" charset="-122"/>
            </a:endParaRPr>
          </a:p>
        </p:txBody>
      </p:sp>
      <p:sp>
        <p:nvSpPr>
          <p:cNvPr id="140" name="Rectangle 24"/>
          <p:cNvSpPr>
            <a:spLocks noChangeArrowheads="1"/>
          </p:cNvSpPr>
          <p:nvPr/>
        </p:nvSpPr>
        <p:spPr bwMode="auto">
          <a:xfrm>
            <a:off x="5866568"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rPr>
              <a:t>单击添加文字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1" name="Line 25"/>
          <p:cNvSpPr>
            <a:spLocks noChangeShapeType="1"/>
          </p:cNvSpPr>
          <p:nvPr/>
        </p:nvSpPr>
        <p:spPr bwMode="auto">
          <a:xfrm flipV="1">
            <a:off x="5866567" y="1420482"/>
            <a:ext cx="1" cy="781427"/>
          </a:xfrm>
          <a:prstGeom prst="line">
            <a:avLst/>
          </a:prstGeom>
          <a:noFill/>
          <a:ln w="12700">
            <a:solidFill>
              <a:srgbClr val="808080"/>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panose="020B0503020204020204" pitchFamily="34" charset="-122"/>
            </a:endParaRPr>
          </a:p>
        </p:txBody>
      </p:sp>
      <p:sp>
        <p:nvSpPr>
          <p:cNvPr id="142" name="Rectangle 26"/>
          <p:cNvSpPr>
            <a:spLocks noChangeArrowheads="1"/>
          </p:cNvSpPr>
          <p:nvPr/>
        </p:nvSpPr>
        <p:spPr bwMode="auto">
          <a:xfrm>
            <a:off x="2365462" y="3325286"/>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单击添加文字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3" name="Line 27"/>
          <p:cNvSpPr>
            <a:spLocks noChangeShapeType="1"/>
          </p:cNvSpPr>
          <p:nvPr/>
        </p:nvSpPr>
        <p:spPr bwMode="auto">
          <a:xfrm flipV="1">
            <a:off x="2384374" y="2908903"/>
            <a:ext cx="1" cy="810523"/>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panose="020B0503020204020204" pitchFamily="34" charset="-122"/>
            </a:endParaRPr>
          </a:p>
        </p:txBody>
      </p:sp>
      <p:sp>
        <p:nvSpPr>
          <p:cNvPr id="144" name="Rectangle 28"/>
          <p:cNvSpPr>
            <a:spLocks noChangeArrowheads="1"/>
          </p:cNvSpPr>
          <p:nvPr/>
        </p:nvSpPr>
        <p:spPr bwMode="auto">
          <a:xfrm>
            <a:off x="4744867" y="333183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rPr>
              <a:t>单击添加文字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5" name="Line 29"/>
          <p:cNvSpPr>
            <a:spLocks noChangeShapeType="1"/>
          </p:cNvSpPr>
          <p:nvPr/>
        </p:nvSpPr>
        <p:spPr bwMode="auto">
          <a:xfrm flipV="1">
            <a:off x="4753595" y="2851290"/>
            <a:ext cx="1" cy="875988"/>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panose="020B0503020204020204" pitchFamily="34" charset="-122"/>
            </a:endParaRPr>
          </a:p>
        </p:txBody>
      </p:sp>
      <p:sp>
        <p:nvSpPr>
          <p:cNvPr id="146" name="Rectangle 30"/>
          <p:cNvSpPr>
            <a:spLocks noChangeArrowheads="1"/>
          </p:cNvSpPr>
          <p:nvPr/>
        </p:nvSpPr>
        <p:spPr bwMode="auto">
          <a:xfrm>
            <a:off x="7091565" y="333183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rPr>
              <a:t>单击添加文字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7" name="Line 31"/>
          <p:cNvSpPr>
            <a:spLocks noChangeShapeType="1"/>
          </p:cNvSpPr>
          <p:nvPr/>
        </p:nvSpPr>
        <p:spPr bwMode="auto">
          <a:xfrm flipV="1">
            <a:off x="7100294" y="2942946"/>
            <a:ext cx="1" cy="803249"/>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panose="020B0503020204020204" pitchFamily="34" charset="-122"/>
            </a:endParaRPr>
          </a:p>
        </p:txBody>
      </p:sp>
      <p:sp>
        <p:nvSpPr>
          <p:cNvPr id="148" name="WordArt 34"/>
          <p:cNvSpPr>
            <a:spLocks noChangeArrowheads="1" noChangeShapeType="1" noTextEdit="1"/>
          </p:cNvSpPr>
          <p:nvPr/>
        </p:nvSpPr>
        <p:spPr bwMode="auto">
          <a:xfrm>
            <a:off x="2585846" y="2662106"/>
            <a:ext cx="130513" cy="18900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panose="020B0503020204020204" pitchFamily="34" charset="-122"/>
                <a:ea typeface="微软雅黑" panose="020B0503020204020204" pitchFamily="34" charset="-122"/>
              </a:rPr>
              <a:t>2</a:t>
            </a:r>
            <a:endParaRPr lang="zh-CN" altLang="en-US" sz="3600" kern="10">
              <a:solidFill>
                <a:srgbClr val="000000"/>
              </a:solidFill>
              <a:latin typeface="微软雅黑" panose="020B0503020204020204" pitchFamily="34" charset="-122"/>
              <a:ea typeface="微软雅黑" panose="020B0503020204020204" pitchFamily="34" charset="-122"/>
            </a:endParaRPr>
          </a:p>
        </p:txBody>
      </p:sp>
      <p:sp>
        <p:nvSpPr>
          <p:cNvPr id="149" name="WordArt 35"/>
          <p:cNvSpPr>
            <a:spLocks noChangeArrowheads="1" noChangeShapeType="1" noTextEdit="1"/>
          </p:cNvSpPr>
          <p:nvPr/>
        </p:nvSpPr>
        <p:spPr bwMode="auto">
          <a:xfrm>
            <a:off x="3765742" y="2656868"/>
            <a:ext cx="130513" cy="18900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panose="020B0503020204020204" pitchFamily="34" charset="-122"/>
                <a:ea typeface="微软雅黑" panose="020B0503020204020204" pitchFamily="34" charset="-122"/>
              </a:rPr>
              <a:t>3</a:t>
            </a:r>
            <a:endParaRPr lang="zh-CN" altLang="en-US" sz="3600" kern="10">
              <a:solidFill>
                <a:srgbClr val="000000"/>
              </a:solidFill>
              <a:latin typeface="微软雅黑" panose="020B0503020204020204" pitchFamily="34" charset="-122"/>
              <a:ea typeface="微软雅黑" panose="020B0503020204020204" pitchFamily="34" charset="-122"/>
            </a:endParaRPr>
          </a:p>
        </p:txBody>
      </p:sp>
      <p:sp>
        <p:nvSpPr>
          <p:cNvPr id="150" name="WordArt 36"/>
          <p:cNvSpPr>
            <a:spLocks noChangeArrowheads="1" noChangeShapeType="1" noTextEdit="1"/>
          </p:cNvSpPr>
          <p:nvPr/>
        </p:nvSpPr>
        <p:spPr bwMode="auto">
          <a:xfrm>
            <a:off x="4807426" y="2656868"/>
            <a:ext cx="130513" cy="18900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panose="020B0503020204020204" pitchFamily="34" charset="-122"/>
                <a:ea typeface="微软雅黑" panose="020B0503020204020204" pitchFamily="34" charset="-122"/>
              </a:rPr>
              <a:t>4</a:t>
            </a:r>
            <a:endParaRPr lang="zh-CN" altLang="en-US" sz="3600" kern="10">
              <a:solidFill>
                <a:srgbClr val="000000"/>
              </a:solidFill>
              <a:latin typeface="微软雅黑" panose="020B0503020204020204" pitchFamily="34" charset="-122"/>
              <a:ea typeface="微软雅黑" panose="020B0503020204020204" pitchFamily="34" charset="-122"/>
            </a:endParaRPr>
          </a:p>
        </p:txBody>
      </p:sp>
      <p:sp>
        <p:nvSpPr>
          <p:cNvPr id="151" name="WordArt 37"/>
          <p:cNvSpPr>
            <a:spLocks noChangeArrowheads="1" noChangeShapeType="1" noTextEdit="1"/>
          </p:cNvSpPr>
          <p:nvPr/>
        </p:nvSpPr>
        <p:spPr bwMode="auto">
          <a:xfrm>
            <a:off x="5933492" y="2662106"/>
            <a:ext cx="130513" cy="18900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panose="020B0503020204020204" pitchFamily="34" charset="-122"/>
                <a:ea typeface="微软雅黑" panose="020B0503020204020204" pitchFamily="34" charset="-122"/>
              </a:rPr>
              <a:t>5</a:t>
            </a:r>
            <a:endParaRPr lang="zh-CN" altLang="en-US" sz="3600" kern="10">
              <a:solidFill>
                <a:srgbClr val="000000"/>
              </a:solidFill>
              <a:latin typeface="微软雅黑" panose="020B0503020204020204" pitchFamily="34" charset="-122"/>
              <a:ea typeface="微软雅黑" panose="020B0503020204020204" pitchFamily="34" charset="-122"/>
            </a:endParaRPr>
          </a:p>
        </p:txBody>
      </p:sp>
      <p:sp>
        <p:nvSpPr>
          <p:cNvPr id="152" name="Freeform 39"/>
          <p:cNvSpPr/>
          <p:nvPr/>
        </p:nvSpPr>
        <p:spPr bwMode="auto">
          <a:xfrm>
            <a:off x="1985740" y="3356711"/>
            <a:ext cx="685722" cy="41147"/>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grpSp>
        <p:nvGrpSpPr>
          <p:cNvPr id="153" name="组合 152"/>
          <p:cNvGrpSpPr/>
          <p:nvPr/>
        </p:nvGrpSpPr>
        <p:grpSpPr>
          <a:xfrm>
            <a:off x="7100294" y="2091387"/>
            <a:ext cx="1466492" cy="936491"/>
            <a:chOff x="7028286" y="2656671"/>
            <a:chExt cx="1798214" cy="1275918"/>
          </a:xfrm>
        </p:grpSpPr>
        <p:sp>
          <p:nvSpPr>
            <p:cNvPr id="154" name="Freeform 5"/>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prstClr val="black"/>
                </a:solidFill>
                <a:ea typeface="微软雅黑" panose="020B0503020204020204" pitchFamily="34" charset="-122"/>
              </a:endParaRPr>
            </a:p>
          </p:txBody>
        </p:sp>
        <p:sp>
          <p:nvSpPr>
            <p:cNvPr id="155" name="Freeform 14"/>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panose="020B0503020204020204" pitchFamily="34" charset="-122"/>
              </a:endParaRPr>
            </a:p>
          </p:txBody>
        </p:sp>
        <p:sp>
          <p:nvSpPr>
            <p:cNvPr id="156" name="Freeform 15"/>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grpSp>
      <p:sp>
        <p:nvSpPr>
          <p:cNvPr id="157" name="WordArt 38"/>
          <p:cNvSpPr>
            <a:spLocks noChangeArrowheads="1" noChangeShapeType="1" noTextEdit="1"/>
          </p:cNvSpPr>
          <p:nvPr/>
        </p:nvSpPr>
        <p:spPr bwMode="auto">
          <a:xfrm>
            <a:off x="7187586" y="2715791"/>
            <a:ext cx="136446" cy="18900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panose="020B0503020204020204" pitchFamily="34" charset="-122"/>
                <a:ea typeface="微软雅黑" panose="020B0503020204020204" pitchFamily="34" charset="-122"/>
              </a:rPr>
              <a:t>6</a:t>
            </a:r>
            <a:endParaRPr lang="zh-CN" altLang="en-US" sz="3600" kern="10" dirty="0">
              <a:solidFill>
                <a:srgbClr val="000000"/>
              </a:solidFill>
              <a:latin typeface="微软雅黑" panose="020B0503020204020204" pitchFamily="34" charset="-122"/>
              <a:ea typeface="微软雅黑" panose="020B0503020204020204" pitchFamily="34" charset="-122"/>
            </a:endParaRPr>
          </a:p>
        </p:txBody>
      </p:sp>
      <p:grpSp>
        <p:nvGrpSpPr>
          <p:cNvPr id="158" name="组合 157"/>
          <p:cNvGrpSpPr/>
          <p:nvPr/>
        </p:nvGrpSpPr>
        <p:grpSpPr>
          <a:xfrm>
            <a:off x="466725" y="1164590"/>
            <a:ext cx="7980045" cy="3380740"/>
            <a:chOff x="-61243" y="2582888"/>
            <a:chExt cx="2243372" cy="1471233"/>
          </a:xfrm>
        </p:grpSpPr>
        <p:sp>
          <p:nvSpPr>
            <p:cNvPr id="159" name="Freeform 3"/>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ln>
          </p:spPr>
          <p:txBody>
            <a:bodyPr/>
            <a:lstStyle/>
            <a:p>
              <a:pPr>
                <a:defRPr/>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160" name="Freeform 8"/>
            <p:cNvSpPr/>
            <p:nvPr/>
          </p:nvSpPr>
          <p:spPr bwMode="auto">
            <a:xfrm>
              <a:off x="1156367" y="2582888"/>
              <a:ext cx="1025762" cy="1471233"/>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panose="020B0503020204020204" pitchFamily="34" charset="-122"/>
              </a:endParaRPr>
            </a:p>
          </p:txBody>
        </p:sp>
        <p:sp>
          <p:nvSpPr>
            <p:cNvPr id="161" name="Freeform 9"/>
            <p:cNvSpPr/>
            <p:nvPr/>
          </p:nvSpPr>
          <p:spPr bwMode="auto">
            <a:xfrm>
              <a:off x="-61243" y="2582888"/>
              <a:ext cx="1214853" cy="1471233"/>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panose="020B0503020204020204" pitchFamily="34" charset="-122"/>
              </a:endParaRPr>
            </a:p>
          </p:txBody>
        </p:sp>
      </p:grpSp>
      <p:sp>
        <p:nvSpPr>
          <p:cNvPr id="162" name="WordArt 33"/>
          <p:cNvSpPr>
            <a:spLocks noChangeArrowheads="1" noChangeShapeType="1" noTextEdit="1"/>
          </p:cNvSpPr>
          <p:nvPr/>
        </p:nvSpPr>
        <p:spPr bwMode="auto">
          <a:xfrm>
            <a:off x="1350664" y="2730194"/>
            <a:ext cx="103225" cy="189008"/>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panose="020B0503020204020204" pitchFamily="34" charset="-122"/>
                <a:ea typeface="微软雅黑" panose="020B0503020204020204" pitchFamily="34" charset="-122"/>
              </a:rPr>
              <a:t>11、树立正确的人生观和价值观，培养文明、健康的兴趣爱好，参加有益身心健康的文化娱乐活动，丰富自己的精神生活。</a:t>
            </a:r>
            <a:endParaRPr lang="en-US" altLang="zh-CN" sz="3600" kern="10" dirty="0">
              <a:solidFill>
                <a:srgbClr val="000000"/>
              </a:solidFill>
              <a:latin typeface="微软雅黑" panose="020B0503020204020204" pitchFamily="34" charset="-122"/>
              <a:ea typeface="微软雅黑" panose="020B0503020204020204" pitchFamily="34" charset="-122"/>
            </a:endParaRPr>
          </a:p>
          <a:p>
            <a:pPr algn="ctr"/>
            <a:r>
              <a:rPr lang="zh-CN" altLang="en-US" sz="3600" kern="10" dirty="0">
                <a:solidFill>
                  <a:srgbClr val="000000"/>
                </a:solidFill>
                <a:latin typeface="微软雅黑" panose="020B0503020204020204" pitchFamily="34" charset="-122"/>
                <a:ea typeface="微软雅黑" panose="020B0503020204020204" pitchFamily="34" charset="-122"/>
              </a:rPr>
              <a:t>2、认清毒品对身心健康、家庭和睦的危害，以及吸毒者最终将走上犯罪道路的危险，认清戒毒的痛苦与艰难，远离毒品。</a:t>
            </a:r>
            <a:endParaRPr lang="zh-CN" altLang="en-US" sz="3600" kern="10" dirty="0">
              <a:solidFill>
                <a:srgbClr val="000000"/>
              </a:solidFill>
              <a:latin typeface="微软雅黑" panose="020B0503020204020204" pitchFamily="34" charset="-122"/>
              <a:ea typeface="微软雅黑" panose="020B0503020204020204" pitchFamily="34" charset="-122"/>
            </a:endParaRPr>
          </a:p>
          <a:p>
            <a:pPr algn="ctr"/>
            <a:r>
              <a:rPr lang="zh-CN" altLang="en-US" sz="3600" kern="10" dirty="0">
                <a:solidFill>
                  <a:srgbClr val="000000"/>
                </a:solidFill>
                <a:latin typeface="微软雅黑" panose="020B0503020204020204" pitchFamily="34" charset="-122"/>
                <a:ea typeface="微软雅黑" panose="020B0503020204020204" pitchFamily="34" charset="-122"/>
              </a:rPr>
              <a:t>3、切忌沉溺于舞厅、游戏机房、录像厅等易于诱发和滋生吸毒现象的场所，以防被人诱骗而沾染毒品。</a:t>
            </a:r>
            <a:endParaRPr lang="zh-CN" altLang="en-US" sz="3600" kern="10" dirty="0">
              <a:solidFill>
                <a:srgbClr val="000000"/>
              </a:solidFill>
              <a:latin typeface="微软雅黑" panose="020B0503020204020204" pitchFamily="34" charset="-122"/>
              <a:ea typeface="微软雅黑" panose="020B0503020204020204" pitchFamily="34" charset="-122"/>
            </a:endParaRPr>
          </a:p>
          <a:p>
            <a:pPr algn="ctr"/>
            <a:r>
              <a:rPr lang="zh-CN" altLang="en-US" sz="3600" kern="10" dirty="0">
                <a:solidFill>
                  <a:srgbClr val="000000"/>
                </a:solidFill>
                <a:latin typeface="微软雅黑" panose="020B0503020204020204" pitchFamily="34" charset="-122"/>
                <a:ea typeface="微软雅黑" panose="020B0503020204020204" pitchFamily="34" charset="-122"/>
              </a:rPr>
              <a:t>4、要谨慎交友，如果发现周围的亲戚朋友中有吸毒的人，要坚定自己的立场和态度，坚决抵制诱惑，并应规劝其戒毒，如果劝说无效，则应坚决不与其往来。</a:t>
            </a:r>
            <a:endParaRPr lang="zh-CN" altLang="en-US" sz="3600" kern="10" dirty="0">
              <a:solidFill>
                <a:srgbClr val="000000"/>
              </a:solidFill>
              <a:latin typeface="微软雅黑" panose="020B0503020204020204" pitchFamily="34" charset="-122"/>
              <a:ea typeface="微软雅黑" panose="020B0503020204020204" pitchFamily="34" charset="-122"/>
            </a:endParaRPr>
          </a:p>
          <a:p>
            <a:pPr algn="ctr"/>
            <a:r>
              <a:rPr lang="zh-CN" altLang="en-US" sz="3600" kern="10" dirty="0">
                <a:solidFill>
                  <a:srgbClr val="000000"/>
                </a:solidFill>
                <a:latin typeface="微软雅黑" panose="020B0503020204020204" pitchFamily="34" charset="-122"/>
                <a:ea typeface="微软雅黑" panose="020B0503020204020204" pitchFamily="34" charset="-122"/>
              </a:rPr>
              <a:t>5、要勇于面对学习、工作和生活中的种种困难和挫折，人生难免遇逆境，切不可选择毒品来逃避现实，麻醉自己，从而最终走上毁灭之路。</a:t>
            </a:r>
            <a:endParaRPr lang="zh-CN" altLang="en-US" sz="3600" kern="10" dirty="0">
              <a:solidFill>
                <a:srgbClr val="00000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2032000" y="1510348"/>
            <a:ext cx="5080000" cy="2122805"/>
          </a:xfrm>
          <a:prstGeom prst="rect">
            <a:avLst/>
          </a:prstGeom>
          <a:noFill/>
          <a:ln w="9525">
            <a:noFill/>
          </a:ln>
        </p:spPr>
        <p:txBody>
          <a:bodyPr>
            <a:spAutoFit/>
          </a:bodyPr>
          <a:p>
            <a:pPr marL="0" indent="0"/>
            <a:r>
              <a:rPr lang="zh-CN" sz="1200" b="0">
                <a:ea typeface="宋体" panose="02010600030101010101" pitchFamily="2" charset="-122"/>
              </a:rPr>
              <a:t>1、树立正确的人生观和价值观，培养文明、健康的兴趣爱好，参加有益身心健康的文化娱乐活动，丰富自己的精神生活。2、认清毒品对身心健康、家庭和睦的危害，以及吸毒者最终将走上犯罪道路的危险，认清戒毒的痛苦与艰难，远离毒品。3、切忌沉溺于舞厅、游戏机房、录像厅等易于诱发和滋生吸毒现象的场所，以防被人诱骗而沾染毒品。4、要谨慎交友，如果发现周围的亲戚朋友中有吸毒的人，要坚定自己的立场和态度，坚决抵制诱惑，并应规劝其戒毒，如果劝说无效，则应坚决不与其往来。5、要勇于面对学习、工作和生活中的种种困难和挫折，人生难免遇逆境，切不可选择毒品来逃避现实，麻醉自己，从而最终走上毁灭之路。</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6000">
        <p14:flip dir="r"/>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58"/>
                                        </p:tgtEl>
                                        <p:attrNameLst>
                                          <p:attrName>style.visibility</p:attrName>
                                        </p:attrNameLst>
                                      </p:cBhvr>
                                      <p:to>
                                        <p:strVal val="visible"/>
                                      </p:to>
                                    </p:set>
                                    <p:animEffect transition="in" filter="fade">
                                      <p:cBhvr>
                                        <p:cTn id="7" dur="500"/>
                                        <p:tgtEl>
                                          <p:spTgt spid="158"/>
                                        </p:tgtEl>
                                      </p:cBhvr>
                                    </p:animEffect>
                                    <p:anim calcmode="lin" valueType="num">
                                      <p:cBhvr>
                                        <p:cTn id="8" dur="500" fill="hold"/>
                                        <p:tgtEl>
                                          <p:spTgt spid="158"/>
                                        </p:tgtEl>
                                        <p:attrNameLst>
                                          <p:attrName>ppt_x</p:attrName>
                                        </p:attrNameLst>
                                      </p:cBhvr>
                                      <p:tavLst>
                                        <p:tav tm="0">
                                          <p:val>
                                            <p:strVal val="#ppt_x"/>
                                          </p:val>
                                        </p:tav>
                                        <p:tav tm="100000">
                                          <p:val>
                                            <p:strVal val="#ppt_x"/>
                                          </p:val>
                                        </p:tav>
                                      </p:tavLst>
                                    </p:anim>
                                    <p:anim calcmode="lin" valueType="num">
                                      <p:cBhvr>
                                        <p:cTn id="9" dur="450" decel="100000" fill="hold"/>
                                        <p:tgtEl>
                                          <p:spTgt spid="158"/>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58"/>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124"/>
                                        </p:tgtEl>
                                        <p:attrNameLst>
                                          <p:attrName>style.visibility</p:attrName>
                                        </p:attrNameLst>
                                      </p:cBhvr>
                                      <p:to>
                                        <p:strVal val="visible"/>
                                      </p:to>
                                    </p:set>
                                    <p:animEffect transition="in" filter="fade">
                                      <p:cBhvr>
                                        <p:cTn id="13" dur="500"/>
                                        <p:tgtEl>
                                          <p:spTgt spid="124"/>
                                        </p:tgtEl>
                                      </p:cBhvr>
                                    </p:animEffect>
                                    <p:anim calcmode="lin" valueType="num">
                                      <p:cBhvr>
                                        <p:cTn id="14" dur="500" fill="hold"/>
                                        <p:tgtEl>
                                          <p:spTgt spid="124"/>
                                        </p:tgtEl>
                                        <p:attrNameLst>
                                          <p:attrName>ppt_x</p:attrName>
                                        </p:attrNameLst>
                                      </p:cBhvr>
                                      <p:tavLst>
                                        <p:tav tm="0">
                                          <p:val>
                                            <p:strVal val="#ppt_x"/>
                                          </p:val>
                                        </p:tav>
                                        <p:tav tm="100000">
                                          <p:val>
                                            <p:strVal val="#ppt_x"/>
                                          </p:val>
                                        </p:tav>
                                      </p:tavLst>
                                    </p:anim>
                                    <p:anim calcmode="lin" valueType="num">
                                      <p:cBhvr>
                                        <p:cTn id="15" dur="450" decel="100000" fill="hold"/>
                                        <p:tgtEl>
                                          <p:spTgt spid="124"/>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12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450" decel="100000" fill="hold"/>
                                        <p:tgtEl>
                                          <p:spTgt spid="104"/>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104"/>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128"/>
                                        </p:tgtEl>
                                        <p:attrNameLst>
                                          <p:attrName>style.visibility</p:attrName>
                                        </p:attrNameLst>
                                      </p:cBhvr>
                                      <p:to>
                                        <p:strVal val="visible"/>
                                      </p:to>
                                    </p:set>
                                    <p:animEffect transition="in" filter="fade">
                                      <p:cBhvr>
                                        <p:cTn id="25" dur="500"/>
                                        <p:tgtEl>
                                          <p:spTgt spid="128"/>
                                        </p:tgtEl>
                                      </p:cBhvr>
                                    </p:animEffect>
                                    <p:anim calcmode="lin" valueType="num">
                                      <p:cBhvr>
                                        <p:cTn id="26" dur="500" fill="hold"/>
                                        <p:tgtEl>
                                          <p:spTgt spid="128"/>
                                        </p:tgtEl>
                                        <p:attrNameLst>
                                          <p:attrName>ppt_x</p:attrName>
                                        </p:attrNameLst>
                                      </p:cBhvr>
                                      <p:tavLst>
                                        <p:tav tm="0">
                                          <p:val>
                                            <p:strVal val="#ppt_x"/>
                                          </p:val>
                                        </p:tav>
                                        <p:tav tm="100000">
                                          <p:val>
                                            <p:strVal val="#ppt_x"/>
                                          </p:val>
                                        </p:tav>
                                      </p:tavLst>
                                    </p:anim>
                                    <p:anim calcmode="lin" valueType="num">
                                      <p:cBhvr>
                                        <p:cTn id="27" dur="450" decel="100000" fill="hold"/>
                                        <p:tgtEl>
                                          <p:spTgt spid="128"/>
                                        </p:tgtEl>
                                        <p:attrNameLst>
                                          <p:attrName>ppt_y</p:attrName>
                                        </p:attrNameLst>
                                      </p:cBhvr>
                                      <p:tavLst>
                                        <p:tav tm="0">
                                          <p:val>
                                            <p:strVal val="#ppt_y+1"/>
                                          </p:val>
                                        </p:tav>
                                        <p:tav tm="100000">
                                          <p:val>
                                            <p:strVal val="#ppt_y-.03"/>
                                          </p:val>
                                        </p:tav>
                                      </p:tavLst>
                                    </p:anim>
                                    <p:anim calcmode="lin" valueType="num">
                                      <p:cBhvr>
                                        <p:cTn id="28" dur="50" accel="100000" fill="hold">
                                          <p:stCondLst>
                                            <p:cond delay="450"/>
                                          </p:stCondLst>
                                        </p:cTn>
                                        <p:tgtEl>
                                          <p:spTgt spid="128"/>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000"/>
                                  </p:stCondLst>
                                  <p:childTnLst>
                                    <p:set>
                                      <p:cBhvr>
                                        <p:cTn id="30" dur="1" fill="hold">
                                          <p:stCondLst>
                                            <p:cond delay="0"/>
                                          </p:stCondLst>
                                        </p:cTn>
                                        <p:tgtEl>
                                          <p:spTgt spid="132"/>
                                        </p:tgtEl>
                                        <p:attrNameLst>
                                          <p:attrName>style.visibility</p:attrName>
                                        </p:attrNameLst>
                                      </p:cBhvr>
                                      <p:to>
                                        <p:strVal val="visible"/>
                                      </p:to>
                                    </p:set>
                                    <p:animEffect transition="in" filter="fade">
                                      <p:cBhvr>
                                        <p:cTn id="31" dur="500"/>
                                        <p:tgtEl>
                                          <p:spTgt spid="132"/>
                                        </p:tgtEl>
                                      </p:cBhvr>
                                    </p:animEffect>
                                    <p:anim calcmode="lin" valueType="num">
                                      <p:cBhvr>
                                        <p:cTn id="32" dur="500" fill="hold"/>
                                        <p:tgtEl>
                                          <p:spTgt spid="132"/>
                                        </p:tgtEl>
                                        <p:attrNameLst>
                                          <p:attrName>ppt_x</p:attrName>
                                        </p:attrNameLst>
                                      </p:cBhvr>
                                      <p:tavLst>
                                        <p:tav tm="0">
                                          <p:val>
                                            <p:strVal val="#ppt_x"/>
                                          </p:val>
                                        </p:tav>
                                        <p:tav tm="100000">
                                          <p:val>
                                            <p:strVal val="#ppt_x"/>
                                          </p:val>
                                        </p:tav>
                                      </p:tavLst>
                                    </p:anim>
                                    <p:anim calcmode="lin" valueType="num">
                                      <p:cBhvr>
                                        <p:cTn id="33" dur="450" decel="100000" fill="hold"/>
                                        <p:tgtEl>
                                          <p:spTgt spid="132"/>
                                        </p:tgtEl>
                                        <p:attrNameLst>
                                          <p:attrName>ppt_y</p:attrName>
                                        </p:attrNameLst>
                                      </p:cBhvr>
                                      <p:tavLst>
                                        <p:tav tm="0">
                                          <p:val>
                                            <p:strVal val="#ppt_y+1"/>
                                          </p:val>
                                        </p:tav>
                                        <p:tav tm="100000">
                                          <p:val>
                                            <p:strVal val="#ppt_y-.03"/>
                                          </p:val>
                                        </p:tav>
                                      </p:tavLst>
                                    </p:anim>
                                    <p:anim calcmode="lin" valueType="num">
                                      <p:cBhvr>
                                        <p:cTn id="34" dur="50" accel="100000" fill="hold">
                                          <p:stCondLst>
                                            <p:cond delay="450"/>
                                          </p:stCondLst>
                                        </p:cTn>
                                        <p:tgtEl>
                                          <p:spTgt spid="132"/>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1250"/>
                                  </p:stCondLst>
                                  <p:childTnLst>
                                    <p:set>
                                      <p:cBhvr>
                                        <p:cTn id="36" dur="1" fill="hold">
                                          <p:stCondLst>
                                            <p:cond delay="0"/>
                                          </p:stCondLst>
                                        </p:cTn>
                                        <p:tgtEl>
                                          <p:spTgt spid="153"/>
                                        </p:tgtEl>
                                        <p:attrNameLst>
                                          <p:attrName>style.visibility</p:attrName>
                                        </p:attrNameLst>
                                      </p:cBhvr>
                                      <p:to>
                                        <p:strVal val="visible"/>
                                      </p:to>
                                    </p:set>
                                    <p:animEffect transition="in" filter="fade">
                                      <p:cBhvr>
                                        <p:cTn id="37" dur="500"/>
                                        <p:tgtEl>
                                          <p:spTgt spid="153"/>
                                        </p:tgtEl>
                                      </p:cBhvr>
                                    </p:animEffect>
                                    <p:anim calcmode="lin" valueType="num">
                                      <p:cBhvr>
                                        <p:cTn id="38" dur="500" fill="hold"/>
                                        <p:tgtEl>
                                          <p:spTgt spid="153"/>
                                        </p:tgtEl>
                                        <p:attrNameLst>
                                          <p:attrName>ppt_x</p:attrName>
                                        </p:attrNameLst>
                                      </p:cBhvr>
                                      <p:tavLst>
                                        <p:tav tm="0">
                                          <p:val>
                                            <p:strVal val="#ppt_x"/>
                                          </p:val>
                                        </p:tav>
                                        <p:tav tm="100000">
                                          <p:val>
                                            <p:strVal val="#ppt_x"/>
                                          </p:val>
                                        </p:tav>
                                      </p:tavLst>
                                    </p:anim>
                                    <p:anim calcmode="lin" valueType="num">
                                      <p:cBhvr>
                                        <p:cTn id="39" dur="450" decel="100000" fill="hold"/>
                                        <p:tgtEl>
                                          <p:spTgt spid="153"/>
                                        </p:tgtEl>
                                        <p:attrNameLst>
                                          <p:attrName>ppt_y</p:attrName>
                                        </p:attrNameLst>
                                      </p:cBhvr>
                                      <p:tavLst>
                                        <p:tav tm="0">
                                          <p:val>
                                            <p:strVal val="#ppt_y+1"/>
                                          </p:val>
                                        </p:tav>
                                        <p:tav tm="100000">
                                          <p:val>
                                            <p:strVal val="#ppt_y-.03"/>
                                          </p:val>
                                        </p:tav>
                                      </p:tavLst>
                                    </p:anim>
                                    <p:anim calcmode="lin" valueType="num">
                                      <p:cBhvr>
                                        <p:cTn id="40" dur="50" accel="100000" fill="hold">
                                          <p:stCondLst>
                                            <p:cond delay="450"/>
                                          </p:stCondLst>
                                        </p:cTn>
                                        <p:tgtEl>
                                          <p:spTgt spid="153"/>
                                        </p:tgtEl>
                                        <p:attrNameLst>
                                          <p:attrName>ppt_y</p:attrName>
                                        </p:attrNameLst>
                                      </p:cBhvr>
                                      <p:tavLst>
                                        <p:tav tm="0">
                                          <p:val>
                                            <p:strVal val="#ppt_y-.03"/>
                                          </p:val>
                                        </p:tav>
                                        <p:tav tm="100000">
                                          <p:val>
                                            <p:strVal val="#ppt_y"/>
                                          </p:val>
                                        </p:tav>
                                      </p:tavLst>
                                    </p:anim>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157"/>
                                        </p:tgtEl>
                                        <p:attrNameLst>
                                          <p:attrName>style.visibility</p:attrName>
                                        </p:attrNameLst>
                                      </p:cBhvr>
                                      <p:to>
                                        <p:strVal val="visible"/>
                                      </p:to>
                                    </p:set>
                                    <p:animEffect transition="in" filter="fade">
                                      <p:cBhvr>
                                        <p:cTn id="44" dur="250"/>
                                        <p:tgtEl>
                                          <p:spTgt spid="157"/>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151"/>
                                        </p:tgtEl>
                                        <p:attrNameLst>
                                          <p:attrName>style.visibility</p:attrName>
                                        </p:attrNameLst>
                                      </p:cBhvr>
                                      <p:to>
                                        <p:strVal val="visible"/>
                                      </p:to>
                                    </p:set>
                                    <p:animEffect transition="in" filter="fade">
                                      <p:cBhvr>
                                        <p:cTn id="47" dur="250"/>
                                        <p:tgtEl>
                                          <p:spTgt spid="151"/>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50"/>
                                        </p:tgtEl>
                                        <p:attrNameLst>
                                          <p:attrName>style.visibility</p:attrName>
                                        </p:attrNameLst>
                                      </p:cBhvr>
                                      <p:to>
                                        <p:strVal val="visible"/>
                                      </p:to>
                                    </p:set>
                                    <p:animEffect transition="in" filter="fade">
                                      <p:cBhvr>
                                        <p:cTn id="50" dur="250"/>
                                        <p:tgtEl>
                                          <p:spTgt spid="150"/>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149"/>
                                        </p:tgtEl>
                                        <p:attrNameLst>
                                          <p:attrName>style.visibility</p:attrName>
                                        </p:attrNameLst>
                                      </p:cBhvr>
                                      <p:to>
                                        <p:strVal val="visible"/>
                                      </p:to>
                                    </p:set>
                                    <p:animEffect transition="in" filter="fade">
                                      <p:cBhvr>
                                        <p:cTn id="53" dur="250"/>
                                        <p:tgtEl>
                                          <p:spTgt spid="149"/>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148"/>
                                        </p:tgtEl>
                                        <p:attrNameLst>
                                          <p:attrName>style.visibility</p:attrName>
                                        </p:attrNameLst>
                                      </p:cBhvr>
                                      <p:to>
                                        <p:strVal val="visible"/>
                                      </p:to>
                                    </p:set>
                                    <p:animEffect transition="in" filter="fade">
                                      <p:cBhvr>
                                        <p:cTn id="56" dur="250"/>
                                        <p:tgtEl>
                                          <p:spTgt spid="148"/>
                                        </p:tgtEl>
                                      </p:cBhvr>
                                    </p:animEffect>
                                  </p:childTnLst>
                                </p:cTn>
                              </p:par>
                              <p:par>
                                <p:cTn id="57" presetID="10" presetClass="entr" presetSubtype="0" fill="hold" grpId="0" nodeType="withEffect">
                                  <p:stCondLst>
                                    <p:cond delay="1250"/>
                                  </p:stCondLst>
                                  <p:childTnLst>
                                    <p:set>
                                      <p:cBhvr>
                                        <p:cTn id="58" dur="1" fill="hold">
                                          <p:stCondLst>
                                            <p:cond delay="0"/>
                                          </p:stCondLst>
                                        </p:cTn>
                                        <p:tgtEl>
                                          <p:spTgt spid="162"/>
                                        </p:tgtEl>
                                        <p:attrNameLst>
                                          <p:attrName>style.visibility</p:attrName>
                                        </p:attrNameLst>
                                      </p:cBhvr>
                                      <p:to>
                                        <p:strVal val="visible"/>
                                      </p:to>
                                    </p:set>
                                    <p:animEffect transition="in" filter="fade">
                                      <p:cBhvr>
                                        <p:cTn id="59" dur="250"/>
                                        <p:tgtEl>
                                          <p:spTgt spid="162"/>
                                        </p:tgtEl>
                                      </p:cBhvr>
                                    </p:animEffect>
                                  </p:childTnLst>
                                </p:cTn>
                              </p:par>
                            </p:childTnLst>
                          </p:cTn>
                        </p:par>
                        <p:par>
                          <p:cTn id="60" fill="hold">
                            <p:stCondLst>
                              <p:cond delay="1000"/>
                            </p:stCondLst>
                            <p:childTnLst>
                              <p:par>
                                <p:cTn id="61" presetID="22" presetClass="entr" presetSubtype="4" fill="hold" grpId="0" nodeType="afterEffect">
                                  <p:stCondLst>
                                    <p:cond delay="0"/>
                                  </p:stCondLst>
                                  <p:childTnLst>
                                    <p:set>
                                      <p:cBhvr>
                                        <p:cTn id="62" dur="1" fill="hold">
                                          <p:stCondLst>
                                            <p:cond delay="0"/>
                                          </p:stCondLst>
                                        </p:cTn>
                                        <p:tgtEl>
                                          <p:spTgt spid="137"/>
                                        </p:tgtEl>
                                        <p:attrNameLst>
                                          <p:attrName>style.visibility</p:attrName>
                                        </p:attrNameLst>
                                      </p:cBhvr>
                                      <p:to>
                                        <p:strVal val="visible"/>
                                      </p:to>
                                    </p:set>
                                    <p:animEffect transition="in" filter="wipe(down)">
                                      <p:cBhvr>
                                        <p:cTn id="63" dur="250"/>
                                        <p:tgtEl>
                                          <p:spTgt spid="137"/>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39"/>
                                        </p:tgtEl>
                                        <p:attrNameLst>
                                          <p:attrName>style.visibility</p:attrName>
                                        </p:attrNameLst>
                                      </p:cBhvr>
                                      <p:to>
                                        <p:strVal val="visible"/>
                                      </p:to>
                                    </p:set>
                                    <p:animEffect transition="in" filter="wipe(down)">
                                      <p:cBhvr>
                                        <p:cTn id="66" dur="250"/>
                                        <p:tgtEl>
                                          <p:spTgt spid="139"/>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41"/>
                                        </p:tgtEl>
                                        <p:attrNameLst>
                                          <p:attrName>style.visibility</p:attrName>
                                        </p:attrNameLst>
                                      </p:cBhvr>
                                      <p:to>
                                        <p:strVal val="visible"/>
                                      </p:to>
                                    </p:set>
                                    <p:animEffect transition="in" filter="wipe(down)">
                                      <p:cBhvr>
                                        <p:cTn id="69" dur="250"/>
                                        <p:tgtEl>
                                          <p:spTgt spid="141"/>
                                        </p:tgtEl>
                                      </p:cBhvr>
                                    </p:animEffect>
                                  </p:childTnLst>
                                </p:cTn>
                              </p:par>
                            </p:childTnLst>
                          </p:cTn>
                        </p:par>
                        <p:par>
                          <p:cTn id="70" fill="hold">
                            <p:stCondLst>
                              <p:cond delay="1500"/>
                            </p:stCondLst>
                            <p:childTnLst>
                              <p:par>
                                <p:cTn id="71" presetID="22" presetClass="entr" presetSubtype="1" fill="hold" grpId="0" nodeType="afterEffect">
                                  <p:stCondLst>
                                    <p:cond delay="0"/>
                                  </p:stCondLst>
                                  <p:childTnLst>
                                    <p:set>
                                      <p:cBhvr>
                                        <p:cTn id="72" dur="1" fill="hold">
                                          <p:stCondLst>
                                            <p:cond delay="0"/>
                                          </p:stCondLst>
                                        </p:cTn>
                                        <p:tgtEl>
                                          <p:spTgt spid="143"/>
                                        </p:tgtEl>
                                        <p:attrNameLst>
                                          <p:attrName>style.visibility</p:attrName>
                                        </p:attrNameLst>
                                      </p:cBhvr>
                                      <p:to>
                                        <p:strVal val="visible"/>
                                      </p:to>
                                    </p:set>
                                    <p:animEffect transition="in" filter="wipe(up)">
                                      <p:cBhvr>
                                        <p:cTn id="73" dur="250"/>
                                        <p:tgtEl>
                                          <p:spTgt spid="143"/>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145"/>
                                        </p:tgtEl>
                                        <p:attrNameLst>
                                          <p:attrName>style.visibility</p:attrName>
                                        </p:attrNameLst>
                                      </p:cBhvr>
                                      <p:to>
                                        <p:strVal val="visible"/>
                                      </p:to>
                                    </p:set>
                                    <p:animEffect transition="in" filter="wipe(up)">
                                      <p:cBhvr>
                                        <p:cTn id="76" dur="250"/>
                                        <p:tgtEl>
                                          <p:spTgt spid="145"/>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up)">
                                      <p:cBhvr>
                                        <p:cTn id="79" dur="250"/>
                                        <p:tgtEl>
                                          <p:spTgt spid="147"/>
                                        </p:tgtEl>
                                      </p:cBhvr>
                                    </p:animEffect>
                                  </p:childTnLst>
                                </p:cTn>
                              </p:par>
                            </p:childTnLst>
                          </p:cTn>
                        </p:par>
                        <p:par>
                          <p:cTn id="80" fill="hold">
                            <p:stCondLst>
                              <p:cond delay="2000"/>
                            </p:stCondLst>
                            <p:childTnLst>
                              <p:par>
                                <p:cTn id="81" presetID="18" presetClass="entr" presetSubtype="3" fill="hold" grpId="0" nodeType="afterEffect">
                                  <p:stCondLst>
                                    <p:cond delay="0"/>
                                  </p:stCondLst>
                                  <p:childTnLst>
                                    <p:set>
                                      <p:cBhvr>
                                        <p:cTn id="82" dur="1" fill="hold">
                                          <p:stCondLst>
                                            <p:cond delay="0"/>
                                          </p:stCondLst>
                                        </p:cTn>
                                        <p:tgtEl>
                                          <p:spTgt spid="136"/>
                                        </p:tgtEl>
                                        <p:attrNameLst>
                                          <p:attrName>style.visibility</p:attrName>
                                        </p:attrNameLst>
                                      </p:cBhvr>
                                      <p:to>
                                        <p:strVal val="visible"/>
                                      </p:to>
                                    </p:set>
                                    <p:animEffect transition="in" filter="strips(upRight)">
                                      <p:cBhvr>
                                        <p:cTn id="83" dur="250"/>
                                        <p:tgtEl>
                                          <p:spTgt spid="136"/>
                                        </p:tgtEl>
                                      </p:cBhvr>
                                    </p:animEffect>
                                  </p:childTnLst>
                                </p:cTn>
                              </p:par>
                              <p:par>
                                <p:cTn id="84" presetID="18" presetClass="entr" presetSubtype="3" fill="hold" grpId="0" nodeType="withEffect">
                                  <p:stCondLst>
                                    <p:cond delay="0"/>
                                  </p:stCondLst>
                                  <p:childTnLst>
                                    <p:set>
                                      <p:cBhvr>
                                        <p:cTn id="85" dur="1" fill="hold">
                                          <p:stCondLst>
                                            <p:cond delay="0"/>
                                          </p:stCondLst>
                                        </p:cTn>
                                        <p:tgtEl>
                                          <p:spTgt spid="138"/>
                                        </p:tgtEl>
                                        <p:attrNameLst>
                                          <p:attrName>style.visibility</p:attrName>
                                        </p:attrNameLst>
                                      </p:cBhvr>
                                      <p:to>
                                        <p:strVal val="visible"/>
                                      </p:to>
                                    </p:set>
                                    <p:animEffect transition="in" filter="strips(upRight)">
                                      <p:cBhvr>
                                        <p:cTn id="86" dur="250"/>
                                        <p:tgtEl>
                                          <p:spTgt spid="138"/>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140"/>
                                        </p:tgtEl>
                                        <p:attrNameLst>
                                          <p:attrName>style.visibility</p:attrName>
                                        </p:attrNameLst>
                                      </p:cBhvr>
                                      <p:to>
                                        <p:strVal val="visible"/>
                                      </p:to>
                                    </p:set>
                                    <p:animEffect transition="in" filter="strips(upRight)">
                                      <p:cBhvr>
                                        <p:cTn id="89" dur="250"/>
                                        <p:tgtEl>
                                          <p:spTgt spid="140"/>
                                        </p:tgtEl>
                                      </p:cBhvr>
                                    </p:animEffect>
                                  </p:childTnLst>
                                </p:cTn>
                              </p:par>
                            </p:childTnLst>
                          </p:cTn>
                        </p:par>
                        <p:par>
                          <p:cTn id="90" fill="hold">
                            <p:stCondLst>
                              <p:cond delay="2500"/>
                            </p:stCondLst>
                            <p:childTnLst>
                              <p:par>
                                <p:cTn id="91" presetID="18" presetClass="entr" presetSubtype="9" fill="hold" grpId="0" nodeType="afterEffect">
                                  <p:stCondLst>
                                    <p:cond delay="0"/>
                                  </p:stCondLst>
                                  <p:childTnLst>
                                    <p:set>
                                      <p:cBhvr>
                                        <p:cTn id="92" dur="1" fill="hold">
                                          <p:stCondLst>
                                            <p:cond delay="0"/>
                                          </p:stCondLst>
                                        </p:cTn>
                                        <p:tgtEl>
                                          <p:spTgt spid="142"/>
                                        </p:tgtEl>
                                        <p:attrNameLst>
                                          <p:attrName>style.visibility</p:attrName>
                                        </p:attrNameLst>
                                      </p:cBhvr>
                                      <p:to>
                                        <p:strVal val="visible"/>
                                      </p:to>
                                    </p:set>
                                    <p:animEffect transition="in" filter="strips(upLeft)">
                                      <p:cBhvr>
                                        <p:cTn id="93" dur="250"/>
                                        <p:tgtEl>
                                          <p:spTgt spid="142"/>
                                        </p:tgtEl>
                                      </p:cBhvr>
                                    </p:animEffect>
                                  </p:childTnLst>
                                </p:cTn>
                              </p:par>
                              <p:par>
                                <p:cTn id="94" presetID="18" presetClass="entr" presetSubtype="9" fill="hold" grpId="0" nodeType="withEffect">
                                  <p:stCondLst>
                                    <p:cond delay="0"/>
                                  </p:stCondLst>
                                  <p:childTnLst>
                                    <p:set>
                                      <p:cBhvr>
                                        <p:cTn id="95" dur="1" fill="hold">
                                          <p:stCondLst>
                                            <p:cond delay="0"/>
                                          </p:stCondLst>
                                        </p:cTn>
                                        <p:tgtEl>
                                          <p:spTgt spid="144"/>
                                        </p:tgtEl>
                                        <p:attrNameLst>
                                          <p:attrName>style.visibility</p:attrName>
                                        </p:attrNameLst>
                                      </p:cBhvr>
                                      <p:to>
                                        <p:strVal val="visible"/>
                                      </p:to>
                                    </p:set>
                                    <p:animEffect transition="in" filter="strips(upLeft)">
                                      <p:cBhvr>
                                        <p:cTn id="96" dur="250"/>
                                        <p:tgtEl>
                                          <p:spTgt spid="144"/>
                                        </p:tgtEl>
                                      </p:cBhvr>
                                    </p:animEffect>
                                  </p:childTnLst>
                                </p:cTn>
                              </p:par>
                              <p:par>
                                <p:cTn id="97" presetID="18" presetClass="entr" presetSubtype="9" fill="hold" grpId="0" nodeType="withEffect">
                                  <p:stCondLst>
                                    <p:cond delay="0"/>
                                  </p:stCondLst>
                                  <p:childTnLst>
                                    <p:set>
                                      <p:cBhvr>
                                        <p:cTn id="98" dur="1" fill="hold">
                                          <p:stCondLst>
                                            <p:cond delay="0"/>
                                          </p:stCondLst>
                                        </p:cTn>
                                        <p:tgtEl>
                                          <p:spTgt spid="146"/>
                                        </p:tgtEl>
                                        <p:attrNameLst>
                                          <p:attrName>style.visibility</p:attrName>
                                        </p:attrNameLst>
                                      </p:cBhvr>
                                      <p:to>
                                        <p:strVal val="visible"/>
                                      </p:to>
                                    </p:set>
                                    <p:animEffect transition="in" filter="strips(upLeft)">
                                      <p:cBhvr>
                                        <p:cTn id="99" dur="25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7" grpId="0" animBg="1"/>
      <p:bldP spid="138" grpId="0"/>
      <p:bldP spid="139" grpId="0" animBg="1"/>
      <p:bldP spid="140" grpId="0"/>
      <p:bldP spid="141" grpId="0" animBg="1"/>
      <p:bldP spid="142" grpId="0"/>
      <p:bldP spid="143" grpId="0" animBg="1"/>
      <p:bldP spid="144" grpId="0"/>
      <p:bldP spid="145" grpId="0" animBg="1"/>
      <p:bldP spid="146" grpId="0"/>
      <p:bldP spid="147" grpId="0" animBg="1"/>
      <p:bldP spid="148" grpId="0"/>
      <p:bldP spid="149" grpId="0"/>
      <p:bldP spid="150" grpId="0"/>
      <p:bldP spid="151" grpId="0"/>
      <p:bldP spid="157" grpId="0"/>
      <p:bldP spid="162" grpId="0"/>
    </p:bldLst>
  </p:timing>
</p:sld>
</file>

<file path=ppt/tags/tag1.xml><?xml version="1.0" encoding="utf-8"?>
<p:tagLst xmlns:p="http://schemas.openxmlformats.org/presentationml/2006/main">
  <p:tag name="ISPRING_ULTRA_SCORM_SLIDE_COUNT" val="1"/>
  <p:tag name="ISPRING_SCORM_RATE_SLIDES" val="0"/>
  <p:tag name="ISPRING_SCORM_RATE_QUIZZES" val="0"/>
  <p:tag name="ISPRING_SCORM_PASSING_SCORE" val="0.0000000000"/>
  <p:tag name="GENSWF_OUTPUT_FILE_NAME" val="22-"/>
  <p:tag name="ISPRING_RESOURCE_PATHS_HASH_2" val="dd605faedef9b7b7285347d268bb89f5f81ab715"/>
</p:tagLst>
</file>

<file path=ppt/theme/theme1.xml><?xml version="1.0" encoding="utf-8"?>
<a:theme xmlns:a="http://schemas.openxmlformats.org/drawingml/2006/main" name="微笑PPT - 小A">
  <a:themeElements>
    <a:clrScheme name="自定义 5">
      <a:dk1>
        <a:sysClr val="windowText" lastClr="000000"/>
      </a:dk1>
      <a:lt1>
        <a:sysClr val="window" lastClr="FFFFFF"/>
      </a:lt1>
      <a:dk2>
        <a:srgbClr val="1F497D"/>
      </a:dk2>
      <a:lt2>
        <a:srgbClr val="FFC000"/>
      </a:lt2>
      <a:accent1>
        <a:srgbClr val="FF6600"/>
      </a:accent1>
      <a:accent2>
        <a:srgbClr val="FF0000"/>
      </a:accent2>
      <a:accent3>
        <a:srgbClr val="FFC000"/>
      </a:accent3>
      <a:accent4>
        <a:srgbClr val="FFC000"/>
      </a:accent4>
      <a:accent5>
        <a:srgbClr val="FF6600"/>
      </a:accent5>
      <a:accent6>
        <a:srgbClr val="F79646"/>
      </a:accent6>
      <a:hlink>
        <a:srgbClr val="0000FF"/>
      </a:hlink>
      <a:folHlink>
        <a:srgbClr val="800080"/>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2553</Words>
  <Application>WPS 演示</Application>
  <PresentationFormat>全屏显示(16:9)</PresentationFormat>
  <Paragraphs>269</Paragraphs>
  <Slides>22</Slides>
  <Notes>40</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22</vt:i4>
      </vt:variant>
    </vt:vector>
  </HeadingPairs>
  <TitlesOfParts>
    <vt:vector size="36" baseType="lpstr">
      <vt:lpstr>Arial</vt:lpstr>
      <vt:lpstr>宋体</vt:lpstr>
      <vt:lpstr>Wingdings</vt:lpstr>
      <vt:lpstr>华文细黑</vt:lpstr>
      <vt:lpstr>微软雅黑</vt:lpstr>
      <vt:lpstr>方正正粗黑简体</vt:lpstr>
      <vt:lpstr>黑体</vt:lpstr>
      <vt:lpstr>方正黑体简体</vt:lpstr>
      <vt:lpstr>方正毡笔黑简体</vt:lpstr>
      <vt:lpstr>Arial Unicode MS</vt:lpstr>
      <vt:lpstr>Impact</vt:lpstr>
      <vt:lpstr>Calibri</vt:lpstr>
      <vt:lpstr>Broadway</vt: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186</dc:title>
  <dc:creator>Administrator</dc:creator>
  <cp:lastModifiedBy>小河清请</cp:lastModifiedBy>
  <cp:revision>304</cp:revision>
  <dcterms:created xsi:type="dcterms:W3CDTF">2010-02-22T07:41:00Z</dcterms:created>
  <dcterms:modified xsi:type="dcterms:W3CDTF">2019-11-19T02:22:46Z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