
<file path=[Content_Types].xml><?xml version="1.0" encoding="utf-8"?>
<Types xmlns="http://schemas.openxmlformats.org/package/2006/content-types">
  <Override PartName="/ppt/theme/theme5.xml" ContentType="application/vnd.openxmlformats-officedocument.theme+xml"/>
  <Override PartName="/ppt/slideLayouts/slideLayout307.xml" ContentType="application/vnd.openxmlformats-officedocument.presentationml.slideLayout+xml"/>
  <Override PartName="/ppt/slideLayouts/slideLayout354.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46.xml" ContentType="application/vnd.openxmlformats-officedocument.presentationml.slideLayout+xml"/>
  <Override PartName="/ppt/slideLayouts/slideLayout193.xml" ContentType="application/vnd.openxmlformats-officedocument.presentationml.slideLayout+xml"/>
  <Override PartName="/ppt/slideLayouts/slideLayout332.xml" ContentType="application/vnd.openxmlformats-officedocument.presentationml.slideLayout+xml"/>
  <Override PartName="/ppt/slideLayouts/slideLayout47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Override PartName="/ppt/slideLayouts/slideLayout269.xml" ContentType="application/vnd.openxmlformats-officedocument.presentationml.slideLayout+xml"/>
  <Override PartName="/ppt/slideLayouts/slideLayout408.xml" ContentType="application/vnd.openxmlformats-officedocument.presentationml.slideLayout+xml"/>
  <Override PartName="/ppt/slideLayouts/slideLayout455.xml" ContentType="application/vnd.openxmlformats-officedocument.presentationml.slideLayout+xml"/>
  <Default Extension="xml" ContentType="application/xml"/>
  <Override PartName="/ppt/slideLayouts/slideLayout24.xml" ContentType="application/vnd.openxmlformats-officedocument.presentationml.slideLayout+xml"/>
  <Override PartName="/ppt/slideLayouts/slideLayout71.xml" ContentType="application/vnd.openxmlformats-officedocument.presentationml.slideLayout+xml"/>
  <Override PartName="/ppt/slideLayouts/slideLayout247.xml" ContentType="application/vnd.openxmlformats-officedocument.presentationml.slideLayout+xml"/>
  <Override PartName="/ppt/slideLayouts/slideLayout294.xml" ContentType="application/vnd.openxmlformats-officedocument.presentationml.slideLayout+xml"/>
  <Override PartName="/ppt/slideLayouts/slideLayout310.xml" ContentType="application/vnd.openxmlformats-officedocument.presentationml.slideLayout+xml"/>
  <Override PartName="/ppt/theme/theme29.xml" ContentType="application/vnd.openxmlformats-officedocument.theme+xml"/>
  <Override PartName="/ppt/notesSlides/notesSlide16.xml" ContentType="application/vnd.openxmlformats-officedocument.presentationml.notesSlide+xml"/>
  <Override PartName="/ppt/slideMasters/slideMaster33.xml" ContentType="application/vnd.openxmlformats-officedocument.presentationml.slideMaster+xml"/>
  <Override PartName="/ppt/slideLayouts/slideLayout102.xml" ContentType="application/vnd.openxmlformats-officedocument.presentationml.slideLayout+xml"/>
  <Override PartName="/ppt/slideLayouts/slideLayout433.xml" ContentType="application/vnd.openxmlformats-officedocument.presentationml.slideLayout+xml"/>
  <Override PartName="/ppt/slideLayouts/slideLayout480.xml" ContentType="application/vnd.openxmlformats-officedocument.presentationml.slideLayout+xml"/>
  <Override PartName="/ppt/notesSlides/notesSlide41.xml" ContentType="application/vnd.openxmlformats-officedocument.presentationml.notesSlide+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225.xml" ContentType="application/vnd.openxmlformats-officedocument.presentationml.slideLayout+xml"/>
  <Override PartName="/ppt/slideLayouts/slideLayout272.xml" ContentType="application/vnd.openxmlformats-officedocument.presentationml.slideLayout+xml"/>
  <Override PartName="/ppt/slideLayouts/slideLayout411.xml" ContentType="application/vnd.openxmlformats-officedocument.presentationml.slideLayout+xml"/>
  <Override PartName="/ppt/slideLayouts/slideLayout509.xml" ContentType="application/vnd.openxmlformats-officedocument.presentationml.slideLayout+xml"/>
  <Override PartName="/ppt/slideLayouts/slideLayout203.xml" ContentType="application/vnd.openxmlformats-officedocument.presentationml.slideLayout+xml"/>
  <Override PartName="/ppt/slideLayouts/slideLayout250.xml" ContentType="application/vnd.openxmlformats-officedocument.presentationml.slideLayout+xml"/>
  <Override PartName="/ppt/slideLayouts/slideLayout348.xml" ContentType="application/vnd.openxmlformats-officedocument.presentationml.slideLayout+xml"/>
  <Override PartName="/ppt/theme/theme32.xml" ContentType="application/vnd.openxmlformats-officedocument.theme+xml"/>
  <Override PartName="/ppt/slideLayouts/slideLayout395.xml" ContentType="application/vnd.openxmlformats-officedocument.presentationml.slideLayout+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Layouts/slideLayout326.xml" ContentType="application/vnd.openxmlformats-officedocument.presentationml.slideLayout+xml"/>
  <Override PartName="/ppt/slideLayouts/slideLayout373.xml" ContentType="application/vnd.openxmlformats-officedocument.presentationml.slideLayout+xml"/>
  <Override PartName="/ppt/slides/slide19.xml" ContentType="application/vnd.openxmlformats-officedocument.presentationml.slide+xml"/>
  <Override PartName="/ppt/slideLayouts/slideLayout118.xml" ContentType="application/vnd.openxmlformats-officedocument.presentationml.slideLayout+xml"/>
  <Override PartName="/ppt/slideLayouts/slideLayout165.xml" ContentType="application/vnd.openxmlformats-officedocument.presentationml.slideLayout+xml"/>
  <Override PartName="/ppt/slideLayouts/slideLayout512.xml" ContentType="application/vnd.openxmlformats-officedocument.presentationml.slideLayout+xml"/>
  <Default Extension="png" ContentType="image/png"/>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304.xml" ContentType="application/vnd.openxmlformats-officedocument.presentationml.slideLayout+xml"/>
  <Override PartName="/ppt/slideLayouts/slideLayout351.xml" ContentType="application/vnd.openxmlformats-officedocument.presentationml.slideLayout+xml"/>
  <Override PartName="/ppt/slideLayouts/slideLayout449.xml" ContentType="application/vnd.openxmlformats-officedocument.presentationml.slideLayout+xml"/>
  <Override PartName="/ppt/slideLayouts/slideLayout496.xml" ContentType="application/vnd.openxmlformats-officedocument.presentationml.slideLayout+xml"/>
  <Override PartName="/ppt/slideMasters/slideMaster27.xml" ContentType="application/vnd.openxmlformats-officedocument.presentationml.slideMaster+xml"/>
  <Override PartName="/ppt/slideLayouts/slideLayout43.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slideLayouts/slideLayout288.xml" ContentType="application/vnd.openxmlformats-officedocument.presentationml.slideLayout+xml"/>
  <Override PartName="/ppt/slideLayouts/slideLayout427.xml" ContentType="application/vnd.openxmlformats-officedocument.presentationml.slideLayout+xml"/>
  <Override PartName="/ppt/slideLayouts/slideLayout474.xml" ContentType="application/vnd.openxmlformats-officedocument.presentationml.slideLayout+xml"/>
  <Override PartName="/ppt/slides/slide22.xml" ContentType="application/vnd.openxmlformats-officedocument.presentationml.slide+xml"/>
  <Override PartName="/ppt/slideLayouts/slideLayout219.xml" ContentType="application/vnd.openxmlformats-officedocument.presentationml.slideLayout+xml"/>
  <Override PartName="/ppt/slideLayouts/slideLayout266.xml" ContentType="application/vnd.openxmlformats-officedocument.presentationml.slideLayout+xml"/>
  <Override PartName="/ppt/theme/theme48.xml" ContentType="application/vnd.openxmlformats-officedocument.theme+xml"/>
  <Override PartName="/ppt/notesSlides/notesSlide35.xml" ContentType="application/vnd.openxmlformats-officedocument.presentationml.notesSlide+xml"/>
  <Override PartName="/ppt/slideLayouts/slideLayout21.xml" ContentType="application/vnd.openxmlformats-officedocument.presentationml.slideLayout+xml"/>
  <Override PartName="/ppt/slideLayouts/slideLayout121.xml" ContentType="application/vnd.openxmlformats-officedocument.presentationml.slideLayout+xml"/>
  <Override PartName="/ppt/theme/theme26.xml" ContentType="application/vnd.openxmlformats-officedocument.theme+xml"/>
  <Override PartName="/ppt/slideLayouts/slideLayout389.xml" ContentType="application/vnd.openxmlformats-officedocument.presentationml.slideLayout+xml"/>
  <Override PartName="/ppt/slideLayouts/slideLayout405.xml" ContentType="application/vnd.openxmlformats-officedocument.presentationml.slideLayout+xml"/>
  <Override PartName="/ppt/slideLayouts/slideLayout452.xml" ContentType="application/vnd.openxmlformats-officedocument.presentationml.slideLayout+xml"/>
  <Override PartName="/ppt/notesSlides/notesSlide13.xml" ContentType="application/vnd.openxmlformats-officedocument.presentationml.notesSlide+xml"/>
  <Override PartName="/ppt/slideMasters/slideMaster30.xml" ContentType="application/vnd.openxmlformats-officedocument.presentationml.slideMaster+xml"/>
  <Override PartName="/ppt/slideLayouts/slideLayout244.xml" ContentType="application/vnd.openxmlformats-officedocument.presentationml.slideLayout+xml"/>
  <Override PartName="/ppt/slideLayouts/slideLayout291.xml" ContentType="application/vnd.openxmlformats-officedocument.presentationml.slideLayout+xml"/>
  <Override PartName="/ppt/slideLayouts/slideLayout430.xml" ContentType="application/vnd.openxmlformats-officedocument.presentationml.slideLayout+xml"/>
  <Override PartName="/ppt/slideLayouts/slideLayout528.xml" ContentType="application/vnd.openxmlformats-officedocument.presentationml.slideLayout+xml"/>
  <Override PartName="/ppt/slideLayouts/slideLayout222.xml" ContentType="application/vnd.openxmlformats-officedocument.presentationml.slideLayout+xml"/>
  <Override PartName="/ppt/slideLayouts/slideLayout367.xml" ContentType="application/vnd.openxmlformats-officedocument.presentationml.slideLayout+xml"/>
  <Override PartName="/ppt/slideLayouts/slideLayout506.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slideLayouts/slideLayout159.xml" ContentType="application/vnd.openxmlformats-officedocument.presentationml.slideLayout+xml"/>
  <Override PartName="/ppt/slideLayouts/slideLayout345.xml" ContentType="application/vnd.openxmlformats-officedocument.presentationml.slideLayout+xml"/>
  <Override PartName="/ppt/slideLayouts/slideLayout392.xml" ContentType="application/vnd.openxmlformats-officedocument.presentationml.slideLayout+xml"/>
  <Override PartName="/ppt/notesSlides/notesSlide4.xml" ContentType="application/vnd.openxmlformats-officedocument.presentationml.notesSlide+xml"/>
  <Override PartName="/ppt/slides/slide38.xml" ContentType="application/vnd.openxmlformats-officedocument.presentationml.slide+xml"/>
  <Override PartName="/ppt/slideLayouts/slideLayout137.xml" ContentType="application/vnd.openxmlformats-officedocument.presentationml.slideLayout+xml"/>
  <Override PartName="/ppt/slideLayouts/slideLayout184.xml" ContentType="application/vnd.openxmlformats-officedocument.presentationml.slideLayout+xml"/>
  <Override PartName="/ppt/slideLayouts/slideLayout200.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323.xml" ContentType="application/vnd.openxmlformats-officedocument.presentationml.slideLayout+xml"/>
  <Override PartName="/ppt/slideLayouts/slideLayout370.xml" ContentType="application/vnd.openxmlformats-officedocument.presentationml.slideLayout+xml"/>
  <Override PartName="/ppt/slideLayouts/slideLayout468.xml" ContentType="application/vnd.openxmlformats-officedocument.presentationml.slideLayout+xml"/>
  <Override PartName="/ppt/notesSlides/notesSlide29.xml" ContentType="application/vnd.openxmlformats-officedocument.presentationml.notesSlide+xml"/>
  <Override PartName="/ppt/slideMasters/slideMaster46.xml" ContentType="application/vnd.openxmlformats-officedocument.presentationml.slideMaster+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62.xml" ContentType="application/vnd.openxmlformats-officedocument.presentationml.slideLayout+xml"/>
  <Override PartName="/ppt/slideLayouts/slideLayout115.xml" ContentType="application/vnd.openxmlformats-officedocument.presentationml.slideLayout+xml"/>
  <Override PartName="/ppt/slideLayouts/slideLayout162.xml" ContentType="application/vnd.openxmlformats-officedocument.presentationml.slideLayout+xml"/>
  <Override PartName="/ppt/slideLayouts/slideLayout301.xml" ContentType="application/vnd.openxmlformats-officedocument.presentationml.slideLayout+xml"/>
  <Override PartName="/ppt/slideLayouts/slideLayout446.xml" ContentType="application/vnd.openxmlformats-officedocument.presentationml.slideLayout+xml"/>
  <Override PartName="/ppt/slideLayouts/slideLayout493.xml" ContentType="application/vnd.openxmlformats-officedocument.presentationml.slideLayout+xml"/>
  <Override PartName="/ppt/slides/slide41.xml" ContentType="application/vnd.openxmlformats-officedocument.presentationml.slide+xml"/>
  <Override PartName="/ppt/slideLayouts/slideLayout140.xml" ContentType="application/vnd.openxmlformats-officedocument.presentationml.slideLayout+xml"/>
  <Override PartName="/ppt/slideLayouts/slideLayout238.xml" ContentType="application/vnd.openxmlformats-officedocument.presentationml.slideLayout+xml"/>
  <Override PartName="/ppt/slideLayouts/slideLayout285.xml" ContentType="application/vnd.openxmlformats-officedocument.presentationml.slideLayout+xml"/>
  <Override PartName="/ppt/slideMasters/slideMaster24.xml" ContentType="application/vnd.openxmlformats-officedocument.presentationml.slideMaster+xml"/>
  <Override PartName="/ppt/slideLayouts/slideLayout40.xml" ContentType="application/vnd.openxmlformats-officedocument.presentationml.slideLayout+xml"/>
  <Override PartName="/ppt/slideLayouts/slideLayout424.xml" ContentType="application/vnd.openxmlformats-officedocument.presentationml.slideLayout+xml"/>
  <Override PartName="/ppt/slideLayouts/slideLayout471.xml" ContentType="application/vnd.openxmlformats-officedocument.presentationml.slideLayout+xml"/>
  <Override PartName="/ppt/theme/theme45.xml" ContentType="application/vnd.openxmlformats-officedocument.theme+xml"/>
  <Override PartName="/ppt/notesSlides/notesSlide32.xml" ContentType="application/vnd.openxmlformats-officedocument.presentationml.notesSlide+xml"/>
  <Override PartName="/ppt/slideLayouts/slideLayout216.xml" ContentType="application/vnd.openxmlformats-officedocument.presentationml.slideLayout+xml"/>
  <Override PartName="/ppt/theme/theme23.xml" ContentType="application/vnd.openxmlformats-officedocument.theme+xml"/>
  <Override PartName="/ppt/slideLayouts/slideLayout263.xml" ContentType="application/vnd.openxmlformats-officedocument.presentationml.slideLayout+xml"/>
  <Override PartName="/ppt/slideLayouts/slideLayout402.xml" ContentType="application/vnd.openxmlformats-officedocument.presentationml.slideLayout+xml"/>
  <Override PartName="/ppt/slideLayouts/slideLayout241.xml" ContentType="application/vnd.openxmlformats-officedocument.presentationml.slideLayout+xml"/>
  <Override PartName="/ppt/slideLayouts/slideLayout339.xml" ContentType="application/vnd.openxmlformats-officedocument.presentationml.slideLayout+xml"/>
  <Override PartName="/ppt/slideLayouts/slideLayout386.xml" ContentType="application/vnd.openxmlformats-officedocument.presentationml.slideLayout+xml"/>
  <Override PartName="/ppt/slideLayouts/slideLayout525.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78.xml" ContentType="application/vnd.openxmlformats-officedocument.presentationml.slideLayout+xml"/>
  <Override PartName="/ppt/slideLayouts/slideLayout317.xml" ContentType="application/vnd.openxmlformats-officedocument.presentationml.slideLayout+xml"/>
  <Override PartName="/ppt/slideLayouts/slideLayout364.xml" ContentType="application/vnd.openxmlformats-officedocument.presentationml.slideLayout+xml"/>
  <Override PartName="/ppt/slideMasters/slideMaster2.xml" ContentType="application/vnd.openxmlformats-officedocument.presentationml.slideMaster+xml"/>
  <Override PartName="/ppt/slideLayouts/slideLayout109.xml" ContentType="application/vnd.openxmlformats-officedocument.presentationml.slideLayout+xml"/>
  <Override PartName="/ppt/slideLayouts/slideLayout156.xml" ContentType="application/vnd.openxmlformats-officedocument.presentationml.slideLayout+xml"/>
  <Override PartName="/ppt/slideLayouts/slideLayout487.xml" ContentType="application/vnd.openxmlformats-officedocument.presentationml.slideLayout+xml"/>
  <Override PartName="/ppt/slideLayouts/slideLayout503.xml" ContentType="application/vnd.openxmlformats-officedocument.presentationml.slideLayout+xml"/>
  <Override PartName="/ppt/notesSlides/notesSlide1.xml" ContentType="application/vnd.openxmlformats-officedocument.presentationml.notesSlide+xml"/>
  <Override PartName="/ppt/slideLayouts/slideLayout56.xml" ContentType="application/vnd.openxmlformats-officedocument.presentationml.slideLayout+xml"/>
  <Override PartName="/ppt/slideLayouts/slideLayout279.xml" ContentType="application/vnd.openxmlformats-officedocument.presentationml.slideLayout+xml"/>
  <Override PartName="/ppt/slideLayouts/slideLayout342.xml" ContentType="application/vnd.openxmlformats-officedocument.presentationml.slideLayout+xml"/>
  <Override PartName="/ppt/slideMasters/slideMaster18.xml" ContentType="application/vnd.openxmlformats-officedocument.presentationml.slideMaster+xml"/>
  <Override PartName="/ppt/slides/slide35.xml" ContentType="application/vnd.openxmlformats-officedocument.presentationml.slide+xml"/>
  <Override PartName="/ppt/slideLayouts/slideLayout34.xml" ContentType="application/vnd.openxmlformats-officedocument.presentationml.slideLayout+xml"/>
  <Override PartName="/ppt/slideLayouts/slideLayout81.xml" ContentType="application/vnd.openxmlformats-officedocument.presentationml.slideLayout+xml"/>
  <Override PartName="/ppt/slideLayouts/slideLayout134.xml" ContentType="application/vnd.openxmlformats-officedocument.presentationml.slideLayout+xml"/>
  <Override PartName="/ppt/slideLayouts/slideLayout181.xml" ContentType="application/vnd.openxmlformats-officedocument.presentationml.slideLayout+xml"/>
  <Override PartName="/ppt/slideLayouts/slideLayout320.xml" ContentType="application/vnd.openxmlformats-officedocument.presentationml.slideLayout+xml"/>
  <Override PartName="/ppt/slideLayouts/slideLayout418.xml" ContentType="application/vnd.openxmlformats-officedocument.presentationml.slideLayout+xml"/>
  <Override PartName="/ppt/theme/theme39.xml" ContentType="application/vnd.openxmlformats-officedocument.theme+xml"/>
  <Override PartName="/ppt/slideLayouts/slideLayout465.xml" ContentType="application/vnd.openxmlformats-officedocument.presentationml.slideLayout+xml"/>
  <Override PartName="/ppt/slides/slide13.xml" ContentType="application/vnd.openxmlformats-officedocument.presentationml.slide+xml"/>
  <Override PartName="/ppt/slideLayouts/slideLayout112.xml" ContentType="application/vnd.openxmlformats-officedocument.presentationml.slideLayout+xml"/>
  <Override PartName="/ppt/slideLayouts/slideLayout257.xml" ContentType="application/vnd.openxmlformats-officedocument.presentationml.slideLayout+xml"/>
  <Override PartName="/ppt/notesSlides/notesSlide26.xml" ContentType="application/vnd.openxmlformats-officedocument.presentationml.notesSlide+xml"/>
  <Override PartName="/ppt/slideMasters/slideMaster43.xml" ContentType="application/vnd.openxmlformats-officedocument.presentationml.slideMaster+xml"/>
  <Override PartName="/ppt/slideLayouts/slideLayout12.xml" ContentType="application/vnd.openxmlformats-officedocument.presentationml.slideLayout+xml"/>
  <Override PartName="/ppt/theme/theme17.xml" ContentType="application/vnd.openxmlformats-officedocument.theme+xml"/>
  <Override PartName="/ppt/slideLayouts/slideLayout235.xml" ContentType="application/vnd.openxmlformats-officedocument.presentationml.slideLayout+xml"/>
  <Override PartName="/ppt/slideLayouts/slideLayout443.xml" ContentType="application/vnd.openxmlformats-officedocument.presentationml.slideLayout+xml"/>
  <Override PartName="/ppt/slideLayouts/slideLayout490.xml" ContentType="application/vnd.openxmlformats-officedocument.presentationml.slideLayout+xml"/>
  <Override PartName="/ppt/slideMasters/slideMaster21.xml" ContentType="application/vnd.openxmlformats-officedocument.presentationml.slideMaster+xml"/>
  <Override PartName="/ppt/slideLayouts/slideLayout282.xml" ContentType="application/vnd.openxmlformats-officedocument.presentationml.slideLayout+xml"/>
  <Override PartName="/ppt/slideLayouts/slideLayout421.xml" ContentType="application/vnd.openxmlformats-officedocument.presentationml.slideLayout+xml"/>
  <Override PartName="/ppt/theme/theme42.xml" ContentType="application/vnd.openxmlformats-officedocument.theme+xml"/>
  <Override PartName="/ppt/slideLayouts/slideLayout519.xml" ContentType="application/vnd.openxmlformats-officedocument.presentationml.slideLayout+xml"/>
  <Override PartName="/ppt/theme/theme9.xml" ContentType="application/vnd.openxmlformats-officedocument.theme+xml"/>
  <Override PartName="/ppt/slideLayouts/slideLayout213.xml" ContentType="application/vnd.openxmlformats-officedocument.presentationml.slideLayout+xml"/>
  <Override PartName="/ppt/slideLayouts/slideLayout260.xml" ContentType="application/vnd.openxmlformats-officedocument.presentationml.slideLayout+xml"/>
  <Override PartName="/ppt/slideLayouts/slideLayout358.xml" ContentType="application/vnd.openxmlformats-officedocument.presentationml.slideLayout+xml"/>
  <Override PartName="/ppt/slideLayouts/slideLayout97.xml" ContentType="application/vnd.openxmlformats-officedocument.presentationml.slideLayout+xml"/>
  <Override PartName="/ppt/slideLayouts/slideLayout197.xml" ContentType="application/vnd.openxmlformats-officedocument.presentationml.slideLayout+xml"/>
  <Override PartName="/ppt/theme/theme20.xml" ContentType="application/vnd.openxmlformats-officedocument.theme+xml"/>
  <Override PartName="/ppt/slideLayouts/slideLayout336.xml" ContentType="application/vnd.openxmlformats-officedocument.presentationml.slideLayout+xml"/>
  <Override PartName="/ppt/slideLayouts/slideLayout383.xml" ContentType="application/vnd.openxmlformats-officedocument.presentationml.slideLayout+xml"/>
  <Override PartName="/ppt/slides/slide29.xml" ContentType="application/vnd.openxmlformats-officedocument.presentationml.slide+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Layouts/slideLayout459.xml" ContentType="application/vnd.openxmlformats-officedocument.presentationml.slideLayout+xml"/>
  <Override PartName="/ppt/slideLayouts/slideLayout522.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28.xml" ContentType="application/vnd.openxmlformats-officedocument.presentationml.slideLayout+xml"/>
  <Override PartName="/ppt/slideLayouts/slideLayout75.xml" ContentType="application/vnd.openxmlformats-officedocument.presentationml.slideLayout+xml"/>
  <Override PartName="/ppt/slideLayouts/slideLayout298.xml" ContentType="application/vnd.openxmlformats-officedocument.presentationml.slideLayout+xml"/>
  <Override PartName="/ppt/slideLayouts/slideLayout314.xml" ContentType="application/vnd.openxmlformats-officedocument.presentationml.slideLayout+xml"/>
  <Override PartName="/ppt/slideLayouts/slideLayout361.xml" ContentType="application/vnd.openxmlformats-officedocument.presentationml.slideLayout+xml"/>
  <Override PartName="/ppt/slideLayouts/slideLayout500.xml" ContentType="application/vnd.openxmlformats-officedocument.presentationml.slideLayout+xml"/>
  <Override PartName="/ppt/slideMasters/slideMaster37.xml" ContentType="application/vnd.openxmlformats-officedocument.presentationml.slideMaster+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53.xml" ContentType="application/vnd.openxmlformats-officedocument.presentationml.slideLayout+xml"/>
  <Override PartName="/ppt/slideLayouts/slideLayout437.xml" ContentType="application/vnd.openxmlformats-officedocument.presentationml.slideLayout+xml"/>
  <Override PartName="/ppt/slideLayouts/slideLayout484.xml" ContentType="application/vnd.openxmlformats-officedocument.presentationml.slideLayout+xml"/>
  <Override PartName="/ppt/slides/slide32.xml" ContentType="application/vnd.openxmlformats-officedocument.presentationml.slide+xml"/>
  <Override PartName="/ppt/slideLayouts/slideLayout131.xml" ContentType="application/vnd.openxmlformats-officedocument.presentationml.slideLayout+xml"/>
  <Override PartName="/ppt/slideLayouts/slideLayout229.xml" ContentType="application/vnd.openxmlformats-officedocument.presentationml.slideLayout+xml"/>
  <Override PartName="/ppt/slideLayouts/slideLayout276.xml" ContentType="application/vnd.openxmlformats-officedocument.presentationml.slideLayout+xml"/>
  <Override PartName="/ppt/slideLayouts/slideLayout415.xml" ContentType="application/vnd.openxmlformats-officedocument.presentationml.slideLayout+xml"/>
  <Override PartName="/ppt/slideLayouts/slideLayout462.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Layouts/slideLayout31.xml" ContentType="application/vnd.openxmlformats-officedocument.presentationml.slideLayout+xml"/>
  <Override PartName="/ppt/slideLayouts/slideLayout207.xml" ContentType="application/vnd.openxmlformats-officedocument.presentationml.slideLayout+xml"/>
  <Override PartName="/ppt/slideLayouts/slideLayout254.xml" ContentType="application/vnd.openxmlformats-officedocument.presentationml.slideLayout+xml"/>
  <Override PartName="/ppt/theme/theme36.xml" ContentType="application/vnd.openxmlformats-officedocument.theme+xml"/>
  <Override PartName="/ppt/slideLayouts/slideLayout399.xml" ContentType="application/vnd.openxmlformats-officedocument.presentationml.slideLayout+xml"/>
  <Override PartName="/ppt/notesSlides/notesSlide23.xml" ContentType="application/vnd.openxmlformats-officedocument.presentationml.notesSlide+xml"/>
  <Override PartName="/ppt/slideMasters/slideMaster40.xml" ContentType="application/vnd.openxmlformats-officedocument.presentationml.slideMaster+xml"/>
  <Override PartName="/ppt/theme/theme14.xml" ContentType="application/vnd.openxmlformats-officedocument.theme+xml"/>
  <Override PartName="/ppt/slideLayouts/slideLayout440.xml" ContentType="application/vnd.openxmlformats-officedocument.presentationml.slideLayout+xml"/>
  <Override PartName="/ppt/slideLayouts/slideLayout232.xml" ContentType="application/vnd.openxmlformats-officedocument.presentationml.slideLayout+xml"/>
  <Override PartName="/ppt/slideLayouts/slideLayout377.xml" ContentType="application/vnd.openxmlformats-officedocument.presentationml.slideLayout+xml"/>
  <Override PartName="/ppt/slideLayouts/slideLayout516.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169.xml" ContentType="application/vnd.openxmlformats-officedocument.presentationml.slideLayout+xml"/>
  <Override PartName="/ppt/slideLayouts/slideLayout210.xml" ContentType="application/vnd.openxmlformats-officedocument.presentationml.slideLayout+xml"/>
  <Override PartName="/ppt/slideLayouts/slideLayout308.xml" ContentType="application/vnd.openxmlformats-officedocument.presentationml.slideLayout+xml"/>
  <Override PartName="/ppt/slideLayouts/slideLayout355.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slideLayouts/slideLayout478.xml" ContentType="application/vnd.openxmlformats-officedocument.presentationml.slideLayout+xml"/>
  <Override PartName="/ppt/slides/slide26.xml" ContentType="application/vnd.openxmlformats-officedocument.presentationml.slide+xml"/>
  <Override PartName="/ppt/slideLayouts/slideLayout47.xml" ContentType="application/vnd.openxmlformats-officedocument.presentationml.slideLayout+xml"/>
  <Override PartName="/ppt/slideLayouts/slideLayout94.xml" ContentType="application/vnd.openxmlformats-officedocument.presentationml.slideLayout+xml"/>
  <Override PartName="/ppt/slideLayouts/slideLayout333.xml" ContentType="application/vnd.openxmlformats-officedocument.presentationml.slideLayout+xml"/>
  <Override PartName="/ppt/slideLayouts/slideLayout380.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25.xml" ContentType="application/vnd.openxmlformats-officedocument.presentationml.slideLayout+xml"/>
  <Override PartName="/ppt/slideLayouts/slideLayout172.xml" ContentType="application/vnd.openxmlformats-officedocument.presentationml.slideLayout+xml"/>
  <Override PartName="/ppt/slideLayouts/slideLayout311.xml" ContentType="application/vnd.openxmlformats-officedocument.presentationml.slideLayout+xml"/>
  <Override PartName="/ppt/slideLayouts/slideLayout409.xml" ContentType="application/vnd.openxmlformats-officedocument.presentationml.slideLayout+xml"/>
  <Override PartName="/ppt/slideLayouts/slideLayout456.xml" ContentType="application/vnd.openxmlformats-officedocument.presentationml.slideLayout+xml"/>
  <Override PartName="/ppt/notesSlides/notesSlide17.xml" ContentType="application/vnd.openxmlformats-officedocument.presentationml.notesSlide+xml"/>
  <Override PartName="/ppt/slideMasters/slideMaster34.xml" ContentType="application/vnd.openxmlformats-officedocument.presentationml.slideMaster+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slideLayouts/slideLayout248.xml" ContentType="application/vnd.openxmlformats-officedocument.presentationml.slideLayout+xml"/>
  <Override PartName="/ppt/slideLayouts/slideLayout295.xml" ContentType="application/vnd.openxmlformats-officedocument.presentationml.slideLayout+xml"/>
  <Override PartName="/ppt/slideLayouts/slideLayout434.xml" ContentType="application/vnd.openxmlformats-officedocument.presentationml.slideLayout+xml"/>
  <Override PartName="/ppt/slideLayouts/slideLayout481.xml" ContentType="application/vnd.openxmlformats-officedocument.presentationml.slideLayout+xml"/>
  <Override PartName="/ppt/slideLayouts/slideLayout50.xml" ContentType="application/vnd.openxmlformats-officedocument.presentationml.slideLayout+xml"/>
  <Override PartName="/ppt/slideLayouts/slideLayout226.xml" ContentType="application/vnd.openxmlformats-officedocument.presentationml.slideLayout+xml"/>
  <Override PartName="/ppt/slideLayouts/slideLayout273.xml" ContentType="application/vnd.openxmlformats-officedocument.presentationml.slideLayout+xml"/>
  <Override PartName="/ppt/notesSlides/notesSlide42.xml" ContentType="application/vnd.openxmlformats-officedocument.presentationml.notesSlide+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349.xml" ContentType="application/vnd.openxmlformats-officedocument.presentationml.slideLayout+xml"/>
  <Override PartName="/ppt/theme/theme33.xml" ContentType="application/vnd.openxmlformats-officedocument.theme+xml"/>
  <Override PartName="/ppt/slideLayouts/slideLayout396.xml" ContentType="application/vnd.openxmlformats-officedocument.presentationml.slideLayout+xml"/>
  <Override PartName="/ppt/slideLayouts/slideLayout412.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slideLayouts/slideLayout188.xml" ContentType="application/vnd.openxmlformats-officedocument.presentationml.slideLayout+xml"/>
  <Override PartName="/ppt/slideLayouts/slideLayout204.xml" ContentType="application/vnd.openxmlformats-officedocument.presentationml.slideLayout+xml"/>
  <Override PartName="/ppt/slideLayouts/slideLayout251.xml" ContentType="application/vnd.openxmlformats-officedocument.presentationml.slideLayout+xml"/>
  <Override PartName="/ppt/handoutMasters/handoutMaster1.xml" ContentType="application/vnd.openxmlformats-officedocument.presentationml.handoutMaster+xml"/>
  <Override PartName="/ppt/slideLayouts/slideLayout88.xml" ContentType="application/vnd.openxmlformats-officedocument.presentationml.slideLayout+xml"/>
  <Override PartName="/ppt/theme/theme11.xml" ContentType="application/vnd.openxmlformats-officedocument.theme+xml"/>
  <Override PartName="/ppt/slideLayouts/slideLayout327.xml" ContentType="application/vnd.openxmlformats-officedocument.presentationml.slideLayout+xml"/>
  <Override PartName="/ppt/slideLayouts/slideLayout374.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119.xml" ContentType="application/vnd.openxmlformats-officedocument.presentationml.slideLayout+xml"/>
  <Override PartName="/ppt/slideLayouts/slideLayout166.xml" ContentType="application/vnd.openxmlformats-officedocument.presentationml.slideLayout+xml"/>
  <Override PartName="/ppt/slideLayouts/slideLayout497.xml" ContentType="application/vnd.openxmlformats-officedocument.presentationml.slideLayout+xml"/>
  <Override PartName="/ppt/slideLayouts/slideLayout513.xml" ContentType="application/vnd.openxmlformats-officedocument.presentationml.slideLayout+xml"/>
  <Override PartName="/ppt/theme/theme3.xml" ContentType="application/vnd.openxmlformats-officedocument.theme+xml"/>
  <Override PartName="/ppt/slideLayouts/slideLayout289.xml" ContentType="application/vnd.openxmlformats-officedocument.presentationml.slideLayout+xml"/>
  <Override PartName="/ppt/slideLayouts/slideLayout305.xml" ContentType="application/vnd.openxmlformats-officedocument.presentationml.slideLayout+xml"/>
  <Override PartName="/ppt/slideLayouts/slideLayout352.xml" ContentType="application/vnd.openxmlformats-officedocument.presentationml.slideLayout+xml"/>
  <Override PartName="/ppt/slideMasters/slideMaster28.xml" ContentType="application/vnd.openxmlformats-officedocument.presentationml.slideMaster+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44.xml" ContentType="application/vnd.openxmlformats-officedocument.presentationml.slideLayout+xml"/>
  <Override PartName="/ppt/slideLayouts/slideLayout191.xml" ContentType="application/vnd.openxmlformats-officedocument.presentationml.slideLayout+xml"/>
  <Override PartName="/ppt/slideLayouts/slideLayout330.xml" ContentType="application/vnd.openxmlformats-officedocument.presentationml.slideLayout+xml"/>
  <Override PartName="/ppt/slideLayouts/slideLayout428.xml" ContentType="application/vnd.openxmlformats-officedocument.presentationml.slideLayout+xml"/>
  <Override PartName="/ppt/slideLayouts/slideLayout475.xml" ContentType="application/vnd.openxmlformats-officedocument.presentationml.slideLayout+xml"/>
  <Override PartName="/ppt/theme/theme49.xml" ContentType="application/vnd.openxmlformats-officedocument.theme+xml"/>
  <Override PartName="/ppt/notesSlides/notesSlide36.xml" ContentType="application/vnd.openxmlformats-officedocument.presentationml.notesSlide+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122.xml" ContentType="application/vnd.openxmlformats-officedocument.presentationml.slideLayout+xml"/>
  <Override PartName="/ppt/slideLayouts/slideLayout267.xml" ContentType="application/vnd.openxmlformats-officedocument.presentationml.slideLayout+xml"/>
  <Override PartName="/ppt/slideLayouts/slideLayout406.xml" ContentType="application/vnd.openxmlformats-officedocument.presentationml.slideLayout+xml"/>
  <Override PartName="/ppt/slideLayouts/slideLayout453.xml" ContentType="application/vnd.openxmlformats-officedocument.presentationml.slideLayout+xml"/>
  <Override PartName="/ppt/slideLayouts/slideLayout245.xml" ContentType="application/vnd.openxmlformats-officedocument.presentationml.slideLayout+xml"/>
  <Override PartName="/ppt/slideLayouts/slideLayout292.xml" ContentType="application/vnd.openxmlformats-officedocument.presentationml.slideLayout+xml"/>
  <Override PartName="/ppt/theme/theme27.xml" ContentType="application/vnd.openxmlformats-officedocument.theme+xml"/>
  <Override PartName="/ppt/notesSlides/notesSlide14.xml" ContentType="application/vnd.openxmlformats-officedocument.presentationml.notesSlide+xml"/>
  <Override PartName="/ppt/slideMasters/slideMaster31.xml" ContentType="application/vnd.openxmlformats-officedocument.presentationml.slideMaster+xml"/>
  <Override PartName="/ppt/slideLayouts/slideLayout100.xml" ContentType="application/vnd.openxmlformats-officedocument.presentationml.slideLayout+xml"/>
  <Override PartName="/ppt/slideLayouts/slideLayout368.xml" ContentType="application/vnd.openxmlformats-officedocument.presentationml.slideLayout+xml"/>
  <Override PartName="/ppt/slideLayouts/slideLayout431.xml" ContentType="application/vnd.openxmlformats-officedocument.presentationml.slideLayout+xml"/>
  <Override PartName="/ppt/slideMasters/slideMaster6.xml" ContentType="application/vnd.openxmlformats-officedocument.presentationml.slideMaster+xml"/>
  <Override PartName="/ppt/slideLayouts/slideLayout223.xml" ContentType="application/vnd.openxmlformats-officedocument.presentationml.slideLayout+xml"/>
  <Override PartName="/ppt/slideLayouts/slideLayout270.xml" ContentType="application/vnd.openxmlformats-officedocument.presentationml.slideLayout+xml"/>
  <Override PartName="/ppt/slideLayouts/slideLayout507.xml" ContentType="application/vnd.openxmlformats-officedocument.presentationml.slideLayout+xml"/>
  <Override PartName="/ppt/slideLayouts/slideLayout201.xml" ContentType="application/vnd.openxmlformats-officedocument.presentationml.slideLayout+xml"/>
  <Override PartName="/ppt/theme/theme30.xml" ContentType="application/vnd.openxmlformats-officedocument.theme+xml"/>
  <Override PartName="/ppt/slideLayouts/slideLayout346.xml" ContentType="application/vnd.openxmlformats-officedocument.presentationml.slideLayout+xml"/>
  <Override PartName="/ppt/slideLayouts/slideLayout393.xml" ContentType="application/vnd.openxmlformats-officedocument.presentationml.slideLayout+xml"/>
  <Override PartName="/ppt/notesSlides/notesSlide5.xml" ContentType="application/vnd.openxmlformats-officedocument.presentationml.notesSlide+xml"/>
  <Override PartName="/ppt/slides/slide39.xml" ContentType="application/vnd.openxmlformats-officedocument.presentationml.slide+xml"/>
  <Override PartName="/ppt/slideLayouts/slideLayout38.xml" ContentType="application/vnd.openxmlformats-officedocument.presentationml.slideLayout+xml"/>
  <Override PartName="/ppt/slideLayouts/slideLayout85.xml" ContentType="application/vnd.openxmlformats-officedocument.presentationml.slideLayout+xml"/>
  <Override PartName="/ppt/slideLayouts/slideLayout138.xml" ContentType="application/vnd.openxmlformats-officedocument.presentationml.slideLayout+xml"/>
  <Override PartName="/ppt/slideLayouts/slideLayout185.xml" ContentType="application/vnd.openxmlformats-officedocument.presentationml.slideLayout+xml"/>
  <Override PartName="/ppt/slideLayouts/slideLayout324.xml" ContentType="application/vnd.openxmlformats-officedocument.presentationml.slideLayout+xml"/>
  <Override PartName="/ppt/slideLayouts/slideLayout371.xml" ContentType="application/vnd.openxmlformats-officedocument.presentationml.slideLayout+xml"/>
  <Override PartName="/ppt/slideLayouts/slideLayout469.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313.xml" ContentType="application/vnd.openxmlformats-officedocument.presentationml.slideLayout+xml"/>
  <Override PartName="/ppt/slideLayouts/slideLayout360.xml" ContentType="application/vnd.openxmlformats-officedocument.presentationml.slideLayout+xml"/>
  <Override PartName="/ppt/slideLayouts/slideLayout458.xml" ContentType="application/vnd.openxmlformats-officedocument.presentationml.slideLayout+xml"/>
  <Override PartName="/ppt/slideLayouts/slideLayout510.xml" ContentType="application/vnd.openxmlformats-officedocument.presentationml.slideLayout+xml"/>
  <Override PartName="/ppt/notesSlides/notesSlide19.xml" ContentType="application/vnd.openxmlformats-officedocument.presentationml.notesSlide+xml"/>
  <Override PartName="/ppt/slideMasters/slideMaster47.xml" ContentType="application/vnd.openxmlformats-officedocument.presentationml.slideMaster+xml"/>
  <Override PartName="/ppt/slideLayouts/slideLayout16.xml" ContentType="application/vnd.openxmlformats-officedocument.presentationml.slideLayout+xml"/>
  <Override PartName="/ppt/slideLayouts/slideLayout63.xml" ContentType="application/vnd.openxmlformats-officedocument.presentationml.slideLayout+xml"/>
  <Override PartName="/ppt/slideLayouts/slideLayout105.xml" ContentType="application/vnd.openxmlformats-officedocument.presentationml.slideLayout+xml"/>
  <Override PartName="/ppt/slideLayouts/slideLayout152.xml" ContentType="application/vnd.openxmlformats-officedocument.presentationml.slideLayout+xml"/>
  <Override PartName="/ppt/slideLayouts/slideLayout297.xml" ContentType="application/vnd.openxmlformats-officedocument.presentationml.slideLayout+xml"/>
  <Override PartName="/ppt/slideLayouts/slideLayout302.xml" ContentType="application/vnd.openxmlformats-officedocument.presentationml.slideLayout+xml"/>
  <Override PartName="/ppt/slideLayouts/slideLayout436.xml" ContentType="application/vnd.openxmlformats-officedocument.presentationml.slideLayout+xml"/>
  <Override PartName="/ppt/slideLayouts/slideLayout447.xml" ContentType="application/vnd.openxmlformats-officedocument.presentationml.slideLayout+xml"/>
  <Override PartName="/ppt/slideLayouts/slideLayout483.xml" ContentType="application/vnd.openxmlformats-officedocument.presentationml.slideLayout+xml"/>
  <Override PartName="/ppt/slideLayouts/slideLayout494.xml" ContentType="application/vnd.openxmlformats-officedocument.presentationml.slideLayout+xml"/>
  <Default Extension="jpeg" ContentType="image/jpeg"/>
  <Override PartName="/ppt/slideMasters/slideMaster25.xml" ContentType="application/vnd.openxmlformats-officedocument.presentationml.slideMaster+xml"/>
  <Override PartName="/ppt/slideMasters/slideMaster36.xml" ContentType="application/vnd.openxmlformats-officedocument.presentationml.slideMaster+xml"/>
  <Override PartName="/ppt/slides/slide31.xml" ContentType="application/vnd.openxmlformats-officedocument.presentationml.slide+xml"/>
  <Override PartName="/ppt/slides/slide42.xml" ContentType="application/vnd.openxmlformats-officedocument.presentationml.slide+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141.xml" ContentType="application/vnd.openxmlformats-officedocument.presentationml.slideLayout+xml"/>
  <Override PartName="/ppt/slideLayouts/slideLayout228.xml" ContentType="application/vnd.openxmlformats-officedocument.presentationml.slideLayout+xml"/>
  <Override PartName="/ppt/slideLayouts/slideLayout239.xml" ContentType="application/vnd.openxmlformats-officedocument.presentationml.slideLayout+xml"/>
  <Override PartName="/ppt/slideLayouts/slideLayout275.xml" ContentType="application/vnd.openxmlformats-officedocument.presentationml.slideLayout+xml"/>
  <Override PartName="/ppt/slideLayouts/slideLayout286.xml" ContentType="application/vnd.openxmlformats-officedocument.presentationml.slideLayout+xml"/>
  <Override PartName="/ppt/slideLayouts/slideLayout425.xml" ContentType="application/vnd.openxmlformats-officedocument.presentationml.slideLayout+xml"/>
  <Override PartName="/ppt/slideLayouts/slideLayout472.xml" ContentType="application/vnd.openxmlformats-officedocument.presentationml.slideLayout+xml"/>
  <Override PartName="/ppt/theme/theme46.xml" ContentType="application/vnd.openxmlformats-officedocument.theme+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30.xml" ContentType="application/vnd.openxmlformats-officedocument.presentationml.slideLayout+xml"/>
  <Override PartName="/ppt/slideLayouts/slideLayout130.xml" ContentType="application/vnd.openxmlformats-officedocument.presentationml.slideLayout+xml"/>
  <Override PartName="/ppt/slideLayouts/slideLayout217.xml" ContentType="application/vnd.openxmlformats-officedocument.presentationml.slideLayout+xml"/>
  <Override PartName="/ppt/slideLayouts/slideLayout264.xml" ContentType="application/vnd.openxmlformats-officedocument.presentationml.slideLayout+xml"/>
  <Override PartName="/ppt/theme/theme35.xml" ContentType="application/vnd.openxmlformats-officedocument.theme+xml"/>
  <Override PartName="/ppt/slideLayouts/slideLayout414.xml" ContentType="application/vnd.openxmlformats-officedocument.presentationml.slideLayout+xml"/>
  <Override PartName="/ppt/slideLayouts/slideLayout461.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206.xml" ContentType="application/vnd.openxmlformats-officedocument.presentationml.slideLayout+xml"/>
  <Override PartName="/ppt/slideLayouts/slideLayout253.xml" ContentType="application/vnd.openxmlformats-officedocument.presentationml.slideLayout+xml"/>
  <Override PartName="/ppt/theme/theme24.xml" ContentType="application/vnd.openxmlformats-officedocument.theme+xml"/>
  <Override PartName="/ppt/slideLayouts/slideLayout387.xml" ContentType="application/vnd.openxmlformats-officedocument.presentationml.slideLayout+xml"/>
  <Override PartName="/ppt/slideLayouts/slideLayout398.xml" ContentType="application/vnd.openxmlformats-officedocument.presentationml.slideLayout+xml"/>
  <Override PartName="/ppt/slideLayouts/slideLayout403.xml" ContentType="application/vnd.openxmlformats-officedocument.presentationml.slideLayout+xml"/>
  <Override PartName="/ppt/slideLayouts/slideLayout450.xml" ContentType="application/vnd.openxmlformats-officedocument.presentationml.slideLayout+xml"/>
  <Override PartName="/ppt/notesSlides/notesSlide11.xml" ContentType="application/vnd.openxmlformats-officedocument.presentationml.notesSlide+xml"/>
  <Override PartName="/ppt/theme/theme13.xml" ContentType="application/vnd.openxmlformats-officedocument.theme+xml"/>
  <Override PartName="/ppt/slideLayouts/slideLayout179.xml" ContentType="application/vnd.openxmlformats-officedocument.presentationml.slideLayout+xml"/>
  <Override PartName="/ppt/slideLayouts/slideLayout231.xml" ContentType="application/vnd.openxmlformats-officedocument.presentationml.slideLayout+xml"/>
  <Override PartName="/ppt/slideLayouts/slideLayout242.xml" ContentType="application/vnd.openxmlformats-officedocument.presentationml.slideLayout+xml"/>
  <Override PartName="/ppt/slideLayouts/slideLayout329.xml" ContentType="application/vnd.openxmlformats-officedocument.presentationml.slideLayout+xml"/>
  <Override PartName="/ppt/slideLayouts/slideLayout376.xml" ContentType="application/vnd.openxmlformats-officedocument.presentationml.slideLayout+xml"/>
  <Override PartName="/ppt/slideLayouts/slideLayout526.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168.xml" ContentType="application/vnd.openxmlformats-officedocument.presentationml.slideLayout+xml"/>
  <Override PartName="/ppt/slideLayouts/slideLayout220.xml" ContentType="application/vnd.openxmlformats-officedocument.presentationml.slideLayout+xml"/>
  <Override PartName="/ppt/slideLayouts/slideLayout318.xml" ContentType="application/vnd.openxmlformats-officedocument.presentationml.slideLayout+xml"/>
  <Override PartName="/ppt/slideLayouts/slideLayout365.xml" ContentType="application/vnd.openxmlformats-officedocument.presentationml.slideLayout+xml"/>
  <Override PartName="/ppt/slideLayouts/slideLayout499.xml" ContentType="application/vnd.openxmlformats-officedocument.presentationml.slideLayout+xml"/>
  <Override PartName="/ppt/slideLayouts/slideLayout504.xml" ContentType="application/vnd.openxmlformats-officedocument.presentationml.slideLayout+xml"/>
  <Override PartName="/ppt/slideLayouts/slideLayout515.xml" ContentType="application/vnd.openxmlformats-officedocument.presentationml.slideLayout+xml"/>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slideLayouts/slideLayout343.xml" ContentType="application/vnd.openxmlformats-officedocument.presentationml.slideLayout+xml"/>
  <Override PartName="/ppt/slideLayouts/slideLayout390.xml" ContentType="application/vnd.openxmlformats-officedocument.presentationml.slideLayout+xml"/>
  <Override PartName="/ppt/slideLayouts/slideLayout488.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135.xml" ContentType="application/vnd.openxmlformats-officedocument.presentationml.slideLayout+xml"/>
  <Override PartName="/ppt/slideLayouts/slideLayout182.xml" ContentType="application/vnd.openxmlformats-officedocument.presentationml.slideLayout+xml"/>
  <Override PartName="/ppt/slideMasters/slideMaster19.xml" ContentType="application/vnd.openxmlformats-officedocument.presentationml.slideMaster+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258.xml" ContentType="application/vnd.openxmlformats-officedocument.presentationml.slideLayout+xml"/>
  <Override PartName="/ppt/slideLayouts/slideLayout321.xml" ContentType="application/vnd.openxmlformats-officedocument.presentationml.slideLayout+xml"/>
  <Override PartName="/ppt/slideLayouts/slideLayout419.xml" ContentType="application/vnd.openxmlformats-officedocument.presentationml.slideLayout+xml"/>
  <Override PartName="/ppt/slideLayouts/slideLayout466.xml" ContentType="application/vnd.openxmlformats-officedocument.presentationml.slideLayout+xml"/>
  <Override PartName="/ppt/notesSlides/notesSlide27.xml" ContentType="application/vnd.openxmlformats-officedocument.presentationml.notesSlide+xml"/>
  <Override PartName="/ppt/slideMasters/slideMaster44.xml" ContentType="application/vnd.openxmlformats-officedocument.presentationml.slideMaster+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60.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slideLayouts/slideLayout444.xml" ContentType="application/vnd.openxmlformats-officedocument.presentationml.slideLayout+xml"/>
  <Override PartName="/ppt/slideLayouts/slideLayout491.xml" ContentType="application/vnd.openxmlformats-officedocument.presentationml.slideLayout+xml"/>
  <Override PartName="/ppt/tableStyles.xml" ContentType="application/vnd.openxmlformats-officedocument.presentationml.tableStyles+xml"/>
  <Override PartName="/ppt/slideLayouts/slideLayout236.xml" ContentType="application/vnd.openxmlformats-officedocument.presentationml.slideLayout+xml"/>
  <Override PartName="/ppt/slideLayouts/slideLayout283.xml" ContentType="application/vnd.openxmlformats-officedocument.presentationml.slideLayout+xml"/>
  <Override PartName="/ppt/slideMasters/slideMaster22.xml" ContentType="application/vnd.openxmlformats-officedocument.presentationml.slideMaster+xml"/>
  <Override PartName="/ppt/slideLayouts/slideLayout359.xml" ContentType="application/vnd.openxmlformats-officedocument.presentationml.slideLayout+xml"/>
  <Override PartName="/ppt/slideLayouts/slideLayout422.xml" ContentType="application/vnd.openxmlformats-officedocument.presentationml.slideLayout+xml"/>
  <Override PartName="/ppt/theme/theme43.xml" ContentType="application/vnd.openxmlformats-officedocument.theme+xml"/>
  <Override PartName="/ppt/notesSlides/notesSlide30.xml" ContentType="application/vnd.openxmlformats-officedocument.presentationml.notesSlide+xml"/>
  <Override PartName="/ppt/slideLayouts/slideLayout198.xml" ContentType="application/vnd.openxmlformats-officedocument.presentationml.slideLayout+xml"/>
  <Override PartName="/ppt/slideLayouts/slideLayout214.xml" ContentType="application/vnd.openxmlformats-officedocument.presentationml.slideLayout+xml"/>
  <Override PartName="/ppt/theme/theme21.xml" ContentType="application/vnd.openxmlformats-officedocument.theme+xml"/>
  <Override PartName="/ppt/slideLayouts/slideLayout261.xml" ContentType="application/vnd.openxmlformats-officedocument.presentationml.slideLayout+xml"/>
  <Override PartName="/ppt/slideLayouts/slideLayout400.xml" ContentType="application/vnd.openxmlformats-officedocument.presentationml.slideLayout+xml"/>
  <Override PartName="/ppt/slideLayouts/slideLayout98.xml" ContentType="application/vnd.openxmlformats-officedocument.presentationml.slideLayout+xml"/>
  <Override PartName="/ppt/slideLayouts/slideLayout337.xml" ContentType="application/vnd.openxmlformats-officedocument.presentationml.slideLayout+xml"/>
  <Override PartName="/ppt/slideLayouts/slideLayout384.xml" ContentType="application/vnd.openxmlformats-officedocument.presentationml.slideLayout+xml"/>
  <Override PartName="/ppt/slideLayouts/slideLayout523.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29.xml" ContentType="application/vnd.openxmlformats-officedocument.presentationml.slideLayout+xml"/>
  <Override PartName="/ppt/slideLayouts/slideLayout176.xml" ContentType="application/vnd.openxmlformats-officedocument.presentationml.slideLayout+xml"/>
  <Override PartName="/ppt/slideLayouts/slideLayout315.xml" ContentType="application/vnd.openxmlformats-officedocument.presentationml.slideLayout+xml"/>
  <Override PartName="/ppt/slideLayouts/slideLayout362.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299.xml" ContentType="application/vnd.openxmlformats-officedocument.presentationml.slideLayout+xml"/>
  <Override PartName="/ppt/slideLayouts/slideLayout438.xml" ContentType="application/vnd.openxmlformats-officedocument.presentationml.slideLayout+xml"/>
  <Override PartName="/ppt/slideLayouts/slideLayout485.xml" ContentType="application/vnd.openxmlformats-officedocument.presentationml.slideLayout+xml"/>
  <Override PartName="/ppt/slideLayouts/slideLayout501.xml" ContentType="application/vnd.openxmlformats-officedocument.presentationml.slideLayout+xml"/>
  <Override PartName="/ppt/slideMasters/slideMaster38.xml" ContentType="application/vnd.openxmlformats-officedocument.presentationml.slideMaster+xml"/>
  <Override PartName="/ppt/slides/slide33.xml" ContentType="application/vnd.openxmlformats-officedocument.presentationml.slide+xml"/>
  <Override PartName="/ppt/slideLayouts/slideLayout54.xml" ContentType="application/vnd.openxmlformats-officedocument.presentationml.slideLayout+xml"/>
  <Override PartName="/ppt/slideLayouts/slideLayout277.xml" ContentType="application/vnd.openxmlformats-officedocument.presentationml.slideLayout+xml"/>
  <Override PartName="/ppt/slideLayouts/slideLayout340.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theme/theme37.xml" ContentType="application/vnd.openxmlformats-officedocument.theme+xml"/>
  <Override PartName="/ppt/slideLayouts/slideLayout416.xml" ContentType="application/vnd.openxmlformats-officedocument.presentationml.slideLayout+xml"/>
  <Override PartName="/ppt/slideLayouts/slideLayout463.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10.xml" ContentType="application/vnd.openxmlformats-officedocument.presentationml.slideLayout+xml"/>
  <Override PartName="/ppt/slideLayouts/slideLayout208.xml" ContentType="application/vnd.openxmlformats-officedocument.presentationml.slideLayout+xml"/>
  <Override PartName="/ppt/slideLayouts/slideLayout255.xml" ContentType="application/vnd.openxmlformats-officedocument.presentationml.slideLayout+xml"/>
  <Override PartName="/ppt/slideLayouts/slideLayout441.xml" ContentType="application/vnd.openxmlformats-officedocument.presentationml.slideLayout+xml"/>
  <Override PartName="/ppt/slideMasters/slideMaster41.xml" ContentType="application/vnd.openxmlformats-officedocument.presentationml.slideMaster+xml"/>
  <Override PartName="/ppt/slideLayouts/slideLayout10.xml" ContentType="application/vnd.openxmlformats-officedocument.presentationml.slideLayout+xml"/>
  <Override PartName="/ppt/theme/theme15.xml" ContentType="application/vnd.openxmlformats-officedocument.theme+xml"/>
  <Override PartName="/ppt/slideLayouts/slideLayout233.xml" ContentType="application/vnd.openxmlformats-officedocument.presentationml.slideLayout+xml"/>
  <Override PartName="/ppt/slideLayouts/slideLayout280.xml" ContentType="application/vnd.openxmlformats-officedocument.presentationml.slideLayout+xml"/>
  <Override PartName="/ppt/slideLayouts/slideLayout378.xml" ContentType="application/vnd.openxmlformats-officedocument.presentationml.slideLayout+xml"/>
  <Override PartName="/ppt/theme/theme40.xml" ContentType="application/vnd.openxmlformats-officedocument.theme+xml"/>
  <Override PartName="/ppt/slideLayouts/slideLayout517.xml" ContentType="application/vnd.openxmlformats-officedocument.presentationml.slideLayout+xml"/>
  <Override PartName="/ppt/theme/theme7.xml" ContentType="application/vnd.openxmlformats-officedocument.theme+xml"/>
  <Override PartName="/ppt/slideLayouts/slideLayout211.xml" ContentType="application/vnd.openxmlformats-officedocument.presentationml.slideLayout+xml"/>
  <Override PartName="/ppt/slideLayouts/slideLayout309.xml" ContentType="application/vnd.openxmlformats-officedocument.presentationml.slideLayout+xml"/>
  <Override PartName="/ppt/slideLayouts/slideLayout356.xml" ContentType="application/vnd.openxmlformats-officedocument.presentationml.slideLayout+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48.xml" ContentType="application/vnd.openxmlformats-officedocument.presentationml.slideLayout+xml"/>
  <Override PartName="/ppt/slideLayouts/slideLayout195.xml" ContentType="application/vnd.openxmlformats-officedocument.presentationml.slideLayout+xml"/>
  <Override PartName="/ppt/slideLayouts/slideLayout334.xml" ContentType="application/vnd.openxmlformats-officedocument.presentationml.slideLayout+xml"/>
  <Override PartName="/ppt/slideLayouts/slideLayout381.xml" ContentType="application/vnd.openxmlformats-officedocument.presentationml.slideLayout+xml"/>
  <Override PartName="/ppt/slideLayouts/slideLayout479.xml" ContentType="application/vnd.openxmlformats-officedocument.presentationml.slideLayout+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126.xml" ContentType="application/vnd.openxmlformats-officedocument.presentationml.slideLayout+xml"/>
  <Override PartName="/ppt/slideLayouts/slideLayout173.xml" ContentType="application/vnd.openxmlformats-officedocument.presentationml.slideLayout+xml"/>
  <Override PartName="/ppt/slideLayouts/slideLayout457.xml" ContentType="application/vnd.openxmlformats-officedocument.presentationml.slideLayout+xml"/>
  <Override PartName="/ppt/slideLayouts/slideLayout520.xml" ContentType="application/vnd.openxmlformats-officedocument.presentationml.slideLayout+xml"/>
  <Override PartName="/ppt/slides/slide2.xml" ContentType="application/vnd.openxmlformats-officedocument.presentationml.slide+xml"/>
  <Override PartName="/ppt/slideLayouts/slideLayout26.xml" ContentType="application/vnd.openxmlformats-officedocument.presentationml.slideLayout+xml"/>
  <Override PartName="/ppt/slideLayouts/slideLayout73.xml" ContentType="application/vnd.openxmlformats-officedocument.presentationml.slideLayout+xml"/>
  <Override PartName="/ppt/slideLayouts/slideLayout249.xml" ContentType="application/vnd.openxmlformats-officedocument.presentationml.slideLayout+xml"/>
  <Override PartName="/ppt/slideLayouts/slideLayout296.xml" ContentType="application/vnd.openxmlformats-officedocument.presentationml.slideLayout+xml"/>
  <Override PartName="/ppt/slideLayouts/slideLayout312.xml" ContentType="application/vnd.openxmlformats-officedocument.presentationml.slideLayout+xml"/>
  <Override PartName="/ppt/notesSlides/notesSlide18.xml" ContentType="application/vnd.openxmlformats-officedocument.presentationml.notesSlide+xml"/>
  <Override PartName="/ppt/slideMasters/slideMaster35.xml" ContentType="application/vnd.openxmlformats-officedocument.presentationml.slideMaster+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Layouts/slideLayout151.xml" ContentType="application/vnd.openxmlformats-officedocument.presentationml.slideLayout+xml"/>
  <Override PartName="/ppt/slideLayouts/slideLayout435.xml" ContentType="application/vnd.openxmlformats-officedocument.presentationml.slideLayout+xml"/>
  <Override PartName="/ppt/slideLayouts/slideLayout482.xml" ContentType="application/vnd.openxmlformats-officedocument.presentationml.slideLayout+xml"/>
  <Override PartName="/ppt/slides/slide30.xml" ContentType="application/vnd.openxmlformats-officedocument.presentationml.slide+xml"/>
  <Override PartName="/ppt/slideLayouts/slideLayout227.xml" ContentType="application/vnd.openxmlformats-officedocument.presentationml.slideLayout+xml"/>
  <Override PartName="/ppt/slideLayouts/slideLayout274.xml" ContentType="application/vnd.openxmlformats-officedocument.presentationml.slideLayout+xml"/>
  <Override PartName="/ppt/slideLayouts/slideLayout413.xml" ContentType="application/vnd.openxmlformats-officedocument.presentationml.slideLayout+xml"/>
  <Override PartName="/ppt/slideLayouts/slideLayout460.xml" ContentType="application/vnd.openxmlformats-officedocument.presentationml.slideLayout+xml"/>
  <Override PartName="/ppt/slideMasters/slideMaster13.xml" ContentType="application/vnd.openxmlformats-officedocument.presentationml.slideMaster+xml"/>
  <Override PartName="/ppt/slideLayouts/slideLayout205.xml" ContentType="application/vnd.openxmlformats-officedocument.presentationml.slideLayout+xml"/>
  <Override PartName="/ppt/slideLayouts/slideLayout252.xml" ContentType="application/vnd.openxmlformats-officedocument.presentationml.slideLayout+xml"/>
  <Override PartName="/ppt/theme/theme34.xml" ContentType="application/vnd.openxmlformats-officedocument.theme+xml"/>
  <Override PartName="/ppt/slideLayouts/slideLayout397.xml" ContentType="application/vnd.openxmlformats-officedocument.presentationml.slide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Layouts/slideLayout230.xml" ContentType="application/vnd.openxmlformats-officedocument.presentationml.slideLayout+xml"/>
  <Override PartName="/ppt/slideLayouts/slideLayout328.xml" ContentType="application/vnd.openxmlformats-officedocument.presentationml.slideLayout+xml"/>
  <Override PartName="/ppt/slideLayouts/slideLayout375.xml" ContentType="application/vnd.openxmlformats-officedocument.presentationml.slideLayout+xml"/>
  <Override PartName="/ppt/slideLayouts/slideLayout514.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167.xml" ContentType="application/vnd.openxmlformats-officedocument.presentationml.slideLayout+xml"/>
  <Override PartName="/ppt/slideLayouts/slideLayout306.xml" ContentType="application/vnd.openxmlformats-officedocument.presentationml.slideLayout+xml"/>
  <Override PartName="/ppt/slideLayouts/slideLayout353.xml" ContentType="application/vnd.openxmlformats-officedocument.presentationml.slideLayout+xml"/>
  <Override PartName="/ppt/slideLayouts/slideLayout498.xml" ContentType="application/vnd.openxmlformats-officedocument.presentationml.slideLayout+xml"/>
  <Override PartName="/ppt/slideMasters/slideMaster29.xml" ContentType="application/vnd.openxmlformats-officedocument.presentationml.slideMaster+xml"/>
  <Override PartName="/ppt/slideLayouts/slideLayout45.xml" ContentType="application/vnd.openxmlformats-officedocument.presentationml.slideLayout+xml"/>
  <Override PartName="/ppt/slideLayouts/slideLayout145.xml" ContentType="application/vnd.openxmlformats-officedocument.presentationml.slideLayout+xml"/>
  <Override PartName="/ppt/slideLayouts/slideLayout192.xml" ContentType="application/vnd.openxmlformats-officedocument.presentationml.slideLayout+xml"/>
  <Override PartName="/ppt/slideLayouts/slideLayout429.xml" ContentType="application/vnd.openxmlformats-officedocument.presentationml.slideLayout+xml"/>
  <Override PartName="/ppt/slideLayouts/slideLayout476.xml" ContentType="application/vnd.openxmlformats-officedocument.presentationml.slideLayout+xml"/>
  <Override PartName="/ppt/slides/slide24.xml" ContentType="application/vnd.openxmlformats-officedocument.presentationml.slide+xml"/>
  <Override PartName="/ppt/slideLayouts/slideLayout92.xml" ContentType="application/vnd.openxmlformats-officedocument.presentationml.slideLayout+xml"/>
  <Override PartName="/ppt/slideLayouts/slideLayout268.xml" ContentType="application/vnd.openxmlformats-officedocument.presentationml.slideLayout+xml"/>
  <Override PartName="/ppt/slideLayouts/slideLayout331.xml" ContentType="application/vnd.openxmlformats-officedocument.presentationml.slideLayout+xml"/>
  <Override PartName="/ppt/notesSlides/notesSlide37.xml" ContentType="application/vnd.openxmlformats-officedocument.presentationml.notes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slideLayouts/slideLayout123.xml" ContentType="application/vnd.openxmlformats-officedocument.presentationml.slideLayout+xml"/>
  <Override PartName="/ppt/slideLayouts/slideLayout170.xml" ContentType="application/vnd.openxmlformats-officedocument.presentationml.slideLayout+xml"/>
  <Override PartName="/ppt/theme/theme28.xml" ContentType="application/vnd.openxmlformats-officedocument.theme+xml"/>
  <Override PartName="/ppt/slideLayouts/slideLayout407.xml" ContentType="application/vnd.openxmlformats-officedocument.presentationml.slideLayout+xml"/>
  <Override PartName="/ppt/slideLayouts/slideLayout454.xml" ContentType="application/vnd.openxmlformats-officedocument.presentationml.slideLayout+xml"/>
  <Override PartName="/ppt/notesSlides/notesSlide15.xml" ContentType="application/vnd.openxmlformats-officedocument.presentationml.notesSlide+xml"/>
  <Override PartName="/ppt/slideMasters/slideMaster32.xml" ContentType="application/vnd.openxmlformats-officedocument.presentationml.slideMaster+xml"/>
  <Override PartName="/ppt/slideLayouts/slideLayout101.xml" ContentType="application/vnd.openxmlformats-officedocument.presentationml.slideLayout+xml"/>
  <Override PartName="/ppt/slideLayouts/slideLayout246.xml" ContentType="application/vnd.openxmlformats-officedocument.presentationml.slideLayout+xml"/>
  <Override PartName="/ppt/slideLayouts/slideLayout293.xml" ContentType="application/vnd.openxmlformats-officedocument.presentationml.slideLayout+xml"/>
  <Override PartName="/ppt/slideLayouts/slideLayout432.xml" ContentType="application/vnd.openxmlformats-officedocument.presentationml.slideLayout+xml"/>
  <Override PartName="/ppt/slideLayouts/slideLayout224.xml" ContentType="application/vnd.openxmlformats-officedocument.presentationml.slideLayout+xml"/>
  <Override PartName="/ppt/slideLayouts/slideLayout271.xml" ContentType="application/vnd.openxmlformats-officedocument.presentationml.slideLayout+xml"/>
  <Override PartName="/ppt/slideLayouts/slideLayout369.xml" ContentType="application/vnd.openxmlformats-officedocument.presentationml.slideLayout+xml"/>
  <Override PartName="/ppt/slideLayouts/slideLayout508.xml" ContentType="application/vnd.openxmlformats-officedocument.presentationml.slideLayout+xml"/>
  <Override PartName="/ppt/notesSlides/notesSlide40.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31.xml" ContentType="application/vnd.openxmlformats-officedocument.theme+xml"/>
  <Override PartName="/ppt/slideLayouts/slideLayout347.xml" ContentType="application/vnd.openxmlformats-officedocument.presentationml.slideLayout+xml"/>
  <Override PartName="/ppt/slideLayouts/slideLayout394.xml" ContentType="application/vnd.openxmlformats-officedocument.presentationml.slideLayout+xml"/>
  <Override PartName="/ppt/slideLayouts/slideLayout410.xml" ContentType="application/vnd.openxmlformats-officedocument.presentationml.slideLayout+xml"/>
  <Override PartName="/ppt/notesSlides/notesSlide6.xml" ContentType="application/vnd.openxmlformats-officedocument.presentationml.notesSlide+xml"/>
  <Override PartName="/ppt/slideLayouts/slideLayout139.xml" ContentType="application/vnd.openxmlformats-officedocument.presentationml.slideLayout+xml"/>
  <Override PartName="/ppt/slideLayouts/slideLayout186.xml" ContentType="application/vnd.openxmlformats-officedocument.presentationml.slideLayout+xml"/>
  <Override PartName="/ppt/slideLayouts/slideLayout202.xml" ContentType="application/vnd.openxmlformats-officedocument.presentationml.slideLayout+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325.xml" ContentType="application/vnd.openxmlformats-officedocument.presentationml.slideLayout+xml"/>
  <Override PartName="/ppt/slideLayouts/slideLayout372.xml" ContentType="application/vnd.openxmlformats-officedocument.presentationml.slideLayout+xml"/>
  <Override PartName="/ppt/slideMasters/slideMaster48.xml" ContentType="application/vnd.openxmlformats-officedocument.presentationml.slideMaster+xml"/>
  <Override PartName="/ppt/slides/slide18.xml" ContentType="application/vnd.openxmlformats-officedocument.presentationml.slide+xml"/>
  <Override PartName="/ppt/slideLayouts/slideLayout17.xml" ContentType="application/vnd.openxmlformats-officedocument.presentationml.slideLayout+xml"/>
  <Override PartName="/ppt/slideLayouts/slideLayout64.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slideLayouts/slideLayout303.xml" ContentType="application/vnd.openxmlformats-officedocument.presentationml.slideLayout+xml"/>
  <Override PartName="/ppt/slideLayouts/slideLayout350.xml" ContentType="application/vnd.openxmlformats-officedocument.presentationml.slideLayout+xml"/>
  <Override PartName="/ppt/slideLayouts/slideLayout448.xml" ContentType="application/vnd.openxmlformats-officedocument.presentationml.slideLayout+xml"/>
  <Override PartName="/ppt/slideLayouts/slideLayout495.xml" ContentType="application/vnd.openxmlformats-officedocument.presentationml.slideLayout+xml"/>
  <Override PartName="/ppt/slideLayouts/slideLayout511.xml" ContentType="application/vnd.openxmlformats-officedocument.presentationml.slideLayout+xml"/>
  <Override PartName="/ppt/theme/theme1.xml" ContentType="application/vnd.openxmlformats-officedocument.theme+xml"/>
  <Override PartName="/ppt/slideLayouts/slideLayout142.xml" ContentType="application/vnd.openxmlformats-officedocument.presentationml.slideLayout+xml"/>
  <Override PartName="/ppt/slideLayouts/slideLayout287.xml" ContentType="application/vnd.openxmlformats-officedocument.presentationml.slideLayout+xml"/>
  <Override PartName="/ppt/slideMasters/slideMaster26.xml" ContentType="application/vnd.openxmlformats-officedocument.presentationml.slideMaster+xml"/>
  <Override PartName="/ppt/slideLayouts/slideLayout42.xml" ContentType="application/vnd.openxmlformats-officedocument.presentationml.slideLayout+xml"/>
  <Override PartName="/ppt/slideLayouts/slideLayout426.xml" ContentType="application/vnd.openxmlformats-officedocument.presentationml.slideLayout+xml"/>
  <Override PartName="/ppt/slideLayouts/slideLayout473.xml" ContentType="application/vnd.openxmlformats-officedocument.presentationml.slideLayout+xml"/>
  <Override PartName="/ppt/theme/theme47.xml" ContentType="application/vnd.openxmlformats-officedocument.theme+xml"/>
  <Override PartName="/ppt/notesSlides/notesSlide34.xml" ContentType="application/vnd.openxmlformats-officedocument.presentationml.notes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120.xml" ContentType="application/vnd.openxmlformats-officedocument.presentationml.slideLayout+xml"/>
  <Override PartName="/ppt/slideLayouts/slideLayout218.xml" ContentType="application/vnd.openxmlformats-officedocument.presentationml.slideLayout+xml"/>
  <Override PartName="/ppt/slideLayouts/slideLayout265.xml" ContentType="application/vnd.openxmlformats-officedocument.presentationml.slideLayout+xml"/>
  <Override PartName="/ppt/slideLayouts/slideLayout404.xml" ContentType="application/vnd.openxmlformats-officedocument.presentationml.slideLayout+xml"/>
  <Override PartName="/ppt/slideLayouts/slideLayout451.xml" ContentType="application/vnd.openxmlformats-officedocument.presentationml.slideLayout+xml"/>
  <Override PartName="/ppt/slideLayouts/slideLayout243.xml" ContentType="application/vnd.openxmlformats-officedocument.presentationml.slideLayout+xml"/>
  <Override PartName="/ppt/theme/theme25.xml" ContentType="application/vnd.openxmlformats-officedocument.theme+xml"/>
  <Override PartName="/ppt/slideLayouts/slideLayout290.xml" ContentType="application/vnd.openxmlformats-officedocument.presentationml.slideLayout+xml"/>
  <Override PartName="/ppt/slideLayouts/slideLayout388.xml" ContentType="application/vnd.openxmlformats-officedocument.presentationml.slideLayout+xml"/>
  <Override PartName="/ppt/slideLayouts/slideLayout527.xml" ContentType="application/vnd.openxmlformats-officedocument.presentationml.slideLayout+xml"/>
  <Override PartName="/ppt/notesSlides/notesSlide12.xml" ContentType="application/vnd.openxmlformats-officedocument.presentationml.notesSlide+xml"/>
  <Override PartName="/ppt/slideLayouts/slideLayout319.xml" ContentType="application/vnd.openxmlformats-officedocument.presentationml.slideLayout+xml"/>
  <Override PartName="/ppt/slideLayouts/slideLayout366.xml" ContentType="application/vnd.openxmlformats-officedocument.presentationml.slideLayout+xml"/>
  <Override PartName="/ppt/theme/theme50.xml" ContentType="application/vnd.openxmlformats-officedocument.them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158.xml" ContentType="application/vnd.openxmlformats-officedocument.presentationml.slideLayout+xml"/>
  <Override PartName="/ppt/slideLayouts/slideLayout221.xml" ContentType="application/vnd.openxmlformats-officedocument.presentationml.slideLayout+xml"/>
  <Override PartName="/ppt/slideLayouts/slideLayout505.xml" ContentType="application/vnd.openxmlformats-officedocument.presentationml.slideLayout+xml"/>
  <Override PartName="/ppt/slideLayouts/slideLayout58.xml" ContentType="application/vnd.openxmlformats-officedocument.presentationml.slideLayout+xml"/>
  <Override PartName="/ppt/slideLayouts/slideLayout344.xml" ContentType="application/vnd.openxmlformats-officedocument.presentationml.slideLayout+xml"/>
  <Override PartName="/ppt/slideLayouts/slideLayout391.xml" ContentType="application/vnd.openxmlformats-officedocument.presentationml.slideLayout+xml"/>
  <Override PartName="/ppt/slideLayouts/slideLayout489.xml" ContentType="application/vnd.openxmlformats-officedocument.presentationml.slideLayout+xml"/>
  <Override PartName="/ppt/notesSlides/notesSlide3.xml" ContentType="application/vnd.openxmlformats-officedocument.presentationml.notes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83.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Layouts/slideLayout322.xml" ContentType="application/vnd.openxmlformats-officedocument.presentationml.slideLayout+xml"/>
  <Override PartName="/ppt/slideLayouts/slideLayout467.xml" ContentType="application/vnd.openxmlformats-officedocument.presentationml.slideLayout+xml"/>
  <Override PartName="/ppt/slides/slide15.xml" ContentType="application/vnd.openxmlformats-officedocument.presentationml.slide+xml"/>
  <Override PartName="/ppt/slideLayouts/slideLayout114.xml" ContentType="application/vnd.openxmlformats-officedocument.presentationml.slideLayout+xml"/>
  <Override PartName="/ppt/slideLayouts/slideLayout161.xml" ContentType="application/vnd.openxmlformats-officedocument.presentationml.slideLayout+xml"/>
  <Override PartName="/ppt/slideLayouts/slideLayout259.xml" ContentType="application/vnd.openxmlformats-officedocument.presentationml.slideLayout+xml"/>
  <Override PartName="/ppt/notesSlides/notesSlide28.xml" ContentType="application/vnd.openxmlformats-officedocument.presentationml.notesSlide+xml"/>
  <Override PartName="/ppt/slideMasters/slideMaster45.xml" ContentType="application/vnd.openxmlformats-officedocument.presentationml.slideMaster+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theme/theme19.xml" ContentType="application/vnd.openxmlformats-officedocument.theme+xml"/>
  <Override PartName="/ppt/slideLayouts/slideLayout300.xml" ContentType="application/vnd.openxmlformats-officedocument.presentationml.slideLayout+xml"/>
  <Override PartName="/ppt/slideLayouts/slideLayout445.xml" ContentType="application/vnd.openxmlformats-officedocument.presentationml.slideLayout+xml"/>
  <Override PartName="/ppt/slideLayouts/slideLayout492.xml" ContentType="application/vnd.openxmlformats-officedocument.presentationml.slideLayout+xml"/>
  <Override PartName="/ppt/slideMasters/slideMaster23.xml" ContentType="application/vnd.openxmlformats-officedocument.presentationml.slideMaster+xml"/>
  <Override PartName="/ppt/slides/slide40.xml" ContentType="application/vnd.openxmlformats-officedocument.presentationml.slide+xml"/>
  <Override PartName="/ppt/slideLayouts/slideLayout237.xml" ContentType="application/vnd.openxmlformats-officedocument.presentationml.slideLayout+xml"/>
  <Override PartName="/ppt/slideLayouts/slideLayout284.xml" ContentType="application/vnd.openxmlformats-officedocument.presentationml.slideLayout+xml"/>
  <Override PartName="/ppt/slideLayouts/slideLayout423.xml" ContentType="application/vnd.openxmlformats-officedocument.presentationml.slideLayout+xml"/>
  <Override PartName="/ppt/slideLayouts/slideLayout470.xml" ContentType="application/vnd.openxmlformats-officedocument.presentationml.slideLayout+xml"/>
  <Override PartName="/ppt/theme/theme44.xml" ContentType="application/vnd.openxmlformats-officedocument.theme+xml"/>
  <Override PartName="/ppt/slideLayouts/slideLayout215.xml" ContentType="application/vnd.openxmlformats-officedocument.presentationml.slideLayout+xml"/>
  <Override PartName="/ppt/slideLayouts/slideLayout262.xml" ContentType="application/vnd.openxmlformats-officedocument.presentationml.slideLayout+xml"/>
  <Override PartName="/ppt/notesSlides/notesSlide31.xml" ContentType="application/vnd.openxmlformats-officedocument.presentationml.notesSlide+xml"/>
  <Override PartName="/ppt/slideLayouts/slideLayout99.xml" ContentType="application/vnd.openxmlformats-officedocument.presentationml.slideLayout+xml"/>
  <Override PartName="/ppt/slideLayouts/slideLayout199.xml" ContentType="application/vnd.openxmlformats-officedocument.presentationml.slideLayout+xml"/>
  <Override PartName="/ppt/theme/theme22.xml" ContentType="application/vnd.openxmlformats-officedocument.theme+xml"/>
  <Override PartName="/ppt/slideLayouts/slideLayout338.xml" ContentType="application/vnd.openxmlformats-officedocument.presentationml.slideLayout+xml"/>
  <Override PartName="/ppt/slideLayouts/slideLayout385.xml" ContentType="application/vnd.openxmlformats-officedocument.presentationml.slideLayout+xml"/>
  <Override PartName="/ppt/slideLayouts/slideLayout401.xml" ContentType="application/vnd.openxmlformats-officedocument.presentationml.slideLayout+xml"/>
  <Override PartName="/ppt/slideLayouts/slideLayout177.xml" ContentType="application/vnd.openxmlformats-officedocument.presentationml.slideLayout+xml"/>
  <Override PartName="/ppt/slideLayouts/slideLayout240.xml" ContentType="application/vnd.openxmlformats-officedocument.presentationml.slideLayout+xml"/>
  <Override PartName="/ppt/slideLayouts/slideLayout524.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77.xml" ContentType="application/vnd.openxmlformats-officedocument.presentationml.slideLayout+xml"/>
  <Override PartName="/ppt/slideLayouts/slideLayout316.xml" ContentType="application/vnd.openxmlformats-officedocument.presentationml.slideLayout+xml"/>
  <Override PartName="/ppt/slideLayouts/slideLayout363.xml" ContentType="application/vnd.openxmlformats-officedocument.presentationml.slideLayout+xml"/>
  <Override PartName="/ppt/slideLayouts/slideLayout502.xml" ContentType="application/vnd.openxmlformats-officedocument.presentationml.slideLayout+xml"/>
  <Override PartName="/ppt/slideMasters/slideMaster1.xml" ContentType="application/vnd.openxmlformats-officedocument.presentationml.slideMaster+xml"/>
  <Override PartName="/ppt/slideMasters/slideMaster39.xml" ContentType="application/vnd.openxmlformats-officedocument.presentationml.slideMaster+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Layouts/slideLayout155.xml" ContentType="application/vnd.openxmlformats-officedocument.presentationml.slideLayout+xml"/>
  <Override PartName="/ppt/slideLayouts/slideLayout341.xml" ContentType="application/vnd.openxmlformats-officedocument.presentationml.slideLayout+xml"/>
  <Override PartName="/ppt/slideLayouts/slideLayout439.xml" ContentType="application/vnd.openxmlformats-officedocument.presentationml.slideLayout+xml"/>
  <Override PartName="/ppt/slideLayouts/slideLayout486.xml" ContentType="application/vnd.openxmlformats-officedocument.presentationml.slideLayout+xml"/>
  <Override PartName="/ppt/slides/slide34.xml" ContentType="application/vnd.openxmlformats-officedocument.presentationml.slide+xml"/>
  <Override PartName="/ppt/slideLayouts/slideLayout133.xml" ContentType="application/vnd.openxmlformats-officedocument.presentationml.slideLayout+xml"/>
  <Override PartName="/ppt/slideLayouts/slideLayout180.xml" ContentType="application/vnd.openxmlformats-officedocument.presentationml.slideLayout+xml"/>
  <Override PartName="/ppt/slideLayouts/slideLayout278.xml" ContentType="application/vnd.openxmlformats-officedocument.presentationml.slideLayout+xml"/>
  <Override PartName="/ppt/slideLayouts/slideLayout417.xml" ContentType="application/vnd.openxmlformats-officedocument.presentationml.slideLayout+xml"/>
  <Override PartName="/ppt/slideLayouts/slideLayout464.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209.xml" ContentType="application/vnd.openxmlformats-officedocument.presentationml.slideLayout+xml"/>
  <Override PartName="/ppt/slideLayouts/slideLayout256.xml" ContentType="application/vnd.openxmlformats-officedocument.presentationml.slideLayout+xml"/>
  <Override PartName="/ppt/theme/theme38.xml" ContentType="application/vnd.openxmlformats-officedocument.theme+xml"/>
  <Override PartName="/ppt/notesSlides/notesSlide25.xml" ContentType="application/vnd.openxmlformats-officedocument.presentationml.notesSlide+xml"/>
  <Override PartName="/ppt/slideMasters/slideMaster42.xml" ContentType="application/vnd.openxmlformats-officedocument.presentationml.slideMaster+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Layouts/slideLayout442.xml" ContentType="application/vnd.openxmlformats-officedocument.presentationml.slideLayout+xml"/>
  <Override PartName="/ppt/slideLayouts/slideLayout234.xml" ContentType="application/vnd.openxmlformats-officedocument.presentationml.slideLayout+xml"/>
  <Override PartName="/ppt/slideLayouts/slideLayout281.xml" ContentType="application/vnd.openxmlformats-officedocument.presentationml.slideLayout+xml"/>
  <Override PartName="/ppt/slideLayouts/slideLayout379.xml" ContentType="application/vnd.openxmlformats-officedocument.presentationml.slideLayout+xml"/>
  <Override PartName="/ppt/slideLayouts/slideLayout518.xml" ContentType="application/vnd.openxmlformats-officedocument.presentationml.slideLayout+xml"/>
  <Override PartName="/ppt/slideMasters/slideMaster20.xml" ContentType="application/vnd.openxmlformats-officedocument.presentationml.slideMaster+xml"/>
  <Override PartName="/ppt/theme/theme8.xml" ContentType="application/vnd.openxmlformats-officedocument.theme+xml"/>
  <Override PartName="/ppt/slideLayouts/slideLayout357.xml" ContentType="application/vnd.openxmlformats-officedocument.presentationml.slideLayout+xml"/>
  <Override PartName="/ppt/slideLayouts/slideLayout420.xml" ContentType="application/vnd.openxmlformats-officedocument.presentationml.slideLayout+xml"/>
  <Override PartName="/ppt/theme/theme41.xml" ContentType="application/vnd.openxmlformats-officedocument.theme+xml"/>
  <Override PartName="/ppt/slideLayouts/slideLayout149.xml" ContentType="application/vnd.openxmlformats-officedocument.presentationml.slideLayout+xml"/>
  <Override PartName="/ppt/slideLayouts/slideLayout196.xml" ContentType="application/vnd.openxmlformats-officedocument.presentationml.slideLayout+xml"/>
  <Override PartName="/ppt/slideLayouts/slideLayout212.xml" ContentType="application/vnd.openxmlformats-officedocument.presentationml.slideLayout+xml"/>
  <Override PartName="/ppt/slides/slide28.xml" ContentType="application/vnd.openxmlformats-officedocument.presentationml.slide+xml"/>
  <Override PartName="/ppt/slideLayouts/slideLayout49.xml" ContentType="application/vnd.openxmlformats-officedocument.presentationml.slideLayout+xml"/>
  <Override PartName="/ppt/slideLayouts/slideLayout96.xml" ContentType="application/vnd.openxmlformats-officedocument.presentationml.slideLayout+xml"/>
  <Override PartName="/ppt/slideLayouts/slideLayout335.xml" ContentType="application/vnd.openxmlformats-officedocument.presentationml.slideLayout+xml"/>
  <Override PartName="/ppt/slideLayouts/slideLayout382.xml" ContentType="application/vnd.openxmlformats-officedocument.presentationml.slideLayout+xml"/>
  <Override PartName="/ppt/slideLayouts/slideLayout5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9" r:id="rId1"/>
    <p:sldMasterId id="2147483671" r:id="rId2"/>
    <p:sldMasterId id="2147483683" r:id="rId3"/>
    <p:sldMasterId id="2147483695" r:id="rId4"/>
    <p:sldMasterId id="2147483707" r:id="rId5"/>
    <p:sldMasterId id="2147483719" r:id="rId6"/>
    <p:sldMasterId id="2147483731" r:id="rId7"/>
    <p:sldMasterId id="2147483743" r:id="rId8"/>
    <p:sldMasterId id="2147483755" r:id="rId9"/>
    <p:sldMasterId id="2147483767" r:id="rId10"/>
    <p:sldMasterId id="2147483779" r:id="rId11"/>
    <p:sldMasterId id="2147483791" r:id="rId12"/>
    <p:sldMasterId id="2147483803" r:id="rId13"/>
    <p:sldMasterId id="2147483815" r:id="rId14"/>
    <p:sldMasterId id="2147483827" r:id="rId15"/>
    <p:sldMasterId id="2147483839" r:id="rId16"/>
    <p:sldMasterId id="2147483851" r:id="rId17"/>
    <p:sldMasterId id="2147483863" r:id="rId18"/>
    <p:sldMasterId id="2147483875" r:id="rId19"/>
    <p:sldMasterId id="2147483887" r:id="rId20"/>
    <p:sldMasterId id="2147483899" r:id="rId21"/>
    <p:sldMasterId id="2147483911" r:id="rId22"/>
    <p:sldMasterId id="2147483923" r:id="rId23"/>
    <p:sldMasterId id="2147483935" r:id="rId24"/>
    <p:sldMasterId id="2147483947" r:id="rId25"/>
    <p:sldMasterId id="2147483959" r:id="rId26"/>
    <p:sldMasterId id="2147483971" r:id="rId27"/>
    <p:sldMasterId id="2147483983" r:id="rId28"/>
    <p:sldMasterId id="2147483995" r:id="rId29"/>
    <p:sldMasterId id="2147484007" r:id="rId30"/>
    <p:sldMasterId id="2147484019" r:id="rId31"/>
    <p:sldMasterId id="2147484031" r:id="rId32"/>
    <p:sldMasterId id="2147484043" r:id="rId33"/>
    <p:sldMasterId id="2147484055" r:id="rId34"/>
    <p:sldMasterId id="2147484067" r:id="rId35"/>
    <p:sldMasterId id="2147484079" r:id="rId36"/>
    <p:sldMasterId id="2147484091" r:id="rId37"/>
    <p:sldMasterId id="2147484103" r:id="rId38"/>
    <p:sldMasterId id="2147484115" r:id="rId39"/>
    <p:sldMasterId id="2147484127" r:id="rId40"/>
    <p:sldMasterId id="2147484139" r:id="rId41"/>
    <p:sldMasterId id="2147484151" r:id="rId42"/>
    <p:sldMasterId id="2147484163" r:id="rId43"/>
    <p:sldMasterId id="2147484175" r:id="rId44"/>
    <p:sldMasterId id="2147484187" r:id="rId45"/>
    <p:sldMasterId id="2147484199" r:id="rId46"/>
    <p:sldMasterId id="2147484211" r:id="rId47"/>
    <p:sldMasterId id="2147484223" r:id="rId48"/>
  </p:sldMasterIdLst>
  <p:notesMasterIdLst>
    <p:notesMasterId r:id="rId91"/>
  </p:notesMasterIdLst>
  <p:handoutMasterIdLst>
    <p:handoutMasterId r:id="rId92"/>
  </p:handoutMasterIdLst>
  <p:sldIdLst>
    <p:sldId id="256" r:id="rId49"/>
    <p:sldId id="257" r:id="rId50"/>
    <p:sldId id="258" r:id="rId51"/>
    <p:sldId id="259" r:id="rId52"/>
    <p:sldId id="260" r:id="rId53"/>
    <p:sldId id="261" r:id="rId54"/>
    <p:sldId id="262" r:id="rId55"/>
    <p:sldId id="263" r:id="rId56"/>
    <p:sldId id="264" r:id="rId57"/>
    <p:sldId id="265" r:id="rId58"/>
    <p:sldId id="266" r:id="rId59"/>
    <p:sldId id="267" r:id="rId60"/>
    <p:sldId id="268" r:id="rId61"/>
    <p:sldId id="269" r:id="rId62"/>
    <p:sldId id="270" r:id="rId63"/>
    <p:sldId id="271" r:id="rId64"/>
    <p:sldId id="272" r:id="rId65"/>
    <p:sldId id="273" r:id="rId66"/>
    <p:sldId id="274" r:id="rId67"/>
    <p:sldId id="275" r:id="rId68"/>
    <p:sldId id="276" r:id="rId69"/>
    <p:sldId id="277" r:id="rId70"/>
    <p:sldId id="278" r:id="rId71"/>
    <p:sldId id="279" r:id="rId72"/>
    <p:sldId id="280" r:id="rId73"/>
    <p:sldId id="281" r:id="rId74"/>
    <p:sldId id="282" r:id="rId75"/>
    <p:sldId id="283" r:id="rId76"/>
    <p:sldId id="284" r:id="rId77"/>
    <p:sldId id="285" r:id="rId78"/>
    <p:sldId id="286" r:id="rId79"/>
    <p:sldId id="287" r:id="rId80"/>
    <p:sldId id="288" r:id="rId81"/>
    <p:sldId id="289" r:id="rId82"/>
    <p:sldId id="290" r:id="rId83"/>
    <p:sldId id="291" r:id="rId84"/>
    <p:sldId id="292" r:id="rId85"/>
    <p:sldId id="293" r:id="rId86"/>
    <p:sldId id="294" r:id="rId87"/>
    <p:sldId id="295" r:id="rId88"/>
    <p:sldId id="296" r:id="rId89"/>
    <p:sldId id="297" r:id="rId90"/>
  </p:sldIdLst>
  <p:sldSz cx="12858750" cy="7232650"/>
  <p:notesSz cx="6858000" cy="9144000"/>
  <p:kinsoku lang="zh-CN" invalStChars="!%),.:;?]}¨·ˇˉ་―‖’”…‰∶、。〃々〉》」』】〕〗！＂＇％），．：；？］｀｜｝～￠" invalEndChars="([{·‘“〈《「『【〔〖（．［｛￡￥"/>
  <p:defaultTextStyle>
    <a:defPPr>
      <a:defRPr lang="zh-CN"/>
    </a:defPPr>
    <a:lvl1pPr algn="l" defTabSz="914400" fontAlgn="base" hangingPunct="1">
      <a:spcBef>
        <a:spcPts val="0"/>
      </a:spcBef>
      <a:spcAft>
        <a:spcPts val="0"/>
      </a:spcAft>
      <a:buNone/>
      <a:defRPr sz="1800" kern="1200">
        <a:solidFill>
          <a:schemeClr val="tx1"/>
        </a:solidFill>
        <a:latin typeface="Calibri" pitchFamily="34" charset="0"/>
        <a:ea typeface="宋体" pitchFamily="2" charset="-122"/>
        <a:cs typeface="Times New Roman" charset="0"/>
      </a:defRPr>
    </a:lvl1pPr>
    <a:lvl2pPr marL="639699" indent="-182499" algn="l" defTabSz="914400" fontAlgn="base" hangingPunct="1">
      <a:spcBef>
        <a:spcPts val="0"/>
      </a:spcBef>
      <a:spcAft>
        <a:spcPts val="0"/>
      </a:spcAft>
      <a:buNone/>
      <a:defRPr sz="1800" kern="1200">
        <a:solidFill>
          <a:schemeClr val="tx1"/>
        </a:solidFill>
        <a:latin typeface="Calibri" pitchFamily="34" charset="0"/>
        <a:ea typeface="宋体" pitchFamily="2" charset="-122"/>
        <a:cs typeface="Times New Roman" charset="0"/>
      </a:defRPr>
    </a:lvl2pPr>
    <a:lvl3pPr marL="1282700" indent="-368300" algn="l" defTabSz="914400" fontAlgn="base" hangingPunct="1">
      <a:spcBef>
        <a:spcPts val="0"/>
      </a:spcBef>
      <a:spcAft>
        <a:spcPts val="0"/>
      </a:spcAft>
      <a:buNone/>
      <a:defRPr sz="1800" kern="1200">
        <a:solidFill>
          <a:schemeClr val="tx1"/>
        </a:solidFill>
        <a:latin typeface="Calibri" pitchFamily="34" charset="0"/>
        <a:ea typeface="宋体" pitchFamily="2" charset="-122"/>
        <a:cs typeface="Times New Roman" charset="0"/>
      </a:defRPr>
    </a:lvl3pPr>
    <a:lvl4pPr marL="1925574" indent="-553974" algn="l" defTabSz="914400" fontAlgn="base" hangingPunct="1">
      <a:spcBef>
        <a:spcPts val="0"/>
      </a:spcBef>
      <a:spcAft>
        <a:spcPts val="0"/>
      </a:spcAft>
      <a:buNone/>
      <a:defRPr sz="1800" kern="1200">
        <a:solidFill>
          <a:schemeClr val="tx1"/>
        </a:solidFill>
        <a:latin typeface="Calibri" pitchFamily="34" charset="0"/>
        <a:ea typeface="宋体" pitchFamily="2" charset="-122"/>
        <a:cs typeface="Times New Roman" charset="0"/>
      </a:defRPr>
    </a:lvl4pPr>
    <a:lvl5pPr marL="2568575" indent="-739775" algn="l" defTabSz="914400" fontAlgn="base" hangingPunct="1">
      <a:spcBef>
        <a:spcPts val="0"/>
      </a:spcBef>
      <a:spcAft>
        <a:spcPts val="0"/>
      </a:spcAft>
      <a:buNone/>
      <a:defRPr sz="1800" kern="1200">
        <a:solidFill>
          <a:schemeClr val="tx1"/>
        </a:solidFill>
        <a:latin typeface="Calibri" pitchFamily="34" charset="0"/>
        <a:ea typeface="宋体" pitchFamily="2" charset="-122"/>
        <a:cs typeface="Times New Roman" charset="0"/>
      </a:defRPr>
    </a:lvl5pPr>
    <a:lvl6pPr marL="2286000" indent="0" algn="l" defTabSz="914400" eaLnBrk="1" fontAlgn="auto" latinLnBrk="0" hangingPunct="1">
      <a:buNone/>
      <a:defRPr sz="1800" kern="1200">
        <a:solidFill>
          <a:schemeClr val="tx1"/>
        </a:solidFill>
        <a:latin typeface="Calibri" pitchFamily="34" charset="0"/>
        <a:ea typeface="宋体" pitchFamily="2" charset="-122"/>
        <a:cs typeface="Times New Roman" charset="0"/>
      </a:defRPr>
    </a:lvl6pPr>
    <a:lvl7pPr marL="2743200" indent="0" algn="l" defTabSz="914400" eaLnBrk="1" fontAlgn="auto" latinLnBrk="0" hangingPunct="1">
      <a:buNone/>
      <a:defRPr sz="1800" kern="1200">
        <a:solidFill>
          <a:schemeClr val="tx1"/>
        </a:solidFill>
        <a:latin typeface="Calibri" pitchFamily="34" charset="0"/>
        <a:ea typeface="宋体" pitchFamily="2" charset="-122"/>
        <a:cs typeface="Times New Roman" charset="0"/>
      </a:defRPr>
    </a:lvl7pPr>
    <a:lvl8pPr marL="3200400" indent="0" algn="l" defTabSz="914400" eaLnBrk="1" fontAlgn="auto" latinLnBrk="0" hangingPunct="1">
      <a:buNone/>
      <a:defRPr sz="1800" kern="1200">
        <a:solidFill>
          <a:schemeClr val="tx1"/>
        </a:solidFill>
        <a:latin typeface="Calibri" pitchFamily="34" charset="0"/>
        <a:ea typeface="宋体" pitchFamily="2" charset="-122"/>
        <a:cs typeface="Times New Roman" charset="0"/>
      </a:defRPr>
    </a:lvl8pPr>
    <a:lvl9pPr marL="3200400" indent="0" algn="l" defTabSz="914400" eaLnBrk="1" fontAlgn="auto" latinLnBrk="0" hangingPunct="1">
      <a:buNone/>
      <a:defRPr sz="1800" kern="1200">
        <a:solidFill>
          <a:schemeClr val="tx1"/>
        </a:solidFill>
        <a:latin typeface="Calibri" pitchFamily="34" charset="0"/>
        <a:ea typeface="宋体" pitchFamily="2" charset="-122"/>
        <a:cs typeface="Times New Roman"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352" autoAdjust="0"/>
    <p:restoredTop sz="99500" autoAdjust="0"/>
  </p:normalViewPr>
  <p:slideViewPr>
    <p:cSldViewPr>
      <p:cViewPr varScale="1">
        <p:scale>
          <a:sx n="78" d="100"/>
          <a:sy n="78" d="100"/>
        </p:scale>
        <p:origin x="-84" y="-228"/>
      </p:cViewPr>
      <p:guideLst>
        <p:guide orient="horz" pos="328"/>
        <p:guide orient="horz" pos="4176"/>
        <p:guide pos="4048"/>
        <p:guide pos="552"/>
        <p:guide pos="7496"/>
        <p:guide pos="6904"/>
      </p:guideLst>
    </p:cSldViewPr>
  </p:slideViewPr>
  <p:outlineViewPr>
    <p:cViewPr>
      <p:scale>
        <a:sx n="100" d="100"/>
        <a:sy n="100" d="100"/>
      </p:scale>
      <p:origin x="0" y="0"/>
    </p:cViewPr>
  </p:outlineViewPr>
  <p:notesTextViewPr>
    <p:cViewPr>
      <p:scale>
        <a:sx n="100" d="100"/>
        <a:sy n="100" d="100"/>
      </p:scale>
      <p:origin x="0" y="0"/>
    </p:cViewPr>
  </p:notesTextViewPr>
  <p:sorterViewPr>
    <p:cViewPr>
      <p:scale>
        <a:sx n="63" d="100"/>
        <a:sy n="63" d="100"/>
      </p:scale>
      <p:origin x="0" y="0"/>
    </p:cViewPr>
  </p:sorterViewPr>
  <p:notesViewPr>
    <p:cSldViewPr>
      <p:cViewPr varScale="1">
        <p:scale>
          <a:sx n="65" d="100"/>
          <a:sy n="65" d="100"/>
        </p:scale>
        <p:origin x="0" y="0"/>
      </p:cViewPr>
      <p:guideLst/>
    </p:cSldViewPr>
  </p:notesViewPr>
  <p:gridSpacing cx="73737788" cy="7373778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Master" Target="slideMasters/slideMaster39.xml"/><Relationship Id="rId21" Type="http://schemas.openxmlformats.org/officeDocument/2006/relationships/slideMaster" Target="slideMasters/slideMaster21.xml"/><Relationship Id="rId34" Type="http://schemas.openxmlformats.org/officeDocument/2006/relationships/slideMaster" Target="slideMasters/slideMaster34.xml"/><Relationship Id="rId42" Type="http://schemas.openxmlformats.org/officeDocument/2006/relationships/slideMaster" Target="slideMasters/slideMaster42.xml"/><Relationship Id="rId47" Type="http://schemas.openxmlformats.org/officeDocument/2006/relationships/slideMaster" Target="slideMasters/slideMaster47.xml"/><Relationship Id="rId50" Type="http://schemas.openxmlformats.org/officeDocument/2006/relationships/slide" Target="slides/slide2.xml"/><Relationship Id="rId55" Type="http://schemas.openxmlformats.org/officeDocument/2006/relationships/slide" Target="slides/slide7.xml"/><Relationship Id="rId63" Type="http://schemas.openxmlformats.org/officeDocument/2006/relationships/slide" Target="slides/slide15.xml"/><Relationship Id="rId68" Type="http://schemas.openxmlformats.org/officeDocument/2006/relationships/slide" Target="slides/slide20.xml"/><Relationship Id="rId76" Type="http://schemas.openxmlformats.org/officeDocument/2006/relationships/slide" Target="slides/slide28.xml"/><Relationship Id="rId84" Type="http://schemas.openxmlformats.org/officeDocument/2006/relationships/slide" Target="slides/slide36.xml"/><Relationship Id="rId89" Type="http://schemas.openxmlformats.org/officeDocument/2006/relationships/slide" Target="slides/slide41.xml"/><Relationship Id="rId7" Type="http://schemas.openxmlformats.org/officeDocument/2006/relationships/slideMaster" Target="slideMasters/slideMaster7.xml"/><Relationship Id="rId71" Type="http://schemas.openxmlformats.org/officeDocument/2006/relationships/slide" Target="slides/slide23.xml"/><Relationship Id="rId9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Master" Target="slideMasters/slideMaster29.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40" Type="http://schemas.openxmlformats.org/officeDocument/2006/relationships/slideMaster" Target="slideMasters/slideMaster40.xml"/><Relationship Id="rId45" Type="http://schemas.openxmlformats.org/officeDocument/2006/relationships/slideMaster" Target="slideMasters/slideMaster45.xml"/><Relationship Id="rId53" Type="http://schemas.openxmlformats.org/officeDocument/2006/relationships/slide" Target="slides/slide5.xml"/><Relationship Id="rId58" Type="http://schemas.openxmlformats.org/officeDocument/2006/relationships/slide" Target="slides/slide10.xml"/><Relationship Id="rId66" Type="http://schemas.openxmlformats.org/officeDocument/2006/relationships/slide" Target="slides/slide18.xml"/><Relationship Id="rId74" Type="http://schemas.openxmlformats.org/officeDocument/2006/relationships/slide" Target="slides/slide26.xml"/><Relationship Id="rId79" Type="http://schemas.openxmlformats.org/officeDocument/2006/relationships/slide" Target="slides/slide31.xml"/><Relationship Id="rId87" Type="http://schemas.openxmlformats.org/officeDocument/2006/relationships/slide" Target="slides/slide39.xml"/><Relationship Id="rId5" Type="http://schemas.openxmlformats.org/officeDocument/2006/relationships/slideMaster" Target="slideMasters/slideMaster5.xml"/><Relationship Id="rId61" Type="http://schemas.openxmlformats.org/officeDocument/2006/relationships/slide" Target="slides/slide13.xml"/><Relationship Id="rId82" Type="http://schemas.openxmlformats.org/officeDocument/2006/relationships/slide" Target="slides/slide34.xml"/><Relationship Id="rId90" Type="http://schemas.openxmlformats.org/officeDocument/2006/relationships/slide" Target="slides/slide42.xml"/><Relationship Id="rId95" Type="http://schemas.openxmlformats.org/officeDocument/2006/relationships/theme" Target="theme/theme1.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Master" Target="slideMasters/slideMaster43.xml"/><Relationship Id="rId48" Type="http://schemas.openxmlformats.org/officeDocument/2006/relationships/slideMaster" Target="slideMasters/slideMaster48.xml"/><Relationship Id="rId56" Type="http://schemas.openxmlformats.org/officeDocument/2006/relationships/slide" Target="slides/slide8.xml"/><Relationship Id="rId64" Type="http://schemas.openxmlformats.org/officeDocument/2006/relationships/slide" Target="slides/slide16.xml"/><Relationship Id="rId69" Type="http://schemas.openxmlformats.org/officeDocument/2006/relationships/slide" Target="slides/slide21.xml"/><Relationship Id="rId77" Type="http://schemas.openxmlformats.org/officeDocument/2006/relationships/slide" Target="slides/slide29.xml"/><Relationship Id="rId8" Type="http://schemas.openxmlformats.org/officeDocument/2006/relationships/slideMaster" Target="slideMasters/slideMaster8.xml"/><Relationship Id="rId51" Type="http://schemas.openxmlformats.org/officeDocument/2006/relationships/slide" Target="slides/slide3.xml"/><Relationship Id="rId72" Type="http://schemas.openxmlformats.org/officeDocument/2006/relationships/slide" Target="slides/slide24.xml"/><Relationship Id="rId80" Type="http://schemas.openxmlformats.org/officeDocument/2006/relationships/slide" Target="slides/slide32.xml"/><Relationship Id="rId85" Type="http://schemas.openxmlformats.org/officeDocument/2006/relationships/slide" Target="slides/slide37.xml"/><Relationship Id="rId93"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Master" Target="slideMasters/slideMaster46.xml"/><Relationship Id="rId59" Type="http://schemas.openxmlformats.org/officeDocument/2006/relationships/slide" Target="slides/slide11.xml"/><Relationship Id="rId67" Type="http://schemas.openxmlformats.org/officeDocument/2006/relationships/slide" Target="slides/slide19.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54" Type="http://schemas.openxmlformats.org/officeDocument/2006/relationships/slide" Target="slides/slide6.xml"/><Relationship Id="rId62" Type="http://schemas.openxmlformats.org/officeDocument/2006/relationships/slide" Target="slides/slide14.xml"/><Relationship Id="rId70" Type="http://schemas.openxmlformats.org/officeDocument/2006/relationships/slide" Target="slides/slide22.xml"/><Relationship Id="rId75" Type="http://schemas.openxmlformats.org/officeDocument/2006/relationships/slide" Target="slides/slide27.xml"/><Relationship Id="rId83" Type="http://schemas.openxmlformats.org/officeDocument/2006/relationships/slide" Target="slides/slide35.xml"/><Relationship Id="rId88" Type="http://schemas.openxmlformats.org/officeDocument/2006/relationships/slide" Target="slides/slide40.xml"/><Relationship Id="rId91" Type="http://schemas.openxmlformats.org/officeDocument/2006/relationships/notesMaster" Target="notesMasters/notesMaster1.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 Target="slides/slide1.xml"/><Relationship Id="rId57" Type="http://schemas.openxmlformats.org/officeDocument/2006/relationships/slide" Target="slides/slide9.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44" Type="http://schemas.openxmlformats.org/officeDocument/2006/relationships/slideMaster" Target="slideMasters/slideMaster44.xml"/><Relationship Id="rId52" Type="http://schemas.openxmlformats.org/officeDocument/2006/relationships/slide" Target="slides/slide4.xml"/><Relationship Id="rId60" Type="http://schemas.openxmlformats.org/officeDocument/2006/relationships/slide" Target="slides/slide12.xml"/><Relationship Id="rId65" Type="http://schemas.openxmlformats.org/officeDocument/2006/relationships/slide" Target="slides/slide17.xml"/><Relationship Id="rId73" Type="http://schemas.openxmlformats.org/officeDocument/2006/relationships/slide" Target="slides/slide25.xml"/><Relationship Id="rId78" Type="http://schemas.openxmlformats.org/officeDocument/2006/relationships/slide" Target="slides/slide30.xml"/><Relationship Id="rId81" Type="http://schemas.openxmlformats.org/officeDocument/2006/relationships/slide" Target="slides/slide33.xml"/><Relationship Id="rId86" Type="http://schemas.openxmlformats.org/officeDocument/2006/relationships/slide" Target="slides/slide38.xml"/><Relationship Id="rId9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0" name="文本框"/>
          <p:cNvSpPr>
            <a:spLocks noGrp="1"/>
          </p:cNvSpPr>
          <p:nvPr>
            <p:ph type="hdr"/>
          </p:nvPr>
        </p:nvSpPr>
        <p:spPr>
          <a:xfrm>
            <a:off x="0" y="0"/>
            <a:ext cx="2971799" cy="4587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algn="l"/>
            <a:r>
              <a:rPr lang="zh-CN" altLang="en-US" sz="1200">
                <a:latin typeface="Calibri" pitchFamily="34" charset="0"/>
                <a:ea typeface="宋体" pitchFamily="2" charset="-122"/>
                <a:cs typeface="宋体" pitchFamily="2" charset="-122"/>
              </a:rPr>
              <a:t>&lt;页眉&gt;</a:t>
            </a:r>
          </a:p>
        </p:txBody>
      </p:sp>
      <p:sp>
        <p:nvSpPr>
          <p:cNvPr id="131" name="文本框"/>
          <p:cNvSpPr>
            <a:spLocks noGrp="1"/>
          </p:cNvSpPr>
          <p:nvPr>
            <p:ph type="dt" idx="1"/>
          </p:nvPr>
        </p:nvSpPr>
        <p:spPr>
          <a:xfrm>
            <a:off x="3884613" y="0"/>
            <a:ext cx="2971800" cy="4587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algn="r"/>
            <a:fld id="{CAD2D6BD-DE1B-4B5F-8B41-2702339687B9}" type="datetime1">
              <a:rPr lang="zh-CN" altLang="en-US" sz="1200">
                <a:latin typeface="Calibri" pitchFamily="34" charset="0"/>
                <a:ea typeface="宋体" pitchFamily="2" charset="-122"/>
                <a:cs typeface="宋体" pitchFamily="2" charset="-122"/>
              </a:rPr>
              <a:pPr algn="r"/>
              <a:t>2019-08-11</a:t>
            </a:fld>
            <a:endParaRPr lang="zh-CN" altLang="en-US" sz="1200">
              <a:latin typeface="Calibri" pitchFamily="34" charset="0"/>
              <a:ea typeface="宋体" pitchFamily="2" charset="-122"/>
              <a:cs typeface="宋体" pitchFamily="2" charset="-122"/>
            </a:endParaRPr>
          </a:p>
        </p:txBody>
      </p:sp>
      <p:sp>
        <p:nvSpPr>
          <p:cNvPr id="132" name="文本框"/>
          <p:cNvSpPr>
            <a:spLocks noGrp="1"/>
          </p:cNvSpPr>
          <p:nvPr>
            <p:ph type="ftr" idx="2"/>
          </p:nvPr>
        </p:nvSpPr>
        <p:spPr>
          <a:xfrm>
            <a:off x="0" y="8685213"/>
            <a:ext cx="2971799" cy="458787"/>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l"/>
            <a:r>
              <a:rPr lang="zh-CN" altLang="en-US" sz="1200">
                <a:latin typeface="Calibri" pitchFamily="34" charset="0"/>
                <a:ea typeface="宋体" pitchFamily="2" charset="-122"/>
                <a:cs typeface="宋体" pitchFamily="2" charset="-122"/>
              </a:rPr>
              <a:t>&lt;页脚&gt;</a:t>
            </a:r>
          </a:p>
        </p:txBody>
      </p:sp>
      <p:sp>
        <p:nvSpPr>
          <p:cNvPr id="133" name="文本框"/>
          <p:cNvSpPr>
            <a:spLocks noGrp="1"/>
          </p:cNvSpPr>
          <p:nvPr>
            <p:ph type="sldNum" idx="3"/>
          </p:nvPr>
        </p:nvSpPr>
        <p:spPr>
          <a:xfrm>
            <a:off x="3884613" y="8685213"/>
            <a:ext cx="2971800" cy="458787"/>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r>
              <a:rPr lang="zh-CN" altLang="en-US" sz="1200">
                <a:latin typeface="Calibri" pitchFamily="34" charset="0"/>
                <a:ea typeface="宋体" pitchFamily="2" charset="-122"/>
                <a:cs typeface="宋体" pitchFamily="2" charset="-122"/>
              </a:rPr>
              <a:t>&lt;#&gt;</a:t>
            </a:r>
          </a:p>
        </p:txBody>
      </p:sp>
    </p:spTree>
    <p:extLst>
      <p:ext uri="{BB962C8B-B14F-4D97-AF65-F5344CB8AC3E}">
        <p14:creationId xmlns:p14="http://schemas.microsoft.com/office/powerpoint/2010/main" xmlns="" val="351984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 name="文本框"/>
          <p:cNvSpPr>
            <a:spLocks noGrp="1"/>
          </p:cNvSpPr>
          <p:nvPr>
            <p:ph type="hdr"/>
          </p:nvPr>
        </p:nvSpPr>
        <p:spPr>
          <a:xfrm>
            <a:off x="0" y="0"/>
            <a:ext cx="2971799" cy="4572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algn="l"/>
            <a:endParaRPr lang="zh-CN" altLang="en-US" sz="1200">
              <a:latin typeface="Calibri" pitchFamily="34" charset="0"/>
              <a:ea typeface="宋体" pitchFamily="2" charset="-122"/>
              <a:cs typeface="宋体" pitchFamily="2" charset="-122"/>
            </a:endParaRPr>
          </a:p>
        </p:txBody>
      </p:sp>
      <p:sp>
        <p:nvSpPr>
          <p:cNvPr id="110" name="文本框"/>
          <p:cNvSpPr>
            <a:spLocks noGrp="1"/>
          </p:cNvSpPr>
          <p:nvPr>
            <p:ph type="dt" idx="1"/>
          </p:nvPr>
        </p:nvSpPr>
        <p:spPr>
          <a:xfrm>
            <a:off x="3884613" y="0"/>
            <a:ext cx="2971800" cy="4572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algn="r"/>
            <a:fld id="{CAD2D6BD-DE1B-4B5F-8B41-2702339687B9}" type="datetime1">
              <a:rPr lang="zh-CN" altLang="en-US" sz="1200">
                <a:latin typeface="Calibri" pitchFamily="34" charset="0"/>
                <a:ea typeface="宋体" pitchFamily="2" charset="-122"/>
                <a:cs typeface="宋体" pitchFamily="2" charset="-122"/>
              </a:rPr>
              <a:pPr algn="r"/>
              <a:t>2019-08-11</a:t>
            </a:fld>
            <a:endParaRPr lang="zh-CN" altLang="en-US" sz="1200">
              <a:latin typeface="Calibri" pitchFamily="34" charset="0"/>
              <a:ea typeface="宋体" pitchFamily="2" charset="-122"/>
              <a:cs typeface="宋体" pitchFamily="2" charset="-122"/>
            </a:endParaRPr>
          </a:p>
        </p:txBody>
      </p:sp>
      <p:sp>
        <p:nvSpPr>
          <p:cNvPr id="111" name="对象"/>
          <p:cNvSpPr>
            <a:spLocks noGrp="1" noRot="1" noChangeAspect="1"/>
          </p:cNvSpPr>
          <p:nvPr>
            <p:ph type="sldImg" idx="2"/>
          </p:nvPr>
        </p:nvSpPr>
        <p:spPr>
          <a:xfrm>
            <a:off x="381000" y="685800"/>
            <a:ext cx="6096000" cy="3429000"/>
          </a:xfrm>
          <a:prstGeom prst="rect">
            <a:avLst/>
          </a:prstGeom>
          <a:noFill/>
          <a:ln w="12700" cap="flat" cmpd="sng">
            <a:solidFill>
              <a:srgbClr val="000000"/>
            </a:solidFill>
            <a:prstDash val="solid"/>
            <a:round/>
          </a:ln>
        </p:spPr>
      </p:sp>
      <p:sp>
        <p:nvSpPr>
          <p:cNvPr id="112" name="文本框"/>
          <p:cNvSpPr>
            <a:spLocks noGrp="1"/>
          </p:cNvSpPr>
          <p:nvPr>
            <p:ph type="body" idx="3"/>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13" name="文本框"/>
          <p:cNvSpPr>
            <a:spLocks noGrp="1"/>
          </p:cNvSpPr>
          <p:nvPr>
            <p:ph type="ftr" idx="4"/>
          </p:nvPr>
        </p:nvSpPr>
        <p:spPr>
          <a:xfrm>
            <a:off x="0" y="8685213"/>
            <a:ext cx="2971799"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l"/>
            <a:endParaRPr lang="zh-CN" altLang="en-US" sz="1200">
              <a:latin typeface="Calibri" pitchFamily="34" charset="0"/>
              <a:ea typeface="宋体" pitchFamily="2" charset="-122"/>
              <a:cs typeface="宋体" pitchFamily="2" charset="-122"/>
            </a:endParaRP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
        <p:nvSpPr>
          <p:cNvPr id="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916944318"/>
      </p:ext>
    </p:extLst>
  </p:cSld>
  <p:clrMap bg1="lt1" tx1="dk1" bg2="lt2" tx2="dk2" accent1="accent1" accent2="accent2" accent3="accent3" accent4="accent4" accent5="accent5" accent6="accent6" hlink="hlink" folHlink="folHlink"/>
  <p:notesStyle>
    <a:lvl1pPr algn="l" defTabSz="914400" eaLnBrk="0" fontAlgn="base" hangingPunct="0">
      <a:spcBef>
        <a:spcPct val="30000"/>
      </a:spcBef>
      <a:spcAft>
        <a:spcPts val="0"/>
      </a:spcAft>
      <a:buNone/>
      <a:defRPr sz="1300" kern="1200">
        <a:solidFill>
          <a:schemeClr val="tx1"/>
        </a:solidFill>
        <a:latin typeface="Calibri" pitchFamily="34" charset="0"/>
        <a:ea typeface="宋体" pitchFamily="2" charset="-122"/>
        <a:cs typeface="宋体" pitchFamily="2" charset="-122"/>
      </a:defRPr>
    </a:lvl1pPr>
    <a:lvl2pPr marL="455549" indent="0" algn="l" defTabSz="914400" eaLnBrk="0" fontAlgn="base" hangingPunct="0">
      <a:spcBef>
        <a:spcPct val="30000"/>
      </a:spcBef>
      <a:spcAft>
        <a:spcPts val="0"/>
      </a:spcAft>
      <a:buNone/>
      <a:defRPr sz="1300" kern="1200">
        <a:solidFill>
          <a:schemeClr val="tx1"/>
        </a:solidFill>
        <a:latin typeface="Calibri" pitchFamily="34" charset="0"/>
        <a:ea typeface="宋体" pitchFamily="2" charset="-122"/>
        <a:cs typeface="宋体" pitchFamily="2" charset="-122"/>
      </a:defRPr>
    </a:lvl2pPr>
    <a:lvl3pPr marL="912749" indent="0" algn="l" defTabSz="914400" eaLnBrk="0" fontAlgn="base" hangingPunct="0">
      <a:spcBef>
        <a:spcPct val="30000"/>
      </a:spcBef>
      <a:spcAft>
        <a:spcPts val="0"/>
      </a:spcAft>
      <a:buNone/>
      <a:defRPr sz="1300" kern="1200">
        <a:solidFill>
          <a:schemeClr val="tx1"/>
        </a:solidFill>
        <a:latin typeface="Calibri" pitchFamily="34" charset="0"/>
        <a:ea typeface="宋体" pitchFamily="2" charset="-122"/>
        <a:cs typeface="宋体" pitchFamily="2" charset="-122"/>
      </a:defRPr>
    </a:lvl3pPr>
    <a:lvl4pPr marL="1369949" indent="0" algn="l" defTabSz="914400" eaLnBrk="0" fontAlgn="base" hangingPunct="0">
      <a:spcBef>
        <a:spcPct val="30000"/>
      </a:spcBef>
      <a:spcAft>
        <a:spcPts val="0"/>
      </a:spcAft>
      <a:buNone/>
      <a:defRPr sz="1300" kern="1200">
        <a:solidFill>
          <a:schemeClr val="tx1"/>
        </a:solidFill>
        <a:latin typeface="Calibri" pitchFamily="34" charset="0"/>
        <a:ea typeface="宋体" pitchFamily="2" charset="-122"/>
        <a:cs typeface="宋体" pitchFamily="2" charset="-122"/>
      </a:defRPr>
    </a:lvl4pPr>
    <a:lvl5pPr marL="1827149" indent="0" algn="l" defTabSz="914400" eaLnBrk="0" fontAlgn="base" hangingPunct="0">
      <a:spcBef>
        <a:spcPct val="30000"/>
      </a:spcBef>
      <a:spcAft>
        <a:spcPts val="0"/>
      </a:spcAft>
      <a:buNone/>
      <a:defRPr sz="1300" kern="1200">
        <a:solidFill>
          <a:schemeClr val="tx1"/>
        </a:solidFill>
        <a:latin typeface="Calibri" pitchFamily="34" charset="0"/>
        <a:ea typeface="宋体" pitchFamily="2" charset="-122"/>
        <a:cs typeface="宋体" pitchFamily="2" charset="-122"/>
      </a:defRPr>
    </a:lvl5pPr>
    <a:lvl6pPr marL="2285492" indent="0" algn="l" defTabSz="914400" eaLnBrk="1" fontAlgn="auto" latinLnBrk="0" hangingPunct="1">
      <a:buNone/>
      <a:defRPr sz="1300" kern="1200">
        <a:solidFill>
          <a:schemeClr val="tx1"/>
        </a:solidFill>
        <a:latin typeface="Calibri" pitchFamily="34" charset="0"/>
        <a:ea typeface="宋体" pitchFamily="2" charset="-122"/>
        <a:cs typeface="宋体" pitchFamily="2" charset="-122"/>
      </a:defRPr>
    </a:lvl6pPr>
    <a:lvl7pPr marL="2742565" indent="0" algn="l" defTabSz="914400" eaLnBrk="1" fontAlgn="auto" latinLnBrk="0" hangingPunct="1">
      <a:buNone/>
      <a:defRPr sz="1300" kern="1200">
        <a:solidFill>
          <a:schemeClr val="tx1"/>
        </a:solidFill>
        <a:latin typeface="Calibri" pitchFamily="34" charset="0"/>
        <a:ea typeface="宋体" pitchFamily="2" charset="-122"/>
        <a:cs typeface="宋体" pitchFamily="2" charset="-122"/>
      </a:defRPr>
    </a:lvl7pPr>
    <a:lvl8pPr marL="3199638" indent="0" algn="l" defTabSz="914400" eaLnBrk="1" fontAlgn="auto" latinLnBrk="0" hangingPunct="1">
      <a:buNone/>
      <a:defRPr sz="1300" kern="1200">
        <a:solidFill>
          <a:schemeClr val="tx1"/>
        </a:solidFill>
        <a:latin typeface="Calibri" pitchFamily="34" charset="0"/>
        <a:ea typeface="宋体" pitchFamily="2" charset="-122"/>
        <a:cs typeface="宋体" pitchFamily="2" charset="-122"/>
      </a:defRPr>
    </a:lvl8pPr>
    <a:lvl9pPr marL="3199638" indent="0" algn="l" defTabSz="914400" eaLnBrk="1" fontAlgn="auto" latinLnBrk="0" hangingPunct="1">
      <a:buNone/>
      <a:defRPr sz="1300" kern="1200">
        <a:solidFill>
          <a:schemeClr val="tx1"/>
        </a:solidFill>
        <a:latin typeface="Calibri" pitchFamily="34" charset="0"/>
        <a:ea typeface="宋体" pitchFamily="2" charset="-122"/>
        <a:cs typeface="宋体"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144"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145"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1</a:t>
            </a:r>
          </a:p>
        </p:txBody>
      </p:sp>
      <p:sp>
        <p:nvSpPr>
          <p:cNvPr id="14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a:t>
            </a:r>
          </a:p>
        </p:txBody>
      </p:sp>
      <p:sp>
        <p:nvSpPr>
          <p:cNvPr id="14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a:t>
            </a:r>
          </a:p>
        </p:txBody>
      </p:sp>
      <p:sp>
        <p:nvSpPr>
          <p:cNvPr id="14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a:t>
            </a:r>
          </a:p>
        </p:txBody>
      </p:sp>
      <p:sp>
        <p:nvSpPr>
          <p:cNvPr id="14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a:t>
            </a:r>
          </a:p>
        </p:txBody>
      </p:sp>
      <p:sp>
        <p:nvSpPr>
          <p:cNvPr id="15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a:t>
            </a:r>
          </a:p>
        </p:txBody>
      </p:sp>
      <p:sp>
        <p:nvSpPr>
          <p:cNvPr id="15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a:t>
            </a:r>
          </a:p>
        </p:txBody>
      </p:sp>
      <p:sp>
        <p:nvSpPr>
          <p:cNvPr id="15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a:t>
            </a:r>
          </a:p>
        </p:txBody>
      </p:sp>
      <p:sp>
        <p:nvSpPr>
          <p:cNvPr id="15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a:t>
            </a:r>
          </a:p>
        </p:txBody>
      </p:sp>
      <p:sp>
        <p:nvSpPr>
          <p:cNvPr id="15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a:t>
            </a:r>
          </a:p>
        </p:txBody>
      </p:sp>
      <p:sp>
        <p:nvSpPr>
          <p:cNvPr id="15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a:t>
            </a:r>
          </a:p>
        </p:txBody>
      </p:sp>
      <p:sp>
        <p:nvSpPr>
          <p:cNvPr id="15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a:t>
            </a:r>
          </a:p>
        </p:txBody>
      </p:sp>
      <p:sp>
        <p:nvSpPr>
          <p:cNvPr id="15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a:t>
            </a:r>
          </a:p>
        </p:txBody>
      </p:sp>
      <p:sp>
        <p:nvSpPr>
          <p:cNvPr id="15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a:t>
            </a:r>
          </a:p>
        </p:txBody>
      </p:sp>
      <p:sp>
        <p:nvSpPr>
          <p:cNvPr id="15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a:t>
            </a:r>
          </a:p>
        </p:txBody>
      </p:sp>
      <p:sp>
        <p:nvSpPr>
          <p:cNvPr id="16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8209458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2"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413"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414"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800">
                <a:solidFill>
                  <a:schemeClr val="tx1"/>
                </a:solidFill>
                <a:latin typeface="Calibri" pitchFamily="34" charset="0"/>
                <a:ea typeface="宋体" pitchFamily="2" charset="-122"/>
                <a:cs typeface="宋体" pitchFamily="2" charset="-122"/>
              </a:rPr>
              <a:t>10</a:t>
            </a:r>
          </a:p>
        </p:txBody>
      </p:sp>
      <p:sp>
        <p:nvSpPr>
          <p:cNvPr id="41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10</a:t>
            </a:r>
          </a:p>
        </p:txBody>
      </p:sp>
      <p:sp>
        <p:nvSpPr>
          <p:cNvPr id="41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10</a:t>
            </a:r>
          </a:p>
        </p:txBody>
      </p:sp>
      <p:sp>
        <p:nvSpPr>
          <p:cNvPr id="41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10</a:t>
            </a:r>
          </a:p>
        </p:txBody>
      </p:sp>
      <p:sp>
        <p:nvSpPr>
          <p:cNvPr id="41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10</a:t>
            </a:r>
          </a:p>
        </p:txBody>
      </p:sp>
      <p:sp>
        <p:nvSpPr>
          <p:cNvPr id="41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10</a:t>
            </a:r>
          </a:p>
        </p:txBody>
      </p:sp>
      <p:sp>
        <p:nvSpPr>
          <p:cNvPr id="42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10</a:t>
            </a:r>
          </a:p>
        </p:txBody>
      </p:sp>
      <p:sp>
        <p:nvSpPr>
          <p:cNvPr id="42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10</a:t>
            </a:r>
          </a:p>
        </p:txBody>
      </p:sp>
      <p:sp>
        <p:nvSpPr>
          <p:cNvPr id="42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10</a:t>
            </a:r>
          </a:p>
        </p:txBody>
      </p:sp>
      <p:sp>
        <p:nvSpPr>
          <p:cNvPr id="42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10</a:t>
            </a:r>
          </a:p>
        </p:txBody>
      </p:sp>
      <p:sp>
        <p:nvSpPr>
          <p:cNvPr id="42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10</a:t>
            </a:r>
          </a:p>
        </p:txBody>
      </p:sp>
      <p:sp>
        <p:nvSpPr>
          <p:cNvPr id="42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10</a:t>
            </a:r>
          </a:p>
        </p:txBody>
      </p:sp>
      <p:sp>
        <p:nvSpPr>
          <p:cNvPr id="42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10</a:t>
            </a:r>
          </a:p>
        </p:txBody>
      </p:sp>
      <p:sp>
        <p:nvSpPr>
          <p:cNvPr id="42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10</a:t>
            </a:r>
          </a:p>
        </p:txBody>
      </p:sp>
      <p:sp>
        <p:nvSpPr>
          <p:cNvPr id="42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10</a:t>
            </a:r>
          </a:p>
        </p:txBody>
      </p:sp>
      <p:sp>
        <p:nvSpPr>
          <p:cNvPr id="42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10</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10</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10</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10</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10</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10</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10</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10</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10</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10</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10</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10</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10</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10</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10</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10</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10</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4156170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7"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438"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439"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800">
                <a:solidFill>
                  <a:schemeClr val="tx1"/>
                </a:solidFill>
                <a:latin typeface="Calibri" pitchFamily="34" charset="0"/>
                <a:ea typeface="宋体" pitchFamily="2" charset="-122"/>
                <a:cs typeface="宋体" pitchFamily="2" charset="-122"/>
              </a:rPr>
              <a:t>11</a:t>
            </a:r>
          </a:p>
        </p:txBody>
      </p:sp>
      <p:sp>
        <p:nvSpPr>
          <p:cNvPr id="44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11</a:t>
            </a:r>
          </a:p>
        </p:txBody>
      </p:sp>
      <p:sp>
        <p:nvSpPr>
          <p:cNvPr id="44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11</a:t>
            </a:r>
          </a:p>
        </p:txBody>
      </p:sp>
      <p:sp>
        <p:nvSpPr>
          <p:cNvPr id="44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11</a:t>
            </a:r>
          </a:p>
        </p:txBody>
      </p:sp>
      <p:sp>
        <p:nvSpPr>
          <p:cNvPr id="44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11</a:t>
            </a:r>
          </a:p>
        </p:txBody>
      </p:sp>
      <p:sp>
        <p:nvSpPr>
          <p:cNvPr id="44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11</a:t>
            </a:r>
          </a:p>
        </p:txBody>
      </p:sp>
      <p:sp>
        <p:nvSpPr>
          <p:cNvPr id="44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11</a:t>
            </a:r>
          </a:p>
        </p:txBody>
      </p:sp>
      <p:sp>
        <p:nvSpPr>
          <p:cNvPr id="44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11</a:t>
            </a:r>
          </a:p>
        </p:txBody>
      </p:sp>
      <p:sp>
        <p:nvSpPr>
          <p:cNvPr id="44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11</a:t>
            </a:r>
          </a:p>
        </p:txBody>
      </p:sp>
      <p:sp>
        <p:nvSpPr>
          <p:cNvPr id="44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11</a:t>
            </a:r>
          </a:p>
        </p:txBody>
      </p:sp>
      <p:sp>
        <p:nvSpPr>
          <p:cNvPr id="44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11</a:t>
            </a:r>
          </a:p>
        </p:txBody>
      </p:sp>
      <p:sp>
        <p:nvSpPr>
          <p:cNvPr id="45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11</a:t>
            </a:r>
          </a:p>
        </p:txBody>
      </p:sp>
      <p:sp>
        <p:nvSpPr>
          <p:cNvPr id="45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11</a:t>
            </a:r>
          </a:p>
        </p:txBody>
      </p:sp>
      <p:sp>
        <p:nvSpPr>
          <p:cNvPr id="45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11</a:t>
            </a:r>
          </a:p>
        </p:txBody>
      </p:sp>
      <p:sp>
        <p:nvSpPr>
          <p:cNvPr id="45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11</a:t>
            </a:r>
          </a:p>
        </p:txBody>
      </p:sp>
      <p:sp>
        <p:nvSpPr>
          <p:cNvPr id="45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11</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11</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11</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11</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11</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11</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11</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11</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11</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11</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11</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11</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11</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11</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11</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11</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11</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2089004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2"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463"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464"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800">
                <a:solidFill>
                  <a:schemeClr val="tx1"/>
                </a:solidFill>
                <a:latin typeface="Calibri" pitchFamily="34" charset="0"/>
                <a:ea typeface="宋体" pitchFamily="2" charset="-122"/>
                <a:cs typeface="宋体" pitchFamily="2" charset="-122"/>
              </a:rPr>
              <a:t>12</a:t>
            </a:r>
          </a:p>
        </p:txBody>
      </p:sp>
      <p:sp>
        <p:nvSpPr>
          <p:cNvPr id="46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12</a:t>
            </a:r>
          </a:p>
        </p:txBody>
      </p:sp>
      <p:sp>
        <p:nvSpPr>
          <p:cNvPr id="46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12</a:t>
            </a:r>
          </a:p>
        </p:txBody>
      </p:sp>
      <p:sp>
        <p:nvSpPr>
          <p:cNvPr id="46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12</a:t>
            </a:r>
          </a:p>
        </p:txBody>
      </p:sp>
      <p:sp>
        <p:nvSpPr>
          <p:cNvPr id="46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12</a:t>
            </a:r>
          </a:p>
        </p:txBody>
      </p:sp>
      <p:sp>
        <p:nvSpPr>
          <p:cNvPr id="46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12</a:t>
            </a:r>
          </a:p>
        </p:txBody>
      </p:sp>
      <p:sp>
        <p:nvSpPr>
          <p:cNvPr id="47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12</a:t>
            </a:r>
          </a:p>
        </p:txBody>
      </p:sp>
      <p:sp>
        <p:nvSpPr>
          <p:cNvPr id="47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12</a:t>
            </a:r>
          </a:p>
        </p:txBody>
      </p:sp>
      <p:sp>
        <p:nvSpPr>
          <p:cNvPr id="47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12</a:t>
            </a:r>
          </a:p>
        </p:txBody>
      </p:sp>
      <p:sp>
        <p:nvSpPr>
          <p:cNvPr id="47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12</a:t>
            </a:r>
          </a:p>
        </p:txBody>
      </p:sp>
      <p:sp>
        <p:nvSpPr>
          <p:cNvPr id="47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12</a:t>
            </a:r>
          </a:p>
        </p:txBody>
      </p:sp>
      <p:sp>
        <p:nvSpPr>
          <p:cNvPr id="47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12</a:t>
            </a:r>
          </a:p>
        </p:txBody>
      </p:sp>
      <p:sp>
        <p:nvSpPr>
          <p:cNvPr id="47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12</a:t>
            </a:r>
          </a:p>
        </p:txBody>
      </p:sp>
      <p:sp>
        <p:nvSpPr>
          <p:cNvPr id="47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12</a:t>
            </a:r>
          </a:p>
        </p:txBody>
      </p:sp>
      <p:sp>
        <p:nvSpPr>
          <p:cNvPr id="47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12</a:t>
            </a:r>
          </a:p>
        </p:txBody>
      </p:sp>
      <p:sp>
        <p:nvSpPr>
          <p:cNvPr id="47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12</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12</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12</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12</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12</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12</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12</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12</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12</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12</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12</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12</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12</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12</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12</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12</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12</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688077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7"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488"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489"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800">
                <a:solidFill>
                  <a:schemeClr val="tx1"/>
                </a:solidFill>
                <a:latin typeface="Calibri" pitchFamily="34" charset="0"/>
                <a:ea typeface="宋体" pitchFamily="2" charset="-122"/>
                <a:cs typeface="宋体" pitchFamily="2" charset="-122"/>
              </a:rPr>
              <a:t>13</a:t>
            </a:r>
          </a:p>
        </p:txBody>
      </p:sp>
      <p:sp>
        <p:nvSpPr>
          <p:cNvPr id="49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13</a:t>
            </a:r>
          </a:p>
        </p:txBody>
      </p:sp>
      <p:sp>
        <p:nvSpPr>
          <p:cNvPr id="49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13</a:t>
            </a:r>
          </a:p>
        </p:txBody>
      </p:sp>
      <p:sp>
        <p:nvSpPr>
          <p:cNvPr id="49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13</a:t>
            </a:r>
          </a:p>
        </p:txBody>
      </p:sp>
      <p:sp>
        <p:nvSpPr>
          <p:cNvPr id="49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13</a:t>
            </a:r>
          </a:p>
        </p:txBody>
      </p:sp>
      <p:sp>
        <p:nvSpPr>
          <p:cNvPr id="49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13</a:t>
            </a:r>
          </a:p>
        </p:txBody>
      </p:sp>
      <p:sp>
        <p:nvSpPr>
          <p:cNvPr id="49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13</a:t>
            </a:r>
          </a:p>
        </p:txBody>
      </p:sp>
      <p:sp>
        <p:nvSpPr>
          <p:cNvPr id="49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13</a:t>
            </a:r>
          </a:p>
        </p:txBody>
      </p:sp>
      <p:sp>
        <p:nvSpPr>
          <p:cNvPr id="49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13</a:t>
            </a:r>
          </a:p>
        </p:txBody>
      </p:sp>
      <p:sp>
        <p:nvSpPr>
          <p:cNvPr id="49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13</a:t>
            </a:r>
          </a:p>
        </p:txBody>
      </p:sp>
      <p:sp>
        <p:nvSpPr>
          <p:cNvPr id="49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13</a:t>
            </a:r>
          </a:p>
        </p:txBody>
      </p:sp>
      <p:sp>
        <p:nvSpPr>
          <p:cNvPr id="50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13</a:t>
            </a:r>
          </a:p>
        </p:txBody>
      </p:sp>
      <p:sp>
        <p:nvSpPr>
          <p:cNvPr id="50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13</a:t>
            </a:r>
          </a:p>
        </p:txBody>
      </p:sp>
      <p:sp>
        <p:nvSpPr>
          <p:cNvPr id="50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13</a:t>
            </a:r>
          </a:p>
        </p:txBody>
      </p:sp>
      <p:sp>
        <p:nvSpPr>
          <p:cNvPr id="50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13</a:t>
            </a:r>
          </a:p>
        </p:txBody>
      </p:sp>
      <p:sp>
        <p:nvSpPr>
          <p:cNvPr id="50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13</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13</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13</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13</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13</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13</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13</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13</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13</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13</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13</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13</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13</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13</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13</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13</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13</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0197905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513"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514"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800">
                <a:solidFill>
                  <a:schemeClr val="tx1"/>
                </a:solidFill>
                <a:latin typeface="Calibri" pitchFamily="34" charset="0"/>
                <a:ea typeface="宋体" pitchFamily="2" charset="-122"/>
                <a:cs typeface="宋体" pitchFamily="2" charset="-122"/>
              </a:rPr>
              <a:t>14</a:t>
            </a:r>
          </a:p>
        </p:txBody>
      </p:sp>
      <p:sp>
        <p:nvSpPr>
          <p:cNvPr id="51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14</a:t>
            </a:r>
          </a:p>
        </p:txBody>
      </p:sp>
      <p:sp>
        <p:nvSpPr>
          <p:cNvPr id="51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14</a:t>
            </a:r>
          </a:p>
        </p:txBody>
      </p:sp>
      <p:sp>
        <p:nvSpPr>
          <p:cNvPr id="51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14</a:t>
            </a:r>
          </a:p>
        </p:txBody>
      </p:sp>
      <p:sp>
        <p:nvSpPr>
          <p:cNvPr id="51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14</a:t>
            </a:r>
          </a:p>
        </p:txBody>
      </p:sp>
      <p:sp>
        <p:nvSpPr>
          <p:cNvPr id="51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14</a:t>
            </a:r>
          </a:p>
        </p:txBody>
      </p:sp>
      <p:sp>
        <p:nvSpPr>
          <p:cNvPr id="52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14</a:t>
            </a:r>
          </a:p>
        </p:txBody>
      </p:sp>
      <p:sp>
        <p:nvSpPr>
          <p:cNvPr id="52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14</a:t>
            </a:r>
          </a:p>
        </p:txBody>
      </p:sp>
      <p:sp>
        <p:nvSpPr>
          <p:cNvPr id="52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14</a:t>
            </a:r>
          </a:p>
        </p:txBody>
      </p:sp>
      <p:sp>
        <p:nvSpPr>
          <p:cNvPr id="52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14</a:t>
            </a:r>
          </a:p>
        </p:txBody>
      </p:sp>
      <p:sp>
        <p:nvSpPr>
          <p:cNvPr id="52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14</a:t>
            </a:r>
          </a:p>
        </p:txBody>
      </p:sp>
      <p:sp>
        <p:nvSpPr>
          <p:cNvPr id="52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14</a:t>
            </a:r>
          </a:p>
        </p:txBody>
      </p:sp>
      <p:sp>
        <p:nvSpPr>
          <p:cNvPr id="52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14</a:t>
            </a:r>
          </a:p>
        </p:txBody>
      </p:sp>
      <p:sp>
        <p:nvSpPr>
          <p:cNvPr id="52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14</a:t>
            </a:r>
          </a:p>
        </p:txBody>
      </p:sp>
      <p:sp>
        <p:nvSpPr>
          <p:cNvPr id="52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14</a:t>
            </a:r>
          </a:p>
        </p:txBody>
      </p:sp>
      <p:sp>
        <p:nvSpPr>
          <p:cNvPr id="52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14</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14</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14</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14</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14</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14</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14</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14</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14</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14</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14</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14</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14</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14</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14</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14</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14</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20008557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7"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578"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579"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15</a:t>
            </a:r>
          </a:p>
        </p:txBody>
      </p:sp>
      <p:sp>
        <p:nvSpPr>
          <p:cNvPr id="58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15</a:t>
            </a:r>
          </a:p>
        </p:txBody>
      </p:sp>
      <p:sp>
        <p:nvSpPr>
          <p:cNvPr id="58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15</a:t>
            </a:r>
          </a:p>
        </p:txBody>
      </p:sp>
      <p:sp>
        <p:nvSpPr>
          <p:cNvPr id="58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15</a:t>
            </a:r>
          </a:p>
        </p:txBody>
      </p:sp>
      <p:sp>
        <p:nvSpPr>
          <p:cNvPr id="58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15</a:t>
            </a:r>
          </a:p>
        </p:txBody>
      </p:sp>
      <p:sp>
        <p:nvSpPr>
          <p:cNvPr id="58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15</a:t>
            </a:r>
          </a:p>
        </p:txBody>
      </p:sp>
      <p:sp>
        <p:nvSpPr>
          <p:cNvPr id="58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15</a:t>
            </a:r>
          </a:p>
        </p:txBody>
      </p:sp>
      <p:sp>
        <p:nvSpPr>
          <p:cNvPr id="58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15</a:t>
            </a:r>
          </a:p>
        </p:txBody>
      </p:sp>
      <p:sp>
        <p:nvSpPr>
          <p:cNvPr id="58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15</a:t>
            </a:r>
          </a:p>
        </p:txBody>
      </p:sp>
      <p:sp>
        <p:nvSpPr>
          <p:cNvPr id="58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15</a:t>
            </a:r>
          </a:p>
        </p:txBody>
      </p:sp>
      <p:sp>
        <p:nvSpPr>
          <p:cNvPr id="58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15</a:t>
            </a:r>
          </a:p>
        </p:txBody>
      </p:sp>
      <p:sp>
        <p:nvSpPr>
          <p:cNvPr id="59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15</a:t>
            </a:r>
          </a:p>
        </p:txBody>
      </p:sp>
      <p:sp>
        <p:nvSpPr>
          <p:cNvPr id="59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15</a:t>
            </a:r>
          </a:p>
        </p:txBody>
      </p:sp>
      <p:sp>
        <p:nvSpPr>
          <p:cNvPr id="59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15</a:t>
            </a:r>
          </a:p>
        </p:txBody>
      </p:sp>
      <p:sp>
        <p:nvSpPr>
          <p:cNvPr id="59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15</a:t>
            </a:r>
          </a:p>
        </p:txBody>
      </p:sp>
      <p:sp>
        <p:nvSpPr>
          <p:cNvPr id="59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15</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15</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15</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15</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15</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15</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15</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15</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15</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15</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15</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15</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15</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15</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15</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15</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15</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4679064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1" name="对象"/>
          <p:cNvSpPr>
            <a:spLocks noGrp="1" noRot="1" noChangeAspect="1"/>
          </p:cNvSpPr>
          <p:nvPr>
            <p:ph type="sldImg"/>
          </p:nvPr>
        </p:nvSpPr>
        <p:spPr>
          <a:xfrm>
            <a:off x="381000" y="685800"/>
            <a:ext cx="6096000" cy="3429000"/>
          </a:xfrm>
          <a:prstGeom prst="rect">
            <a:avLst/>
          </a:prstGeom>
          <a:noFill/>
          <a:ln w="9525" cap="flat" cmpd="sng">
            <a:solidFill>
              <a:srgbClr val="000000"/>
            </a:solidFill>
            <a:prstDash val="solid"/>
            <a:miter/>
          </a:ln>
        </p:spPr>
      </p:sp>
      <p:sp>
        <p:nvSpPr>
          <p:cNvPr id="602"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60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16</a:t>
            </a:r>
          </a:p>
        </p:txBody>
      </p:sp>
      <p:sp>
        <p:nvSpPr>
          <p:cNvPr id="60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16</a:t>
            </a:r>
          </a:p>
        </p:txBody>
      </p:sp>
      <p:sp>
        <p:nvSpPr>
          <p:cNvPr id="60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16</a:t>
            </a:r>
          </a:p>
        </p:txBody>
      </p:sp>
      <p:sp>
        <p:nvSpPr>
          <p:cNvPr id="60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16</a:t>
            </a:r>
          </a:p>
        </p:txBody>
      </p:sp>
      <p:sp>
        <p:nvSpPr>
          <p:cNvPr id="60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16</a:t>
            </a:r>
          </a:p>
        </p:txBody>
      </p:sp>
      <p:sp>
        <p:nvSpPr>
          <p:cNvPr id="60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16</a:t>
            </a:r>
          </a:p>
        </p:txBody>
      </p:sp>
      <p:sp>
        <p:nvSpPr>
          <p:cNvPr id="60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16</a:t>
            </a:r>
          </a:p>
        </p:txBody>
      </p:sp>
      <p:sp>
        <p:nvSpPr>
          <p:cNvPr id="61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16</a:t>
            </a:r>
          </a:p>
        </p:txBody>
      </p:sp>
      <p:sp>
        <p:nvSpPr>
          <p:cNvPr id="61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16</a:t>
            </a:r>
          </a:p>
        </p:txBody>
      </p:sp>
      <p:sp>
        <p:nvSpPr>
          <p:cNvPr id="61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16</a:t>
            </a:r>
          </a:p>
        </p:txBody>
      </p:sp>
      <p:sp>
        <p:nvSpPr>
          <p:cNvPr id="61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16</a:t>
            </a:r>
          </a:p>
        </p:txBody>
      </p:sp>
      <p:sp>
        <p:nvSpPr>
          <p:cNvPr id="61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16</a:t>
            </a:r>
          </a:p>
        </p:txBody>
      </p:sp>
      <p:sp>
        <p:nvSpPr>
          <p:cNvPr id="61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16</a:t>
            </a:r>
          </a:p>
        </p:txBody>
      </p:sp>
      <p:sp>
        <p:nvSpPr>
          <p:cNvPr id="61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16</a:t>
            </a:r>
          </a:p>
        </p:txBody>
      </p:sp>
      <p:sp>
        <p:nvSpPr>
          <p:cNvPr id="61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16</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16</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16</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16</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16</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16</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16</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16</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16</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16</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16</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16</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16</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16</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16</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16</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16</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3742794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5" name="对象"/>
          <p:cNvSpPr>
            <a:spLocks noGrp="1" noRot="1" noChangeAspect="1"/>
          </p:cNvSpPr>
          <p:nvPr>
            <p:ph type="sldImg"/>
          </p:nvPr>
        </p:nvSpPr>
        <p:spPr>
          <a:xfrm>
            <a:off x="381000" y="685800"/>
            <a:ext cx="6096000" cy="3429000"/>
          </a:xfrm>
          <a:prstGeom prst="rect">
            <a:avLst/>
          </a:prstGeom>
          <a:noFill/>
          <a:ln w="9525" cap="flat" cmpd="sng">
            <a:solidFill>
              <a:srgbClr val="000000"/>
            </a:solidFill>
            <a:prstDash val="solid"/>
            <a:miter/>
          </a:ln>
        </p:spPr>
      </p:sp>
      <p:sp>
        <p:nvSpPr>
          <p:cNvPr id="626"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62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62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62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63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63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63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63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63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63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63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63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63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63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64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64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17</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17</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17</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17</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17</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17</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17</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17</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17</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17</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17</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17</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17</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17</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17</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17</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2210742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8"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649"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650"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18</a:t>
            </a:r>
          </a:p>
        </p:txBody>
      </p:sp>
      <p:sp>
        <p:nvSpPr>
          <p:cNvPr id="65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18</a:t>
            </a:r>
          </a:p>
        </p:txBody>
      </p:sp>
      <p:sp>
        <p:nvSpPr>
          <p:cNvPr id="65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18</a:t>
            </a:r>
          </a:p>
        </p:txBody>
      </p:sp>
      <p:sp>
        <p:nvSpPr>
          <p:cNvPr id="65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18</a:t>
            </a:r>
          </a:p>
        </p:txBody>
      </p:sp>
      <p:sp>
        <p:nvSpPr>
          <p:cNvPr id="65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18</a:t>
            </a:r>
          </a:p>
        </p:txBody>
      </p:sp>
      <p:sp>
        <p:nvSpPr>
          <p:cNvPr id="65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18</a:t>
            </a:r>
          </a:p>
        </p:txBody>
      </p:sp>
      <p:sp>
        <p:nvSpPr>
          <p:cNvPr id="65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18</a:t>
            </a:r>
          </a:p>
        </p:txBody>
      </p:sp>
      <p:sp>
        <p:nvSpPr>
          <p:cNvPr id="65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18</a:t>
            </a:r>
          </a:p>
        </p:txBody>
      </p:sp>
      <p:sp>
        <p:nvSpPr>
          <p:cNvPr id="65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18</a:t>
            </a:r>
          </a:p>
        </p:txBody>
      </p:sp>
      <p:sp>
        <p:nvSpPr>
          <p:cNvPr id="65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18</a:t>
            </a:r>
          </a:p>
        </p:txBody>
      </p:sp>
      <p:sp>
        <p:nvSpPr>
          <p:cNvPr id="66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18</a:t>
            </a:r>
          </a:p>
        </p:txBody>
      </p:sp>
      <p:sp>
        <p:nvSpPr>
          <p:cNvPr id="66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18</a:t>
            </a:r>
          </a:p>
        </p:txBody>
      </p:sp>
      <p:sp>
        <p:nvSpPr>
          <p:cNvPr id="66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18</a:t>
            </a:r>
          </a:p>
        </p:txBody>
      </p:sp>
      <p:sp>
        <p:nvSpPr>
          <p:cNvPr id="66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18</a:t>
            </a:r>
          </a:p>
        </p:txBody>
      </p:sp>
      <p:sp>
        <p:nvSpPr>
          <p:cNvPr id="66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18</a:t>
            </a:r>
          </a:p>
        </p:txBody>
      </p:sp>
      <p:sp>
        <p:nvSpPr>
          <p:cNvPr id="66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18</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18</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18</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18</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18</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18</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18</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18</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18</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18</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18</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18</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18</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18</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18</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18</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18</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5894093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4"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705"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706"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19</a:t>
            </a:r>
          </a:p>
        </p:txBody>
      </p:sp>
      <p:sp>
        <p:nvSpPr>
          <p:cNvPr id="70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19</a:t>
            </a:r>
          </a:p>
        </p:txBody>
      </p:sp>
      <p:sp>
        <p:nvSpPr>
          <p:cNvPr id="70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19</a:t>
            </a:r>
          </a:p>
        </p:txBody>
      </p:sp>
      <p:sp>
        <p:nvSpPr>
          <p:cNvPr id="70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19</a:t>
            </a:r>
          </a:p>
        </p:txBody>
      </p:sp>
      <p:sp>
        <p:nvSpPr>
          <p:cNvPr id="71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19</a:t>
            </a:r>
          </a:p>
        </p:txBody>
      </p:sp>
      <p:sp>
        <p:nvSpPr>
          <p:cNvPr id="71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19</a:t>
            </a:r>
          </a:p>
        </p:txBody>
      </p:sp>
      <p:sp>
        <p:nvSpPr>
          <p:cNvPr id="71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19</a:t>
            </a:r>
          </a:p>
        </p:txBody>
      </p:sp>
      <p:sp>
        <p:nvSpPr>
          <p:cNvPr id="71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19</a:t>
            </a:r>
          </a:p>
        </p:txBody>
      </p:sp>
      <p:sp>
        <p:nvSpPr>
          <p:cNvPr id="71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19</a:t>
            </a:r>
          </a:p>
        </p:txBody>
      </p:sp>
      <p:sp>
        <p:nvSpPr>
          <p:cNvPr id="71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19</a:t>
            </a:r>
          </a:p>
        </p:txBody>
      </p:sp>
      <p:sp>
        <p:nvSpPr>
          <p:cNvPr id="71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19</a:t>
            </a:r>
          </a:p>
        </p:txBody>
      </p:sp>
      <p:sp>
        <p:nvSpPr>
          <p:cNvPr id="71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19</a:t>
            </a:r>
          </a:p>
        </p:txBody>
      </p:sp>
      <p:sp>
        <p:nvSpPr>
          <p:cNvPr id="71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19</a:t>
            </a:r>
          </a:p>
        </p:txBody>
      </p:sp>
      <p:sp>
        <p:nvSpPr>
          <p:cNvPr id="71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19</a:t>
            </a:r>
          </a:p>
        </p:txBody>
      </p:sp>
      <p:sp>
        <p:nvSpPr>
          <p:cNvPr id="72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19</a:t>
            </a:r>
          </a:p>
        </p:txBody>
      </p:sp>
      <p:sp>
        <p:nvSpPr>
          <p:cNvPr id="72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19</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19</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19</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19</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19</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19</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19</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19</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19</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19</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19</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19</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19</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19</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19</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19</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19</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1432302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6"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187"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188"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2</a:t>
            </a:r>
          </a:p>
        </p:txBody>
      </p:sp>
      <p:sp>
        <p:nvSpPr>
          <p:cNvPr id="18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a:t>
            </a:r>
          </a:p>
        </p:txBody>
      </p:sp>
      <p:sp>
        <p:nvSpPr>
          <p:cNvPr id="19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a:t>
            </a:r>
          </a:p>
        </p:txBody>
      </p:sp>
      <p:sp>
        <p:nvSpPr>
          <p:cNvPr id="19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a:t>
            </a:r>
          </a:p>
        </p:txBody>
      </p:sp>
      <p:sp>
        <p:nvSpPr>
          <p:cNvPr id="19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a:t>
            </a:r>
          </a:p>
        </p:txBody>
      </p:sp>
      <p:sp>
        <p:nvSpPr>
          <p:cNvPr id="19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a:t>
            </a:r>
          </a:p>
        </p:txBody>
      </p:sp>
      <p:sp>
        <p:nvSpPr>
          <p:cNvPr id="19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a:t>
            </a:r>
          </a:p>
        </p:txBody>
      </p:sp>
      <p:sp>
        <p:nvSpPr>
          <p:cNvPr id="19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a:t>
            </a:r>
          </a:p>
        </p:txBody>
      </p:sp>
      <p:sp>
        <p:nvSpPr>
          <p:cNvPr id="19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a:t>
            </a:r>
          </a:p>
        </p:txBody>
      </p:sp>
      <p:sp>
        <p:nvSpPr>
          <p:cNvPr id="19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a:t>
            </a:r>
          </a:p>
        </p:txBody>
      </p:sp>
      <p:sp>
        <p:nvSpPr>
          <p:cNvPr id="19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a:t>
            </a:r>
          </a:p>
        </p:txBody>
      </p:sp>
      <p:sp>
        <p:nvSpPr>
          <p:cNvPr id="19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a:t>
            </a:r>
          </a:p>
        </p:txBody>
      </p:sp>
      <p:sp>
        <p:nvSpPr>
          <p:cNvPr id="20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a:t>
            </a:r>
          </a:p>
        </p:txBody>
      </p:sp>
      <p:sp>
        <p:nvSpPr>
          <p:cNvPr id="20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a:t>
            </a:r>
          </a:p>
        </p:txBody>
      </p:sp>
      <p:sp>
        <p:nvSpPr>
          <p:cNvPr id="20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a:t>
            </a:r>
          </a:p>
        </p:txBody>
      </p:sp>
      <p:sp>
        <p:nvSpPr>
          <p:cNvPr id="20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6751701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4"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735"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736"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20</a:t>
            </a:r>
          </a:p>
        </p:txBody>
      </p:sp>
      <p:sp>
        <p:nvSpPr>
          <p:cNvPr id="73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20</a:t>
            </a:r>
          </a:p>
        </p:txBody>
      </p:sp>
      <p:sp>
        <p:nvSpPr>
          <p:cNvPr id="73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20</a:t>
            </a:r>
          </a:p>
        </p:txBody>
      </p:sp>
      <p:sp>
        <p:nvSpPr>
          <p:cNvPr id="73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20</a:t>
            </a:r>
          </a:p>
        </p:txBody>
      </p:sp>
      <p:sp>
        <p:nvSpPr>
          <p:cNvPr id="74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20</a:t>
            </a:r>
          </a:p>
        </p:txBody>
      </p:sp>
      <p:sp>
        <p:nvSpPr>
          <p:cNvPr id="74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20</a:t>
            </a:r>
          </a:p>
        </p:txBody>
      </p:sp>
      <p:sp>
        <p:nvSpPr>
          <p:cNvPr id="74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20</a:t>
            </a:r>
          </a:p>
        </p:txBody>
      </p:sp>
      <p:sp>
        <p:nvSpPr>
          <p:cNvPr id="74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20</a:t>
            </a:r>
          </a:p>
        </p:txBody>
      </p:sp>
      <p:sp>
        <p:nvSpPr>
          <p:cNvPr id="74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20</a:t>
            </a:r>
          </a:p>
        </p:txBody>
      </p:sp>
      <p:sp>
        <p:nvSpPr>
          <p:cNvPr id="74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20</a:t>
            </a:r>
          </a:p>
        </p:txBody>
      </p:sp>
      <p:sp>
        <p:nvSpPr>
          <p:cNvPr id="74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20</a:t>
            </a:r>
          </a:p>
        </p:txBody>
      </p:sp>
      <p:sp>
        <p:nvSpPr>
          <p:cNvPr id="74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20</a:t>
            </a:r>
          </a:p>
        </p:txBody>
      </p:sp>
      <p:sp>
        <p:nvSpPr>
          <p:cNvPr id="74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20</a:t>
            </a:r>
          </a:p>
        </p:txBody>
      </p:sp>
      <p:sp>
        <p:nvSpPr>
          <p:cNvPr id="74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20</a:t>
            </a:r>
          </a:p>
        </p:txBody>
      </p:sp>
      <p:sp>
        <p:nvSpPr>
          <p:cNvPr id="75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20</a:t>
            </a:r>
          </a:p>
        </p:txBody>
      </p:sp>
      <p:sp>
        <p:nvSpPr>
          <p:cNvPr id="75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20</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20</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20</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20</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20</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20</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20</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20</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20</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20</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20</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20</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20</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20</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20</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20</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20</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9415922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3"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764"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765"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21</a:t>
            </a:r>
          </a:p>
        </p:txBody>
      </p:sp>
      <p:sp>
        <p:nvSpPr>
          <p:cNvPr id="76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21</a:t>
            </a:r>
          </a:p>
        </p:txBody>
      </p:sp>
      <p:sp>
        <p:nvSpPr>
          <p:cNvPr id="76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21</a:t>
            </a:r>
          </a:p>
        </p:txBody>
      </p:sp>
      <p:sp>
        <p:nvSpPr>
          <p:cNvPr id="76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21</a:t>
            </a:r>
          </a:p>
        </p:txBody>
      </p:sp>
      <p:sp>
        <p:nvSpPr>
          <p:cNvPr id="76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21</a:t>
            </a:r>
          </a:p>
        </p:txBody>
      </p:sp>
      <p:sp>
        <p:nvSpPr>
          <p:cNvPr id="77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21</a:t>
            </a:r>
          </a:p>
        </p:txBody>
      </p:sp>
      <p:sp>
        <p:nvSpPr>
          <p:cNvPr id="77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21</a:t>
            </a:r>
          </a:p>
        </p:txBody>
      </p:sp>
      <p:sp>
        <p:nvSpPr>
          <p:cNvPr id="77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21</a:t>
            </a:r>
          </a:p>
        </p:txBody>
      </p:sp>
      <p:sp>
        <p:nvSpPr>
          <p:cNvPr id="77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21</a:t>
            </a:r>
          </a:p>
        </p:txBody>
      </p:sp>
      <p:sp>
        <p:nvSpPr>
          <p:cNvPr id="77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21</a:t>
            </a:r>
          </a:p>
        </p:txBody>
      </p:sp>
      <p:sp>
        <p:nvSpPr>
          <p:cNvPr id="77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21</a:t>
            </a:r>
          </a:p>
        </p:txBody>
      </p:sp>
      <p:sp>
        <p:nvSpPr>
          <p:cNvPr id="77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21</a:t>
            </a:r>
          </a:p>
        </p:txBody>
      </p:sp>
      <p:sp>
        <p:nvSpPr>
          <p:cNvPr id="77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21</a:t>
            </a:r>
          </a:p>
        </p:txBody>
      </p:sp>
      <p:sp>
        <p:nvSpPr>
          <p:cNvPr id="77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21</a:t>
            </a:r>
          </a:p>
        </p:txBody>
      </p:sp>
      <p:sp>
        <p:nvSpPr>
          <p:cNvPr id="77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21</a:t>
            </a:r>
          </a:p>
        </p:txBody>
      </p:sp>
      <p:sp>
        <p:nvSpPr>
          <p:cNvPr id="78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21</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21</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21</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21</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21</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21</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21</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21</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21</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21</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21</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21</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21</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21</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21</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21</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21</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6758811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9"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790"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791"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22</a:t>
            </a:r>
          </a:p>
        </p:txBody>
      </p:sp>
      <p:sp>
        <p:nvSpPr>
          <p:cNvPr id="79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22</a:t>
            </a:r>
          </a:p>
        </p:txBody>
      </p:sp>
      <p:sp>
        <p:nvSpPr>
          <p:cNvPr id="79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22</a:t>
            </a:r>
          </a:p>
        </p:txBody>
      </p:sp>
      <p:sp>
        <p:nvSpPr>
          <p:cNvPr id="79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22</a:t>
            </a:r>
          </a:p>
        </p:txBody>
      </p:sp>
      <p:sp>
        <p:nvSpPr>
          <p:cNvPr id="79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22</a:t>
            </a:r>
          </a:p>
        </p:txBody>
      </p:sp>
      <p:sp>
        <p:nvSpPr>
          <p:cNvPr id="79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22</a:t>
            </a:r>
          </a:p>
        </p:txBody>
      </p:sp>
      <p:sp>
        <p:nvSpPr>
          <p:cNvPr id="79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22</a:t>
            </a:r>
          </a:p>
        </p:txBody>
      </p:sp>
      <p:sp>
        <p:nvSpPr>
          <p:cNvPr id="79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22</a:t>
            </a:r>
          </a:p>
        </p:txBody>
      </p:sp>
      <p:sp>
        <p:nvSpPr>
          <p:cNvPr id="79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22</a:t>
            </a:r>
          </a:p>
        </p:txBody>
      </p:sp>
      <p:sp>
        <p:nvSpPr>
          <p:cNvPr id="80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22</a:t>
            </a:r>
          </a:p>
        </p:txBody>
      </p:sp>
      <p:sp>
        <p:nvSpPr>
          <p:cNvPr id="80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22</a:t>
            </a:r>
          </a:p>
        </p:txBody>
      </p:sp>
      <p:sp>
        <p:nvSpPr>
          <p:cNvPr id="80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22</a:t>
            </a:r>
          </a:p>
        </p:txBody>
      </p:sp>
      <p:sp>
        <p:nvSpPr>
          <p:cNvPr id="80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22</a:t>
            </a:r>
          </a:p>
        </p:txBody>
      </p:sp>
      <p:sp>
        <p:nvSpPr>
          <p:cNvPr id="80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22</a:t>
            </a:r>
          </a:p>
        </p:txBody>
      </p:sp>
      <p:sp>
        <p:nvSpPr>
          <p:cNvPr id="80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22</a:t>
            </a:r>
          </a:p>
        </p:txBody>
      </p:sp>
      <p:sp>
        <p:nvSpPr>
          <p:cNvPr id="80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22</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22</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22</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22</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22</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22</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22</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22</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22</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22</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22</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22</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22</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22</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22</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22</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22</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361860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6"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817"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818"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23</a:t>
            </a:r>
          </a:p>
        </p:txBody>
      </p:sp>
      <p:sp>
        <p:nvSpPr>
          <p:cNvPr id="81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23</a:t>
            </a:r>
          </a:p>
        </p:txBody>
      </p:sp>
      <p:sp>
        <p:nvSpPr>
          <p:cNvPr id="82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23</a:t>
            </a:r>
          </a:p>
        </p:txBody>
      </p:sp>
      <p:sp>
        <p:nvSpPr>
          <p:cNvPr id="82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23</a:t>
            </a:r>
          </a:p>
        </p:txBody>
      </p:sp>
      <p:sp>
        <p:nvSpPr>
          <p:cNvPr id="82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23</a:t>
            </a:r>
          </a:p>
        </p:txBody>
      </p:sp>
      <p:sp>
        <p:nvSpPr>
          <p:cNvPr id="82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23</a:t>
            </a:r>
          </a:p>
        </p:txBody>
      </p:sp>
      <p:sp>
        <p:nvSpPr>
          <p:cNvPr id="82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23</a:t>
            </a:r>
          </a:p>
        </p:txBody>
      </p:sp>
      <p:sp>
        <p:nvSpPr>
          <p:cNvPr id="82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23</a:t>
            </a:r>
          </a:p>
        </p:txBody>
      </p:sp>
      <p:sp>
        <p:nvSpPr>
          <p:cNvPr id="82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23</a:t>
            </a:r>
          </a:p>
        </p:txBody>
      </p:sp>
      <p:sp>
        <p:nvSpPr>
          <p:cNvPr id="82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23</a:t>
            </a:r>
          </a:p>
        </p:txBody>
      </p:sp>
      <p:sp>
        <p:nvSpPr>
          <p:cNvPr id="82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23</a:t>
            </a:r>
          </a:p>
        </p:txBody>
      </p:sp>
      <p:sp>
        <p:nvSpPr>
          <p:cNvPr id="82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23</a:t>
            </a:r>
          </a:p>
        </p:txBody>
      </p:sp>
      <p:sp>
        <p:nvSpPr>
          <p:cNvPr id="83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23</a:t>
            </a:r>
          </a:p>
        </p:txBody>
      </p:sp>
      <p:sp>
        <p:nvSpPr>
          <p:cNvPr id="83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23</a:t>
            </a:r>
          </a:p>
        </p:txBody>
      </p:sp>
      <p:sp>
        <p:nvSpPr>
          <p:cNvPr id="83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23</a:t>
            </a:r>
          </a:p>
        </p:txBody>
      </p:sp>
      <p:sp>
        <p:nvSpPr>
          <p:cNvPr id="83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23</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23</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23</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23</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23</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23</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23</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23</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23</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23</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23</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23</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23</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23</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23</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23</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23</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8661632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5"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846"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847"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24</a:t>
            </a:r>
          </a:p>
        </p:txBody>
      </p:sp>
      <p:sp>
        <p:nvSpPr>
          <p:cNvPr id="84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24</a:t>
            </a:r>
          </a:p>
        </p:txBody>
      </p:sp>
      <p:sp>
        <p:nvSpPr>
          <p:cNvPr id="84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24</a:t>
            </a:r>
          </a:p>
        </p:txBody>
      </p:sp>
      <p:sp>
        <p:nvSpPr>
          <p:cNvPr id="85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24</a:t>
            </a:r>
          </a:p>
        </p:txBody>
      </p:sp>
      <p:sp>
        <p:nvSpPr>
          <p:cNvPr id="85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24</a:t>
            </a:r>
          </a:p>
        </p:txBody>
      </p:sp>
      <p:sp>
        <p:nvSpPr>
          <p:cNvPr id="85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24</a:t>
            </a:r>
          </a:p>
        </p:txBody>
      </p:sp>
      <p:sp>
        <p:nvSpPr>
          <p:cNvPr id="85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24</a:t>
            </a:r>
          </a:p>
        </p:txBody>
      </p:sp>
      <p:sp>
        <p:nvSpPr>
          <p:cNvPr id="85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24</a:t>
            </a:r>
          </a:p>
        </p:txBody>
      </p:sp>
      <p:sp>
        <p:nvSpPr>
          <p:cNvPr id="85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24</a:t>
            </a:r>
          </a:p>
        </p:txBody>
      </p:sp>
      <p:sp>
        <p:nvSpPr>
          <p:cNvPr id="85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24</a:t>
            </a:r>
          </a:p>
        </p:txBody>
      </p:sp>
      <p:sp>
        <p:nvSpPr>
          <p:cNvPr id="85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24</a:t>
            </a:r>
          </a:p>
        </p:txBody>
      </p:sp>
      <p:sp>
        <p:nvSpPr>
          <p:cNvPr id="85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24</a:t>
            </a:r>
          </a:p>
        </p:txBody>
      </p:sp>
      <p:sp>
        <p:nvSpPr>
          <p:cNvPr id="85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24</a:t>
            </a:r>
          </a:p>
        </p:txBody>
      </p:sp>
      <p:sp>
        <p:nvSpPr>
          <p:cNvPr id="86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24</a:t>
            </a:r>
          </a:p>
        </p:txBody>
      </p:sp>
      <p:sp>
        <p:nvSpPr>
          <p:cNvPr id="86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24</a:t>
            </a:r>
          </a:p>
        </p:txBody>
      </p:sp>
      <p:sp>
        <p:nvSpPr>
          <p:cNvPr id="86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24</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24</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24</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24</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24</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24</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24</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24</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24</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24</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24</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24</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24</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24</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24</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24</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24</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7405046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69"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870"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871"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25</a:t>
            </a:r>
          </a:p>
        </p:txBody>
      </p:sp>
      <p:sp>
        <p:nvSpPr>
          <p:cNvPr id="87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87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87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87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87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87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87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87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88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88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88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88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88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88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88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25</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25</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25</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25</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25</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25</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25</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25</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25</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25</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25</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25</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25</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25</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25</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25</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7536918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0"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901"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902"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800">
                <a:solidFill>
                  <a:schemeClr val="tx1"/>
                </a:solidFill>
                <a:latin typeface="Calibri" pitchFamily="34" charset="0"/>
                <a:ea typeface="宋体" pitchFamily="2" charset="-122"/>
                <a:cs typeface="宋体" pitchFamily="2" charset="-122"/>
              </a:rPr>
              <a:t>26</a:t>
            </a:r>
          </a:p>
        </p:txBody>
      </p:sp>
      <p:sp>
        <p:nvSpPr>
          <p:cNvPr id="90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26</a:t>
            </a:r>
          </a:p>
        </p:txBody>
      </p:sp>
      <p:sp>
        <p:nvSpPr>
          <p:cNvPr id="90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26</a:t>
            </a:r>
          </a:p>
        </p:txBody>
      </p:sp>
      <p:sp>
        <p:nvSpPr>
          <p:cNvPr id="90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26</a:t>
            </a:r>
          </a:p>
        </p:txBody>
      </p:sp>
      <p:sp>
        <p:nvSpPr>
          <p:cNvPr id="90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26</a:t>
            </a:r>
          </a:p>
        </p:txBody>
      </p:sp>
      <p:sp>
        <p:nvSpPr>
          <p:cNvPr id="90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26</a:t>
            </a:r>
          </a:p>
        </p:txBody>
      </p:sp>
      <p:sp>
        <p:nvSpPr>
          <p:cNvPr id="90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26</a:t>
            </a:r>
          </a:p>
        </p:txBody>
      </p:sp>
      <p:sp>
        <p:nvSpPr>
          <p:cNvPr id="90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26</a:t>
            </a:r>
          </a:p>
        </p:txBody>
      </p:sp>
      <p:sp>
        <p:nvSpPr>
          <p:cNvPr id="91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26</a:t>
            </a:r>
          </a:p>
        </p:txBody>
      </p:sp>
      <p:sp>
        <p:nvSpPr>
          <p:cNvPr id="91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26</a:t>
            </a:r>
          </a:p>
        </p:txBody>
      </p:sp>
      <p:sp>
        <p:nvSpPr>
          <p:cNvPr id="91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26</a:t>
            </a:r>
          </a:p>
        </p:txBody>
      </p:sp>
      <p:sp>
        <p:nvSpPr>
          <p:cNvPr id="91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26</a:t>
            </a:r>
          </a:p>
        </p:txBody>
      </p:sp>
      <p:sp>
        <p:nvSpPr>
          <p:cNvPr id="91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26</a:t>
            </a:r>
          </a:p>
        </p:txBody>
      </p:sp>
      <p:sp>
        <p:nvSpPr>
          <p:cNvPr id="91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26</a:t>
            </a:r>
          </a:p>
        </p:txBody>
      </p:sp>
      <p:sp>
        <p:nvSpPr>
          <p:cNvPr id="91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26</a:t>
            </a:r>
          </a:p>
        </p:txBody>
      </p:sp>
      <p:sp>
        <p:nvSpPr>
          <p:cNvPr id="91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26</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26</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26</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26</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26</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26</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26</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26</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26</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26</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26</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26</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26</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26</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26</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26</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26</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8844229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7" name="对象"/>
          <p:cNvSpPr>
            <a:spLocks noGrp="1" noRot="1" noChangeAspect="1"/>
          </p:cNvSpPr>
          <p:nvPr>
            <p:ph type="sldImg"/>
          </p:nvPr>
        </p:nvSpPr>
        <p:spPr>
          <a:xfrm>
            <a:off x="685800" y="1143000"/>
            <a:ext cx="5486400" cy="3086100"/>
          </a:xfrm>
          <a:prstGeom prst="rect">
            <a:avLst/>
          </a:prstGeom>
          <a:noFill/>
          <a:ln w="9525" cap="flat" cmpd="sng">
            <a:noFill/>
            <a:prstDash val="solid"/>
            <a:miter/>
          </a:ln>
        </p:spPr>
      </p:sp>
      <p:sp>
        <p:nvSpPr>
          <p:cNvPr id="928"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929"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800">
                <a:solidFill>
                  <a:schemeClr val="tx1"/>
                </a:solidFill>
                <a:latin typeface="Calibri" pitchFamily="34" charset="0"/>
                <a:ea typeface="宋体" pitchFamily="2" charset="-122"/>
                <a:cs typeface="宋体" pitchFamily="2" charset="-122"/>
              </a:rPr>
              <a:t>27</a:t>
            </a:r>
          </a:p>
        </p:txBody>
      </p:sp>
      <p:sp>
        <p:nvSpPr>
          <p:cNvPr id="93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27</a:t>
            </a:r>
          </a:p>
        </p:txBody>
      </p:sp>
      <p:sp>
        <p:nvSpPr>
          <p:cNvPr id="93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27</a:t>
            </a:r>
          </a:p>
        </p:txBody>
      </p:sp>
      <p:sp>
        <p:nvSpPr>
          <p:cNvPr id="93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27</a:t>
            </a:r>
          </a:p>
        </p:txBody>
      </p:sp>
      <p:sp>
        <p:nvSpPr>
          <p:cNvPr id="93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27</a:t>
            </a:r>
          </a:p>
        </p:txBody>
      </p:sp>
      <p:sp>
        <p:nvSpPr>
          <p:cNvPr id="93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27</a:t>
            </a:r>
          </a:p>
        </p:txBody>
      </p:sp>
      <p:sp>
        <p:nvSpPr>
          <p:cNvPr id="93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27</a:t>
            </a:r>
          </a:p>
        </p:txBody>
      </p:sp>
      <p:sp>
        <p:nvSpPr>
          <p:cNvPr id="93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27</a:t>
            </a:r>
          </a:p>
        </p:txBody>
      </p:sp>
      <p:sp>
        <p:nvSpPr>
          <p:cNvPr id="93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27</a:t>
            </a:r>
          </a:p>
        </p:txBody>
      </p:sp>
      <p:sp>
        <p:nvSpPr>
          <p:cNvPr id="93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27</a:t>
            </a:r>
          </a:p>
        </p:txBody>
      </p:sp>
      <p:sp>
        <p:nvSpPr>
          <p:cNvPr id="93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27</a:t>
            </a:r>
          </a:p>
        </p:txBody>
      </p:sp>
      <p:sp>
        <p:nvSpPr>
          <p:cNvPr id="94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27</a:t>
            </a:r>
          </a:p>
        </p:txBody>
      </p:sp>
      <p:sp>
        <p:nvSpPr>
          <p:cNvPr id="94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27</a:t>
            </a:r>
          </a:p>
        </p:txBody>
      </p:sp>
      <p:sp>
        <p:nvSpPr>
          <p:cNvPr id="94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27</a:t>
            </a:r>
          </a:p>
        </p:txBody>
      </p:sp>
      <p:sp>
        <p:nvSpPr>
          <p:cNvPr id="94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27</a:t>
            </a:r>
          </a:p>
        </p:txBody>
      </p:sp>
      <p:sp>
        <p:nvSpPr>
          <p:cNvPr id="94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27</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27</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27</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27</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27</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27</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27</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27</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27</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27</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27</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27</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27</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27</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27</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27</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27</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9102762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5" name="对象"/>
          <p:cNvSpPr>
            <a:spLocks noGrp="1" noRot="1" noChangeAspect="1"/>
          </p:cNvSpPr>
          <p:nvPr>
            <p:ph type="sldImg"/>
          </p:nvPr>
        </p:nvSpPr>
        <p:spPr>
          <a:xfrm>
            <a:off x="381000" y="685800"/>
            <a:ext cx="6096000" cy="3429000"/>
          </a:xfrm>
          <a:prstGeom prst="rect">
            <a:avLst/>
          </a:prstGeom>
          <a:noFill/>
          <a:ln w="9525" cap="flat" cmpd="sng">
            <a:solidFill>
              <a:srgbClr val="000000"/>
            </a:solidFill>
            <a:prstDash val="solid"/>
            <a:miter/>
          </a:ln>
        </p:spPr>
      </p:sp>
      <p:sp>
        <p:nvSpPr>
          <p:cNvPr id="986"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98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28</a:t>
            </a:r>
          </a:p>
        </p:txBody>
      </p:sp>
      <p:sp>
        <p:nvSpPr>
          <p:cNvPr id="98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28</a:t>
            </a:r>
          </a:p>
        </p:txBody>
      </p:sp>
      <p:sp>
        <p:nvSpPr>
          <p:cNvPr id="98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28</a:t>
            </a:r>
          </a:p>
        </p:txBody>
      </p:sp>
      <p:sp>
        <p:nvSpPr>
          <p:cNvPr id="99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28</a:t>
            </a:r>
          </a:p>
        </p:txBody>
      </p:sp>
      <p:sp>
        <p:nvSpPr>
          <p:cNvPr id="99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28</a:t>
            </a:r>
          </a:p>
        </p:txBody>
      </p:sp>
      <p:sp>
        <p:nvSpPr>
          <p:cNvPr id="99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28</a:t>
            </a:r>
          </a:p>
        </p:txBody>
      </p:sp>
      <p:sp>
        <p:nvSpPr>
          <p:cNvPr id="99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28</a:t>
            </a:r>
          </a:p>
        </p:txBody>
      </p:sp>
      <p:sp>
        <p:nvSpPr>
          <p:cNvPr id="99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28</a:t>
            </a:r>
          </a:p>
        </p:txBody>
      </p:sp>
      <p:sp>
        <p:nvSpPr>
          <p:cNvPr id="99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28</a:t>
            </a:r>
          </a:p>
        </p:txBody>
      </p:sp>
      <p:sp>
        <p:nvSpPr>
          <p:cNvPr id="99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28</a:t>
            </a:r>
          </a:p>
        </p:txBody>
      </p:sp>
      <p:sp>
        <p:nvSpPr>
          <p:cNvPr id="99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28</a:t>
            </a:r>
          </a:p>
        </p:txBody>
      </p:sp>
      <p:sp>
        <p:nvSpPr>
          <p:cNvPr id="99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28</a:t>
            </a:r>
          </a:p>
        </p:txBody>
      </p:sp>
      <p:sp>
        <p:nvSpPr>
          <p:cNvPr id="99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28</a:t>
            </a:r>
          </a:p>
        </p:txBody>
      </p:sp>
      <p:sp>
        <p:nvSpPr>
          <p:cNvPr id="100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28</a:t>
            </a:r>
          </a:p>
        </p:txBody>
      </p:sp>
      <p:sp>
        <p:nvSpPr>
          <p:cNvPr id="100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28</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28</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28</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28</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28</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28</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28</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28</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28</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28</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28</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28</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28</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28</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28</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28</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28</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3894677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6"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1007"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1008"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29</a:t>
            </a:r>
          </a:p>
        </p:txBody>
      </p:sp>
      <p:sp>
        <p:nvSpPr>
          <p:cNvPr id="100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29</a:t>
            </a:r>
          </a:p>
        </p:txBody>
      </p:sp>
      <p:sp>
        <p:nvSpPr>
          <p:cNvPr id="101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29</a:t>
            </a:r>
          </a:p>
        </p:txBody>
      </p:sp>
      <p:sp>
        <p:nvSpPr>
          <p:cNvPr id="101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29</a:t>
            </a:r>
          </a:p>
        </p:txBody>
      </p:sp>
      <p:sp>
        <p:nvSpPr>
          <p:cNvPr id="101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29</a:t>
            </a:r>
          </a:p>
        </p:txBody>
      </p:sp>
      <p:sp>
        <p:nvSpPr>
          <p:cNvPr id="101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29</a:t>
            </a:r>
          </a:p>
        </p:txBody>
      </p:sp>
      <p:sp>
        <p:nvSpPr>
          <p:cNvPr id="101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29</a:t>
            </a:r>
          </a:p>
        </p:txBody>
      </p:sp>
      <p:sp>
        <p:nvSpPr>
          <p:cNvPr id="101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29</a:t>
            </a:r>
          </a:p>
        </p:txBody>
      </p:sp>
      <p:sp>
        <p:nvSpPr>
          <p:cNvPr id="101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29</a:t>
            </a:r>
          </a:p>
        </p:txBody>
      </p:sp>
      <p:sp>
        <p:nvSpPr>
          <p:cNvPr id="101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29</a:t>
            </a:r>
          </a:p>
        </p:txBody>
      </p:sp>
      <p:sp>
        <p:nvSpPr>
          <p:cNvPr id="101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29</a:t>
            </a:r>
          </a:p>
        </p:txBody>
      </p:sp>
      <p:sp>
        <p:nvSpPr>
          <p:cNvPr id="101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29</a:t>
            </a:r>
          </a:p>
        </p:txBody>
      </p:sp>
      <p:sp>
        <p:nvSpPr>
          <p:cNvPr id="102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29</a:t>
            </a:r>
          </a:p>
        </p:txBody>
      </p:sp>
      <p:sp>
        <p:nvSpPr>
          <p:cNvPr id="102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29</a:t>
            </a:r>
          </a:p>
        </p:txBody>
      </p:sp>
      <p:sp>
        <p:nvSpPr>
          <p:cNvPr id="102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29</a:t>
            </a:r>
          </a:p>
        </p:txBody>
      </p:sp>
      <p:sp>
        <p:nvSpPr>
          <p:cNvPr id="102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29</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29</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29</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29</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29</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29</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29</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29</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29</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29</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29</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29</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29</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29</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29</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29</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29</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994166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9"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210"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211"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3</a:t>
            </a:r>
          </a:p>
        </p:txBody>
      </p:sp>
      <p:sp>
        <p:nvSpPr>
          <p:cNvPr id="21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a:t>
            </a:r>
          </a:p>
        </p:txBody>
      </p:sp>
      <p:sp>
        <p:nvSpPr>
          <p:cNvPr id="21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a:t>
            </a:r>
          </a:p>
        </p:txBody>
      </p:sp>
      <p:sp>
        <p:nvSpPr>
          <p:cNvPr id="21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a:t>
            </a:r>
          </a:p>
        </p:txBody>
      </p:sp>
      <p:sp>
        <p:nvSpPr>
          <p:cNvPr id="21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a:t>
            </a:r>
          </a:p>
        </p:txBody>
      </p:sp>
      <p:sp>
        <p:nvSpPr>
          <p:cNvPr id="21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a:t>
            </a:r>
          </a:p>
        </p:txBody>
      </p:sp>
      <p:sp>
        <p:nvSpPr>
          <p:cNvPr id="21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a:t>
            </a:r>
          </a:p>
        </p:txBody>
      </p:sp>
      <p:sp>
        <p:nvSpPr>
          <p:cNvPr id="21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a:t>
            </a:r>
          </a:p>
        </p:txBody>
      </p:sp>
      <p:sp>
        <p:nvSpPr>
          <p:cNvPr id="21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a:t>
            </a:r>
          </a:p>
        </p:txBody>
      </p:sp>
      <p:sp>
        <p:nvSpPr>
          <p:cNvPr id="22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a:t>
            </a:r>
          </a:p>
        </p:txBody>
      </p:sp>
      <p:sp>
        <p:nvSpPr>
          <p:cNvPr id="22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a:t>
            </a:r>
          </a:p>
        </p:txBody>
      </p:sp>
      <p:sp>
        <p:nvSpPr>
          <p:cNvPr id="22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a:t>
            </a:r>
          </a:p>
        </p:txBody>
      </p:sp>
      <p:sp>
        <p:nvSpPr>
          <p:cNvPr id="22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a:t>
            </a:r>
          </a:p>
        </p:txBody>
      </p:sp>
      <p:sp>
        <p:nvSpPr>
          <p:cNvPr id="22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a:t>
            </a:r>
          </a:p>
        </p:txBody>
      </p:sp>
      <p:sp>
        <p:nvSpPr>
          <p:cNvPr id="22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a:t>
            </a:r>
          </a:p>
        </p:txBody>
      </p:sp>
      <p:sp>
        <p:nvSpPr>
          <p:cNvPr id="22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2047103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 name="对象"/>
          <p:cNvSpPr>
            <a:spLocks noGrp="1" noRot="1" noChangeAspect="1"/>
          </p:cNvSpPr>
          <p:nvPr>
            <p:ph type="sldImg"/>
          </p:nvPr>
        </p:nvSpPr>
        <p:spPr>
          <a:xfrm>
            <a:off x="381000" y="685800"/>
            <a:ext cx="6096000" cy="3429000"/>
          </a:xfrm>
          <a:prstGeom prst="rect">
            <a:avLst/>
          </a:prstGeom>
          <a:noFill/>
          <a:ln w="9525" cap="flat" cmpd="sng">
            <a:solidFill>
              <a:srgbClr val="000000"/>
            </a:solidFill>
            <a:prstDash val="solid"/>
            <a:miter/>
          </a:ln>
        </p:spPr>
      </p:sp>
      <p:sp>
        <p:nvSpPr>
          <p:cNvPr id="1030"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1031" name="矩形"/>
          <p:cNvSpPr>
            <a:spLocks/>
          </p:cNvSpPr>
          <p:nvPr/>
        </p:nvSpPr>
        <p:spPr>
          <a:xfrm>
            <a:off x="3884613" y="8685213"/>
            <a:ext cx="2971800" cy="457200"/>
          </a:xfrm>
          <a:prstGeom prst="rect">
            <a:avLst/>
          </a:prstGeom>
          <a:noFill/>
          <a:ln w="9525" cap="flat" cmpd="sng">
            <a:noFill/>
            <a:prstDash val="solid"/>
            <a:miter/>
          </a:ln>
        </p:spPr>
      </p:sp>
      <p:sp>
        <p:nvSpPr>
          <p:cNvPr id="103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103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103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30</a:t>
            </a:r>
          </a:p>
        </p:txBody>
      </p:sp>
      <p:sp>
        <p:nvSpPr>
          <p:cNvPr id="103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30</a:t>
            </a:r>
          </a:p>
        </p:txBody>
      </p:sp>
      <p:sp>
        <p:nvSpPr>
          <p:cNvPr id="103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30</a:t>
            </a:r>
          </a:p>
        </p:txBody>
      </p:sp>
      <p:sp>
        <p:nvSpPr>
          <p:cNvPr id="103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30</a:t>
            </a:r>
          </a:p>
        </p:txBody>
      </p:sp>
      <p:sp>
        <p:nvSpPr>
          <p:cNvPr id="103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30</a:t>
            </a:r>
          </a:p>
        </p:txBody>
      </p:sp>
      <p:sp>
        <p:nvSpPr>
          <p:cNvPr id="103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30</a:t>
            </a:r>
          </a:p>
        </p:txBody>
      </p:sp>
      <p:sp>
        <p:nvSpPr>
          <p:cNvPr id="104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30</a:t>
            </a:r>
          </a:p>
        </p:txBody>
      </p:sp>
      <p:sp>
        <p:nvSpPr>
          <p:cNvPr id="104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30</a:t>
            </a:r>
          </a:p>
        </p:txBody>
      </p:sp>
      <p:sp>
        <p:nvSpPr>
          <p:cNvPr id="104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30</a:t>
            </a:r>
          </a:p>
        </p:txBody>
      </p:sp>
      <p:sp>
        <p:nvSpPr>
          <p:cNvPr id="104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30</a:t>
            </a:r>
          </a:p>
        </p:txBody>
      </p:sp>
      <p:sp>
        <p:nvSpPr>
          <p:cNvPr id="104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30</a:t>
            </a:r>
          </a:p>
        </p:txBody>
      </p:sp>
      <p:sp>
        <p:nvSpPr>
          <p:cNvPr id="104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30</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30</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30</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30</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30</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30</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30</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30</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30</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30</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30</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30</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30</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30</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30</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30</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30</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20477934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2" name="对象"/>
          <p:cNvSpPr>
            <a:spLocks noGrp="1" noRot="1" noChangeAspect="1"/>
          </p:cNvSpPr>
          <p:nvPr>
            <p:ph type="sldImg"/>
          </p:nvPr>
        </p:nvSpPr>
        <p:spPr>
          <a:xfrm>
            <a:off x="381000" y="685800"/>
            <a:ext cx="6096000" cy="3429000"/>
          </a:xfrm>
          <a:prstGeom prst="rect">
            <a:avLst/>
          </a:prstGeom>
          <a:noFill/>
          <a:ln w="9525" cap="flat" cmpd="sng">
            <a:solidFill>
              <a:srgbClr val="000000"/>
            </a:solidFill>
            <a:prstDash val="solid"/>
            <a:miter/>
          </a:ln>
        </p:spPr>
      </p:sp>
      <p:sp>
        <p:nvSpPr>
          <p:cNvPr id="1053"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1054" name="矩形"/>
          <p:cNvSpPr>
            <a:spLocks/>
          </p:cNvSpPr>
          <p:nvPr/>
        </p:nvSpPr>
        <p:spPr>
          <a:xfrm>
            <a:off x="3884613" y="8685213"/>
            <a:ext cx="2971800" cy="457200"/>
          </a:xfrm>
          <a:prstGeom prst="rect">
            <a:avLst/>
          </a:prstGeom>
          <a:noFill/>
          <a:ln w="9525" cap="flat" cmpd="sng">
            <a:noFill/>
            <a:prstDash val="solid"/>
            <a:miter/>
          </a:ln>
        </p:spPr>
      </p:sp>
      <p:sp>
        <p:nvSpPr>
          <p:cNvPr id="105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105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105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31</a:t>
            </a:r>
          </a:p>
        </p:txBody>
      </p:sp>
      <p:sp>
        <p:nvSpPr>
          <p:cNvPr id="105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31</a:t>
            </a:r>
          </a:p>
        </p:txBody>
      </p:sp>
      <p:sp>
        <p:nvSpPr>
          <p:cNvPr id="105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31</a:t>
            </a:r>
          </a:p>
        </p:txBody>
      </p:sp>
      <p:sp>
        <p:nvSpPr>
          <p:cNvPr id="106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31</a:t>
            </a:r>
          </a:p>
        </p:txBody>
      </p:sp>
      <p:sp>
        <p:nvSpPr>
          <p:cNvPr id="106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31</a:t>
            </a:r>
          </a:p>
        </p:txBody>
      </p:sp>
      <p:sp>
        <p:nvSpPr>
          <p:cNvPr id="106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31</a:t>
            </a:r>
          </a:p>
        </p:txBody>
      </p:sp>
      <p:sp>
        <p:nvSpPr>
          <p:cNvPr id="106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31</a:t>
            </a:r>
          </a:p>
        </p:txBody>
      </p:sp>
      <p:sp>
        <p:nvSpPr>
          <p:cNvPr id="106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31</a:t>
            </a:r>
          </a:p>
        </p:txBody>
      </p:sp>
      <p:sp>
        <p:nvSpPr>
          <p:cNvPr id="106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31</a:t>
            </a:r>
          </a:p>
        </p:txBody>
      </p:sp>
      <p:sp>
        <p:nvSpPr>
          <p:cNvPr id="106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31</a:t>
            </a:r>
          </a:p>
        </p:txBody>
      </p:sp>
      <p:sp>
        <p:nvSpPr>
          <p:cNvPr id="106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31</a:t>
            </a:r>
          </a:p>
        </p:txBody>
      </p:sp>
      <p:sp>
        <p:nvSpPr>
          <p:cNvPr id="106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31</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31</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31</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31</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31</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31</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31</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31</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31</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31</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31</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31</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31</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31</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31</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31</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31</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4592232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4" name="对象"/>
          <p:cNvSpPr>
            <a:spLocks noGrp="1" noRot="1" noChangeAspect="1"/>
          </p:cNvSpPr>
          <p:nvPr>
            <p:ph type="sldImg"/>
          </p:nvPr>
        </p:nvSpPr>
        <p:spPr>
          <a:xfrm>
            <a:off x="381000" y="685800"/>
            <a:ext cx="6096000" cy="3429000"/>
          </a:xfrm>
          <a:prstGeom prst="rect">
            <a:avLst/>
          </a:prstGeom>
          <a:noFill/>
          <a:ln w="9525" cap="flat" cmpd="sng">
            <a:solidFill>
              <a:srgbClr val="000000"/>
            </a:solidFill>
            <a:prstDash val="solid"/>
            <a:miter/>
          </a:ln>
        </p:spPr>
      </p:sp>
      <p:sp>
        <p:nvSpPr>
          <p:cNvPr id="1075"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1076" name="矩形"/>
          <p:cNvSpPr>
            <a:spLocks/>
          </p:cNvSpPr>
          <p:nvPr/>
        </p:nvSpPr>
        <p:spPr>
          <a:xfrm>
            <a:off x="3884613" y="8685213"/>
            <a:ext cx="2971800" cy="457200"/>
          </a:xfrm>
          <a:prstGeom prst="rect">
            <a:avLst/>
          </a:prstGeom>
          <a:noFill/>
          <a:ln w="9525" cap="flat" cmpd="sng">
            <a:noFill/>
            <a:prstDash val="solid"/>
            <a:miter/>
          </a:ln>
        </p:spPr>
      </p:sp>
      <p:sp>
        <p:nvSpPr>
          <p:cNvPr id="107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107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17</a:t>
            </a:r>
          </a:p>
        </p:txBody>
      </p:sp>
      <p:sp>
        <p:nvSpPr>
          <p:cNvPr id="107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32</a:t>
            </a:r>
          </a:p>
        </p:txBody>
      </p:sp>
      <p:sp>
        <p:nvSpPr>
          <p:cNvPr id="108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32</a:t>
            </a:r>
          </a:p>
        </p:txBody>
      </p:sp>
      <p:sp>
        <p:nvSpPr>
          <p:cNvPr id="108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32</a:t>
            </a:r>
          </a:p>
        </p:txBody>
      </p:sp>
      <p:sp>
        <p:nvSpPr>
          <p:cNvPr id="108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32</a:t>
            </a:r>
          </a:p>
        </p:txBody>
      </p:sp>
      <p:sp>
        <p:nvSpPr>
          <p:cNvPr id="108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32</a:t>
            </a:r>
          </a:p>
        </p:txBody>
      </p:sp>
      <p:sp>
        <p:nvSpPr>
          <p:cNvPr id="108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32</a:t>
            </a:r>
          </a:p>
        </p:txBody>
      </p:sp>
      <p:sp>
        <p:nvSpPr>
          <p:cNvPr id="108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32</a:t>
            </a:r>
          </a:p>
        </p:txBody>
      </p:sp>
      <p:sp>
        <p:nvSpPr>
          <p:cNvPr id="108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32</a:t>
            </a:r>
          </a:p>
        </p:txBody>
      </p:sp>
      <p:sp>
        <p:nvSpPr>
          <p:cNvPr id="108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32</a:t>
            </a:r>
          </a:p>
        </p:txBody>
      </p:sp>
      <p:sp>
        <p:nvSpPr>
          <p:cNvPr id="108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32</a:t>
            </a:r>
          </a:p>
        </p:txBody>
      </p:sp>
      <p:sp>
        <p:nvSpPr>
          <p:cNvPr id="108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32</a:t>
            </a:r>
          </a:p>
        </p:txBody>
      </p:sp>
      <p:sp>
        <p:nvSpPr>
          <p:cNvPr id="109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32</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32</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32</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32</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32</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32</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32</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32</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32</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32</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32</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32</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32</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32</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32</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32</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32</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8645345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7"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1098"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1099"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25</a:t>
            </a:r>
          </a:p>
        </p:txBody>
      </p:sp>
      <p:sp>
        <p:nvSpPr>
          <p:cNvPr id="110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110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110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110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10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10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10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10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10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10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11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11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11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11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11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33</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33</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33</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33</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33</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33</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33</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33</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33</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33</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33</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33</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33</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33</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33</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33</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4128172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0"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1121"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1122"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25</a:t>
            </a:r>
          </a:p>
        </p:txBody>
      </p:sp>
      <p:sp>
        <p:nvSpPr>
          <p:cNvPr id="112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112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112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112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12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12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12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13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13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13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13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13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13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13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13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34</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34</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34</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34</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34</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34</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34</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34</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34</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34</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34</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34</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34</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34</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34</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34</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8486694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43"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1144"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1145"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25</a:t>
            </a:r>
          </a:p>
        </p:txBody>
      </p:sp>
      <p:sp>
        <p:nvSpPr>
          <p:cNvPr id="114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114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114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114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15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15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15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15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15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15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15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15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15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15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16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35</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35</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35</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35</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35</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35</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35</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35</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35</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35</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35</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35</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35</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35</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35</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35</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2534664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6"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1167"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1168"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25</a:t>
            </a:r>
          </a:p>
        </p:txBody>
      </p:sp>
      <p:sp>
        <p:nvSpPr>
          <p:cNvPr id="116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117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117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25</a:t>
            </a:r>
          </a:p>
        </p:txBody>
      </p:sp>
      <p:sp>
        <p:nvSpPr>
          <p:cNvPr id="117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36</a:t>
            </a:r>
          </a:p>
        </p:txBody>
      </p:sp>
      <p:sp>
        <p:nvSpPr>
          <p:cNvPr id="117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36</a:t>
            </a:r>
          </a:p>
        </p:txBody>
      </p:sp>
      <p:sp>
        <p:nvSpPr>
          <p:cNvPr id="117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36</a:t>
            </a:r>
          </a:p>
        </p:txBody>
      </p:sp>
      <p:sp>
        <p:nvSpPr>
          <p:cNvPr id="117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36</a:t>
            </a:r>
          </a:p>
        </p:txBody>
      </p:sp>
      <p:sp>
        <p:nvSpPr>
          <p:cNvPr id="117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36</a:t>
            </a:r>
          </a:p>
        </p:txBody>
      </p:sp>
      <p:sp>
        <p:nvSpPr>
          <p:cNvPr id="117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36</a:t>
            </a:r>
          </a:p>
        </p:txBody>
      </p:sp>
      <p:sp>
        <p:nvSpPr>
          <p:cNvPr id="117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36</a:t>
            </a:r>
          </a:p>
        </p:txBody>
      </p:sp>
      <p:sp>
        <p:nvSpPr>
          <p:cNvPr id="117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36</a:t>
            </a:r>
          </a:p>
        </p:txBody>
      </p:sp>
      <p:sp>
        <p:nvSpPr>
          <p:cNvPr id="118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36</a:t>
            </a:r>
          </a:p>
        </p:txBody>
      </p:sp>
      <p:sp>
        <p:nvSpPr>
          <p:cNvPr id="118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36</a:t>
            </a:r>
          </a:p>
        </p:txBody>
      </p:sp>
      <p:sp>
        <p:nvSpPr>
          <p:cNvPr id="118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36</a:t>
            </a:r>
          </a:p>
        </p:txBody>
      </p:sp>
      <p:sp>
        <p:nvSpPr>
          <p:cNvPr id="118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36</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36</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36</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36</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36</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36</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36</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36</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36</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36</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36</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36</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36</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36</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36</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36</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36</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90573552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01" name="对象"/>
          <p:cNvSpPr>
            <a:spLocks noGrp="1" noRot="1" noChangeAspect="1"/>
          </p:cNvSpPr>
          <p:nvPr>
            <p:ph type="sldImg"/>
          </p:nvPr>
        </p:nvSpPr>
        <p:spPr>
          <a:xfrm>
            <a:off x="379413" y="684213"/>
            <a:ext cx="6096000" cy="3429000"/>
          </a:xfrm>
          <a:prstGeom prst="rect">
            <a:avLst/>
          </a:prstGeom>
          <a:noFill/>
          <a:ln w="9525" cap="flat" cmpd="sng">
            <a:solidFill>
              <a:srgbClr val="000000"/>
            </a:solidFill>
            <a:prstDash val="solid"/>
            <a:miter/>
          </a:ln>
        </p:spPr>
      </p:sp>
      <p:sp>
        <p:nvSpPr>
          <p:cNvPr id="1202" name="文本框"/>
          <p:cNvSpPr>
            <a:spLocks noGrp="1"/>
          </p:cNvSpPr>
          <p:nvPr>
            <p:ph type="body" idx="1"/>
          </p:nvPr>
        </p:nvSpPr>
        <p:spPr>
          <a:xfrm>
            <a:off x="684213" y="4341813"/>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1203" name="矩形"/>
          <p:cNvSpPr>
            <a:spLocks/>
          </p:cNvSpPr>
          <p:nvPr/>
        </p:nvSpPr>
        <p:spPr>
          <a:xfrm>
            <a:off x="3883025" y="8683625"/>
            <a:ext cx="2971798" cy="457200"/>
          </a:xfrm>
          <a:prstGeom prst="rect">
            <a:avLst/>
          </a:prstGeom>
          <a:noFill/>
          <a:ln w="9525" cap="flat" cmpd="sng">
            <a:noFill/>
            <a:prstDash val="solid"/>
            <a:round/>
          </a:ln>
        </p:spPr>
        <p:txBody>
          <a:bodyPr vert="horz" wrap="square" lIns="91440" tIns="45720" rIns="91440" bIns="45720" anchor="b" anchorCtr="0">
            <a:prstTxWarp prst="textNoShape">
              <a:avLst/>
            </a:prstTxWarp>
          </a:bodyPr>
          <a:lstStyle/>
          <a:p>
            <a:pPr marL="0" indent="0" algn="r" eaLnBrk="1" latinLnBrk="1" hangingPunct="1">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30</a:t>
            </a:r>
          </a:p>
        </p:txBody>
      </p:sp>
      <p:sp>
        <p:nvSpPr>
          <p:cNvPr id="120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30</a:t>
            </a:r>
          </a:p>
        </p:txBody>
      </p:sp>
      <p:sp>
        <p:nvSpPr>
          <p:cNvPr id="120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30</a:t>
            </a:r>
          </a:p>
        </p:txBody>
      </p:sp>
      <p:sp>
        <p:nvSpPr>
          <p:cNvPr id="120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30</a:t>
            </a:r>
          </a:p>
        </p:txBody>
      </p:sp>
      <p:sp>
        <p:nvSpPr>
          <p:cNvPr id="120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20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20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21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21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37</a:t>
            </a:r>
          </a:p>
        </p:txBody>
      </p:sp>
      <p:sp>
        <p:nvSpPr>
          <p:cNvPr id="121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37</a:t>
            </a:r>
          </a:p>
        </p:txBody>
      </p:sp>
      <p:sp>
        <p:nvSpPr>
          <p:cNvPr id="121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37</a:t>
            </a:r>
          </a:p>
        </p:txBody>
      </p:sp>
      <p:sp>
        <p:nvSpPr>
          <p:cNvPr id="121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37</a:t>
            </a:r>
          </a:p>
        </p:txBody>
      </p:sp>
      <p:sp>
        <p:nvSpPr>
          <p:cNvPr id="121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37</a:t>
            </a:r>
          </a:p>
        </p:txBody>
      </p:sp>
      <p:sp>
        <p:nvSpPr>
          <p:cNvPr id="121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37</a:t>
            </a:r>
          </a:p>
        </p:txBody>
      </p:sp>
      <p:sp>
        <p:nvSpPr>
          <p:cNvPr id="121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37</a:t>
            </a:r>
          </a:p>
        </p:txBody>
      </p:sp>
      <p:sp>
        <p:nvSpPr>
          <p:cNvPr id="121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37</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37</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37</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37</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37</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37</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37</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37</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37</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37</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37</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37</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37</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37</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37</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37</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37</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3281144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38" name="对象"/>
          <p:cNvSpPr>
            <a:spLocks noGrp="1" noRot="1" noChangeAspect="1"/>
          </p:cNvSpPr>
          <p:nvPr>
            <p:ph type="sldImg"/>
          </p:nvPr>
        </p:nvSpPr>
        <p:spPr>
          <a:xfrm>
            <a:off x="379413" y="684213"/>
            <a:ext cx="6096000" cy="3429000"/>
          </a:xfrm>
          <a:prstGeom prst="rect">
            <a:avLst/>
          </a:prstGeom>
          <a:noFill/>
          <a:ln w="9525" cap="flat" cmpd="sng">
            <a:solidFill>
              <a:srgbClr val="000000"/>
            </a:solidFill>
            <a:prstDash val="solid"/>
            <a:miter/>
          </a:ln>
        </p:spPr>
      </p:sp>
      <p:sp>
        <p:nvSpPr>
          <p:cNvPr id="1239" name="文本框"/>
          <p:cNvSpPr>
            <a:spLocks noGrp="1"/>
          </p:cNvSpPr>
          <p:nvPr>
            <p:ph type="body" idx="1"/>
          </p:nvPr>
        </p:nvSpPr>
        <p:spPr>
          <a:xfrm>
            <a:off x="684213" y="4341813"/>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1240" name="矩形"/>
          <p:cNvSpPr>
            <a:spLocks/>
          </p:cNvSpPr>
          <p:nvPr/>
        </p:nvSpPr>
        <p:spPr>
          <a:xfrm>
            <a:off x="3883025" y="8683625"/>
            <a:ext cx="2971798" cy="457200"/>
          </a:xfrm>
          <a:prstGeom prst="rect">
            <a:avLst/>
          </a:prstGeom>
          <a:noFill/>
          <a:ln w="9525" cap="flat" cmpd="sng">
            <a:noFill/>
            <a:prstDash val="solid"/>
            <a:round/>
          </a:ln>
        </p:spPr>
        <p:txBody>
          <a:bodyPr vert="horz" wrap="square" lIns="91440" tIns="45720" rIns="91440" bIns="45720" anchor="b" anchorCtr="0">
            <a:prstTxWarp prst="textNoShape">
              <a:avLst/>
            </a:prstTxWarp>
          </a:bodyPr>
          <a:lstStyle/>
          <a:p>
            <a:pPr marL="0" indent="0" algn="r" eaLnBrk="1" latinLnBrk="1" hangingPunct="1">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31</a:t>
            </a:r>
          </a:p>
        </p:txBody>
      </p:sp>
      <p:sp>
        <p:nvSpPr>
          <p:cNvPr id="124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31</a:t>
            </a:r>
          </a:p>
        </p:txBody>
      </p:sp>
      <p:sp>
        <p:nvSpPr>
          <p:cNvPr id="124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31</a:t>
            </a:r>
          </a:p>
        </p:txBody>
      </p:sp>
      <p:sp>
        <p:nvSpPr>
          <p:cNvPr id="124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31</a:t>
            </a:r>
          </a:p>
        </p:txBody>
      </p:sp>
      <p:sp>
        <p:nvSpPr>
          <p:cNvPr id="124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24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24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24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24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38</a:t>
            </a:r>
          </a:p>
        </p:txBody>
      </p:sp>
      <p:sp>
        <p:nvSpPr>
          <p:cNvPr id="124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38</a:t>
            </a:r>
          </a:p>
        </p:txBody>
      </p:sp>
      <p:sp>
        <p:nvSpPr>
          <p:cNvPr id="125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38</a:t>
            </a:r>
          </a:p>
        </p:txBody>
      </p:sp>
      <p:sp>
        <p:nvSpPr>
          <p:cNvPr id="125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38</a:t>
            </a:r>
          </a:p>
        </p:txBody>
      </p:sp>
      <p:sp>
        <p:nvSpPr>
          <p:cNvPr id="125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38</a:t>
            </a:r>
          </a:p>
        </p:txBody>
      </p:sp>
      <p:sp>
        <p:nvSpPr>
          <p:cNvPr id="125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38</a:t>
            </a:r>
          </a:p>
        </p:txBody>
      </p:sp>
      <p:sp>
        <p:nvSpPr>
          <p:cNvPr id="125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38</a:t>
            </a:r>
          </a:p>
        </p:txBody>
      </p:sp>
      <p:sp>
        <p:nvSpPr>
          <p:cNvPr id="125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38</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38</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38</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38</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38</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38</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38</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38</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38</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38</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38</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38</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38</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38</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38</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38</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38</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9872130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75" name="对象"/>
          <p:cNvSpPr>
            <a:spLocks noGrp="1" noRot="1" noChangeAspect="1"/>
          </p:cNvSpPr>
          <p:nvPr>
            <p:ph type="sldImg"/>
          </p:nvPr>
        </p:nvSpPr>
        <p:spPr>
          <a:xfrm>
            <a:off x="379413" y="684213"/>
            <a:ext cx="6096000" cy="3429000"/>
          </a:xfrm>
          <a:prstGeom prst="rect">
            <a:avLst/>
          </a:prstGeom>
          <a:noFill/>
          <a:ln w="9525" cap="flat" cmpd="sng">
            <a:solidFill>
              <a:srgbClr val="000000"/>
            </a:solidFill>
            <a:prstDash val="solid"/>
            <a:miter/>
          </a:ln>
        </p:spPr>
      </p:sp>
      <p:sp>
        <p:nvSpPr>
          <p:cNvPr id="1276" name="文本框"/>
          <p:cNvSpPr>
            <a:spLocks noGrp="1"/>
          </p:cNvSpPr>
          <p:nvPr>
            <p:ph type="body" idx="1"/>
          </p:nvPr>
        </p:nvSpPr>
        <p:spPr>
          <a:xfrm>
            <a:off x="684213" y="4341813"/>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1277" name="矩形"/>
          <p:cNvSpPr>
            <a:spLocks/>
          </p:cNvSpPr>
          <p:nvPr/>
        </p:nvSpPr>
        <p:spPr>
          <a:xfrm>
            <a:off x="3883025" y="8683625"/>
            <a:ext cx="2971798" cy="457200"/>
          </a:xfrm>
          <a:prstGeom prst="rect">
            <a:avLst/>
          </a:prstGeom>
          <a:noFill/>
          <a:ln w="9525" cap="flat" cmpd="sng">
            <a:noFill/>
            <a:prstDash val="solid"/>
            <a:round/>
          </a:ln>
        </p:spPr>
        <p:txBody>
          <a:bodyPr vert="horz" wrap="square" lIns="91440" tIns="45720" rIns="91440" bIns="45720" anchor="b" anchorCtr="0">
            <a:prstTxWarp prst="textNoShape">
              <a:avLst/>
            </a:prstTxWarp>
          </a:bodyPr>
          <a:lstStyle/>
          <a:p>
            <a:pPr marL="0" indent="0" algn="r" eaLnBrk="1" latinLnBrk="1" hangingPunct="1">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32</a:t>
            </a:r>
          </a:p>
        </p:txBody>
      </p:sp>
      <p:sp>
        <p:nvSpPr>
          <p:cNvPr id="127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32</a:t>
            </a:r>
          </a:p>
        </p:txBody>
      </p:sp>
      <p:sp>
        <p:nvSpPr>
          <p:cNvPr id="127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32</a:t>
            </a:r>
          </a:p>
        </p:txBody>
      </p:sp>
      <p:sp>
        <p:nvSpPr>
          <p:cNvPr id="128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32</a:t>
            </a:r>
          </a:p>
        </p:txBody>
      </p:sp>
      <p:sp>
        <p:nvSpPr>
          <p:cNvPr id="128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28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28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28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28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39</a:t>
            </a:r>
          </a:p>
        </p:txBody>
      </p:sp>
      <p:sp>
        <p:nvSpPr>
          <p:cNvPr id="128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39</a:t>
            </a:r>
          </a:p>
        </p:txBody>
      </p:sp>
      <p:sp>
        <p:nvSpPr>
          <p:cNvPr id="128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39</a:t>
            </a:r>
          </a:p>
        </p:txBody>
      </p:sp>
      <p:sp>
        <p:nvSpPr>
          <p:cNvPr id="128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39</a:t>
            </a:r>
          </a:p>
        </p:txBody>
      </p:sp>
      <p:sp>
        <p:nvSpPr>
          <p:cNvPr id="128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39</a:t>
            </a:r>
          </a:p>
        </p:txBody>
      </p:sp>
      <p:sp>
        <p:nvSpPr>
          <p:cNvPr id="129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39</a:t>
            </a:r>
          </a:p>
        </p:txBody>
      </p:sp>
      <p:sp>
        <p:nvSpPr>
          <p:cNvPr id="129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39</a:t>
            </a:r>
          </a:p>
        </p:txBody>
      </p:sp>
      <p:sp>
        <p:nvSpPr>
          <p:cNvPr id="129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39</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39</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39</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39</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39</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39</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39</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39</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39</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39</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39</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39</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39</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39</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39</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39</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39</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592086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2"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253"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254"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4</a:t>
            </a:r>
            <a:endParaRPr lang="en-US" altLang="zh-CN" sz="1800">
              <a:solidFill>
                <a:schemeClr val="tx1"/>
              </a:solidFill>
              <a:latin typeface="Calibri" pitchFamily="34" charset="0"/>
              <a:ea typeface="宋体" pitchFamily="2" charset="-122"/>
              <a:cs typeface="宋体" pitchFamily="2" charset="-122"/>
            </a:endParaRPr>
          </a:p>
        </p:txBody>
      </p:sp>
      <p:sp>
        <p:nvSpPr>
          <p:cNvPr id="25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a:t>
            </a:r>
          </a:p>
        </p:txBody>
      </p:sp>
      <p:sp>
        <p:nvSpPr>
          <p:cNvPr id="25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a:t>
            </a:r>
          </a:p>
        </p:txBody>
      </p:sp>
      <p:sp>
        <p:nvSpPr>
          <p:cNvPr id="25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a:t>
            </a:r>
          </a:p>
        </p:txBody>
      </p:sp>
      <p:sp>
        <p:nvSpPr>
          <p:cNvPr id="25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a:t>
            </a:r>
          </a:p>
        </p:txBody>
      </p:sp>
      <p:sp>
        <p:nvSpPr>
          <p:cNvPr id="25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a:t>
            </a:r>
          </a:p>
        </p:txBody>
      </p:sp>
      <p:sp>
        <p:nvSpPr>
          <p:cNvPr id="26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a:t>
            </a:r>
          </a:p>
        </p:txBody>
      </p:sp>
      <p:sp>
        <p:nvSpPr>
          <p:cNvPr id="26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a:t>
            </a:r>
          </a:p>
        </p:txBody>
      </p:sp>
      <p:sp>
        <p:nvSpPr>
          <p:cNvPr id="26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a:t>
            </a:r>
          </a:p>
        </p:txBody>
      </p:sp>
      <p:sp>
        <p:nvSpPr>
          <p:cNvPr id="26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a:t>
            </a:r>
          </a:p>
        </p:txBody>
      </p:sp>
      <p:sp>
        <p:nvSpPr>
          <p:cNvPr id="26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a:t>
            </a:r>
          </a:p>
        </p:txBody>
      </p:sp>
      <p:sp>
        <p:nvSpPr>
          <p:cNvPr id="26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a:t>
            </a:r>
          </a:p>
        </p:txBody>
      </p:sp>
      <p:sp>
        <p:nvSpPr>
          <p:cNvPr id="26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a:t>
            </a:r>
          </a:p>
        </p:txBody>
      </p:sp>
      <p:sp>
        <p:nvSpPr>
          <p:cNvPr id="26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a:t>
            </a:r>
          </a:p>
        </p:txBody>
      </p:sp>
      <p:sp>
        <p:nvSpPr>
          <p:cNvPr id="26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a:t>
            </a:r>
          </a:p>
        </p:txBody>
      </p:sp>
      <p:sp>
        <p:nvSpPr>
          <p:cNvPr id="26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1558462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01" name="对象"/>
          <p:cNvSpPr>
            <a:spLocks noGrp="1" noRot="1" noChangeAspect="1"/>
          </p:cNvSpPr>
          <p:nvPr>
            <p:ph type="sldImg"/>
          </p:nvPr>
        </p:nvSpPr>
        <p:spPr>
          <a:xfrm>
            <a:off x="379413" y="684213"/>
            <a:ext cx="6096000" cy="3429000"/>
          </a:xfrm>
          <a:prstGeom prst="rect">
            <a:avLst/>
          </a:prstGeom>
          <a:noFill/>
          <a:ln w="9525" cap="flat" cmpd="sng">
            <a:solidFill>
              <a:srgbClr val="000000"/>
            </a:solidFill>
            <a:prstDash val="solid"/>
            <a:miter/>
          </a:ln>
        </p:spPr>
      </p:sp>
      <p:sp>
        <p:nvSpPr>
          <p:cNvPr id="1302" name="文本框"/>
          <p:cNvSpPr>
            <a:spLocks noGrp="1"/>
          </p:cNvSpPr>
          <p:nvPr>
            <p:ph type="body" idx="1"/>
          </p:nvPr>
        </p:nvSpPr>
        <p:spPr>
          <a:xfrm>
            <a:off x="684213" y="4341813"/>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1303" name="矩形"/>
          <p:cNvSpPr>
            <a:spLocks/>
          </p:cNvSpPr>
          <p:nvPr/>
        </p:nvSpPr>
        <p:spPr>
          <a:xfrm>
            <a:off x="3883025" y="8683625"/>
            <a:ext cx="2971798" cy="457200"/>
          </a:xfrm>
          <a:prstGeom prst="rect">
            <a:avLst/>
          </a:prstGeom>
          <a:noFill/>
          <a:ln w="9525" cap="flat" cmpd="sng">
            <a:noFill/>
            <a:prstDash val="solid"/>
            <a:round/>
          </a:ln>
        </p:spPr>
        <p:txBody>
          <a:bodyPr vert="horz" wrap="square" lIns="91440" tIns="45720" rIns="91440" bIns="45720" anchor="b" anchorCtr="0">
            <a:prstTxWarp prst="textNoShape">
              <a:avLst/>
            </a:prstTxWarp>
          </a:bodyPr>
          <a:lstStyle/>
          <a:p>
            <a:pPr marL="0" indent="0" algn="r" eaLnBrk="1" latinLnBrk="1" hangingPunct="1">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30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30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30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33</a:t>
            </a:r>
          </a:p>
        </p:txBody>
      </p:sp>
      <p:sp>
        <p:nvSpPr>
          <p:cNvPr id="130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36</a:t>
            </a:r>
          </a:p>
        </p:txBody>
      </p:sp>
      <p:sp>
        <p:nvSpPr>
          <p:cNvPr id="130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36</a:t>
            </a:r>
          </a:p>
        </p:txBody>
      </p:sp>
      <p:sp>
        <p:nvSpPr>
          <p:cNvPr id="130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36</a:t>
            </a:r>
          </a:p>
        </p:txBody>
      </p:sp>
      <p:sp>
        <p:nvSpPr>
          <p:cNvPr id="131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36</a:t>
            </a:r>
          </a:p>
        </p:txBody>
      </p:sp>
      <p:sp>
        <p:nvSpPr>
          <p:cNvPr id="131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40</a:t>
            </a:r>
          </a:p>
        </p:txBody>
      </p:sp>
      <p:sp>
        <p:nvSpPr>
          <p:cNvPr id="131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40</a:t>
            </a:r>
          </a:p>
        </p:txBody>
      </p:sp>
      <p:sp>
        <p:nvSpPr>
          <p:cNvPr id="131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40</a:t>
            </a:r>
          </a:p>
        </p:txBody>
      </p:sp>
      <p:sp>
        <p:nvSpPr>
          <p:cNvPr id="131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40</a:t>
            </a:r>
          </a:p>
        </p:txBody>
      </p:sp>
      <p:sp>
        <p:nvSpPr>
          <p:cNvPr id="131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40</a:t>
            </a:r>
          </a:p>
        </p:txBody>
      </p:sp>
      <p:sp>
        <p:nvSpPr>
          <p:cNvPr id="131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40</a:t>
            </a:r>
          </a:p>
        </p:txBody>
      </p:sp>
      <p:sp>
        <p:nvSpPr>
          <p:cNvPr id="131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40</a:t>
            </a:r>
          </a:p>
        </p:txBody>
      </p:sp>
      <p:sp>
        <p:nvSpPr>
          <p:cNvPr id="131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40</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40</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40</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40</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40</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40</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40</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40</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40</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40</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40</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40</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40</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40</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40</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40</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40</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5306867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23"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1324"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1325"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34</a:t>
            </a:r>
          </a:p>
        </p:txBody>
      </p:sp>
      <p:sp>
        <p:nvSpPr>
          <p:cNvPr id="132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32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32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34</a:t>
            </a:r>
          </a:p>
        </p:txBody>
      </p:sp>
      <p:sp>
        <p:nvSpPr>
          <p:cNvPr id="132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37</a:t>
            </a:r>
          </a:p>
        </p:txBody>
      </p:sp>
      <p:sp>
        <p:nvSpPr>
          <p:cNvPr id="133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37</a:t>
            </a:r>
          </a:p>
        </p:txBody>
      </p:sp>
      <p:sp>
        <p:nvSpPr>
          <p:cNvPr id="133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37</a:t>
            </a:r>
          </a:p>
        </p:txBody>
      </p:sp>
      <p:sp>
        <p:nvSpPr>
          <p:cNvPr id="133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37</a:t>
            </a:r>
          </a:p>
        </p:txBody>
      </p:sp>
      <p:sp>
        <p:nvSpPr>
          <p:cNvPr id="133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41</a:t>
            </a:r>
          </a:p>
        </p:txBody>
      </p:sp>
      <p:sp>
        <p:nvSpPr>
          <p:cNvPr id="133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41</a:t>
            </a:r>
          </a:p>
        </p:txBody>
      </p:sp>
      <p:sp>
        <p:nvSpPr>
          <p:cNvPr id="133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41</a:t>
            </a:r>
          </a:p>
        </p:txBody>
      </p:sp>
      <p:sp>
        <p:nvSpPr>
          <p:cNvPr id="133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41</a:t>
            </a:r>
          </a:p>
        </p:txBody>
      </p:sp>
      <p:sp>
        <p:nvSpPr>
          <p:cNvPr id="133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41</a:t>
            </a:r>
          </a:p>
        </p:txBody>
      </p:sp>
      <p:sp>
        <p:nvSpPr>
          <p:cNvPr id="133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41</a:t>
            </a:r>
          </a:p>
        </p:txBody>
      </p:sp>
      <p:sp>
        <p:nvSpPr>
          <p:cNvPr id="133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41</a:t>
            </a:r>
          </a:p>
        </p:txBody>
      </p:sp>
      <p:sp>
        <p:nvSpPr>
          <p:cNvPr id="134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41</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41</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41</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41</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41</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41</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41</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41</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41</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41</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41</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41</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41</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41</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41</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41</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41</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72214759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9"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1350"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1351"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宋体" pitchFamily="2" charset="-122"/>
              </a:rPr>
              <a:t>35</a:t>
            </a:r>
          </a:p>
        </p:txBody>
      </p:sp>
      <p:sp>
        <p:nvSpPr>
          <p:cNvPr id="135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35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35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35</a:t>
            </a:r>
          </a:p>
        </p:txBody>
      </p:sp>
      <p:sp>
        <p:nvSpPr>
          <p:cNvPr id="135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38</a:t>
            </a:r>
          </a:p>
        </p:txBody>
      </p:sp>
      <p:sp>
        <p:nvSpPr>
          <p:cNvPr id="135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38</a:t>
            </a:r>
          </a:p>
        </p:txBody>
      </p:sp>
      <p:sp>
        <p:nvSpPr>
          <p:cNvPr id="135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38</a:t>
            </a:r>
          </a:p>
        </p:txBody>
      </p:sp>
      <p:sp>
        <p:nvSpPr>
          <p:cNvPr id="135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38</a:t>
            </a:r>
          </a:p>
        </p:txBody>
      </p:sp>
      <p:sp>
        <p:nvSpPr>
          <p:cNvPr id="135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42</a:t>
            </a:r>
          </a:p>
        </p:txBody>
      </p:sp>
      <p:sp>
        <p:nvSpPr>
          <p:cNvPr id="136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42</a:t>
            </a:r>
          </a:p>
        </p:txBody>
      </p:sp>
      <p:sp>
        <p:nvSpPr>
          <p:cNvPr id="136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42</a:t>
            </a:r>
          </a:p>
        </p:txBody>
      </p:sp>
      <p:sp>
        <p:nvSpPr>
          <p:cNvPr id="136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42</a:t>
            </a:r>
          </a:p>
        </p:txBody>
      </p:sp>
      <p:sp>
        <p:nvSpPr>
          <p:cNvPr id="136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42</a:t>
            </a:r>
          </a:p>
        </p:txBody>
      </p:sp>
      <p:sp>
        <p:nvSpPr>
          <p:cNvPr id="136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42</a:t>
            </a:r>
          </a:p>
        </p:txBody>
      </p:sp>
      <p:sp>
        <p:nvSpPr>
          <p:cNvPr id="136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42</a:t>
            </a:r>
          </a:p>
        </p:txBody>
      </p:sp>
      <p:sp>
        <p:nvSpPr>
          <p:cNvPr id="136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42</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42</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42</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42</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42</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42</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42</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42</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42</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42</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42</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42</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42</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42</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42</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42</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42</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430792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2"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283"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284"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800">
                <a:solidFill>
                  <a:schemeClr val="tx1"/>
                </a:solidFill>
                <a:latin typeface="Calibri" pitchFamily="34" charset="0"/>
                <a:ea typeface="宋体" pitchFamily="2" charset="-122"/>
                <a:cs typeface="宋体" pitchFamily="2" charset="-122"/>
              </a:rPr>
              <a:t>5</a:t>
            </a:r>
          </a:p>
        </p:txBody>
      </p:sp>
      <p:sp>
        <p:nvSpPr>
          <p:cNvPr id="28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5</a:t>
            </a:r>
          </a:p>
        </p:txBody>
      </p:sp>
      <p:sp>
        <p:nvSpPr>
          <p:cNvPr id="28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5</a:t>
            </a:r>
          </a:p>
        </p:txBody>
      </p:sp>
      <p:sp>
        <p:nvSpPr>
          <p:cNvPr id="28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5</a:t>
            </a:r>
          </a:p>
        </p:txBody>
      </p:sp>
      <p:sp>
        <p:nvSpPr>
          <p:cNvPr id="28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5</a:t>
            </a:r>
          </a:p>
        </p:txBody>
      </p:sp>
      <p:sp>
        <p:nvSpPr>
          <p:cNvPr id="28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5</a:t>
            </a:r>
          </a:p>
        </p:txBody>
      </p:sp>
      <p:sp>
        <p:nvSpPr>
          <p:cNvPr id="29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5</a:t>
            </a:r>
          </a:p>
        </p:txBody>
      </p:sp>
      <p:sp>
        <p:nvSpPr>
          <p:cNvPr id="29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5</a:t>
            </a:r>
          </a:p>
        </p:txBody>
      </p:sp>
      <p:sp>
        <p:nvSpPr>
          <p:cNvPr id="29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5</a:t>
            </a:r>
          </a:p>
        </p:txBody>
      </p:sp>
      <p:sp>
        <p:nvSpPr>
          <p:cNvPr id="29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5</a:t>
            </a:r>
          </a:p>
        </p:txBody>
      </p:sp>
      <p:sp>
        <p:nvSpPr>
          <p:cNvPr id="29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5</a:t>
            </a:r>
          </a:p>
        </p:txBody>
      </p:sp>
      <p:sp>
        <p:nvSpPr>
          <p:cNvPr id="29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5</a:t>
            </a:r>
          </a:p>
        </p:txBody>
      </p:sp>
      <p:sp>
        <p:nvSpPr>
          <p:cNvPr id="29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5</a:t>
            </a:r>
          </a:p>
        </p:txBody>
      </p:sp>
      <p:sp>
        <p:nvSpPr>
          <p:cNvPr id="29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5</a:t>
            </a:r>
          </a:p>
        </p:txBody>
      </p:sp>
      <p:sp>
        <p:nvSpPr>
          <p:cNvPr id="29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5</a:t>
            </a:r>
          </a:p>
        </p:txBody>
      </p:sp>
      <p:sp>
        <p:nvSpPr>
          <p:cNvPr id="29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5</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5</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5</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5</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5</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5</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5</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5</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5</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5</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5</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5</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5</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5</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5</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5</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5</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671203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1"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312"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313"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800">
                <a:solidFill>
                  <a:schemeClr val="tx1"/>
                </a:solidFill>
                <a:latin typeface="Calibri" pitchFamily="34" charset="0"/>
                <a:ea typeface="宋体" pitchFamily="2" charset="-122"/>
                <a:cs typeface="宋体" pitchFamily="2" charset="-122"/>
              </a:rPr>
              <a:t>6</a:t>
            </a:r>
          </a:p>
        </p:txBody>
      </p:sp>
      <p:sp>
        <p:nvSpPr>
          <p:cNvPr id="31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6</a:t>
            </a:r>
          </a:p>
        </p:txBody>
      </p:sp>
      <p:sp>
        <p:nvSpPr>
          <p:cNvPr id="31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6</a:t>
            </a:r>
          </a:p>
        </p:txBody>
      </p:sp>
      <p:sp>
        <p:nvSpPr>
          <p:cNvPr id="31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6</a:t>
            </a:r>
          </a:p>
        </p:txBody>
      </p:sp>
      <p:sp>
        <p:nvSpPr>
          <p:cNvPr id="31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6</a:t>
            </a:r>
          </a:p>
        </p:txBody>
      </p:sp>
      <p:sp>
        <p:nvSpPr>
          <p:cNvPr id="31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6</a:t>
            </a:r>
          </a:p>
        </p:txBody>
      </p:sp>
      <p:sp>
        <p:nvSpPr>
          <p:cNvPr id="31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6</a:t>
            </a:r>
          </a:p>
        </p:txBody>
      </p:sp>
      <p:sp>
        <p:nvSpPr>
          <p:cNvPr id="32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6</a:t>
            </a:r>
          </a:p>
        </p:txBody>
      </p:sp>
      <p:sp>
        <p:nvSpPr>
          <p:cNvPr id="32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6</a:t>
            </a:r>
          </a:p>
        </p:txBody>
      </p:sp>
      <p:sp>
        <p:nvSpPr>
          <p:cNvPr id="32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6</a:t>
            </a:r>
          </a:p>
        </p:txBody>
      </p:sp>
      <p:sp>
        <p:nvSpPr>
          <p:cNvPr id="32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6</a:t>
            </a:r>
          </a:p>
        </p:txBody>
      </p:sp>
      <p:sp>
        <p:nvSpPr>
          <p:cNvPr id="32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6</a:t>
            </a:r>
          </a:p>
        </p:txBody>
      </p:sp>
      <p:sp>
        <p:nvSpPr>
          <p:cNvPr id="32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6</a:t>
            </a:r>
          </a:p>
        </p:txBody>
      </p:sp>
      <p:sp>
        <p:nvSpPr>
          <p:cNvPr id="32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6</a:t>
            </a:r>
          </a:p>
        </p:txBody>
      </p:sp>
      <p:sp>
        <p:nvSpPr>
          <p:cNvPr id="32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6</a:t>
            </a:r>
          </a:p>
        </p:txBody>
      </p:sp>
      <p:sp>
        <p:nvSpPr>
          <p:cNvPr id="32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6</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6</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6</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6</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6</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6</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6</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6</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6</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6</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6</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6</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6</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6</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6</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6</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6</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849251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6"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337"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338"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800">
                <a:solidFill>
                  <a:schemeClr val="tx1"/>
                </a:solidFill>
                <a:latin typeface="Calibri" pitchFamily="34" charset="0"/>
                <a:ea typeface="宋体" pitchFamily="2" charset="-122"/>
                <a:cs typeface="宋体" pitchFamily="2" charset="-122"/>
              </a:rPr>
              <a:t>7</a:t>
            </a:r>
          </a:p>
        </p:txBody>
      </p:sp>
      <p:sp>
        <p:nvSpPr>
          <p:cNvPr id="33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7</a:t>
            </a:r>
          </a:p>
        </p:txBody>
      </p:sp>
      <p:sp>
        <p:nvSpPr>
          <p:cNvPr id="34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7</a:t>
            </a:r>
          </a:p>
        </p:txBody>
      </p:sp>
      <p:sp>
        <p:nvSpPr>
          <p:cNvPr id="34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7</a:t>
            </a:r>
          </a:p>
        </p:txBody>
      </p:sp>
      <p:sp>
        <p:nvSpPr>
          <p:cNvPr id="34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7</a:t>
            </a:r>
          </a:p>
        </p:txBody>
      </p:sp>
      <p:sp>
        <p:nvSpPr>
          <p:cNvPr id="34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7</a:t>
            </a:r>
          </a:p>
        </p:txBody>
      </p:sp>
      <p:sp>
        <p:nvSpPr>
          <p:cNvPr id="34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7</a:t>
            </a:r>
          </a:p>
        </p:txBody>
      </p:sp>
      <p:sp>
        <p:nvSpPr>
          <p:cNvPr id="34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7</a:t>
            </a:r>
          </a:p>
        </p:txBody>
      </p:sp>
      <p:sp>
        <p:nvSpPr>
          <p:cNvPr id="34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7</a:t>
            </a:r>
          </a:p>
        </p:txBody>
      </p:sp>
      <p:sp>
        <p:nvSpPr>
          <p:cNvPr id="34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7</a:t>
            </a:r>
          </a:p>
        </p:txBody>
      </p:sp>
      <p:sp>
        <p:nvSpPr>
          <p:cNvPr id="34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7</a:t>
            </a:r>
          </a:p>
        </p:txBody>
      </p:sp>
      <p:sp>
        <p:nvSpPr>
          <p:cNvPr id="34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7</a:t>
            </a:r>
          </a:p>
        </p:txBody>
      </p:sp>
      <p:sp>
        <p:nvSpPr>
          <p:cNvPr id="35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7</a:t>
            </a:r>
          </a:p>
        </p:txBody>
      </p:sp>
      <p:sp>
        <p:nvSpPr>
          <p:cNvPr id="35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7</a:t>
            </a:r>
          </a:p>
        </p:txBody>
      </p:sp>
      <p:sp>
        <p:nvSpPr>
          <p:cNvPr id="35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7</a:t>
            </a:r>
          </a:p>
        </p:txBody>
      </p:sp>
      <p:sp>
        <p:nvSpPr>
          <p:cNvPr id="35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7</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7</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7</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7</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7</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7</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7</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7</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7</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7</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7</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7</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7</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7</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7</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7</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7</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6242425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1"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362"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363"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800">
                <a:solidFill>
                  <a:schemeClr val="tx1"/>
                </a:solidFill>
                <a:latin typeface="Calibri" pitchFamily="34" charset="0"/>
                <a:ea typeface="宋体" pitchFamily="2" charset="-122"/>
                <a:cs typeface="宋体" pitchFamily="2" charset="-122"/>
              </a:rPr>
              <a:t>8</a:t>
            </a:r>
          </a:p>
        </p:txBody>
      </p:sp>
      <p:sp>
        <p:nvSpPr>
          <p:cNvPr id="36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8</a:t>
            </a:r>
          </a:p>
        </p:txBody>
      </p:sp>
      <p:sp>
        <p:nvSpPr>
          <p:cNvPr id="36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8</a:t>
            </a:r>
          </a:p>
        </p:txBody>
      </p:sp>
      <p:sp>
        <p:nvSpPr>
          <p:cNvPr id="36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8</a:t>
            </a:r>
          </a:p>
        </p:txBody>
      </p:sp>
      <p:sp>
        <p:nvSpPr>
          <p:cNvPr id="36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8</a:t>
            </a:r>
          </a:p>
        </p:txBody>
      </p:sp>
      <p:sp>
        <p:nvSpPr>
          <p:cNvPr id="36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8</a:t>
            </a:r>
          </a:p>
        </p:txBody>
      </p:sp>
      <p:sp>
        <p:nvSpPr>
          <p:cNvPr id="36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8</a:t>
            </a:r>
          </a:p>
        </p:txBody>
      </p:sp>
      <p:sp>
        <p:nvSpPr>
          <p:cNvPr id="37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8</a:t>
            </a:r>
          </a:p>
        </p:txBody>
      </p:sp>
      <p:sp>
        <p:nvSpPr>
          <p:cNvPr id="37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8</a:t>
            </a:r>
          </a:p>
        </p:txBody>
      </p:sp>
      <p:sp>
        <p:nvSpPr>
          <p:cNvPr id="37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8</a:t>
            </a:r>
          </a:p>
        </p:txBody>
      </p:sp>
      <p:sp>
        <p:nvSpPr>
          <p:cNvPr id="37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8</a:t>
            </a:r>
          </a:p>
        </p:txBody>
      </p:sp>
      <p:sp>
        <p:nvSpPr>
          <p:cNvPr id="37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8</a:t>
            </a:r>
          </a:p>
        </p:txBody>
      </p:sp>
      <p:sp>
        <p:nvSpPr>
          <p:cNvPr id="37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8</a:t>
            </a:r>
          </a:p>
        </p:txBody>
      </p:sp>
      <p:sp>
        <p:nvSpPr>
          <p:cNvPr id="37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8</a:t>
            </a:r>
          </a:p>
        </p:txBody>
      </p:sp>
      <p:sp>
        <p:nvSpPr>
          <p:cNvPr id="37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8</a:t>
            </a:r>
          </a:p>
        </p:txBody>
      </p:sp>
      <p:sp>
        <p:nvSpPr>
          <p:cNvPr id="37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8</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8</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8</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8</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8</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8</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8</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8</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8</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8</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8</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8</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8</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8</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8</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8</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8</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908403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7" name="对象"/>
          <p:cNvSpPr>
            <a:spLocks noGrp="1" noRot="1" noChangeAspect="1"/>
          </p:cNvSpPr>
          <p:nvPr>
            <p:ph type="sldImg"/>
          </p:nvPr>
        </p:nvSpPr>
        <p:spPr>
          <a:xfrm>
            <a:off x="381000" y="685800"/>
            <a:ext cx="6096000" cy="3429000"/>
          </a:xfrm>
          <a:prstGeom prst="rect">
            <a:avLst/>
          </a:prstGeom>
          <a:noFill/>
          <a:ln w="9525" cap="flat" cmpd="sng">
            <a:noFill/>
            <a:prstDash val="solid"/>
            <a:miter/>
          </a:ln>
        </p:spPr>
      </p:sp>
      <p:sp>
        <p:nvSpPr>
          <p:cNvPr id="388" name="文本框"/>
          <p:cNvSpPr>
            <a:spLocks noGrp="1"/>
          </p:cNvSpPr>
          <p:nvPr>
            <p:ph type="body" idx="1"/>
          </p:nvPr>
        </p:nvSpPr>
        <p:spPr>
          <a:xfrm>
            <a:off x="685800" y="4343400"/>
            <a:ext cx="5486400" cy="411480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endParaRPr lang="zh-CN" altLang="en-US"/>
          </a:p>
        </p:txBody>
      </p:sp>
      <p:sp>
        <p:nvSpPr>
          <p:cNvPr id="389" name="矩形"/>
          <p:cNvSpPr>
            <a:spLocks/>
          </p:cNvSpP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800">
                <a:solidFill>
                  <a:schemeClr val="tx1"/>
                </a:solidFill>
                <a:latin typeface="Calibri" pitchFamily="34" charset="0"/>
                <a:ea typeface="宋体" pitchFamily="2" charset="-122"/>
                <a:cs typeface="宋体" pitchFamily="2" charset="-122"/>
              </a:rPr>
              <a:t>9</a:t>
            </a:r>
          </a:p>
        </p:txBody>
      </p:sp>
      <p:sp>
        <p:nvSpPr>
          <p:cNvPr id="39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9</a:t>
            </a:r>
          </a:p>
        </p:txBody>
      </p:sp>
      <p:sp>
        <p:nvSpPr>
          <p:cNvPr id="39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9</a:t>
            </a:r>
          </a:p>
        </p:txBody>
      </p:sp>
      <p:sp>
        <p:nvSpPr>
          <p:cNvPr id="39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9</a:t>
            </a:r>
          </a:p>
        </p:txBody>
      </p:sp>
      <p:sp>
        <p:nvSpPr>
          <p:cNvPr id="39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9</a:t>
            </a:r>
          </a:p>
        </p:txBody>
      </p:sp>
      <p:sp>
        <p:nvSpPr>
          <p:cNvPr id="39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9</a:t>
            </a:r>
          </a:p>
        </p:txBody>
      </p:sp>
      <p:sp>
        <p:nvSpPr>
          <p:cNvPr id="395"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9</a:t>
            </a:r>
          </a:p>
        </p:txBody>
      </p:sp>
      <p:sp>
        <p:nvSpPr>
          <p:cNvPr id="396"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9</a:t>
            </a:r>
          </a:p>
        </p:txBody>
      </p:sp>
      <p:sp>
        <p:nvSpPr>
          <p:cNvPr id="397"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9</a:t>
            </a:r>
          </a:p>
        </p:txBody>
      </p:sp>
      <p:sp>
        <p:nvSpPr>
          <p:cNvPr id="398"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9</a:t>
            </a:r>
          </a:p>
        </p:txBody>
      </p:sp>
      <p:sp>
        <p:nvSpPr>
          <p:cNvPr id="399"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9</a:t>
            </a:r>
          </a:p>
        </p:txBody>
      </p:sp>
      <p:sp>
        <p:nvSpPr>
          <p:cNvPr id="400"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9</a:t>
            </a:r>
          </a:p>
        </p:txBody>
      </p:sp>
      <p:sp>
        <p:nvSpPr>
          <p:cNvPr id="401"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9</a:t>
            </a:r>
          </a:p>
        </p:txBody>
      </p:sp>
      <p:sp>
        <p:nvSpPr>
          <p:cNvPr id="402"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9</a:t>
            </a:r>
          </a:p>
        </p:txBody>
      </p:sp>
      <p:sp>
        <p:nvSpPr>
          <p:cNvPr id="403"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9</a:t>
            </a:r>
          </a:p>
        </p:txBody>
      </p:sp>
      <p:sp>
        <p:nvSpPr>
          <p:cNvPr id="404" name="矩形"/>
          <p:cNvSpPr>
            <a:spLocks/>
          </p:cNvSpPr>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marL="0" indent="0" algn="r">
              <a:lnSpc>
                <a:spcPct val="100000"/>
              </a:lnSpc>
              <a:spcBef>
                <a:spcPts val="0"/>
              </a:spcBef>
              <a:spcAft>
                <a:spcPts val="0"/>
              </a:spcAft>
              <a:buNone/>
            </a:pPr>
            <a:r>
              <a:rPr lang="zh-CN" altLang="en-US" sz="1200">
                <a:solidFill>
                  <a:schemeClr val="tx1"/>
                </a:solidFill>
                <a:latin typeface="Calibri" pitchFamily="34" charset="0"/>
                <a:ea typeface="宋体" pitchFamily="2" charset="-122"/>
                <a:cs typeface="宋体" pitchFamily="2" charset="-122"/>
              </a:rPr>
              <a:t>9</a:t>
            </a:r>
          </a:p>
        </p:txBody>
      </p:sp>
      <p:sp>
        <p:nvSpPr>
          <p:cNvPr id="11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9</a:t>
            </a:fld>
            <a:endParaRPr lang="zh-CN" altLang="en-US" sz="1200">
              <a:latin typeface="Calibri" pitchFamily="34" charset="0"/>
              <a:ea typeface="宋体" pitchFamily="2" charset="-122"/>
              <a:cs typeface="宋体" pitchFamily="2" charset="-122"/>
            </a:endParaRPr>
          </a:p>
        </p:txBody>
      </p:sp>
      <p:sp>
        <p:nvSpPr>
          <p:cNvPr id="11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9</a:t>
            </a:fld>
            <a:endParaRPr lang="zh-CN" altLang="en-US" sz="1200">
              <a:latin typeface="Calibri" pitchFamily="34" charset="0"/>
              <a:ea typeface="宋体" pitchFamily="2" charset="-122"/>
              <a:cs typeface="宋体" pitchFamily="2" charset="-122"/>
            </a:endParaRPr>
          </a:p>
        </p:txBody>
      </p:sp>
      <p:sp>
        <p:nvSpPr>
          <p:cNvPr id="11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9</a:t>
            </a:fld>
            <a:endParaRPr lang="zh-CN" altLang="en-US" sz="1200">
              <a:latin typeface="Calibri" pitchFamily="34" charset="0"/>
              <a:ea typeface="宋体" pitchFamily="2" charset="-122"/>
              <a:cs typeface="宋体" pitchFamily="2" charset="-122"/>
            </a:endParaRPr>
          </a:p>
        </p:txBody>
      </p:sp>
      <p:sp>
        <p:nvSpPr>
          <p:cNvPr id="11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9</a:t>
            </a:fld>
            <a:endParaRPr lang="zh-CN" altLang="en-US" sz="1200">
              <a:latin typeface="Calibri" pitchFamily="34" charset="0"/>
              <a:ea typeface="宋体" pitchFamily="2" charset="-122"/>
              <a:cs typeface="宋体" pitchFamily="2" charset="-122"/>
            </a:endParaRPr>
          </a:p>
        </p:txBody>
      </p:sp>
      <p:sp>
        <p:nvSpPr>
          <p:cNvPr id="11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9</a:t>
            </a:fld>
            <a:endParaRPr lang="zh-CN" altLang="en-US" sz="1200">
              <a:latin typeface="Calibri" pitchFamily="34" charset="0"/>
              <a:ea typeface="宋体" pitchFamily="2" charset="-122"/>
              <a:cs typeface="宋体" pitchFamily="2" charset="-122"/>
            </a:endParaRPr>
          </a:p>
        </p:txBody>
      </p:sp>
      <p:sp>
        <p:nvSpPr>
          <p:cNvPr id="11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9</a:t>
            </a:fld>
            <a:endParaRPr lang="zh-CN" altLang="en-US" sz="1200">
              <a:latin typeface="Calibri" pitchFamily="34" charset="0"/>
              <a:ea typeface="宋体" pitchFamily="2" charset="-122"/>
              <a:cs typeface="宋体" pitchFamily="2" charset="-122"/>
            </a:endParaRPr>
          </a:p>
        </p:txBody>
      </p:sp>
      <p:sp>
        <p:nvSpPr>
          <p:cNvPr id="120"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9</a:t>
            </a:fld>
            <a:endParaRPr lang="zh-CN" altLang="en-US" sz="1200">
              <a:latin typeface="Calibri" pitchFamily="34" charset="0"/>
              <a:ea typeface="宋体" pitchFamily="2" charset="-122"/>
              <a:cs typeface="宋体" pitchFamily="2" charset="-122"/>
            </a:endParaRPr>
          </a:p>
        </p:txBody>
      </p:sp>
      <p:sp>
        <p:nvSpPr>
          <p:cNvPr id="121"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9</a:t>
            </a:fld>
            <a:endParaRPr lang="zh-CN" altLang="en-US" sz="1200">
              <a:latin typeface="Calibri" pitchFamily="34" charset="0"/>
              <a:ea typeface="宋体" pitchFamily="2" charset="-122"/>
              <a:cs typeface="宋体" pitchFamily="2" charset="-122"/>
            </a:endParaRPr>
          </a:p>
        </p:txBody>
      </p:sp>
      <p:sp>
        <p:nvSpPr>
          <p:cNvPr id="122"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9</a:t>
            </a:fld>
            <a:endParaRPr lang="zh-CN" altLang="en-US" sz="1200">
              <a:latin typeface="Calibri" pitchFamily="34" charset="0"/>
              <a:ea typeface="宋体" pitchFamily="2" charset="-122"/>
              <a:cs typeface="宋体" pitchFamily="2" charset="-122"/>
            </a:endParaRPr>
          </a:p>
        </p:txBody>
      </p:sp>
      <p:sp>
        <p:nvSpPr>
          <p:cNvPr id="123"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9</a:t>
            </a:fld>
            <a:endParaRPr lang="zh-CN" altLang="en-US" sz="1200">
              <a:latin typeface="Calibri" pitchFamily="34" charset="0"/>
              <a:ea typeface="宋体" pitchFamily="2" charset="-122"/>
              <a:cs typeface="宋体" pitchFamily="2" charset="-122"/>
            </a:endParaRPr>
          </a:p>
        </p:txBody>
      </p:sp>
      <p:sp>
        <p:nvSpPr>
          <p:cNvPr id="124"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9</a:t>
            </a:fld>
            <a:endParaRPr lang="zh-CN" altLang="en-US" sz="1200">
              <a:latin typeface="Calibri" pitchFamily="34" charset="0"/>
              <a:ea typeface="宋体" pitchFamily="2" charset="-122"/>
              <a:cs typeface="宋体" pitchFamily="2" charset="-122"/>
            </a:endParaRPr>
          </a:p>
        </p:txBody>
      </p:sp>
      <p:sp>
        <p:nvSpPr>
          <p:cNvPr id="125"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9</a:t>
            </a:fld>
            <a:endParaRPr lang="zh-CN" altLang="en-US" sz="1200">
              <a:latin typeface="Calibri" pitchFamily="34" charset="0"/>
              <a:ea typeface="宋体" pitchFamily="2" charset="-122"/>
              <a:cs typeface="宋体" pitchFamily="2" charset="-122"/>
            </a:endParaRPr>
          </a:p>
        </p:txBody>
      </p:sp>
      <p:sp>
        <p:nvSpPr>
          <p:cNvPr id="126"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9</a:t>
            </a:fld>
            <a:endParaRPr lang="zh-CN" altLang="en-US" sz="1200">
              <a:latin typeface="Calibri" pitchFamily="34" charset="0"/>
              <a:ea typeface="宋体" pitchFamily="2" charset="-122"/>
              <a:cs typeface="宋体" pitchFamily="2" charset="-122"/>
            </a:endParaRPr>
          </a:p>
        </p:txBody>
      </p:sp>
      <p:sp>
        <p:nvSpPr>
          <p:cNvPr id="127"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9</a:t>
            </a:fld>
            <a:endParaRPr lang="zh-CN" altLang="en-US" sz="1200">
              <a:latin typeface="Calibri" pitchFamily="34" charset="0"/>
              <a:ea typeface="宋体" pitchFamily="2" charset="-122"/>
              <a:cs typeface="宋体" pitchFamily="2" charset="-122"/>
            </a:endParaRPr>
          </a:p>
        </p:txBody>
      </p:sp>
      <p:sp>
        <p:nvSpPr>
          <p:cNvPr id="128"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9</a:t>
            </a:fld>
            <a:endParaRPr lang="zh-CN" altLang="en-US" sz="1200">
              <a:latin typeface="Calibri" pitchFamily="34" charset="0"/>
              <a:ea typeface="宋体" pitchFamily="2" charset="-122"/>
              <a:cs typeface="宋体" pitchFamily="2" charset="-122"/>
            </a:endParaRPr>
          </a:p>
        </p:txBody>
      </p:sp>
      <p:sp>
        <p:nvSpPr>
          <p:cNvPr id="129" name="文本框"/>
          <p:cNvSpPr>
            <a:spLocks noGrp="1"/>
          </p:cNvSpPr>
          <p:nvPr>
            <p:ph type="sldNum" idx="5"/>
          </p:nvPr>
        </p:nvSpPr>
        <p:spPr>
          <a:xfrm>
            <a:off x="3884613" y="8685213"/>
            <a:ext cx="2971800" cy="457200"/>
          </a:xfrm>
          <a:prstGeom prst="rect">
            <a:avLst/>
          </a:prstGeom>
          <a:noFill/>
          <a:ln w="9525" cap="flat" cmpd="sng">
            <a:noFill/>
            <a:prstDash val="solid"/>
            <a:miter/>
          </a:ln>
        </p:spPr>
        <p:txBody>
          <a:bodyPr vert="horz" wrap="square" lIns="91440" tIns="45720" rIns="91440" bIns="45720" anchor="b" anchorCtr="0">
            <a:prstTxWarp prst="textNoShape">
              <a:avLst/>
            </a:prstTxWarp>
          </a:bodyPr>
          <a:lstStyle/>
          <a:p>
            <a:pPr algn="r"/>
            <a:fld id="{CAD2D6BD-DE1B-4B5F-8B41-2702339687B9}" type="slidenum">
              <a:rPr lang="zh-CN" altLang="en-US" sz="1200">
                <a:solidFill>
                  <a:schemeClr val="tx1"/>
                </a:solidFill>
                <a:latin typeface="Calibri" pitchFamily="34" charset="0"/>
                <a:ea typeface="宋体" pitchFamily="2" charset="-122"/>
                <a:cs typeface="宋体" pitchFamily="2" charset="-122"/>
              </a:rPr>
              <a:pPr algn="r"/>
              <a:t>9</a:t>
            </a:fld>
            <a:endParaRPr lang="zh-CN" altLang="en-US" sz="1200">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863242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7.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8.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9.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0.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71.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72.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73.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74.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75.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76.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77.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78.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79.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0.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81.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82.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83.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84.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85.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86.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87.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88.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89.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0.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91.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92.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93.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94.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95.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496.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97.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98.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99.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00.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01.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02.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03.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04.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05.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06.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07.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08.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09.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0.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1.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2.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3.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4.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5.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6.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7.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18.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19.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0.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1.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2.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3.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4.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5.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6.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7.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28.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15643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9261393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4072801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865899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2041382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7607346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3219639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2309835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1502852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4238914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8079782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98805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9020527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1317075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9797224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9502045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396379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9753557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2641670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6868339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2296176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3371356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744953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6752217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857229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3199751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8444532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44503667"/>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1092402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03775541"/>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4478451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1232546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4324190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21629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220533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6918762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7150969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7916644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0883966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8420679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3043554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5699321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0081033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60346795"/>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953070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9520899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63115162"/>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7191191"/>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2061211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63278360"/>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1037232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8398982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0093212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28241600"/>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92891868"/>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287336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07586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20556979"/>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5647375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91298382"/>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7430174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65518710"/>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6069146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508084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602364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49616185"/>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184011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17028333"/>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55503265"/>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13274461"/>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81000990"/>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14366955"/>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31333065"/>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78194643"/>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45705005"/>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93249568"/>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34299978"/>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882851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78494738"/>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87693121"/>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2286611"/>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80368576"/>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4458554"/>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28000599"/>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8562930"/>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55510485"/>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84100965"/>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40325482"/>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552791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9875117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71244398"/>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26079962"/>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59458128"/>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17740263"/>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66050022"/>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0070205"/>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79953756"/>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03984728"/>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46963013"/>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893455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37651107"/>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5562206"/>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67075159"/>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71587116"/>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96157517"/>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88264106"/>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27983335"/>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55848825"/>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18378898"/>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62325636"/>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21663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247199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33515553"/>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63464237"/>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69649696"/>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38361412"/>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74551111"/>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05411371"/>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04499425"/>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52414489"/>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29206317"/>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57463982"/>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973430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30129808"/>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7379984"/>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59837653"/>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29865163"/>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39175430"/>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90716660"/>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53205179"/>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40256655"/>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4735078"/>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92960164"/>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719702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55234117"/>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85795065"/>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97291388"/>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09947329"/>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23758717"/>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38156470"/>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76007335"/>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24703528"/>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88709791"/>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18127252"/>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496289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38478799"/>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24414115"/>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35542323"/>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5293248"/>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3057229"/>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54776877"/>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00465647"/>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045644"/>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21761146"/>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04765917"/>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791052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26983208"/>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27485273"/>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32325505"/>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38174967"/>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62345836"/>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38750749"/>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17123588"/>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25620222"/>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48787803"/>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421839"/>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40743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06585602"/>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69358280"/>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77616545"/>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1330904"/>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03622111"/>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10745526"/>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71592639"/>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02114781"/>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33185173"/>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1187903"/>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7318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34411957"/>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101356"/>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5781247"/>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53236478"/>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03488201"/>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3806249"/>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44508470"/>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74630597"/>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60564642"/>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34183077"/>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35113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80997507"/>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22457838"/>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1077400"/>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92558247"/>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70720410"/>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703047"/>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07224286"/>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74504226"/>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45883590"/>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50478164"/>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861624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01730189"/>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68278076"/>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28522561"/>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56482979"/>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82366365"/>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53000883"/>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46160169"/>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81536130"/>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80405616"/>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90546121"/>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505302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27208569"/>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16861178"/>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32882113"/>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96499498"/>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36121583"/>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16215083"/>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35993649"/>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42024131"/>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09811206"/>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93123585"/>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51241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487752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96442484"/>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66867996"/>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79297106"/>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24319031"/>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82184341"/>
      </p:ext>
    </p:extLst>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12485470"/>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93218565"/>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36366031"/>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45946099"/>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9526354"/>
      </p:ext>
    </p:extLst>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476209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61073659"/>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62882064"/>
      </p:ext>
    </p:extLst>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14939088"/>
      </p:ext>
    </p:extLst>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42619277"/>
      </p:ext>
    </p:extLst>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40925304"/>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60053804"/>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9056452"/>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91387721"/>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62988412"/>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43691324"/>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74491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26912848"/>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23339266"/>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86728779"/>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03371090"/>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02033385"/>
      </p:ext>
    </p:extLst>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2830566"/>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58374180"/>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76093411"/>
      </p:ext>
    </p:extLst>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31513007"/>
      </p:ext>
    </p:extLst>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76280884"/>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098945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03147972"/>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49285892"/>
      </p:ext>
    </p:extLst>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33484223"/>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60861428"/>
      </p:ext>
    </p:extLst>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17386643"/>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16991441"/>
      </p:ext>
    </p:extLst>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08452614"/>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27347620"/>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43556980"/>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60292981"/>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89727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02573668"/>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42886784"/>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78537439"/>
      </p:ext>
    </p:extLst>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25655090"/>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76652657"/>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67676524"/>
      </p:ext>
    </p:extLst>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29381580"/>
      </p:ext>
    </p:extLst>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39012838"/>
      </p:ext>
    </p:extLst>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94542130"/>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66805076"/>
      </p:ext>
    </p:extLst>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872298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85825724"/>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86585270"/>
      </p:ext>
    </p:extLst>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92261768"/>
      </p:ext>
    </p:extLst>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97147645"/>
      </p:ext>
    </p:extLst>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07479850"/>
      </p:ext>
    </p:extLst>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67805543"/>
      </p:ext>
    </p:extLst>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14615953"/>
      </p:ext>
    </p:extLst>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71996553"/>
      </p:ext>
    </p:extLst>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61937595"/>
      </p:ext>
    </p:extLst>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31918116"/>
      </p:ext>
    </p:extLst>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820856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64812119"/>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74477159"/>
      </p:ext>
    </p:extLst>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02537799"/>
      </p:ext>
    </p:extLst>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57240290"/>
      </p:ext>
    </p:extLst>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92794168"/>
      </p:ext>
    </p:extLst>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6097372"/>
      </p:ext>
    </p:extLst>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28997770"/>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02894743"/>
      </p:ext>
    </p:extLst>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48880116"/>
      </p:ext>
    </p:extLst>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19815572"/>
      </p:ext>
    </p:extLst>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916382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8096651"/>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12016249"/>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27846780"/>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09714935"/>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53012521"/>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98555566"/>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98813884"/>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45196937"/>
      </p:ext>
    </p:extLst>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88275820"/>
      </p:ext>
    </p:extLst>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61600749"/>
      </p:ext>
    </p:extLst>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0109706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28195716"/>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36075290"/>
      </p:ext>
    </p:extLst>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5063837"/>
      </p:ext>
    </p:extLst>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96411314"/>
      </p:ext>
    </p:extLst>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39191371"/>
      </p:ext>
    </p:extLst>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57672234"/>
      </p:ext>
    </p:extLst>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56127418"/>
      </p:ext>
    </p:extLst>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9297011"/>
      </p:ext>
    </p:extLst>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71978345"/>
      </p:ext>
    </p:extLst>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77421243"/>
      </p:ext>
    </p:extLst>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216484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50013509"/>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1258625"/>
      </p:ext>
    </p:extLst>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80695561"/>
      </p:ext>
    </p:extLst>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98212681"/>
      </p:ext>
    </p:extLst>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03661484"/>
      </p:ext>
    </p:extLst>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33952294"/>
      </p:ext>
    </p:extLst>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97527187"/>
      </p:ext>
    </p:extLst>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53247861"/>
      </p:ext>
    </p:extLst>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18744739"/>
      </p:ext>
    </p:extLst>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8817953"/>
      </p:ext>
    </p:extLst>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2605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2943478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25484913"/>
      </p:ext>
    </p:extLst>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66263652"/>
      </p:ext>
    </p:extLst>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70823105"/>
      </p:ext>
    </p:extLst>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44286204"/>
      </p:ext>
    </p:extLst>
  </p:cSld>
  <p:clrMapOvr>
    <a:masterClrMapping/>
  </p:clrMapOvr>
</p:sldLayout>
</file>

<file path=ppt/slideLayouts/slideLayout40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10957769"/>
      </p:ext>
    </p:extLst>
  </p:cSld>
  <p:clrMapOvr>
    <a:masterClrMapping/>
  </p:clrMapOvr>
</p:sldLayout>
</file>

<file path=ppt/slideLayouts/slideLayout40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13083597"/>
      </p:ext>
    </p:extLst>
  </p:cSld>
  <p:clrMapOvr>
    <a:masterClrMapping/>
  </p:clrMapOvr>
</p:sldLayout>
</file>

<file path=ppt/slideLayouts/slideLayout40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02044108"/>
      </p:ext>
    </p:extLst>
  </p:cSld>
  <p:clrMapOvr>
    <a:masterClrMapping/>
  </p:clrMapOvr>
</p:sldLayout>
</file>

<file path=ppt/slideLayouts/slideLayout406.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72610334"/>
      </p:ext>
    </p:extLst>
  </p:cSld>
  <p:clrMapOvr>
    <a:masterClrMapping/>
  </p:clrMapOvr>
</p:sldLayout>
</file>

<file path=ppt/slideLayouts/slideLayout40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83120097"/>
      </p:ext>
    </p:extLst>
  </p:cSld>
  <p:clrMapOvr>
    <a:masterClrMapping/>
  </p:clrMapOvr>
</p:sldLayout>
</file>

<file path=ppt/slideLayouts/slideLayout40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784463"/>
      </p:ext>
    </p:extLst>
  </p:cSld>
  <p:clrMapOvr>
    <a:masterClrMapping/>
  </p:clrMapOvr>
</p:sldLayout>
</file>

<file path=ppt/slideLayouts/slideLayout40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1711981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18180358"/>
      </p:ext>
    </p:extLst>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54549005"/>
      </p:ext>
    </p:extLst>
  </p:cSld>
  <p:clrMapOvr>
    <a:masterClrMapping/>
  </p:clrMapOvr>
</p:sldLayout>
</file>

<file path=ppt/slideLayouts/slideLayout4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40998945"/>
      </p:ext>
    </p:extLst>
  </p:cSld>
  <p:clrMapOvr>
    <a:masterClrMapping/>
  </p:clrMapOvr>
</p:sldLayout>
</file>

<file path=ppt/slideLayouts/slideLayout4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64354149"/>
      </p:ext>
    </p:extLst>
  </p:cSld>
  <p:clrMapOvr>
    <a:masterClrMapping/>
  </p:clrMapOvr>
</p:sldLayout>
</file>

<file path=ppt/slideLayouts/slideLayout4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19469070"/>
      </p:ext>
    </p:extLst>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62235479"/>
      </p:ext>
    </p:extLst>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7084460"/>
      </p:ext>
    </p:extLst>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73230899"/>
      </p:ext>
    </p:extLst>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9016033"/>
      </p:ext>
    </p:extLst>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95765681"/>
      </p:ext>
    </p:extLst>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1024395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23349625"/>
      </p:ext>
    </p:extLst>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6053235"/>
      </p:ext>
    </p:extLst>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05447797"/>
      </p:ext>
    </p:extLst>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94665691"/>
      </p:ext>
    </p:extLst>
  </p:cSld>
  <p:clrMapOvr>
    <a:masterClrMapping/>
  </p:clrMapOvr>
</p:sldLayout>
</file>

<file path=ppt/slideLayouts/slideLayout4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03901177"/>
      </p:ext>
    </p:extLst>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96593771"/>
      </p:ext>
    </p:extLst>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42668530"/>
      </p:ext>
    </p:extLst>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44704768"/>
      </p:ext>
    </p:extLst>
  </p:cSld>
  <p:clrMapOvr>
    <a:masterClrMapping/>
  </p:clrMapOvr>
</p:sldLayout>
</file>

<file path=ppt/slideLayouts/slideLayout4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67579007"/>
      </p:ext>
    </p:extLst>
  </p:cSld>
  <p:clrMapOvr>
    <a:masterClrMapping/>
  </p:clrMapOvr>
</p:sldLayout>
</file>

<file path=ppt/slideLayouts/slideLayout428.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37416136"/>
      </p:ext>
    </p:extLst>
  </p:cSld>
  <p:clrMapOvr>
    <a:masterClrMapping/>
  </p:clrMapOvr>
</p:sldLayout>
</file>

<file path=ppt/slideLayouts/slideLayout42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782370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13191042"/>
      </p:ext>
    </p:extLst>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79976297"/>
      </p:ext>
    </p:extLst>
  </p:cSld>
  <p:clrMapOvr>
    <a:masterClrMapping/>
  </p:clrMapOvr>
</p:sldLayout>
</file>

<file path=ppt/slideLayouts/slideLayout43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23755659"/>
      </p:ext>
    </p:extLst>
  </p:cSld>
  <p:clrMapOvr>
    <a:masterClrMapping/>
  </p:clrMapOvr>
</p:sldLayout>
</file>

<file path=ppt/slideLayouts/slideLayout4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38763196"/>
      </p:ext>
    </p:extLst>
  </p:cSld>
  <p:clrMapOvr>
    <a:masterClrMapping/>
  </p:clrMapOvr>
</p:sldLayout>
</file>

<file path=ppt/slideLayouts/slideLayout4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1831201"/>
      </p:ext>
    </p:extLst>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67859836"/>
      </p:ext>
    </p:extLst>
  </p:cSld>
  <p:clrMapOvr>
    <a:masterClrMapping/>
  </p:clrMapOvr>
</p:sldLayout>
</file>

<file path=ppt/slideLayouts/slideLayout4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23119140"/>
      </p:ext>
    </p:extLst>
  </p:cSld>
  <p:clrMapOvr>
    <a:masterClrMapping/>
  </p:clrMapOvr>
</p:sldLayout>
</file>

<file path=ppt/slideLayouts/slideLayout43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1860474"/>
      </p:ext>
    </p:extLst>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59568892"/>
      </p:ext>
    </p:extLst>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45971561"/>
      </p:ext>
    </p:extLst>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8074702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71320166"/>
      </p:ext>
    </p:extLst>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42961199"/>
      </p:ext>
    </p:extLst>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33022196"/>
      </p:ext>
    </p:extLst>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43982207"/>
      </p:ext>
    </p:extLst>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94506920"/>
      </p:ext>
    </p:extLst>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36258200"/>
      </p:ext>
    </p:extLst>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69504523"/>
      </p:ext>
    </p:extLst>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62624979"/>
      </p:ext>
    </p:extLst>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63049340"/>
      </p:ext>
    </p:extLst>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00902011"/>
      </p:ext>
    </p:extLst>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222868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31753238"/>
      </p:ext>
    </p:extLst>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9409683"/>
      </p:ext>
    </p:extLst>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39020304"/>
      </p:ext>
    </p:extLst>
  </p:cSld>
  <p:clrMapOvr>
    <a:masterClrMapping/>
  </p:clrMapOvr>
</p:sldLayout>
</file>

<file path=ppt/slideLayouts/slideLayout45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05091887"/>
      </p:ext>
    </p:extLst>
  </p:cSld>
  <p:clrMapOvr>
    <a:masterClrMapping/>
  </p:clrMapOvr>
</p:sldLayout>
</file>

<file path=ppt/slideLayouts/slideLayout45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05346465"/>
      </p:ext>
    </p:extLst>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34123959"/>
      </p:ext>
    </p:extLst>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61509878"/>
      </p:ext>
    </p:extLst>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18117619"/>
      </p:ext>
    </p:extLst>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61067876"/>
      </p:ext>
    </p:extLst>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67955922"/>
      </p:ext>
    </p:extLst>
  </p:cSld>
  <p:clrMapOvr>
    <a:masterClrMapping/>
  </p:clrMapOvr>
</p:sldLayout>
</file>

<file path=ppt/slideLayouts/slideLayout45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646073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16157191"/>
      </p:ext>
    </p:extLst>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78992956"/>
      </p:ext>
    </p:extLst>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4375562"/>
      </p:ext>
    </p:extLst>
  </p:cSld>
  <p:clrMapOvr>
    <a:masterClrMapping/>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89004547"/>
      </p:ext>
    </p:extLst>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13775941"/>
      </p:ext>
    </p:extLst>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00577834"/>
      </p:ext>
    </p:extLst>
  </p:cSld>
  <p:clrMapOvr>
    <a:masterClrMapping/>
  </p:clrMapOvr>
</p:sldLayout>
</file>

<file path=ppt/slideLayouts/slideLayout46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72051046"/>
      </p:ext>
    </p:extLst>
  </p:cSld>
  <p:clrMapOvr>
    <a:masterClrMapping/>
  </p:clrMapOvr>
</p:sldLayout>
</file>

<file path=ppt/slideLayouts/slideLayout46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05244615"/>
      </p:ext>
    </p:extLst>
  </p:cSld>
  <p:clrMapOvr>
    <a:masterClrMapping/>
  </p:clrMapOvr>
</p:sldLayout>
</file>

<file path=ppt/slideLayouts/slideLayout46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7045406"/>
      </p:ext>
    </p:extLst>
  </p:cSld>
  <p:clrMapOvr>
    <a:masterClrMapping/>
  </p:clrMapOvr>
</p:sldLayout>
</file>

<file path=ppt/slideLayouts/slideLayout46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07520033"/>
      </p:ext>
    </p:extLst>
  </p:cSld>
  <p:clrMapOvr>
    <a:masterClrMapping/>
  </p:clrMapOvr>
</p:sldLayout>
</file>

<file path=ppt/slideLayouts/slideLayout46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69579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86845932"/>
      </p:ext>
    </p:extLst>
  </p:cSld>
  <p:clrMapOvr>
    <a:masterClrMapping/>
  </p:clrMapOvr>
</p:sldLayout>
</file>

<file path=ppt/slideLayouts/slideLayout47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48479870"/>
      </p:ext>
    </p:extLst>
  </p:cSld>
  <p:clrMapOvr>
    <a:masterClrMapping/>
  </p:clrMapOvr>
</p:sldLayout>
</file>

<file path=ppt/slideLayouts/slideLayout47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02902568"/>
      </p:ext>
    </p:extLst>
  </p:cSld>
  <p:clrMapOvr>
    <a:masterClrMapping/>
  </p:clrMapOvr>
</p:sldLayout>
</file>

<file path=ppt/slideLayouts/slideLayout472.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06036645"/>
      </p:ext>
    </p:extLst>
  </p:cSld>
  <p:clrMapOvr>
    <a:masterClrMapping/>
  </p:clrMapOvr>
</p:sldLayout>
</file>

<file path=ppt/slideLayouts/slideLayout47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68228411"/>
      </p:ext>
    </p:extLst>
  </p:cSld>
  <p:clrMapOvr>
    <a:masterClrMapping/>
  </p:clrMapOvr>
</p:sldLayout>
</file>

<file path=ppt/slideLayouts/slideLayout47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81347834"/>
      </p:ext>
    </p:extLst>
  </p:cSld>
  <p:clrMapOvr>
    <a:masterClrMapping/>
  </p:clrMapOvr>
</p:sldLayout>
</file>

<file path=ppt/slideLayouts/slideLayout47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55296852"/>
      </p:ext>
    </p:extLst>
  </p:cSld>
  <p:clrMapOvr>
    <a:masterClrMapping/>
  </p:clrMapOvr>
</p:sldLayout>
</file>

<file path=ppt/slideLayouts/slideLayout47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42697524"/>
      </p:ext>
    </p:extLst>
  </p:cSld>
  <p:clrMapOvr>
    <a:masterClrMapping/>
  </p:clrMapOvr>
</p:sldLayout>
</file>

<file path=ppt/slideLayouts/slideLayout47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28889771"/>
      </p:ext>
    </p:extLst>
  </p:cSld>
  <p:clrMapOvr>
    <a:masterClrMapping/>
  </p:clrMapOvr>
</p:sldLayout>
</file>

<file path=ppt/slideLayouts/slideLayout47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01451046"/>
      </p:ext>
    </p:extLst>
  </p:cSld>
  <p:clrMapOvr>
    <a:masterClrMapping/>
  </p:clrMapOvr>
</p:sldLayout>
</file>

<file path=ppt/slideLayouts/slideLayout47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935135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6197539"/>
      </p:ext>
    </p:extLst>
  </p:cSld>
  <p:clrMapOvr>
    <a:masterClrMapping/>
  </p:clrMapOvr>
</p:sldLayout>
</file>

<file path=ppt/slideLayouts/slideLayout48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46570121"/>
      </p:ext>
    </p:extLst>
  </p:cSld>
  <p:clrMapOvr>
    <a:masterClrMapping/>
  </p:clrMapOvr>
</p:sldLayout>
</file>

<file path=ppt/slideLayouts/slideLayout48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85324586"/>
      </p:ext>
    </p:extLst>
  </p:cSld>
  <p:clrMapOvr>
    <a:masterClrMapping/>
  </p:clrMapOvr>
</p:sldLayout>
</file>

<file path=ppt/slideLayouts/slideLayout48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25694060"/>
      </p:ext>
    </p:extLst>
  </p:cSld>
  <p:clrMapOvr>
    <a:masterClrMapping/>
  </p:clrMapOvr>
</p:sldLayout>
</file>

<file path=ppt/slideLayouts/slideLayout483.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09775312"/>
      </p:ext>
    </p:extLst>
  </p:cSld>
  <p:clrMapOvr>
    <a:masterClrMapping/>
  </p:clrMapOvr>
</p:sldLayout>
</file>

<file path=ppt/slideLayouts/slideLayout48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32548628"/>
      </p:ext>
    </p:extLst>
  </p:cSld>
  <p:clrMapOvr>
    <a:masterClrMapping/>
  </p:clrMapOvr>
</p:sldLayout>
</file>

<file path=ppt/slideLayouts/slideLayout48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55752485"/>
      </p:ext>
    </p:extLst>
  </p:cSld>
  <p:clrMapOvr>
    <a:masterClrMapping/>
  </p:clrMapOvr>
</p:sldLayout>
</file>

<file path=ppt/slideLayouts/slideLayout48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27602781"/>
      </p:ext>
    </p:extLst>
  </p:cSld>
  <p:clrMapOvr>
    <a:masterClrMapping/>
  </p:clrMapOvr>
</p:sldLayout>
</file>

<file path=ppt/slideLayouts/slideLayout48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52928384"/>
      </p:ext>
    </p:extLst>
  </p:cSld>
  <p:clrMapOvr>
    <a:masterClrMapping/>
  </p:clrMapOvr>
</p:sldLayout>
</file>

<file path=ppt/slideLayouts/slideLayout48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54934796"/>
      </p:ext>
    </p:extLst>
  </p:cSld>
  <p:clrMapOvr>
    <a:masterClrMapping/>
  </p:clrMapOvr>
</p:sldLayout>
</file>

<file path=ppt/slideLayouts/slideLayout48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423561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21712723"/>
      </p:ext>
    </p:extLst>
  </p:cSld>
  <p:clrMapOvr>
    <a:masterClrMapping/>
  </p:clrMapOvr>
</p:sldLayout>
</file>

<file path=ppt/slideLayouts/slideLayout49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14700445"/>
      </p:ext>
    </p:extLst>
  </p:cSld>
  <p:clrMapOvr>
    <a:masterClrMapping/>
  </p:clrMapOvr>
</p:sldLayout>
</file>

<file path=ppt/slideLayouts/slideLayout49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18324350"/>
      </p:ext>
    </p:extLst>
  </p:cSld>
  <p:clrMapOvr>
    <a:masterClrMapping/>
  </p:clrMapOvr>
</p:sldLayout>
</file>

<file path=ppt/slideLayouts/slideLayout49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01835268"/>
      </p:ext>
    </p:extLst>
  </p:cSld>
  <p:clrMapOvr>
    <a:masterClrMapping/>
  </p:clrMapOvr>
</p:sldLayout>
</file>

<file path=ppt/slideLayouts/slideLayout49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60776618"/>
      </p:ext>
    </p:extLst>
  </p:cSld>
  <p:clrMapOvr>
    <a:masterClrMapping/>
  </p:clrMapOvr>
</p:sldLayout>
</file>

<file path=ppt/slideLayouts/slideLayout494.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37774448"/>
      </p:ext>
    </p:extLst>
  </p:cSld>
  <p:clrMapOvr>
    <a:masterClrMapping/>
  </p:clrMapOvr>
</p:sldLayout>
</file>

<file path=ppt/slideLayouts/slideLayout49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13838522"/>
      </p:ext>
    </p:extLst>
  </p:cSld>
  <p:clrMapOvr>
    <a:masterClrMapping/>
  </p:clrMapOvr>
</p:sldLayout>
</file>

<file path=ppt/slideLayouts/slideLayout49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60132454"/>
      </p:ext>
    </p:extLst>
  </p:cSld>
  <p:clrMapOvr>
    <a:masterClrMapping/>
  </p:clrMapOvr>
</p:sldLayout>
</file>

<file path=ppt/slideLayouts/slideLayout49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93654641"/>
      </p:ext>
    </p:extLst>
  </p:cSld>
  <p:clrMapOvr>
    <a:masterClrMapping/>
  </p:clrMapOvr>
</p:sldLayout>
</file>

<file path=ppt/slideLayouts/slideLayout49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76779171"/>
      </p:ext>
    </p:extLst>
  </p:cSld>
  <p:clrMapOvr>
    <a:masterClrMapping/>
  </p:clrMapOvr>
</p:sldLayout>
</file>

<file path=ppt/slideLayouts/slideLayout49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06233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5861840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00734570"/>
      </p:ext>
    </p:extLst>
  </p:cSld>
  <p:clrMapOvr>
    <a:masterClrMapping/>
  </p:clrMapOvr>
</p:sldLayout>
</file>

<file path=ppt/slideLayouts/slideLayout50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35567992"/>
      </p:ext>
    </p:extLst>
  </p:cSld>
  <p:clrMapOvr>
    <a:masterClrMapping/>
  </p:clrMapOvr>
</p:sldLayout>
</file>

<file path=ppt/slideLayouts/slideLayout50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66498687"/>
      </p:ext>
    </p:extLst>
  </p:cSld>
  <p:clrMapOvr>
    <a:masterClrMapping/>
  </p:clrMapOvr>
</p:sldLayout>
</file>

<file path=ppt/slideLayouts/slideLayout50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25732204"/>
      </p:ext>
    </p:extLst>
  </p:cSld>
  <p:clrMapOvr>
    <a:masterClrMapping/>
  </p:clrMapOvr>
</p:sldLayout>
</file>

<file path=ppt/slideLayouts/slideLayout50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43324660"/>
      </p:ext>
    </p:extLst>
  </p:cSld>
  <p:clrMapOvr>
    <a:masterClrMapping/>
  </p:clrMapOvr>
</p:sldLayout>
</file>

<file path=ppt/slideLayouts/slideLayout50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28524577"/>
      </p:ext>
    </p:extLst>
  </p:cSld>
  <p:clrMapOvr>
    <a:masterClrMapping/>
  </p:clrMapOvr>
</p:sldLayout>
</file>

<file path=ppt/slideLayouts/slideLayout505.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57143816"/>
      </p:ext>
    </p:extLst>
  </p:cSld>
  <p:clrMapOvr>
    <a:masterClrMapping/>
  </p:clrMapOvr>
</p:sldLayout>
</file>

<file path=ppt/slideLayouts/slideLayout50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90922661"/>
      </p:ext>
    </p:extLst>
  </p:cSld>
  <p:clrMapOvr>
    <a:masterClrMapping/>
  </p:clrMapOvr>
</p:sldLayout>
</file>

<file path=ppt/slideLayouts/slideLayout50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24292391"/>
      </p:ext>
    </p:extLst>
  </p:cSld>
  <p:clrMapOvr>
    <a:masterClrMapping/>
  </p:clrMapOvr>
</p:sldLayout>
</file>

<file path=ppt/slideLayouts/slideLayout50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41223182"/>
      </p:ext>
    </p:extLst>
  </p:cSld>
  <p:clrMapOvr>
    <a:masterClrMapping/>
  </p:clrMapOvr>
</p:sldLayout>
</file>

<file path=ppt/slideLayouts/slideLayout50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1944158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40910074"/>
      </p:ext>
    </p:extLst>
  </p:cSld>
  <p:clrMapOvr>
    <a:masterClrMapping/>
  </p:clrMapOvr>
</p:sldLayout>
</file>

<file path=ppt/slideLayouts/slideLayout5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5418628"/>
      </p:ext>
    </p:extLst>
  </p:cSld>
  <p:clrMapOvr>
    <a:masterClrMapping/>
  </p:clrMapOvr>
</p:sldLayout>
</file>

<file path=ppt/slideLayouts/slideLayout5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82613988"/>
      </p:ext>
    </p:extLst>
  </p:cSld>
  <p:clrMapOvr>
    <a:masterClrMapping/>
  </p:clrMapOvr>
</p:sldLayout>
</file>

<file path=ppt/slideLayouts/slideLayout5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10813882"/>
      </p:ext>
    </p:extLst>
  </p:cSld>
  <p:clrMapOvr>
    <a:masterClrMapping/>
  </p:clrMapOvr>
</p:sldLayout>
</file>

<file path=ppt/slideLayouts/slideLayout5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56342110"/>
      </p:ext>
    </p:extLst>
  </p:cSld>
  <p:clrMapOvr>
    <a:masterClrMapping/>
  </p:clrMapOvr>
</p:sldLayout>
</file>

<file path=ppt/slideLayouts/slideLayout5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48236000"/>
      </p:ext>
    </p:extLst>
  </p:cSld>
  <p:clrMapOvr>
    <a:masterClrMapping/>
  </p:clrMapOvr>
</p:sldLayout>
</file>

<file path=ppt/slideLayouts/slideLayout5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23369314"/>
      </p:ext>
    </p:extLst>
  </p:cSld>
  <p:clrMapOvr>
    <a:masterClrMapping/>
  </p:clrMapOvr>
</p:sldLayout>
</file>

<file path=ppt/slideLayouts/slideLayout516.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8340407"/>
      </p:ext>
    </p:extLst>
  </p:cSld>
  <p:clrMapOvr>
    <a:masterClrMapping/>
  </p:clrMapOvr>
</p:sldLayout>
</file>

<file path=ppt/slideLayouts/slideLayout5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09091027"/>
      </p:ext>
    </p:extLst>
  </p:cSld>
  <p:clrMapOvr>
    <a:masterClrMapping/>
  </p:clrMapOvr>
</p:sldLayout>
</file>

<file path=ppt/slideLayouts/slideLayout5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78765337"/>
      </p:ext>
    </p:extLst>
  </p:cSld>
  <p:clrMapOvr>
    <a:masterClrMapping/>
  </p:clrMapOvr>
</p:sldLayout>
</file>

<file path=ppt/slideLayouts/slideLayout5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2835301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30845331"/>
      </p:ext>
    </p:extLst>
  </p:cSld>
  <p:clrMapOvr>
    <a:masterClrMapping/>
  </p:clrMapOvr>
</p:sldLayout>
</file>

<file path=ppt/slideLayouts/slideLayout5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1955764"/>
      </p:ext>
    </p:extLst>
  </p:cSld>
  <p:clrMapOvr>
    <a:masterClrMapping/>
  </p:clrMapOvr>
</p:sldLayout>
</file>

<file path=ppt/slideLayouts/slideLayout5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67839333"/>
      </p:ext>
    </p:extLst>
  </p:cSld>
  <p:clrMapOvr>
    <a:masterClrMapping/>
  </p:clrMapOvr>
</p:sldLayout>
</file>

<file path=ppt/slideLayouts/slideLayout5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47954290"/>
      </p:ext>
    </p:extLst>
  </p:cSld>
  <p:clrMapOvr>
    <a:masterClrMapping/>
  </p:clrMapOvr>
</p:sldLayout>
</file>

<file path=ppt/slideLayouts/slideLayout5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91225693"/>
      </p:ext>
    </p:extLst>
  </p:cSld>
  <p:clrMapOvr>
    <a:masterClrMapping/>
  </p:clrMapOvr>
</p:sldLayout>
</file>

<file path=ppt/slideLayouts/slideLayout5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6144671"/>
      </p:ext>
    </p:extLst>
  </p:cSld>
  <p:clrMapOvr>
    <a:masterClrMapping/>
  </p:clrMapOvr>
</p:sldLayout>
</file>

<file path=ppt/slideLayouts/slideLayout5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73428117"/>
      </p:ext>
    </p:extLst>
  </p:cSld>
  <p:clrMapOvr>
    <a:masterClrMapping/>
  </p:clrMapOvr>
</p:sldLayout>
</file>

<file path=ppt/slideLayouts/slideLayout5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86673636"/>
      </p:ext>
    </p:extLst>
  </p:cSld>
  <p:clrMapOvr>
    <a:masterClrMapping/>
  </p:clrMapOvr>
</p:sldLayout>
</file>

<file path=ppt/slideLayouts/slideLayout527.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913180"/>
      </p:ext>
    </p:extLst>
  </p:cSld>
  <p:clrMapOvr>
    <a:masterClrMapping/>
  </p:clrMapOvr>
</p:sldLayout>
</file>

<file path=ppt/slideLayouts/slideLayout52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3891804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1308605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4518249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6159830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3416521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407094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155023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27647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3899281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424003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9050579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7118183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11344013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6194054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5045032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65194742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87618865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57371796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27435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960855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1216478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4379090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003794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98493137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6815268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5579640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36965510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4027277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01001185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55722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7431862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6510659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08338850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7353516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8088161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7645766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7388438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5748893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5154015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84804517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文本框"/>
          <p:cNvSpPr>
            <a:spLocks noGrp="1"/>
          </p:cNvSpPr>
          <p:nvPr>
            <p:ph type="ctrTitle"/>
          </p:nvPr>
        </p:nvSpPr>
        <p:spPr>
          <a:xfrm>
            <a:off x="964406" y="2246809"/>
            <a:ext cx="10929937" cy="1550331"/>
          </a:xfrm>
        </p:spPr>
        <p:txBody>
          <a:bodyPr/>
          <a:lstStyle/>
          <a:p>
            <a:r>
              <a:rPr lang="zh-CN" altLang="en-US" smtClean="0"/>
              <a:t>单击此处编辑母版标题样式</a:t>
            </a:r>
            <a:endParaRPr lang="zh-CN" altLang="en-US"/>
          </a:p>
        </p:txBody>
      </p:sp>
      <p:sp>
        <p:nvSpPr>
          <p:cNvPr id="3" name="文本框"/>
          <p:cNvSpPr>
            <a:spLocks noGrp="1"/>
          </p:cNvSpPr>
          <p:nvPr>
            <p:ph type="subTitle" idx="1"/>
          </p:nvPr>
        </p:nvSpPr>
        <p:spPr>
          <a:xfrm>
            <a:off x="1928812" y="4098501"/>
            <a:ext cx="9001125" cy="184834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457065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77325076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94867167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文本框"/>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6389589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76077721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框"/>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文本框"/>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框"/>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文本框"/>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8" name="文本框"/>
          <p:cNvSpPr>
            <a:spLocks noGrp="1"/>
          </p:cNvSpPr>
          <p:nvPr>
            <p:ph type="ftr" sz="quarter" idx="11"/>
          </p:nvPr>
        </p:nvSpPr>
        <p:spPr/>
        <p:txBody>
          <a:bodyPr/>
          <a:lstStyle/>
          <a:p>
            <a:endParaRPr lang="zh-CN" altLang="en-US"/>
          </a:p>
        </p:txBody>
      </p:sp>
      <p:sp>
        <p:nvSpPr>
          <p:cNvPr id="9"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27870968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4" name="文本框"/>
          <p:cNvSpPr>
            <a:spLocks noGrp="1"/>
          </p:cNvSpPr>
          <p:nvPr>
            <p:ph type="ftr" sz="quarter" idx="11"/>
          </p:nvPr>
        </p:nvSpPr>
        <p:spPr/>
        <p:txBody>
          <a:bodyPr/>
          <a:lstStyle/>
          <a:p>
            <a:endParaRPr lang="zh-CN" altLang="en-US"/>
          </a:p>
        </p:txBody>
      </p:sp>
      <p:sp>
        <p:nvSpPr>
          <p:cNvPr id="5"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212806448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3" name="文本框"/>
          <p:cNvSpPr>
            <a:spLocks noGrp="1"/>
          </p:cNvSpPr>
          <p:nvPr>
            <p:ph type="ftr" sz="quarter" idx="11"/>
          </p:nvPr>
        </p:nvSpPr>
        <p:spPr/>
        <p:txBody>
          <a:bodyPr/>
          <a:lstStyle/>
          <a:p>
            <a:endParaRPr lang="zh-CN" altLang="en-US"/>
          </a:p>
        </p:txBody>
      </p:sp>
      <p:sp>
        <p:nvSpPr>
          <p:cNvPr id="4"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3352106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文本框"/>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23201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文本框"/>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文本框"/>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框"/>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6" name="文本框"/>
          <p:cNvSpPr>
            <a:spLocks noGrp="1"/>
          </p:cNvSpPr>
          <p:nvPr>
            <p:ph type="ftr" sz="quarter" idx="11"/>
          </p:nvPr>
        </p:nvSpPr>
        <p:spPr/>
        <p:txBody>
          <a:bodyPr/>
          <a:lstStyle/>
          <a:p>
            <a:endParaRPr lang="zh-CN" altLang="en-US"/>
          </a:p>
        </p:txBody>
      </p:sp>
      <p:sp>
        <p:nvSpPr>
          <p:cNvPr id="7"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47747914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文本框"/>
          <p:cNvSpPr>
            <a:spLocks noGrp="1"/>
          </p:cNvSpPr>
          <p:nvPr>
            <p:ph type="title"/>
          </p:nvPr>
        </p:nvSpPr>
        <p:spPr/>
        <p:txBody>
          <a:bodyPr/>
          <a:lstStyle/>
          <a:p>
            <a:r>
              <a:rPr lang="zh-CN" altLang="en-US" smtClean="0"/>
              <a:t>单击此处编辑母版标题样式</a:t>
            </a:r>
            <a:endParaRPr lang="zh-CN" altLang="en-US"/>
          </a:p>
        </p:txBody>
      </p:sp>
      <p:sp>
        <p:nvSpPr>
          <p:cNvPr id="3" name="文本框"/>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136798675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文本框"/>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文本框"/>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框"/>
          <p:cNvSpPr>
            <a:spLocks noGrp="1"/>
          </p:cNvSpPr>
          <p:nvPr>
            <p:ph type="dt" sz="half" idx="10"/>
          </p:nvPr>
        </p:nvSpPr>
        <p:spPr/>
        <p:txBody>
          <a:bodyPr/>
          <a:lstStyle/>
          <a:p>
            <a:fld id="{72514870-5082-4025-BC8A-5E070B8EB77D}" type="datetimeFigureOut">
              <a:rPr lang="zh-CN" altLang="en-US" smtClean="0"/>
              <a:pPr/>
              <a:t>2019-08-11</a:t>
            </a:fld>
            <a:endParaRPr lang="zh-CN" altLang="en-US"/>
          </a:p>
        </p:txBody>
      </p:sp>
      <p:sp>
        <p:nvSpPr>
          <p:cNvPr id="5" name="文本框"/>
          <p:cNvSpPr>
            <a:spLocks noGrp="1"/>
          </p:cNvSpPr>
          <p:nvPr>
            <p:ph type="ftr" sz="quarter" idx="11"/>
          </p:nvPr>
        </p:nvSpPr>
        <p:spPr/>
        <p:txBody>
          <a:bodyPr/>
          <a:lstStyle/>
          <a:p>
            <a:endParaRPr lang="zh-CN" altLang="en-US"/>
          </a:p>
        </p:txBody>
      </p:sp>
      <p:sp>
        <p:nvSpPr>
          <p:cNvPr id="6" name="文本框"/>
          <p:cNvSpPr>
            <a:spLocks noGrp="1"/>
          </p:cNvSpPr>
          <p:nvPr>
            <p:ph type="sldNum" sz="quarter" idx="12"/>
          </p:nvPr>
        </p:nvSpPr>
        <p:spPr/>
        <p:txBody>
          <a:bodyPr/>
          <a:lstStyle/>
          <a:p>
            <a:fld id="{3E00D155-3BB6-43CF-9AC4-BC63A66E74A9}" type="slidenum">
              <a:rPr lang="zh-CN" altLang="en-US" smtClean="0"/>
              <a:pPr/>
              <a:t>‹#›</a:t>
            </a:fld>
            <a:endParaRPr lang="zh-CN" altLang="en-US"/>
          </a:p>
        </p:txBody>
      </p:sp>
    </p:spTree>
    <p:extLst>
      <p:ext uri="{BB962C8B-B14F-4D97-AF65-F5344CB8AC3E}">
        <p14:creationId xmlns:p14="http://schemas.microsoft.com/office/powerpoint/2010/main" xmlns="" val="507664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9.xml"/><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theme" Target="../theme/theme22.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0.xml"/><Relationship Id="rId3" Type="http://schemas.openxmlformats.org/officeDocument/2006/relationships/slideLayout" Target="../slideLayouts/slideLayout245.xml"/><Relationship Id="rId7" Type="http://schemas.openxmlformats.org/officeDocument/2006/relationships/slideLayout" Target="../slideLayouts/slideLayout249.xml"/><Relationship Id="rId12" Type="http://schemas.openxmlformats.org/officeDocument/2006/relationships/theme" Target="../theme/theme23.xml"/><Relationship Id="rId2" Type="http://schemas.openxmlformats.org/officeDocument/2006/relationships/slideLayout" Target="../slideLayouts/slideLayout244.xml"/><Relationship Id="rId1" Type="http://schemas.openxmlformats.org/officeDocument/2006/relationships/slideLayout" Target="../slideLayouts/slideLayout243.xml"/><Relationship Id="rId6" Type="http://schemas.openxmlformats.org/officeDocument/2006/relationships/slideLayout" Target="../slideLayouts/slideLayout248.xml"/><Relationship Id="rId11" Type="http://schemas.openxmlformats.org/officeDocument/2006/relationships/slideLayout" Target="../slideLayouts/slideLayout253.xml"/><Relationship Id="rId5" Type="http://schemas.openxmlformats.org/officeDocument/2006/relationships/slideLayout" Target="../slideLayouts/slideLayout247.xml"/><Relationship Id="rId10" Type="http://schemas.openxmlformats.org/officeDocument/2006/relationships/slideLayout" Target="../slideLayouts/slideLayout252.xml"/><Relationship Id="rId4" Type="http://schemas.openxmlformats.org/officeDocument/2006/relationships/slideLayout" Target="../slideLayouts/slideLayout246.xml"/><Relationship Id="rId9" Type="http://schemas.openxmlformats.org/officeDocument/2006/relationships/slideLayout" Target="../slideLayouts/slideLayout251.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1.xml"/><Relationship Id="rId3" Type="http://schemas.openxmlformats.org/officeDocument/2006/relationships/slideLayout" Target="../slideLayouts/slideLayout256.xml"/><Relationship Id="rId7" Type="http://schemas.openxmlformats.org/officeDocument/2006/relationships/slideLayout" Target="../slideLayouts/slideLayout260.xml"/><Relationship Id="rId12" Type="http://schemas.openxmlformats.org/officeDocument/2006/relationships/theme" Target="../theme/theme24.xml"/><Relationship Id="rId2" Type="http://schemas.openxmlformats.org/officeDocument/2006/relationships/slideLayout" Target="../slideLayouts/slideLayout255.xml"/><Relationship Id="rId1" Type="http://schemas.openxmlformats.org/officeDocument/2006/relationships/slideLayout" Target="../slideLayouts/slideLayout254.xml"/><Relationship Id="rId6" Type="http://schemas.openxmlformats.org/officeDocument/2006/relationships/slideLayout" Target="../slideLayouts/slideLayout259.xml"/><Relationship Id="rId11" Type="http://schemas.openxmlformats.org/officeDocument/2006/relationships/slideLayout" Target="../slideLayouts/slideLayout264.xml"/><Relationship Id="rId5" Type="http://schemas.openxmlformats.org/officeDocument/2006/relationships/slideLayout" Target="../slideLayouts/slideLayout258.xml"/><Relationship Id="rId10" Type="http://schemas.openxmlformats.org/officeDocument/2006/relationships/slideLayout" Target="../slideLayouts/slideLayout263.xml"/><Relationship Id="rId4" Type="http://schemas.openxmlformats.org/officeDocument/2006/relationships/slideLayout" Target="../slideLayouts/slideLayout257.xml"/><Relationship Id="rId9" Type="http://schemas.openxmlformats.org/officeDocument/2006/relationships/slideLayout" Target="../slideLayouts/slideLayout262.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72.xml"/><Relationship Id="rId3" Type="http://schemas.openxmlformats.org/officeDocument/2006/relationships/slideLayout" Target="../slideLayouts/slideLayout267.xml"/><Relationship Id="rId7" Type="http://schemas.openxmlformats.org/officeDocument/2006/relationships/slideLayout" Target="../slideLayouts/slideLayout271.xml"/><Relationship Id="rId12" Type="http://schemas.openxmlformats.org/officeDocument/2006/relationships/theme" Target="../theme/theme25.xml"/><Relationship Id="rId2" Type="http://schemas.openxmlformats.org/officeDocument/2006/relationships/slideLayout" Target="../slideLayouts/slideLayout266.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11" Type="http://schemas.openxmlformats.org/officeDocument/2006/relationships/slideLayout" Target="../slideLayouts/slideLayout275.xml"/><Relationship Id="rId5" Type="http://schemas.openxmlformats.org/officeDocument/2006/relationships/slideLayout" Target="../slideLayouts/slideLayout269.xml"/><Relationship Id="rId10" Type="http://schemas.openxmlformats.org/officeDocument/2006/relationships/slideLayout" Target="../slideLayouts/slideLayout274.xml"/><Relationship Id="rId4" Type="http://schemas.openxmlformats.org/officeDocument/2006/relationships/slideLayout" Target="../slideLayouts/slideLayout268.xml"/><Relationship Id="rId9" Type="http://schemas.openxmlformats.org/officeDocument/2006/relationships/slideLayout" Target="../slideLayouts/slideLayout273.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83.xml"/><Relationship Id="rId3" Type="http://schemas.openxmlformats.org/officeDocument/2006/relationships/slideLayout" Target="../slideLayouts/slideLayout278.xml"/><Relationship Id="rId7" Type="http://schemas.openxmlformats.org/officeDocument/2006/relationships/slideLayout" Target="../slideLayouts/slideLayout282.xml"/><Relationship Id="rId12" Type="http://schemas.openxmlformats.org/officeDocument/2006/relationships/theme" Target="../theme/theme26.xml"/><Relationship Id="rId2" Type="http://schemas.openxmlformats.org/officeDocument/2006/relationships/slideLayout" Target="../slideLayouts/slideLayout277.xml"/><Relationship Id="rId1" Type="http://schemas.openxmlformats.org/officeDocument/2006/relationships/slideLayout" Target="../slideLayouts/slideLayout276.xml"/><Relationship Id="rId6" Type="http://schemas.openxmlformats.org/officeDocument/2006/relationships/slideLayout" Target="../slideLayouts/slideLayout281.xml"/><Relationship Id="rId11" Type="http://schemas.openxmlformats.org/officeDocument/2006/relationships/slideLayout" Target="../slideLayouts/slideLayout286.xml"/><Relationship Id="rId5" Type="http://schemas.openxmlformats.org/officeDocument/2006/relationships/slideLayout" Target="../slideLayouts/slideLayout280.xml"/><Relationship Id="rId10" Type="http://schemas.openxmlformats.org/officeDocument/2006/relationships/slideLayout" Target="../slideLayouts/slideLayout285.xml"/><Relationship Id="rId4" Type="http://schemas.openxmlformats.org/officeDocument/2006/relationships/slideLayout" Target="../slideLayouts/slideLayout279.xml"/><Relationship Id="rId9" Type="http://schemas.openxmlformats.org/officeDocument/2006/relationships/slideLayout" Target="../slideLayouts/slideLayout284.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94.xml"/><Relationship Id="rId3" Type="http://schemas.openxmlformats.org/officeDocument/2006/relationships/slideLayout" Target="../slideLayouts/slideLayout289.xml"/><Relationship Id="rId7" Type="http://schemas.openxmlformats.org/officeDocument/2006/relationships/slideLayout" Target="../slideLayouts/slideLayout293.xml"/><Relationship Id="rId12" Type="http://schemas.openxmlformats.org/officeDocument/2006/relationships/theme" Target="../theme/theme27.xml"/><Relationship Id="rId2" Type="http://schemas.openxmlformats.org/officeDocument/2006/relationships/slideLayout" Target="../slideLayouts/slideLayout288.xml"/><Relationship Id="rId1" Type="http://schemas.openxmlformats.org/officeDocument/2006/relationships/slideLayout" Target="../slideLayouts/slideLayout287.xml"/><Relationship Id="rId6" Type="http://schemas.openxmlformats.org/officeDocument/2006/relationships/slideLayout" Target="../slideLayouts/slideLayout292.xml"/><Relationship Id="rId11" Type="http://schemas.openxmlformats.org/officeDocument/2006/relationships/slideLayout" Target="../slideLayouts/slideLayout297.xml"/><Relationship Id="rId5" Type="http://schemas.openxmlformats.org/officeDocument/2006/relationships/slideLayout" Target="../slideLayouts/slideLayout291.xml"/><Relationship Id="rId10" Type="http://schemas.openxmlformats.org/officeDocument/2006/relationships/slideLayout" Target="../slideLayouts/slideLayout296.xml"/><Relationship Id="rId4" Type="http://schemas.openxmlformats.org/officeDocument/2006/relationships/slideLayout" Target="../slideLayouts/slideLayout290.xml"/><Relationship Id="rId9" Type="http://schemas.openxmlformats.org/officeDocument/2006/relationships/slideLayout" Target="../slideLayouts/slideLayout295.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05.xml"/><Relationship Id="rId3" Type="http://schemas.openxmlformats.org/officeDocument/2006/relationships/slideLayout" Target="../slideLayouts/slideLayout300.xml"/><Relationship Id="rId7" Type="http://schemas.openxmlformats.org/officeDocument/2006/relationships/slideLayout" Target="../slideLayouts/slideLayout304.xml"/><Relationship Id="rId12" Type="http://schemas.openxmlformats.org/officeDocument/2006/relationships/theme" Target="../theme/theme28.xml"/><Relationship Id="rId2" Type="http://schemas.openxmlformats.org/officeDocument/2006/relationships/slideLayout" Target="../slideLayouts/slideLayout299.xml"/><Relationship Id="rId1" Type="http://schemas.openxmlformats.org/officeDocument/2006/relationships/slideLayout" Target="../slideLayouts/slideLayout298.xml"/><Relationship Id="rId6" Type="http://schemas.openxmlformats.org/officeDocument/2006/relationships/slideLayout" Target="../slideLayouts/slideLayout303.xml"/><Relationship Id="rId11" Type="http://schemas.openxmlformats.org/officeDocument/2006/relationships/slideLayout" Target="../slideLayouts/slideLayout308.xml"/><Relationship Id="rId5" Type="http://schemas.openxmlformats.org/officeDocument/2006/relationships/slideLayout" Target="../slideLayouts/slideLayout302.xml"/><Relationship Id="rId10" Type="http://schemas.openxmlformats.org/officeDocument/2006/relationships/slideLayout" Target="../slideLayouts/slideLayout307.xml"/><Relationship Id="rId4" Type="http://schemas.openxmlformats.org/officeDocument/2006/relationships/slideLayout" Target="../slideLayouts/slideLayout301.xml"/><Relationship Id="rId9" Type="http://schemas.openxmlformats.org/officeDocument/2006/relationships/slideLayout" Target="../slideLayouts/slideLayout306.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16.xml"/><Relationship Id="rId3" Type="http://schemas.openxmlformats.org/officeDocument/2006/relationships/slideLayout" Target="../slideLayouts/slideLayout311.xml"/><Relationship Id="rId7" Type="http://schemas.openxmlformats.org/officeDocument/2006/relationships/slideLayout" Target="../slideLayouts/slideLayout315.xml"/><Relationship Id="rId12" Type="http://schemas.openxmlformats.org/officeDocument/2006/relationships/theme" Target="../theme/theme29.xml"/><Relationship Id="rId2" Type="http://schemas.openxmlformats.org/officeDocument/2006/relationships/slideLayout" Target="../slideLayouts/slideLayout310.xml"/><Relationship Id="rId1" Type="http://schemas.openxmlformats.org/officeDocument/2006/relationships/slideLayout" Target="../slideLayouts/slideLayout309.xml"/><Relationship Id="rId6" Type="http://schemas.openxmlformats.org/officeDocument/2006/relationships/slideLayout" Target="../slideLayouts/slideLayout314.xml"/><Relationship Id="rId11" Type="http://schemas.openxmlformats.org/officeDocument/2006/relationships/slideLayout" Target="../slideLayouts/slideLayout319.xml"/><Relationship Id="rId5" Type="http://schemas.openxmlformats.org/officeDocument/2006/relationships/slideLayout" Target="../slideLayouts/slideLayout313.xml"/><Relationship Id="rId10" Type="http://schemas.openxmlformats.org/officeDocument/2006/relationships/slideLayout" Target="../slideLayouts/slideLayout318.xml"/><Relationship Id="rId4" Type="http://schemas.openxmlformats.org/officeDocument/2006/relationships/slideLayout" Target="../slideLayouts/slideLayout312.xml"/><Relationship Id="rId9" Type="http://schemas.openxmlformats.org/officeDocument/2006/relationships/slideLayout" Target="../slideLayouts/slideLayout3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27.xml"/><Relationship Id="rId3" Type="http://schemas.openxmlformats.org/officeDocument/2006/relationships/slideLayout" Target="../slideLayouts/slideLayout322.xml"/><Relationship Id="rId7" Type="http://schemas.openxmlformats.org/officeDocument/2006/relationships/slideLayout" Target="../slideLayouts/slideLayout326.xml"/><Relationship Id="rId12" Type="http://schemas.openxmlformats.org/officeDocument/2006/relationships/theme" Target="../theme/theme30.xml"/><Relationship Id="rId2" Type="http://schemas.openxmlformats.org/officeDocument/2006/relationships/slideLayout" Target="../slideLayouts/slideLayout321.xml"/><Relationship Id="rId1" Type="http://schemas.openxmlformats.org/officeDocument/2006/relationships/slideLayout" Target="../slideLayouts/slideLayout320.xml"/><Relationship Id="rId6" Type="http://schemas.openxmlformats.org/officeDocument/2006/relationships/slideLayout" Target="../slideLayouts/slideLayout325.xml"/><Relationship Id="rId11" Type="http://schemas.openxmlformats.org/officeDocument/2006/relationships/slideLayout" Target="../slideLayouts/slideLayout330.xml"/><Relationship Id="rId5" Type="http://schemas.openxmlformats.org/officeDocument/2006/relationships/slideLayout" Target="../slideLayouts/slideLayout324.xml"/><Relationship Id="rId10" Type="http://schemas.openxmlformats.org/officeDocument/2006/relationships/slideLayout" Target="../slideLayouts/slideLayout329.xml"/><Relationship Id="rId4" Type="http://schemas.openxmlformats.org/officeDocument/2006/relationships/slideLayout" Target="../slideLayouts/slideLayout323.xml"/><Relationship Id="rId9" Type="http://schemas.openxmlformats.org/officeDocument/2006/relationships/slideLayout" Target="../slideLayouts/slideLayout328.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38.xml"/><Relationship Id="rId3" Type="http://schemas.openxmlformats.org/officeDocument/2006/relationships/slideLayout" Target="../slideLayouts/slideLayout333.xml"/><Relationship Id="rId7" Type="http://schemas.openxmlformats.org/officeDocument/2006/relationships/slideLayout" Target="../slideLayouts/slideLayout337.xml"/><Relationship Id="rId12" Type="http://schemas.openxmlformats.org/officeDocument/2006/relationships/theme" Target="../theme/theme31.xml"/><Relationship Id="rId2" Type="http://schemas.openxmlformats.org/officeDocument/2006/relationships/slideLayout" Target="../slideLayouts/slideLayout332.xml"/><Relationship Id="rId1" Type="http://schemas.openxmlformats.org/officeDocument/2006/relationships/slideLayout" Target="../slideLayouts/slideLayout331.xml"/><Relationship Id="rId6" Type="http://schemas.openxmlformats.org/officeDocument/2006/relationships/slideLayout" Target="../slideLayouts/slideLayout336.xml"/><Relationship Id="rId11" Type="http://schemas.openxmlformats.org/officeDocument/2006/relationships/slideLayout" Target="../slideLayouts/slideLayout341.xml"/><Relationship Id="rId5" Type="http://schemas.openxmlformats.org/officeDocument/2006/relationships/slideLayout" Target="../slideLayouts/slideLayout335.xml"/><Relationship Id="rId10" Type="http://schemas.openxmlformats.org/officeDocument/2006/relationships/slideLayout" Target="../slideLayouts/slideLayout340.xml"/><Relationship Id="rId4" Type="http://schemas.openxmlformats.org/officeDocument/2006/relationships/slideLayout" Target="../slideLayouts/slideLayout334.xml"/><Relationship Id="rId9" Type="http://schemas.openxmlformats.org/officeDocument/2006/relationships/slideLayout" Target="../slideLayouts/slideLayout339.xml"/></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349.xml"/><Relationship Id="rId3" Type="http://schemas.openxmlformats.org/officeDocument/2006/relationships/slideLayout" Target="../slideLayouts/slideLayout344.xml"/><Relationship Id="rId7" Type="http://schemas.openxmlformats.org/officeDocument/2006/relationships/slideLayout" Target="../slideLayouts/slideLayout348.xml"/><Relationship Id="rId12" Type="http://schemas.openxmlformats.org/officeDocument/2006/relationships/theme" Target="../theme/theme32.xml"/><Relationship Id="rId2" Type="http://schemas.openxmlformats.org/officeDocument/2006/relationships/slideLayout" Target="../slideLayouts/slideLayout343.xml"/><Relationship Id="rId1" Type="http://schemas.openxmlformats.org/officeDocument/2006/relationships/slideLayout" Target="../slideLayouts/slideLayout342.xml"/><Relationship Id="rId6" Type="http://schemas.openxmlformats.org/officeDocument/2006/relationships/slideLayout" Target="../slideLayouts/slideLayout347.xml"/><Relationship Id="rId11" Type="http://schemas.openxmlformats.org/officeDocument/2006/relationships/slideLayout" Target="../slideLayouts/slideLayout352.xml"/><Relationship Id="rId5" Type="http://schemas.openxmlformats.org/officeDocument/2006/relationships/slideLayout" Target="../slideLayouts/slideLayout346.xml"/><Relationship Id="rId10" Type="http://schemas.openxmlformats.org/officeDocument/2006/relationships/slideLayout" Target="../slideLayouts/slideLayout351.xml"/><Relationship Id="rId4" Type="http://schemas.openxmlformats.org/officeDocument/2006/relationships/slideLayout" Target="../slideLayouts/slideLayout345.xml"/><Relationship Id="rId9" Type="http://schemas.openxmlformats.org/officeDocument/2006/relationships/slideLayout" Target="../slideLayouts/slideLayout350.xml"/></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360.xml"/><Relationship Id="rId3" Type="http://schemas.openxmlformats.org/officeDocument/2006/relationships/slideLayout" Target="../slideLayouts/slideLayout355.xml"/><Relationship Id="rId7" Type="http://schemas.openxmlformats.org/officeDocument/2006/relationships/slideLayout" Target="../slideLayouts/slideLayout359.xml"/><Relationship Id="rId12" Type="http://schemas.openxmlformats.org/officeDocument/2006/relationships/theme" Target="../theme/theme33.xml"/><Relationship Id="rId2" Type="http://schemas.openxmlformats.org/officeDocument/2006/relationships/slideLayout" Target="../slideLayouts/slideLayout354.xml"/><Relationship Id="rId1" Type="http://schemas.openxmlformats.org/officeDocument/2006/relationships/slideLayout" Target="../slideLayouts/slideLayout353.xml"/><Relationship Id="rId6" Type="http://schemas.openxmlformats.org/officeDocument/2006/relationships/slideLayout" Target="../slideLayouts/slideLayout358.xml"/><Relationship Id="rId11" Type="http://schemas.openxmlformats.org/officeDocument/2006/relationships/slideLayout" Target="../slideLayouts/slideLayout363.xml"/><Relationship Id="rId5" Type="http://schemas.openxmlformats.org/officeDocument/2006/relationships/slideLayout" Target="../slideLayouts/slideLayout357.xml"/><Relationship Id="rId10" Type="http://schemas.openxmlformats.org/officeDocument/2006/relationships/slideLayout" Target="../slideLayouts/slideLayout362.xml"/><Relationship Id="rId4" Type="http://schemas.openxmlformats.org/officeDocument/2006/relationships/slideLayout" Target="../slideLayouts/slideLayout356.xml"/><Relationship Id="rId9" Type="http://schemas.openxmlformats.org/officeDocument/2006/relationships/slideLayout" Target="../slideLayouts/slideLayout361.xml"/></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371.xml"/><Relationship Id="rId3" Type="http://schemas.openxmlformats.org/officeDocument/2006/relationships/slideLayout" Target="../slideLayouts/slideLayout366.xml"/><Relationship Id="rId7" Type="http://schemas.openxmlformats.org/officeDocument/2006/relationships/slideLayout" Target="../slideLayouts/slideLayout370.xml"/><Relationship Id="rId12" Type="http://schemas.openxmlformats.org/officeDocument/2006/relationships/theme" Target="../theme/theme34.xml"/><Relationship Id="rId2" Type="http://schemas.openxmlformats.org/officeDocument/2006/relationships/slideLayout" Target="../slideLayouts/slideLayout365.xml"/><Relationship Id="rId1" Type="http://schemas.openxmlformats.org/officeDocument/2006/relationships/slideLayout" Target="../slideLayouts/slideLayout364.xml"/><Relationship Id="rId6" Type="http://schemas.openxmlformats.org/officeDocument/2006/relationships/slideLayout" Target="../slideLayouts/slideLayout369.xml"/><Relationship Id="rId11" Type="http://schemas.openxmlformats.org/officeDocument/2006/relationships/slideLayout" Target="../slideLayouts/slideLayout374.xml"/><Relationship Id="rId5" Type="http://schemas.openxmlformats.org/officeDocument/2006/relationships/slideLayout" Target="../slideLayouts/slideLayout368.xml"/><Relationship Id="rId10" Type="http://schemas.openxmlformats.org/officeDocument/2006/relationships/slideLayout" Target="../slideLayouts/slideLayout373.xml"/><Relationship Id="rId4" Type="http://schemas.openxmlformats.org/officeDocument/2006/relationships/slideLayout" Target="../slideLayouts/slideLayout367.xml"/><Relationship Id="rId9" Type="http://schemas.openxmlformats.org/officeDocument/2006/relationships/slideLayout" Target="../slideLayouts/slideLayout372.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382.xml"/><Relationship Id="rId3" Type="http://schemas.openxmlformats.org/officeDocument/2006/relationships/slideLayout" Target="../slideLayouts/slideLayout377.xml"/><Relationship Id="rId7" Type="http://schemas.openxmlformats.org/officeDocument/2006/relationships/slideLayout" Target="../slideLayouts/slideLayout381.xml"/><Relationship Id="rId12" Type="http://schemas.openxmlformats.org/officeDocument/2006/relationships/theme" Target="../theme/theme35.xml"/><Relationship Id="rId2" Type="http://schemas.openxmlformats.org/officeDocument/2006/relationships/slideLayout" Target="../slideLayouts/slideLayout376.xml"/><Relationship Id="rId1" Type="http://schemas.openxmlformats.org/officeDocument/2006/relationships/slideLayout" Target="../slideLayouts/slideLayout375.xml"/><Relationship Id="rId6" Type="http://schemas.openxmlformats.org/officeDocument/2006/relationships/slideLayout" Target="../slideLayouts/slideLayout380.xml"/><Relationship Id="rId11" Type="http://schemas.openxmlformats.org/officeDocument/2006/relationships/slideLayout" Target="../slideLayouts/slideLayout385.xml"/><Relationship Id="rId5" Type="http://schemas.openxmlformats.org/officeDocument/2006/relationships/slideLayout" Target="../slideLayouts/slideLayout379.xml"/><Relationship Id="rId10" Type="http://schemas.openxmlformats.org/officeDocument/2006/relationships/slideLayout" Target="../slideLayouts/slideLayout384.xml"/><Relationship Id="rId4" Type="http://schemas.openxmlformats.org/officeDocument/2006/relationships/slideLayout" Target="../slideLayouts/slideLayout378.xml"/><Relationship Id="rId9" Type="http://schemas.openxmlformats.org/officeDocument/2006/relationships/slideLayout" Target="../slideLayouts/slideLayout383.xml"/></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393.xml"/><Relationship Id="rId3" Type="http://schemas.openxmlformats.org/officeDocument/2006/relationships/slideLayout" Target="../slideLayouts/slideLayout388.xml"/><Relationship Id="rId7" Type="http://schemas.openxmlformats.org/officeDocument/2006/relationships/slideLayout" Target="../slideLayouts/slideLayout392.xml"/><Relationship Id="rId12" Type="http://schemas.openxmlformats.org/officeDocument/2006/relationships/theme" Target="../theme/theme36.xml"/><Relationship Id="rId2" Type="http://schemas.openxmlformats.org/officeDocument/2006/relationships/slideLayout" Target="../slideLayouts/slideLayout387.xml"/><Relationship Id="rId1" Type="http://schemas.openxmlformats.org/officeDocument/2006/relationships/slideLayout" Target="../slideLayouts/slideLayout386.xml"/><Relationship Id="rId6" Type="http://schemas.openxmlformats.org/officeDocument/2006/relationships/slideLayout" Target="../slideLayouts/slideLayout391.xml"/><Relationship Id="rId11" Type="http://schemas.openxmlformats.org/officeDocument/2006/relationships/slideLayout" Target="../slideLayouts/slideLayout396.xml"/><Relationship Id="rId5" Type="http://schemas.openxmlformats.org/officeDocument/2006/relationships/slideLayout" Target="../slideLayouts/slideLayout390.xml"/><Relationship Id="rId10" Type="http://schemas.openxmlformats.org/officeDocument/2006/relationships/slideLayout" Target="../slideLayouts/slideLayout395.xml"/><Relationship Id="rId4" Type="http://schemas.openxmlformats.org/officeDocument/2006/relationships/slideLayout" Target="../slideLayouts/slideLayout389.xml"/><Relationship Id="rId9" Type="http://schemas.openxmlformats.org/officeDocument/2006/relationships/slideLayout" Target="../slideLayouts/slideLayout394.xml"/></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404.xml"/><Relationship Id="rId3" Type="http://schemas.openxmlformats.org/officeDocument/2006/relationships/slideLayout" Target="../slideLayouts/slideLayout399.xml"/><Relationship Id="rId7" Type="http://schemas.openxmlformats.org/officeDocument/2006/relationships/slideLayout" Target="../slideLayouts/slideLayout403.xml"/><Relationship Id="rId12" Type="http://schemas.openxmlformats.org/officeDocument/2006/relationships/theme" Target="../theme/theme37.xml"/><Relationship Id="rId2" Type="http://schemas.openxmlformats.org/officeDocument/2006/relationships/slideLayout" Target="../slideLayouts/slideLayout398.xml"/><Relationship Id="rId1" Type="http://schemas.openxmlformats.org/officeDocument/2006/relationships/slideLayout" Target="../slideLayouts/slideLayout397.xml"/><Relationship Id="rId6" Type="http://schemas.openxmlformats.org/officeDocument/2006/relationships/slideLayout" Target="../slideLayouts/slideLayout402.xml"/><Relationship Id="rId11" Type="http://schemas.openxmlformats.org/officeDocument/2006/relationships/slideLayout" Target="../slideLayouts/slideLayout407.xml"/><Relationship Id="rId5" Type="http://schemas.openxmlformats.org/officeDocument/2006/relationships/slideLayout" Target="../slideLayouts/slideLayout401.xml"/><Relationship Id="rId10" Type="http://schemas.openxmlformats.org/officeDocument/2006/relationships/slideLayout" Target="../slideLayouts/slideLayout406.xml"/><Relationship Id="rId4" Type="http://schemas.openxmlformats.org/officeDocument/2006/relationships/slideLayout" Target="../slideLayouts/slideLayout400.xml"/><Relationship Id="rId9" Type="http://schemas.openxmlformats.org/officeDocument/2006/relationships/slideLayout" Target="../slideLayouts/slideLayout405.xml"/></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415.xml"/><Relationship Id="rId3" Type="http://schemas.openxmlformats.org/officeDocument/2006/relationships/slideLayout" Target="../slideLayouts/slideLayout410.xml"/><Relationship Id="rId7" Type="http://schemas.openxmlformats.org/officeDocument/2006/relationships/slideLayout" Target="../slideLayouts/slideLayout414.xml"/><Relationship Id="rId12" Type="http://schemas.openxmlformats.org/officeDocument/2006/relationships/theme" Target="../theme/theme38.xml"/><Relationship Id="rId2" Type="http://schemas.openxmlformats.org/officeDocument/2006/relationships/slideLayout" Target="../slideLayouts/slideLayout409.xml"/><Relationship Id="rId1" Type="http://schemas.openxmlformats.org/officeDocument/2006/relationships/slideLayout" Target="../slideLayouts/slideLayout408.xml"/><Relationship Id="rId6" Type="http://schemas.openxmlformats.org/officeDocument/2006/relationships/slideLayout" Target="../slideLayouts/slideLayout413.xml"/><Relationship Id="rId11" Type="http://schemas.openxmlformats.org/officeDocument/2006/relationships/slideLayout" Target="../slideLayouts/slideLayout418.xml"/><Relationship Id="rId5" Type="http://schemas.openxmlformats.org/officeDocument/2006/relationships/slideLayout" Target="../slideLayouts/slideLayout412.xml"/><Relationship Id="rId10" Type="http://schemas.openxmlformats.org/officeDocument/2006/relationships/slideLayout" Target="../slideLayouts/slideLayout417.xml"/><Relationship Id="rId4" Type="http://schemas.openxmlformats.org/officeDocument/2006/relationships/slideLayout" Target="../slideLayouts/slideLayout411.xml"/><Relationship Id="rId9" Type="http://schemas.openxmlformats.org/officeDocument/2006/relationships/slideLayout" Target="../slideLayouts/slideLayout416.xml"/></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426.xml"/><Relationship Id="rId3" Type="http://schemas.openxmlformats.org/officeDocument/2006/relationships/slideLayout" Target="../slideLayouts/slideLayout421.xml"/><Relationship Id="rId7" Type="http://schemas.openxmlformats.org/officeDocument/2006/relationships/slideLayout" Target="../slideLayouts/slideLayout425.xml"/><Relationship Id="rId12" Type="http://schemas.openxmlformats.org/officeDocument/2006/relationships/theme" Target="../theme/theme39.xml"/><Relationship Id="rId2" Type="http://schemas.openxmlformats.org/officeDocument/2006/relationships/slideLayout" Target="../slideLayouts/slideLayout420.xml"/><Relationship Id="rId1" Type="http://schemas.openxmlformats.org/officeDocument/2006/relationships/slideLayout" Target="../slideLayouts/slideLayout419.xml"/><Relationship Id="rId6" Type="http://schemas.openxmlformats.org/officeDocument/2006/relationships/slideLayout" Target="../slideLayouts/slideLayout424.xml"/><Relationship Id="rId11" Type="http://schemas.openxmlformats.org/officeDocument/2006/relationships/slideLayout" Target="../slideLayouts/slideLayout429.xml"/><Relationship Id="rId5" Type="http://schemas.openxmlformats.org/officeDocument/2006/relationships/slideLayout" Target="../slideLayouts/slideLayout423.xml"/><Relationship Id="rId10" Type="http://schemas.openxmlformats.org/officeDocument/2006/relationships/slideLayout" Target="../slideLayouts/slideLayout428.xml"/><Relationship Id="rId4" Type="http://schemas.openxmlformats.org/officeDocument/2006/relationships/slideLayout" Target="../slideLayouts/slideLayout422.xml"/><Relationship Id="rId9" Type="http://schemas.openxmlformats.org/officeDocument/2006/relationships/slideLayout" Target="../slideLayouts/slideLayout4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40.xml.rels><?xml version="1.0" encoding="UTF-8" standalone="yes"?>
<Relationships xmlns="http://schemas.openxmlformats.org/package/2006/relationships"><Relationship Id="rId8" Type="http://schemas.openxmlformats.org/officeDocument/2006/relationships/slideLayout" Target="../slideLayouts/slideLayout437.xml"/><Relationship Id="rId3" Type="http://schemas.openxmlformats.org/officeDocument/2006/relationships/slideLayout" Target="../slideLayouts/slideLayout432.xml"/><Relationship Id="rId7" Type="http://schemas.openxmlformats.org/officeDocument/2006/relationships/slideLayout" Target="../slideLayouts/slideLayout436.xml"/><Relationship Id="rId12" Type="http://schemas.openxmlformats.org/officeDocument/2006/relationships/theme" Target="../theme/theme40.xml"/><Relationship Id="rId2" Type="http://schemas.openxmlformats.org/officeDocument/2006/relationships/slideLayout" Target="../slideLayouts/slideLayout431.xml"/><Relationship Id="rId1" Type="http://schemas.openxmlformats.org/officeDocument/2006/relationships/slideLayout" Target="../slideLayouts/slideLayout430.xml"/><Relationship Id="rId6" Type="http://schemas.openxmlformats.org/officeDocument/2006/relationships/slideLayout" Target="../slideLayouts/slideLayout435.xml"/><Relationship Id="rId11" Type="http://schemas.openxmlformats.org/officeDocument/2006/relationships/slideLayout" Target="../slideLayouts/slideLayout440.xml"/><Relationship Id="rId5" Type="http://schemas.openxmlformats.org/officeDocument/2006/relationships/slideLayout" Target="../slideLayouts/slideLayout434.xml"/><Relationship Id="rId10" Type="http://schemas.openxmlformats.org/officeDocument/2006/relationships/slideLayout" Target="../slideLayouts/slideLayout439.xml"/><Relationship Id="rId4" Type="http://schemas.openxmlformats.org/officeDocument/2006/relationships/slideLayout" Target="../slideLayouts/slideLayout433.xml"/><Relationship Id="rId9" Type="http://schemas.openxmlformats.org/officeDocument/2006/relationships/slideLayout" Target="../slideLayouts/slideLayout438.xml"/></Relationships>
</file>

<file path=ppt/slideMasters/_rels/slideMaster41.xml.rels><?xml version="1.0" encoding="UTF-8" standalone="yes"?>
<Relationships xmlns="http://schemas.openxmlformats.org/package/2006/relationships"><Relationship Id="rId8" Type="http://schemas.openxmlformats.org/officeDocument/2006/relationships/slideLayout" Target="../slideLayouts/slideLayout448.xml"/><Relationship Id="rId3" Type="http://schemas.openxmlformats.org/officeDocument/2006/relationships/slideLayout" Target="../slideLayouts/slideLayout443.xml"/><Relationship Id="rId7" Type="http://schemas.openxmlformats.org/officeDocument/2006/relationships/slideLayout" Target="../slideLayouts/slideLayout447.xml"/><Relationship Id="rId12" Type="http://schemas.openxmlformats.org/officeDocument/2006/relationships/theme" Target="../theme/theme41.xml"/><Relationship Id="rId2" Type="http://schemas.openxmlformats.org/officeDocument/2006/relationships/slideLayout" Target="../slideLayouts/slideLayout442.xml"/><Relationship Id="rId1" Type="http://schemas.openxmlformats.org/officeDocument/2006/relationships/slideLayout" Target="../slideLayouts/slideLayout441.xml"/><Relationship Id="rId6" Type="http://schemas.openxmlformats.org/officeDocument/2006/relationships/slideLayout" Target="../slideLayouts/slideLayout446.xml"/><Relationship Id="rId11" Type="http://schemas.openxmlformats.org/officeDocument/2006/relationships/slideLayout" Target="../slideLayouts/slideLayout451.xml"/><Relationship Id="rId5" Type="http://schemas.openxmlformats.org/officeDocument/2006/relationships/slideLayout" Target="../slideLayouts/slideLayout445.xml"/><Relationship Id="rId10" Type="http://schemas.openxmlformats.org/officeDocument/2006/relationships/slideLayout" Target="../slideLayouts/slideLayout450.xml"/><Relationship Id="rId4" Type="http://schemas.openxmlformats.org/officeDocument/2006/relationships/slideLayout" Target="../slideLayouts/slideLayout444.xml"/><Relationship Id="rId9" Type="http://schemas.openxmlformats.org/officeDocument/2006/relationships/slideLayout" Target="../slideLayouts/slideLayout449.xml"/></Relationships>
</file>

<file path=ppt/slideMasters/_rels/slideMaster42.xml.rels><?xml version="1.0" encoding="UTF-8" standalone="yes"?>
<Relationships xmlns="http://schemas.openxmlformats.org/package/2006/relationships"><Relationship Id="rId8" Type="http://schemas.openxmlformats.org/officeDocument/2006/relationships/slideLayout" Target="../slideLayouts/slideLayout459.xml"/><Relationship Id="rId3" Type="http://schemas.openxmlformats.org/officeDocument/2006/relationships/slideLayout" Target="../slideLayouts/slideLayout454.xml"/><Relationship Id="rId7" Type="http://schemas.openxmlformats.org/officeDocument/2006/relationships/slideLayout" Target="../slideLayouts/slideLayout458.xml"/><Relationship Id="rId12" Type="http://schemas.openxmlformats.org/officeDocument/2006/relationships/theme" Target="../theme/theme42.xml"/><Relationship Id="rId2" Type="http://schemas.openxmlformats.org/officeDocument/2006/relationships/slideLayout" Target="../slideLayouts/slideLayout453.xml"/><Relationship Id="rId1" Type="http://schemas.openxmlformats.org/officeDocument/2006/relationships/slideLayout" Target="../slideLayouts/slideLayout452.xml"/><Relationship Id="rId6" Type="http://schemas.openxmlformats.org/officeDocument/2006/relationships/slideLayout" Target="../slideLayouts/slideLayout457.xml"/><Relationship Id="rId11" Type="http://schemas.openxmlformats.org/officeDocument/2006/relationships/slideLayout" Target="../slideLayouts/slideLayout462.xml"/><Relationship Id="rId5" Type="http://schemas.openxmlformats.org/officeDocument/2006/relationships/slideLayout" Target="../slideLayouts/slideLayout456.xml"/><Relationship Id="rId10" Type="http://schemas.openxmlformats.org/officeDocument/2006/relationships/slideLayout" Target="../slideLayouts/slideLayout461.xml"/><Relationship Id="rId4" Type="http://schemas.openxmlformats.org/officeDocument/2006/relationships/slideLayout" Target="../slideLayouts/slideLayout455.xml"/><Relationship Id="rId9" Type="http://schemas.openxmlformats.org/officeDocument/2006/relationships/slideLayout" Target="../slideLayouts/slideLayout460.xml"/></Relationships>
</file>

<file path=ppt/slideMasters/_rels/slideMaster43.xml.rels><?xml version="1.0" encoding="UTF-8" standalone="yes"?>
<Relationships xmlns="http://schemas.openxmlformats.org/package/2006/relationships"><Relationship Id="rId8" Type="http://schemas.openxmlformats.org/officeDocument/2006/relationships/slideLayout" Target="../slideLayouts/slideLayout470.xml"/><Relationship Id="rId3" Type="http://schemas.openxmlformats.org/officeDocument/2006/relationships/slideLayout" Target="../slideLayouts/slideLayout465.xml"/><Relationship Id="rId7" Type="http://schemas.openxmlformats.org/officeDocument/2006/relationships/slideLayout" Target="../slideLayouts/slideLayout469.xml"/><Relationship Id="rId12" Type="http://schemas.openxmlformats.org/officeDocument/2006/relationships/theme" Target="../theme/theme43.xml"/><Relationship Id="rId2" Type="http://schemas.openxmlformats.org/officeDocument/2006/relationships/slideLayout" Target="../slideLayouts/slideLayout464.xml"/><Relationship Id="rId1" Type="http://schemas.openxmlformats.org/officeDocument/2006/relationships/slideLayout" Target="../slideLayouts/slideLayout463.xml"/><Relationship Id="rId6" Type="http://schemas.openxmlformats.org/officeDocument/2006/relationships/slideLayout" Target="../slideLayouts/slideLayout468.xml"/><Relationship Id="rId11" Type="http://schemas.openxmlformats.org/officeDocument/2006/relationships/slideLayout" Target="../slideLayouts/slideLayout473.xml"/><Relationship Id="rId5" Type="http://schemas.openxmlformats.org/officeDocument/2006/relationships/slideLayout" Target="../slideLayouts/slideLayout467.xml"/><Relationship Id="rId10" Type="http://schemas.openxmlformats.org/officeDocument/2006/relationships/slideLayout" Target="../slideLayouts/slideLayout472.xml"/><Relationship Id="rId4" Type="http://schemas.openxmlformats.org/officeDocument/2006/relationships/slideLayout" Target="../slideLayouts/slideLayout466.xml"/><Relationship Id="rId9" Type="http://schemas.openxmlformats.org/officeDocument/2006/relationships/slideLayout" Target="../slideLayouts/slideLayout471.xml"/></Relationships>
</file>

<file path=ppt/slideMasters/_rels/slideMaster44.xml.rels><?xml version="1.0" encoding="UTF-8" standalone="yes"?>
<Relationships xmlns="http://schemas.openxmlformats.org/package/2006/relationships"><Relationship Id="rId8" Type="http://schemas.openxmlformats.org/officeDocument/2006/relationships/slideLayout" Target="../slideLayouts/slideLayout481.xml"/><Relationship Id="rId3" Type="http://schemas.openxmlformats.org/officeDocument/2006/relationships/slideLayout" Target="../slideLayouts/slideLayout476.xml"/><Relationship Id="rId7" Type="http://schemas.openxmlformats.org/officeDocument/2006/relationships/slideLayout" Target="../slideLayouts/slideLayout480.xml"/><Relationship Id="rId12" Type="http://schemas.openxmlformats.org/officeDocument/2006/relationships/theme" Target="../theme/theme44.xml"/><Relationship Id="rId2" Type="http://schemas.openxmlformats.org/officeDocument/2006/relationships/slideLayout" Target="../slideLayouts/slideLayout475.xml"/><Relationship Id="rId1" Type="http://schemas.openxmlformats.org/officeDocument/2006/relationships/slideLayout" Target="../slideLayouts/slideLayout474.xml"/><Relationship Id="rId6" Type="http://schemas.openxmlformats.org/officeDocument/2006/relationships/slideLayout" Target="../slideLayouts/slideLayout479.xml"/><Relationship Id="rId11" Type="http://schemas.openxmlformats.org/officeDocument/2006/relationships/slideLayout" Target="../slideLayouts/slideLayout484.xml"/><Relationship Id="rId5" Type="http://schemas.openxmlformats.org/officeDocument/2006/relationships/slideLayout" Target="../slideLayouts/slideLayout478.xml"/><Relationship Id="rId10" Type="http://schemas.openxmlformats.org/officeDocument/2006/relationships/slideLayout" Target="../slideLayouts/slideLayout483.xml"/><Relationship Id="rId4" Type="http://schemas.openxmlformats.org/officeDocument/2006/relationships/slideLayout" Target="../slideLayouts/slideLayout477.xml"/><Relationship Id="rId9" Type="http://schemas.openxmlformats.org/officeDocument/2006/relationships/slideLayout" Target="../slideLayouts/slideLayout482.xml"/></Relationships>
</file>

<file path=ppt/slideMasters/_rels/slideMaster45.xml.rels><?xml version="1.0" encoding="UTF-8" standalone="yes"?>
<Relationships xmlns="http://schemas.openxmlformats.org/package/2006/relationships"><Relationship Id="rId8" Type="http://schemas.openxmlformats.org/officeDocument/2006/relationships/slideLayout" Target="../slideLayouts/slideLayout492.xml"/><Relationship Id="rId3" Type="http://schemas.openxmlformats.org/officeDocument/2006/relationships/slideLayout" Target="../slideLayouts/slideLayout487.xml"/><Relationship Id="rId7" Type="http://schemas.openxmlformats.org/officeDocument/2006/relationships/slideLayout" Target="../slideLayouts/slideLayout491.xml"/><Relationship Id="rId12" Type="http://schemas.openxmlformats.org/officeDocument/2006/relationships/theme" Target="../theme/theme45.xml"/><Relationship Id="rId2" Type="http://schemas.openxmlformats.org/officeDocument/2006/relationships/slideLayout" Target="../slideLayouts/slideLayout486.xml"/><Relationship Id="rId1" Type="http://schemas.openxmlformats.org/officeDocument/2006/relationships/slideLayout" Target="../slideLayouts/slideLayout485.xml"/><Relationship Id="rId6" Type="http://schemas.openxmlformats.org/officeDocument/2006/relationships/slideLayout" Target="../slideLayouts/slideLayout490.xml"/><Relationship Id="rId11" Type="http://schemas.openxmlformats.org/officeDocument/2006/relationships/slideLayout" Target="../slideLayouts/slideLayout495.xml"/><Relationship Id="rId5" Type="http://schemas.openxmlformats.org/officeDocument/2006/relationships/slideLayout" Target="../slideLayouts/slideLayout489.xml"/><Relationship Id="rId10" Type="http://schemas.openxmlformats.org/officeDocument/2006/relationships/slideLayout" Target="../slideLayouts/slideLayout494.xml"/><Relationship Id="rId4" Type="http://schemas.openxmlformats.org/officeDocument/2006/relationships/slideLayout" Target="../slideLayouts/slideLayout488.xml"/><Relationship Id="rId9" Type="http://schemas.openxmlformats.org/officeDocument/2006/relationships/slideLayout" Target="../slideLayouts/slideLayout493.xml"/></Relationships>
</file>

<file path=ppt/slideMasters/_rels/slideMaster46.xml.rels><?xml version="1.0" encoding="UTF-8" standalone="yes"?>
<Relationships xmlns="http://schemas.openxmlformats.org/package/2006/relationships"><Relationship Id="rId8" Type="http://schemas.openxmlformats.org/officeDocument/2006/relationships/slideLayout" Target="../slideLayouts/slideLayout503.xml"/><Relationship Id="rId3" Type="http://schemas.openxmlformats.org/officeDocument/2006/relationships/slideLayout" Target="../slideLayouts/slideLayout498.xml"/><Relationship Id="rId7" Type="http://schemas.openxmlformats.org/officeDocument/2006/relationships/slideLayout" Target="../slideLayouts/slideLayout502.xml"/><Relationship Id="rId12" Type="http://schemas.openxmlformats.org/officeDocument/2006/relationships/theme" Target="../theme/theme46.xml"/><Relationship Id="rId2" Type="http://schemas.openxmlformats.org/officeDocument/2006/relationships/slideLayout" Target="../slideLayouts/slideLayout497.xml"/><Relationship Id="rId1" Type="http://schemas.openxmlformats.org/officeDocument/2006/relationships/slideLayout" Target="../slideLayouts/slideLayout496.xml"/><Relationship Id="rId6" Type="http://schemas.openxmlformats.org/officeDocument/2006/relationships/slideLayout" Target="../slideLayouts/slideLayout501.xml"/><Relationship Id="rId11" Type="http://schemas.openxmlformats.org/officeDocument/2006/relationships/slideLayout" Target="../slideLayouts/slideLayout506.xml"/><Relationship Id="rId5" Type="http://schemas.openxmlformats.org/officeDocument/2006/relationships/slideLayout" Target="../slideLayouts/slideLayout500.xml"/><Relationship Id="rId10" Type="http://schemas.openxmlformats.org/officeDocument/2006/relationships/slideLayout" Target="../slideLayouts/slideLayout505.xml"/><Relationship Id="rId4" Type="http://schemas.openxmlformats.org/officeDocument/2006/relationships/slideLayout" Target="../slideLayouts/slideLayout499.xml"/><Relationship Id="rId9" Type="http://schemas.openxmlformats.org/officeDocument/2006/relationships/slideLayout" Target="../slideLayouts/slideLayout504.xml"/></Relationships>
</file>

<file path=ppt/slideMasters/_rels/slideMaster47.xml.rels><?xml version="1.0" encoding="UTF-8" standalone="yes"?>
<Relationships xmlns="http://schemas.openxmlformats.org/package/2006/relationships"><Relationship Id="rId8" Type="http://schemas.openxmlformats.org/officeDocument/2006/relationships/slideLayout" Target="../slideLayouts/slideLayout514.xml"/><Relationship Id="rId3" Type="http://schemas.openxmlformats.org/officeDocument/2006/relationships/slideLayout" Target="../slideLayouts/slideLayout509.xml"/><Relationship Id="rId7" Type="http://schemas.openxmlformats.org/officeDocument/2006/relationships/slideLayout" Target="../slideLayouts/slideLayout513.xml"/><Relationship Id="rId12" Type="http://schemas.openxmlformats.org/officeDocument/2006/relationships/theme" Target="../theme/theme47.xml"/><Relationship Id="rId2" Type="http://schemas.openxmlformats.org/officeDocument/2006/relationships/slideLayout" Target="../slideLayouts/slideLayout508.xml"/><Relationship Id="rId1" Type="http://schemas.openxmlformats.org/officeDocument/2006/relationships/slideLayout" Target="../slideLayouts/slideLayout507.xml"/><Relationship Id="rId6" Type="http://schemas.openxmlformats.org/officeDocument/2006/relationships/slideLayout" Target="../slideLayouts/slideLayout512.xml"/><Relationship Id="rId11" Type="http://schemas.openxmlformats.org/officeDocument/2006/relationships/slideLayout" Target="../slideLayouts/slideLayout517.xml"/><Relationship Id="rId5" Type="http://schemas.openxmlformats.org/officeDocument/2006/relationships/slideLayout" Target="../slideLayouts/slideLayout511.xml"/><Relationship Id="rId10" Type="http://schemas.openxmlformats.org/officeDocument/2006/relationships/slideLayout" Target="../slideLayouts/slideLayout516.xml"/><Relationship Id="rId4" Type="http://schemas.openxmlformats.org/officeDocument/2006/relationships/slideLayout" Target="../slideLayouts/slideLayout510.xml"/><Relationship Id="rId9" Type="http://schemas.openxmlformats.org/officeDocument/2006/relationships/slideLayout" Target="../slideLayouts/slideLayout515.xml"/></Relationships>
</file>

<file path=ppt/slideMasters/_rels/slideMaster48.xml.rels><?xml version="1.0" encoding="UTF-8" standalone="yes"?>
<Relationships xmlns="http://schemas.openxmlformats.org/package/2006/relationships"><Relationship Id="rId8" Type="http://schemas.openxmlformats.org/officeDocument/2006/relationships/slideLayout" Target="../slideLayouts/slideLayout525.xml"/><Relationship Id="rId3" Type="http://schemas.openxmlformats.org/officeDocument/2006/relationships/slideLayout" Target="../slideLayouts/slideLayout520.xml"/><Relationship Id="rId7" Type="http://schemas.openxmlformats.org/officeDocument/2006/relationships/slideLayout" Target="../slideLayouts/slideLayout524.xml"/><Relationship Id="rId12" Type="http://schemas.openxmlformats.org/officeDocument/2006/relationships/theme" Target="../theme/theme48.xml"/><Relationship Id="rId2" Type="http://schemas.openxmlformats.org/officeDocument/2006/relationships/slideLayout" Target="../slideLayouts/slideLayout519.xml"/><Relationship Id="rId1" Type="http://schemas.openxmlformats.org/officeDocument/2006/relationships/slideLayout" Target="../slideLayouts/slideLayout518.xml"/><Relationship Id="rId6" Type="http://schemas.openxmlformats.org/officeDocument/2006/relationships/slideLayout" Target="../slideLayouts/slideLayout523.xml"/><Relationship Id="rId11" Type="http://schemas.openxmlformats.org/officeDocument/2006/relationships/slideLayout" Target="../slideLayouts/slideLayout528.xml"/><Relationship Id="rId5" Type="http://schemas.openxmlformats.org/officeDocument/2006/relationships/slideLayout" Target="../slideLayouts/slideLayout522.xml"/><Relationship Id="rId10" Type="http://schemas.openxmlformats.org/officeDocument/2006/relationships/slideLayout" Target="../slideLayouts/slideLayout527.xml"/><Relationship Id="rId4" Type="http://schemas.openxmlformats.org/officeDocument/2006/relationships/slideLayout" Target="../slideLayouts/slideLayout521.xml"/><Relationship Id="rId9" Type="http://schemas.openxmlformats.org/officeDocument/2006/relationships/slideLayout" Target="../slideLayouts/slideLayout52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p:cNvSpPr>
            <a:spLocks noGrp="1"/>
          </p:cNvSpPr>
          <p:nvPr>
            <p:ph type="title"/>
          </p:nvPr>
        </p:nvSpPr>
        <p:spPr>
          <a:xfrm>
            <a:off x="884239" y="385762"/>
            <a:ext cx="11090275" cy="1397000"/>
          </a:xfrm>
          <a:prstGeom prst="rect">
            <a:avLst/>
          </a:prstGeom>
          <a:noFill/>
          <a:ln w="9525" cap="flat" cmpd="sng">
            <a:noFill/>
            <a:prstDash val="solid"/>
            <a:miter/>
          </a:ln>
        </p:spPr>
        <p:txBody>
          <a:bodyPr vert="horz" wrap="square" lIns="91440" tIns="45720" rIns="91440" bIns="45720" anchor="ctr" anchorCtr="0">
            <a:prstTxWarp prst="textNoShape">
              <a:avLst/>
            </a:prstTxWarp>
          </a:bodyPr>
          <a:lstStyle/>
          <a:p>
            <a:r>
              <a:rPr lang="zh-CN" altLang="en-US"/>
              <a:t>单击此处编辑母版标题样式</a:t>
            </a:r>
          </a:p>
        </p:txBody>
      </p:sp>
      <p:sp>
        <p:nvSpPr>
          <p:cNvPr id="3" name="文本框"/>
          <p:cNvSpPr>
            <a:spLocks noGrp="1"/>
          </p:cNvSpPr>
          <p:nvPr>
            <p:ph type="body" idx="1"/>
          </p:nvPr>
        </p:nvSpPr>
        <p:spPr>
          <a:xfrm>
            <a:off x="884239" y="1925638"/>
            <a:ext cx="11090275" cy="4589462"/>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框"/>
          <p:cNvSpPr>
            <a:spLocks noGrp="1"/>
          </p:cNvSpPr>
          <p:nvPr>
            <p:ph type="dt" idx="2"/>
          </p:nvPr>
        </p:nvSpPr>
        <p:spPr>
          <a:xfrm>
            <a:off x="884239" y="6704015"/>
            <a:ext cx="2892425" cy="384174"/>
          </a:xfrm>
          <a:prstGeom prst="rect">
            <a:avLst/>
          </a:prstGeom>
          <a:noFill/>
          <a:ln w="9525" cap="flat" cmpd="sng">
            <a:noFill/>
            <a:prstDash val="solid"/>
            <a:miter/>
          </a:ln>
        </p:spPr>
        <p:txBody>
          <a:bodyPr vert="horz" wrap="square" lIns="91440" tIns="45720" rIns="91440" bIns="45720" anchor="ctr" anchorCtr="0">
            <a:prstTxWarp prst="textNoShape">
              <a:avLst/>
            </a:prstTxWarp>
          </a:bodyPr>
          <a:lstStyle/>
          <a:p>
            <a:pPr algn="l"/>
            <a:fld id="{CAD2D6BD-DE1B-4B5F-8B41-2702339687B9}" type="datetime1">
              <a:rPr lang="zh-CN" altLang="en-US" sz="900">
                <a:solidFill>
                  <a:srgbClr val="898989"/>
                </a:solidFill>
                <a:latin typeface="Calibri" pitchFamily="34" charset="0"/>
                <a:ea typeface="宋体" pitchFamily="2" charset="-122"/>
                <a:cs typeface="宋体" pitchFamily="2" charset="-122"/>
              </a:rPr>
              <a:pPr algn="l"/>
              <a:t>2019-08-11</a:t>
            </a:fld>
            <a:endParaRPr lang="zh-CN" altLang="en-US" sz="900">
              <a:solidFill>
                <a:srgbClr val="898989"/>
              </a:solidFill>
              <a:latin typeface="Calibri" pitchFamily="34" charset="0"/>
              <a:ea typeface="宋体" pitchFamily="2" charset="-122"/>
              <a:cs typeface="宋体" pitchFamily="2" charset="-122"/>
            </a:endParaRPr>
          </a:p>
        </p:txBody>
      </p:sp>
      <p:sp>
        <p:nvSpPr>
          <p:cNvPr id="5" name="文本框"/>
          <p:cNvSpPr>
            <a:spLocks noGrp="1"/>
          </p:cNvSpPr>
          <p:nvPr>
            <p:ph type="ftr" idx="3"/>
          </p:nvPr>
        </p:nvSpPr>
        <p:spPr>
          <a:xfrm>
            <a:off x="4259264" y="6704015"/>
            <a:ext cx="4340225" cy="384174"/>
          </a:xfrm>
          <a:prstGeom prst="rect">
            <a:avLst/>
          </a:prstGeom>
          <a:noFill/>
          <a:ln w="9525" cap="flat" cmpd="sng">
            <a:noFill/>
            <a:prstDash val="solid"/>
            <a:miter/>
          </a:ln>
        </p:spPr>
        <p:txBody>
          <a:bodyPr vert="horz" wrap="square" lIns="91440" tIns="45720" rIns="91440" bIns="45720" anchor="ctr" anchorCtr="0">
            <a:prstTxWarp prst="textNoShape">
              <a:avLst/>
            </a:prstTxWarp>
          </a:bodyPr>
          <a:lstStyle/>
          <a:p>
            <a:pPr algn="ctr"/>
            <a:r>
              <a:rPr lang="zh-CN" altLang="en-US" sz="900">
                <a:solidFill>
                  <a:srgbClr val="898989"/>
                </a:solidFill>
                <a:latin typeface="Calibri" pitchFamily="34" charset="0"/>
                <a:ea typeface="宋体" pitchFamily="2" charset="-122"/>
                <a:cs typeface="宋体" pitchFamily="2" charset="-122"/>
              </a:rPr>
              <a:t>&lt;页脚&gt;</a:t>
            </a:r>
          </a:p>
        </p:txBody>
      </p:sp>
      <p:sp>
        <p:nvSpPr>
          <p:cNvPr id="6" name="文本框"/>
          <p:cNvSpPr>
            <a:spLocks noGrp="1"/>
          </p:cNvSpPr>
          <p:nvPr>
            <p:ph type="sldNum" idx="4"/>
          </p:nvPr>
        </p:nvSpPr>
        <p:spPr>
          <a:xfrm>
            <a:off x="9082090" y="6704015"/>
            <a:ext cx="2892425" cy="384174"/>
          </a:xfrm>
          <a:prstGeom prst="rect">
            <a:avLst/>
          </a:prstGeom>
          <a:noFill/>
          <a:ln w="9525" cap="flat" cmpd="sng">
            <a:noFill/>
            <a:prstDash val="solid"/>
            <a:miter/>
          </a:ln>
        </p:spPr>
        <p:txBody>
          <a:bodyPr vert="horz" wrap="square" lIns="91440" tIns="45720" rIns="91440" bIns="45720" anchor="ctr" anchorCtr="0">
            <a:prstTxWarp prst="textNoShape">
              <a:avLst/>
            </a:prstTxWarp>
          </a:bodyPr>
          <a:lstStyle/>
          <a:p>
            <a:pPr algn="r"/>
            <a:r>
              <a:rPr lang="zh-CN" altLang="en-US" sz="900">
                <a:solidFill>
                  <a:srgbClr val="898989"/>
                </a:solidFill>
                <a:latin typeface="Calibri" pitchFamily="34" charset="0"/>
                <a:ea typeface="宋体" pitchFamily="2" charset="-122"/>
                <a:cs typeface="宋体" pitchFamily="2" charset="-122"/>
              </a:rPr>
              <a:t>&lt;#&gt;</a:t>
            </a:r>
          </a:p>
        </p:txBody>
      </p:sp>
    </p:spTree>
    <p:extLst>
      <p:ext uri="{BB962C8B-B14F-4D97-AF65-F5344CB8AC3E}">
        <p14:creationId xmlns:p14="http://schemas.microsoft.com/office/powerpoint/2010/main" xmlns="" val="401169347"/>
      </p:ext>
    </p:extLst>
  </p:cSld>
  <p:clrMap bg1="lt1" tx1="dk1" bg2="lt2" tx2="dk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xStyles>
    <p:titleStyle>
      <a:lvl1pPr algn="l" defTabSz="914400" eaLnBrk="1" fontAlgn="auto" latinLnBrk="0" hangingPunct="1">
        <a:lnSpc>
          <a:spcPct val="90000"/>
        </a:lnSpc>
        <a:spcBef>
          <a:spcPts val="0"/>
        </a:spcBef>
        <a:buNone/>
        <a:defRPr sz="3300" kern="1200">
          <a:solidFill>
            <a:schemeClr val="tx1"/>
          </a:solidFill>
          <a:latin typeface="Calibri Light" charset="0"/>
          <a:ea typeface="宋体" pitchFamily="2" charset="-122"/>
          <a:cs typeface="宋体" pitchFamily="2" charset="-122"/>
        </a:defRPr>
      </a:lvl1pPr>
    </p:titleStyle>
    <p:bodyStyle>
      <a:lvl1pPr marL="171450" indent="-171450" algn="l" defTabSz="914400" eaLnBrk="1" fontAlgn="auto" latinLnBrk="0" hangingPunct="1">
        <a:lnSpc>
          <a:spcPct val="90000"/>
        </a:lnSpc>
        <a:spcBef>
          <a:spcPts val="750"/>
        </a:spcBef>
        <a:buFont typeface="Arial" pitchFamily="34" charset="0"/>
        <a:buChar char="•"/>
        <a:defRPr sz="2100" kern="1200">
          <a:solidFill>
            <a:schemeClr val="tx1"/>
          </a:solidFill>
          <a:latin typeface="Calibri" pitchFamily="34" charset="0"/>
          <a:ea typeface="宋体" pitchFamily="2" charset="-122"/>
          <a:cs typeface="宋体" pitchFamily="2" charset="-122"/>
        </a:defRPr>
      </a:lvl1pPr>
      <a:lvl2pPr marL="514350" indent="-171450" algn="l" defTabSz="914400" eaLnBrk="1" fontAlgn="auto" latinLnBrk="0" hangingPunct="1">
        <a:lnSpc>
          <a:spcPct val="90000"/>
        </a:lnSpc>
        <a:spcBef>
          <a:spcPts val="375"/>
        </a:spcBef>
        <a:buFont typeface="Arial" pitchFamily="34" charset="0"/>
        <a:buChar char="•"/>
        <a:defRPr sz="1800" kern="1200">
          <a:solidFill>
            <a:schemeClr val="tx1"/>
          </a:solidFill>
          <a:latin typeface="Calibri" pitchFamily="34" charset="0"/>
          <a:ea typeface="宋体" pitchFamily="2" charset="-122"/>
          <a:cs typeface="宋体" pitchFamily="2" charset="-122"/>
        </a:defRPr>
      </a:lvl2pPr>
      <a:lvl3pPr marL="857250" indent="-171450" algn="l" defTabSz="914400" eaLnBrk="1" fontAlgn="auto" latinLnBrk="0" hangingPunct="1">
        <a:lnSpc>
          <a:spcPct val="90000"/>
        </a:lnSpc>
        <a:spcBef>
          <a:spcPts val="375"/>
        </a:spcBef>
        <a:buFont typeface="Arial" pitchFamily="34" charset="0"/>
        <a:buChar char="•"/>
        <a:defRPr sz="1500" kern="1200">
          <a:solidFill>
            <a:schemeClr val="tx1"/>
          </a:solidFill>
          <a:latin typeface="Calibri" pitchFamily="34" charset="0"/>
          <a:ea typeface="宋体" pitchFamily="2" charset="-122"/>
          <a:cs typeface="宋体" pitchFamily="2" charset="-122"/>
        </a:defRPr>
      </a:lvl3pPr>
      <a:lvl4pPr marL="1200150" indent="-171450" algn="l" defTabSz="914400" eaLnBrk="1" fontAlgn="auto" latinLnBrk="0" hangingPunct="1">
        <a:lnSpc>
          <a:spcPct val="90000"/>
        </a:lnSpc>
        <a:spcBef>
          <a:spcPts val="375"/>
        </a:spcBef>
        <a:buFont typeface="Arial" pitchFamily="34" charset="0"/>
        <a:buChar char="•"/>
        <a:defRPr sz="1350" kern="1200">
          <a:solidFill>
            <a:schemeClr val="tx1"/>
          </a:solidFill>
          <a:latin typeface="Calibri" pitchFamily="34" charset="0"/>
          <a:ea typeface="宋体" pitchFamily="2" charset="-122"/>
          <a:cs typeface="宋体" pitchFamily="2" charset="-122"/>
        </a:defRPr>
      </a:lvl4pPr>
      <a:lvl5pPr marL="1543050" indent="-171450" algn="l" defTabSz="914400" eaLnBrk="1" fontAlgn="auto" latinLnBrk="0" hangingPunct="1">
        <a:lnSpc>
          <a:spcPct val="90000"/>
        </a:lnSpc>
        <a:spcBef>
          <a:spcPts val="375"/>
        </a:spcBef>
        <a:buFont typeface="Arial" pitchFamily="34" charset="0"/>
        <a:buChar char="•"/>
        <a:defRPr sz="1350" kern="1200">
          <a:solidFill>
            <a:schemeClr val="tx1"/>
          </a:solidFill>
          <a:latin typeface="Calibri" pitchFamily="34" charset="0"/>
          <a:ea typeface="宋体" pitchFamily="2" charset="-122"/>
          <a:cs typeface="宋体" pitchFamily="2" charset="-122"/>
        </a:defRPr>
      </a:lvl5pPr>
      <a:lvl6pPr marL="1885950" indent="-171450" algn="l" defTabSz="914400" eaLnBrk="1" fontAlgn="auto" latinLnBrk="0" hangingPunct="1">
        <a:lnSpc>
          <a:spcPct val="90000"/>
        </a:lnSpc>
        <a:spcBef>
          <a:spcPts val="375"/>
        </a:spcBef>
        <a:buNone/>
        <a:defRPr sz="1350" kern="1200">
          <a:solidFill>
            <a:schemeClr val="tx1"/>
          </a:solidFill>
          <a:latin typeface="Calibri" pitchFamily="34" charset="0"/>
          <a:ea typeface="宋体" pitchFamily="2" charset="-122"/>
          <a:cs typeface="宋体" pitchFamily="2" charset="-122"/>
        </a:defRPr>
      </a:lvl6pPr>
      <a:lvl7pPr marL="2228850" indent="-171450" algn="l" defTabSz="914400" eaLnBrk="1" fontAlgn="auto" latinLnBrk="0" hangingPunct="1">
        <a:lnSpc>
          <a:spcPct val="90000"/>
        </a:lnSpc>
        <a:spcBef>
          <a:spcPts val="375"/>
        </a:spcBef>
        <a:buNone/>
        <a:defRPr sz="1350" kern="1200">
          <a:solidFill>
            <a:schemeClr val="tx1"/>
          </a:solidFill>
          <a:latin typeface="Calibri" pitchFamily="34" charset="0"/>
          <a:ea typeface="宋体" pitchFamily="2" charset="-122"/>
          <a:cs typeface="宋体" pitchFamily="2" charset="-122"/>
        </a:defRPr>
      </a:lvl7pPr>
      <a:lvl8pPr marL="2571750" indent="-171450" algn="l" defTabSz="914400" eaLnBrk="1" fontAlgn="auto" latinLnBrk="0" hangingPunct="1">
        <a:lnSpc>
          <a:spcPct val="90000"/>
        </a:lnSpc>
        <a:spcBef>
          <a:spcPts val="375"/>
        </a:spcBef>
        <a:buNone/>
        <a:defRPr sz="1350" kern="1200">
          <a:solidFill>
            <a:schemeClr val="tx1"/>
          </a:solidFill>
          <a:latin typeface="Calibri" pitchFamily="34" charset="0"/>
          <a:ea typeface="宋体" pitchFamily="2" charset="-122"/>
          <a:cs typeface="宋体" pitchFamily="2" charset="-122"/>
        </a:defRPr>
      </a:lvl8pPr>
      <a:lvl9pPr marL="2571750" indent="-171450" algn="l" defTabSz="914400" eaLnBrk="1" fontAlgn="auto" latinLnBrk="0" hangingPunct="1">
        <a:lnSpc>
          <a:spcPct val="90000"/>
        </a:lnSpc>
        <a:spcBef>
          <a:spcPts val="375"/>
        </a:spcBef>
        <a:buNone/>
        <a:defRPr sz="1350"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970880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606453340"/>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283014068"/>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29"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30"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667422635"/>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32"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33"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2026659137"/>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35"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36"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83772802"/>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38"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39"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345273814"/>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41"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42"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116827608"/>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44"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45"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542900280"/>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47"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48"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632088933"/>
      </p:ext>
    </p:extLst>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 id="2147483869" r:id="rId6"/>
    <p:sldLayoutId id="2147483870" r:id="rId7"/>
    <p:sldLayoutId id="2147483871" r:id="rId8"/>
    <p:sldLayoutId id="2147483872" r:id="rId9"/>
    <p:sldLayoutId id="2147483873" r:id="rId10"/>
    <p:sldLayoutId id="2147483874"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文本框"/>
          <p:cNvSpPr>
            <a:spLocks noGrp="1"/>
          </p:cNvSpPr>
          <p:nvPr>
            <p:ph type="title"/>
          </p:nvPr>
        </p:nvSpPr>
        <p:spPr>
          <a:xfrm>
            <a:off x="884039" y="385072"/>
            <a:ext cx="11090671" cy="1397978"/>
          </a:xfrm>
          <a:prstGeom prst="rect">
            <a:avLst/>
          </a:prstGeom>
          <a:noFill/>
          <a:ln w="9525" cap="flat" cmpd="sng">
            <a:noFill/>
            <a:prstDash val="solid"/>
            <a:miter/>
          </a:ln>
        </p:spPr>
        <p:txBody>
          <a:bodyPr vert="horz" wrap="square" lIns="91440" tIns="45720" rIns="91440" bIns="45720" anchor="ctr" anchorCtr="0">
            <a:prstTxWarp prst="textNoShape">
              <a:avLst/>
            </a:prstTxWarp>
          </a:bodyPr>
          <a:lstStyle/>
          <a:p>
            <a:r>
              <a:rPr lang="zh-CN" altLang="en-US"/>
              <a:t>单击此处编辑母版标题样式</a:t>
            </a:r>
            <a:endParaRPr lang="en-US" altLang="zh-CN"/>
          </a:p>
        </p:txBody>
      </p:sp>
      <p:sp>
        <p:nvSpPr>
          <p:cNvPr id="8" name="文本框"/>
          <p:cNvSpPr>
            <a:spLocks noGrp="1"/>
          </p:cNvSpPr>
          <p:nvPr>
            <p:ph type="body" idx="1"/>
          </p:nvPr>
        </p:nvSpPr>
        <p:spPr>
          <a:xfrm>
            <a:off x="884039" y="1925357"/>
            <a:ext cx="11090671" cy="4589048"/>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9" name="文本框"/>
          <p:cNvSpPr>
            <a:spLocks noGrp="1"/>
          </p:cNvSpPr>
          <p:nvPr>
            <p:ph type="dt" idx="2"/>
          </p:nvPr>
        </p:nvSpPr>
        <p:spPr>
          <a:xfrm>
            <a:off x="884039" y="6703595"/>
            <a:ext cx="2893219" cy="385071"/>
          </a:xfrm>
          <a:prstGeom prst="rect">
            <a:avLst/>
          </a:prstGeom>
          <a:noFill/>
          <a:ln w="9525" cap="flat" cmpd="sng">
            <a:noFill/>
            <a:prstDash val="solid"/>
            <a:miter/>
          </a:ln>
        </p:spPr>
        <p:txBody>
          <a:bodyPr vert="horz" wrap="square" lIns="91440" tIns="45720" rIns="91440" bIns="45720" anchor="ctr" anchorCtr="0">
            <a:prstTxWarp prst="textNoShape">
              <a:avLst/>
            </a:prstTxWarp>
          </a:bodyPr>
          <a:lstStyle/>
          <a:p>
            <a:pPr algn="l"/>
            <a:fld id="{CAD2D6BD-DE1B-4B5F-8B41-2702339687B9}" type="datetime1">
              <a:rPr lang="zh-CN" altLang="en-US" sz="1266">
                <a:solidFill>
                  <a:srgbClr val="898989"/>
                </a:solidFill>
                <a:latin typeface="Calibri" pitchFamily="34" charset="0"/>
                <a:ea typeface="宋体" pitchFamily="2" charset="-122"/>
                <a:cs typeface="宋体" pitchFamily="2" charset="-122"/>
              </a:rPr>
              <a:pPr algn="l"/>
              <a:t>2019-08-11</a:t>
            </a:fld>
            <a:endParaRPr lang="zh-CN" altLang="en-US" sz="1266">
              <a:solidFill>
                <a:srgbClr val="898989"/>
              </a:solidFill>
              <a:latin typeface="Calibri" pitchFamily="34" charset="0"/>
              <a:ea typeface="宋体" pitchFamily="2" charset="-122"/>
              <a:cs typeface="宋体" pitchFamily="2" charset="-122"/>
            </a:endParaRPr>
          </a:p>
        </p:txBody>
      </p:sp>
      <p:sp>
        <p:nvSpPr>
          <p:cNvPr id="10" name="文本框"/>
          <p:cNvSpPr>
            <a:spLocks noGrp="1"/>
          </p:cNvSpPr>
          <p:nvPr>
            <p:ph type="ftr" idx="3"/>
          </p:nvPr>
        </p:nvSpPr>
        <p:spPr>
          <a:xfrm>
            <a:off x="4259461" y="6703595"/>
            <a:ext cx="4339828" cy="385071"/>
          </a:xfrm>
          <a:prstGeom prst="rect">
            <a:avLst/>
          </a:prstGeom>
          <a:noFill/>
          <a:ln w="9525" cap="flat" cmpd="sng">
            <a:noFill/>
            <a:prstDash val="solid"/>
            <a:miter/>
          </a:ln>
        </p:spPr>
        <p:txBody>
          <a:bodyPr vert="horz" wrap="square" lIns="91440" tIns="45720" rIns="91440" bIns="45720" anchor="ctr" anchorCtr="0">
            <a:prstTxWarp prst="textNoShape">
              <a:avLst/>
            </a:prstTxWarp>
          </a:bodyPr>
          <a:lstStyle/>
          <a:p>
            <a:pPr algn="ctr"/>
            <a:r>
              <a:rPr lang="zh-CN" altLang="en-US" sz="1266">
                <a:solidFill>
                  <a:srgbClr val="898989"/>
                </a:solidFill>
                <a:latin typeface="Calibri" pitchFamily="34" charset="0"/>
                <a:ea typeface="宋体" pitchFamily="2" charset="-122"/>
                <a:cs typeface="宋体" pitchFamily="2" charset="-122"/>
              </a:rPr>
              <a:t>&lt;页脚&gt;</a:t>
            </a:r>
          </a:p>
        </p:txBody>
      </p:sp>
      <p:sp>
        <p:nvSpPr>
          <p:cNvPr id="11" name="文本框"/>
          <p:cNvSpPr>
            <a:spLocks noGrp="1"/>
          </p:cNvSpPr>
          <p:nvPr>
            <p:ph type="sldNum" idx="4"/>
          </p:nvPr>
        </p:nvSpPr>
        <p:spPr>
          <a:xfrm>
            <a:off x="9081492" y="6703595"/>
            <a:ext cx="2893218" cy="385071"/>
          </a:xfrm>
          <a:prstGeom prst="rect">
            <a:avLst/>
          </a:prstGeom>
          <a:noFill/>
          <a:ln w="9525" cap="flat" cmpd="sng">
            <a:noFill/>
            <a:prstDash val="solid"/>
            <a:miter/>
          </a:ln>
        </p:spPr>
        <p:txBody>
          <a:bodyPr vert="horz" wrap="square" lIns="91440" tIns="45720" rIns="91440" bIns="45720" anchor="ctr" anchorCtr="0">
            <a:prstTxWarp prst="textNoShape">
              <a:avLst/>
            </a:prstTxWarp>
          </a:bodyPr>
          <a:lstStyle/>
          <a:p>
            <a:pPr algn="r"/>
            <a:r>
              <a:rPr lang="zh-CN" altLang="en-US" sz="1266">
                <a:solidFill>
                  <a:srgbClr val="898989"/>
                </a:solidFill>
                <a:latin typeface="Calibri" pitchFamily="34" charset="0"/>
                <a:ea typeface="宋体" pitchFamily="2" charset="-122"/>
                <a:cs typeface="宋体" pitchFamily="2" charset="-122"/>
              </a:rPr>
              <a:t>&lt;#&gt;</a:t>
            </a:r>
          </a:p>
        </p:txBody>
      </p:sp>
    </p:spTree>
    <p:extLst>
      <p:ext uri="{BB962C8B-B14F-4D97-AF65-F5344CB8AC3E}">
        <p14:creationId xmlns:p14="http://schemas.microsoft.com/office/powerpoint/2010/main" xmlns="" val="540825205"/>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Font typeface="Arial" pitchFamily="34" charset="0"/>
        <a:buChar char="•"/>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Font typeface="Arial" pitchFamily="34" charset="0"/>
        <a:buChar char="•"/>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Font typeface="Arial" pitchFamily="34" charset="0"/>
        <a:buChar char="•"/>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Font typeface="Arial" pitchFamily="34" charset="0"/>
        <a:buChar char="•"/>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Font typeface="Arial" pitchFamily="34" charset="0"/>
        <a:buChar char="•"/>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50"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51"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306131264"/>
      </p:ext>
    </p:extLst>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53"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54"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687008012"/>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56"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57"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918256392"/>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59"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60"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486743379"/>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62"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63"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249455872"/>
      </p:ext>
    </p:extLst>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65"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66"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382464410"/>
      </p:ext>
    </p:extLst>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7"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68"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69"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567544734"/>
      </p:ext>
    </p:extLst>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71"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72"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247123665"/>
      </p:ext>
    </p:extLst>
  </p:cSld>
  <p:clrMap bg1="lt1" tx1="dk1" bg2="lt2" tx2="dk2" accent1="accent1" accent2="accent2" accent3="accent3" accent4="accent4" accent5="accent5" accent6="accent6" hlink="hlink" folHlink="folHlink"/>
  <p:sldLayoutIdLst>
    <p:sldLayoutId id="2147483960" r:id="rId1"/>
    <p:sldLayoutId id="2147483961" r:id="rId2"/>
    <p:sldLayoutId id="2147483962" r:id="rId3"/>
    <p:sldLayoutId id="2147483963" r:id="rId4"/>
    <p:sldLayoutId id="2147483964" r:id="rId5"/>
    <p:sldLayoutId id="2147483965" r:id="rId6"/>
    <p:sldLayoutId id="2147483966" r:id="rId7"/>
    <p:sldLayoutId id="2147483967" r:id="rId8"/>
    <p:sldLayoutId id="2147483968" r:id="rId9"/>
    <p:sldLayoutId id="2147483969" r:id="rId10"/>
    <p:sldLayoutId id="2147483970"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74"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75"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711907555"/>
      </p:ext>
    </p:extLst>
  </p:cSld>
  <p:clrMap bg1="lt1" tx1="dk1" bg2="lt2" tx2="dk2" accent1="accent1" accent2="accent2" accent3="accent3" accent4="accent4" accent5="accent5" accent6="accent6" hlink="hlink" folHlink="folHlink"/>
  <p:sldLayoutIdLst>
    <p:sldLayoutId id="2147483972"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77"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78"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18448312"/>
      </p:ext>
    </p:extLst>
  </p:cSld>
  <p:clrMap bg1="lt1" tx1="dk1" bg2="lt2" tx2="dk2" accent1="accent1" accent2="accent2" accent3="accent3" accent4="accent4" accent5="accent5" accent6="accent6" hlink="hlink" folHlink="folHlink"/>
  <p:sldLayoutIdLst>
    <p:sldLayoutId id="2147483984" r:id="rId1"/>
    <p:sldLayoutId id="2147483985" r:id="rId2"/>
    <p:sldLayoutId id="2147483986" r:id="rId3"/>
    <p:sldLayoutId id="2147483987" r:id="rId4"/>
    <p:sldLayoutId id="2147483988" r:id="rId5"/>
    <p:sldLayoutId id="2147483989" r:id="rId6"/>
    <p:sldLayoutId id="2147483990" r:id="rId7"/>
    <p:sldLayoutId id="2147483991" r:id="rId8"/>
    <p:sldLayoutId id="2147483992" r:id="rId9"/>
    <p:sldLayoutId id="2147483993" r:id="rId10"/>
    <p:sldLayoutId id="2147483994"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文本框"/>
          <p:cNvSpPr>
            <a:spLocks noGrp="1"/>
          </p:cNvSpPr>
          <p:nvPr>
            <p:ph type="title"/>
          </p:nvPr>
        </p:nvSpPr>
        <p:spPr>
          <a:xfrm>
            <a:off x="884039" y="385072"/>
            <a:ext cx="11090671" cy="1397978"/>
          </a:xfrm>
          <a:prstGeom prst="rect">
            <a:avLst/>
          </a:prstGeom>
          <a:noFill/>
          <a:ln w="9525" cap="flat" cmpd="sng">
            <a:noFill/>
            <a:prstDash val="solid"/>
            <a:miter/>
          </a:ln>
        </p:spPr>
        <p:txBody>
          <a:bodyPr vert="horz" wrap="square" lIns="91440" tIns="45720" rIns="91440" bIns="45720" anchor="ctr" anchorCtr="0">
            <a:prstTxWarp prst="textNoShape">
              <a:avLst/>
            </a:prstTxWarp>
          </a:bodyPr>
          <a:lstStyle/>
          <a:p>
            <a:r>
              <a:rPr lang="zh-CN" altLang="en-US"/>
              <a:t>单击此处编辑母版标题样式</a:t>
            </a:r>
            <a:endParaRPr lang="en-US" altLang="zh-CN"/>
          </a:p>
        </p:txBody>
      </p:sp>
      <p:sp>
        <p:nvSpPr>
          <p:cNvPr id="13" name="文本框"/>
          <p:cNvSpPr>
            <a:spLocks noGrp="1"/>
          </p:cNvSpPr>
          <p:nvPr>
            <p:ph type="body" idx="1"/>
          </p:nvPr>
        </p:nvSpPr>
        <p:spPr>
          <a:xfrm>
            <a:off x="884039" y="1925357"/>
            <a:ext cx="11090671" cy="4589048"/>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14" name="文本框"/>
          <p:cNvSpPr>
            <a:spLocks noGrp="1"/>
          </p:cNvSpPr>
          <p:nvPr>
            <p:ph type="dt" idx="2"/>
          </p:nvPr>
        </p:nvSpPr>
        <p:spPr>
          <a:xfrm>
            <a:off x="884039" y="6703595"/>
            <a:ext cx="2893219" cy="385071"/>
          </a:xfrm>
          <a:prstGeom prst="rect">
            <a:avLst/>
          </a:prstGeom>
          <a:noFill/>
          <a:ln w="9525" cap="flat" cmpd="sng">
            <a:noFill/>
            <a:prstDash val="solid"/>
            <a:miter/>
          </a:ln>
        </p:spPr>
        <p:txBody>
          <a:bodyPr vert="horz" wrap="square" lIns="91440" tIns="45720" rIns="91440" bIns="45720" anchor="ctr" anchorCtr="0">
            <a:prstTxWarp prst="textNoShape">
              <a:avLst/>
            </a:prstTxWarp>
          </a:bodyPr>
          <a:lstStyle/>
          <a:p>
            <a:pPr algn="l"/>
            <a:fld id="{CAD2D6BD-DE1B-4B5F-8B41-2702339687B9}" type="datetime1">
              <a:rPr lang="zh-CN" altLang="en-US" sz="1266">
                <a:solidFill>
                  <a:srgbClr val="898989"/>
                </a:solidFill>
                <a:latin typeface="Calibri" pitchFamily="34" charset="0"/>
                <a:ea typeface="宋体" pitchFamily="2" charset="-122"/>
                <a:cs typeface="宋体" pitchFamily="2" charset="-122"/>
              </a:rPr>
              <a:pPr algn="l"/>
              <a:t>2019-08-11</a:t>
            </a:fld>
            <a:endParaRPr lang="zh-CN" altLang="en-US" sz="1266">
              <a:solidFill>
                <a:srgbClr val="898989"/>
              </a:solidFill>
              <a:latin typeface="Calibri" pitchFamily="34" charset="0"/>
              <a:ea typeface="宋体" pitchFamily="2" charset="-122"/>
              <a:cs typeface="宋体" pitchFamily="2" charset="-122"/>
            </a:endParaRPr>
          </a:p>
        </p:txBody>
      </p:sp>
      <p:sp>
        <p:nvSpPr>
          <p:cNvPr id="15" name="文本框"/>
          <p:cNvSpPr>
            <a:spLocks noGrp="1"/>
          </p:cNvSpPr>
          <p:nvPr>
            <p:ph type="ftr" idx="3"/>
          </p:nvPr>
        </p:nvSpPr>
        <p:spPr>
          <a:xfrm>
            <a:off x="4259461" y="6703595"/>
            <a:ext cx="4339828" cy="385071"/>
          </a:xfrm>
          <a:prstGeom prst="rect">
            <a:avLst/>
          </a:prstGeom>
          <a:noFill/>
          <a:ln w="9525" cap="flat" cmpd="sng">
            <a:noFill/>
            <a:prstDash val="solid"/>
            <a:miter/>
          </a:ln>
        </p:spPr>
        <p:txBody>
          <a:bodyPr vert="horz" wrap="square" lIns="91440" tIns="45720" rIns="91440" bIns="45720" anchor="ctr" anchorCtr="0">
            <a:prstTxWarp prst="textNoShape">
              <a:avLst/>
            </a:prstTxWarp>
          </a:bodyPr>
          <a:lstStyle/>
          <a:p>
            <a:pPr algn="ctr"/>
            <a:r>
              <a:rPr lang="zh-CN" altLang="en-US" sz="1266">
                <a:solidFill>
                  <a:srgbClr val="898989"/>
                </a:solidFill>
                <a:latin typeface="Calibri" pitchFamily="34" charset="0"/>
                <a:ea typeface="宋体" pitchFamily="2" charset="-122"/>
                <a:cs typeface="宋体" pitchFamily="2" charset="-122"/>
              </a:rPr>
              <a:t>&lt;页脚&gt;</a:t>
            </a:r>
          </a:p>
        </p:txBody>
      </p:sp>
      <p:sp>
        <p:nvSpPr>
          <p:cNvPr id="16" name="文本框"/>
          <p:cNvSpPr>
            <a:spLocks noGrp="1"/>
          </p:cNvSpPr>
          <p:nvPr>
            <p:ph type="sldNum" idx="4"/>
          </p:nvPr>
        </p:nvSpPr>
        <p:spPr>
          <a:xfrm>
            <a:off x="9081492" y="6703595"/>
            <a:ext cx="2893218" cy="385071"/>
          </a:xfrm>
          <a:prstGeom prst="rect">
            <a:avLst/>
          </a:prstGeom>
          <a:noFill/>
          <a:ln w="9525" cap="flat" cmpd="sng">
            <a:noFill/>
            <a:prstDash val="solid"/>
            <a:miter/>
          </a:ln>
        </p:spPr>
        <p:txBody>
          <a:bodyPr vert="horz" wrap="square" lIns="91440" tIns="45720" rIns="91440" bIns="45720" anchor="ctr" anchorCtr="0">
            <a:prstTxWarp prst="textNoShape">
              <a:avLst/>
            </a:prstTxWarp>
          </a:bodyPr>
          <a:lstStyle/>
          <a:p>
            <a:pPr algn="r"/>
            <a:r>
              <a:rPr lang="zh-CN" altLang="en-US" sz="1266">
                <a:solidFill>
                  <a:srgbClr val="898989"/>
                </a:solidFill>
                <a:latin typeface="Calibri" pitchFamily="34" charset="0"/>
                <a:ea typeface="宋体" pitchFamily="2" charset="-122"/>
                <a:cs typeface="宋体" pitchFamily="2" charset="-122"/>
              </a:rPr>
              <a:t>&lt;#&gt;</a:t>
            </a:r>
          </a:p>
        </p:txBody>
      </p:sp>
    </p:spTree>
    <p:extLst>
      <p:ext uri="{BB962C8B-B14F-4D97-AF65-F5344CB8AC3E}">
        <p14:creationId xmlns:p14="http://schemas.microsoft.com/office/powerpoint/2010/main" xmlns="" val="289526285"/>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Font typeface="Arial" pitchFamily="34" charset="0"/>
        <a:buChar char="•"/>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Font typeface="Arial" pitchFamily="34" charset="0"/>
        <a:buChar char="•"/>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Font typeface="Arial" pitchFamily="34" charset="0"/>
        <a:buChar char="•"/>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Font typeface="Arial" pitchFamily="34" charset="0"/>
        <a:buChar char="•"/>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Font typeface="Arial" pitchFamily="34" charset="0"/>
        <a:buChar char="•"/>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80"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81"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17809860"/>
      </p:ext>
    </p:extLst>
  </p:cSld>
  <p:clrMap bg1="lt1" tx1="dk1" bg2="lt2" tx2="dk2" accent1="accent1" accent2="accent2" accent3="accent3" accent4="accent4" accent5="accent5" accent6="accent6" hlink="hlink" folHlink="folHlink"/>
  <p:sldLayoutIdLst>
    <p:sldLayoutId id="2147483996" r:id="rId1"/>
    <p:sldLayoutId id="2147483997"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83"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84"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278706958"/>
      </p:ext>
    </p:extLst>
  </p:cSld>
  <p:clrMap bg1="lt1" tx1="dk1" bg2="lt2" tx2="dk2" accent1="accent1" accent2="accent2" accent3="accent3" accent4="accent4" accent5="accent5" accent6="accent6" hlink="hlink" folHlink="folHlink"/>
  <p:sldLayoutIdLst>
    <p:sldLayoutId id="2147484008" r:id="rId1"/>
    <p:sldLayoutId id="2147484009" r:id="rId2"/>
    <p:sldLayoutId id="2147484010" r:id="rId3"/>
    <p:sldLayoutId id="2147484011" r:id="rId4"/>
    <p:sldLayoutId id="2147484012" r:id="rId5"/>
    <p:sldLayoutId id="2147484013" r:id="rId6"/>
    <p:sldLayoutId id="2147484014" r:id="rId7"/>
    <p:sldLayoutId id="2147484015" r:id="rId8"/>
    <p:sldLayoutId id="2147484016" r:id="rId9"/>
    <p:sldLayoutId id="2147484017" r:id="rId10"/>
    <p:sldLayoutId id="2147484018"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5"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86"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87"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44597576"/>
      </p:ext>
    </p:extLst>
  </p:cSld>
  <p:clrMap bg1="lt1" tx1="dk1" bg2="lt2" tx2="dk2" accent1="accent1" accent2="accent2" accent3="accent3" accent4="accent4" accent5="accent5" accent6="accent6" hlink="hlink" folHlink="folHlink"/>
  <p:sldLayoutIdLst>
    <p:sldLayoutId id="2147484020" r:id="rId1"/>
    <p:sldLayoutId id="2147484021" r:id="rId2"/>
    <p:sldLayoutId id="2147484022" r:id="rId3"/>
    <p:sldLayoutId id="2147484023" r:id="rId4"/>
    <p:sldLayoutId id="2147484024" r:id="rId5"/>
    <p:sldLayoutId id="2147484025" r:id="rId6"/>
    <p:sldLayoutId id="2147484026" r:id="rId7"/>
    <p:sldLayoutId id="2147484027" r:id="rId8"/>
    <p:sldLayoutId id="2147484028" r:id="rId9"/>
    <p:sldLayoutId id="2147484029" r:id="rId10"/>
    <p:sldLayoutId id="2147484030"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89"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90"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484699801"/>
      </p:ext>
    </p:extLst>
  </p:cSld>
  <p:clrMap bg1="lt1" tx1="dk1" bg2="lt2" tx2="dk2" accent1="accent1" accent2="accent2" accent3="accent3" accent4="accent4" accent5="accent5" accent6="accent6" hlink="hlink" folHlink="folHlink"/>
  <p:sldLayoutIdLst>
    <p:sldLayoutId id="2147484032" r:id="rId1"/>
    <p:sldLayoutId id="2147484033" r:id="rId2"/>
    <p:sldLayoutId id="2147484034" r:id="rId3"/>
    <p:sldLayoutId id="2147484035" r:id="rId4"/>
    <p:sldLayoutId id="2147484036" r:id="rId5"/>
    <p:sldLayoutId id="2147484037" r:id="rId6"/>
    <p:sldLayoutId id="2147484038" r:id="rId7"/>
    <p:sldLayoutId id="2147484039" r:id="rId8"/>
    <p:sldLayoutId id="2147484040" r:id="rId9"/>
    <p:sldLayoutId id="2147484041" r:id="rId10"/>
    <p:sldLayoutId id="2147484042"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1"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92"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93"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154559078"/>
      </p:ext>
    </p:extLst>
  </p:cSld>
  <p:clrMap bg1="lt1" tx1="dk1" bg2="lt2" tx2="dk2" accent1="accent1" accent2="accent2" accent3="accent3" accent4="accent4" accent5="accent5" accent6="accent6" hlink="hlink" folHlink="folHlink"/>
  <p:sldLayoutIdLst>
    <p:sldLayoutId id="2147484044"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95"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96"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39753287"/>
      </p:ext>
    </p:extLst>
  </p:cSld>
  <p:clrMap bg1="lt1" tx1="dk1" bg2="lt2" tx2="dk2" accent1="accent1" accent2="accent2" accent3="accent3" accent4="accent4" accent5="accent5" accent6="accent6" hlink="hlink" folHlink="folHlink"/>
  <p:sldLayoutIdLst>
    <p:sldLayoutId id="2147484056" r:id="rId1"/>
    <p:sldLayoutId id="2147484057" r:id="rId2"/>
    <p:sldLayoutId id="2147484058" r:id="rId3"/>
    <p:sldLayoutId id="2147484059" r:id="rId4"/>
    <p:sldLayoutId id="2147484060" r:id="rId5"/>
    <p:sldLayoutId id="2147484061" r:id="rId6"/>
    <p:sldLayoutId id="2147484062" r:id="rId7"/>
    <p:sldLayoutId id="2147484063" r:id="rId8"/>
    <p:sldLayoutId id="2147484064" r:id="rId9"/>
    <p:sldLayoutId id="2147484065" r:id="rId10"/>
    <p:sldLayoutId id="2147484066"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98"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99"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364635839"/>
      </p:ext>
    </p:extLst>
  </p:cSld>
  <p:clrMap bg1="lt1" tx1="dk1" bg2="lt2" tx2="dk2" accent1="accent1" accent2="accent2" accent3="accent3" accent4="accent4" accent5="accent5" accent6="accent6" hlink="hlink" folHlink="folHlink"/>
  <p:sldLayoutIdLst>
    <p:sldLayoutId id="2147484068" r:id="rId1"/>
    <p:sldLayoutId id="2147484069" r:id="rId2"/>
    <p:sldLayoutId id="2147484070" r:id="rId3"/>
    <p:sldLayoutId id="2147484071" r:id="rId4"/>
    <p:sldLayoutId id="2147484072" r:id="rId5"/>
    <p:sldLayoutId id="2147484073" r:id="rId6"/>
    <p:sldLayoutId id="2147484074" r:id="rId7"/>
    <p:sldLayoutId id="2147484075" r:id="rId8"/>
    <p:sldLayoutId id="2147484076" r:id="rId9"/>
    <p:sldLayoutId id="2147484077" r:id="rId10"/>
    <p:sldLayoutId id="2147484078"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101"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102"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374010426"/>
      </p:ext>
    </p:extLst>
  </p:cSld>
  <p:clrMap bg1="lt1" tx1="dk1" bg2="lt2" tx2="dk2" accent1="accent1" accent2="accent2" accent3="accent3" accent4="accent4" accent5="accent5" accent6="accent6" hlink="hlink" folHlink="folHlink"/>
  <p:sldLayoutIdLst>
    <p:sldLayoutId id="2147484080" r:id="rId1"/>
    <p:sldLayoutId id="2147484081" r:id="rId2"/>
    <p:sldLayoutId id="2147484082" r:id="rId3"/>
    <p:sldLayoutId id="2147484083" r:id="rId4"/>
    <p:sldLayoutId id="2147484084" r:id="rId5"/>
    <p:sldLayoutId id="2147484085" r:id="rId6"/>
    <p:sldLayoutId id="2147484086" r:id="rId7"/>
    <p:sldLayoutId id="2147484087" r:id="rId8"/>
    <p:sldLayoutId id="2147484088" r:id="rId9"/>
    <p:sldLayoutId id="2147484089" r:id="rId10"/>
    <p:sldLayoutId id="2147484090"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104"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105"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911051282"/>
      </p:ext>
    </p:extLst>
  </p:cSld>
  <p:clrMap bg1="lt1" tx1="dk1" bg2="lt2" tx2="dk2" accent1="accent1" accent2="accent2" accent3="accent3" accent4="accent4" accent5="accent5" accent6="accent6" hlink="hlink" folHlink="folHlink"/>
  <p:sldLayoutIdLst>
    <p:sldLayoutId id="2147484092" r:id="rId1"/>
    <p:sldLayoutId id="2147484093" r:id="rId2"/>
    <p:sldLayoutId id="2147484094" r:id="rId3"/>
    <p:sldLayoutId id="2147484095" r:id="rId4"/>
    <p:sldLayoutId id="2147484096" r:id="rId5"/>
    <p:sldLayoutId id="2147484097" r:id="rId6"/>
    <p:sldLayoutId id="2147484098" r:id="rId7"/>
    <p:sldLayoutId id="2147484099" r:id="rId8"/>
    <p:sldLayoutId id="2147484100" r:id="rId9"/>
    <p:sldLayoutId id="2147484101" r:id="rId10"/>
    <p:sldLayoutId id="2147484102"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 name="文本框"/>
          <p:cNvSpPr>
            <a:spLocks noGrp="1"/>
          </p:cNvSpPr>
          <p:nvPr>
            <p:ph type="dt" idx="10"/>
          </p:nvPr>
        </p:nvSpPr>
        <p:spPr>
          <a:xfrm>
            <a:off x="884239" y="6704015"/>
            <a:ext cx="2892425" cy="38417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107"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108"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197936644"/>
      </p:ext>
    </p:extLst>
  </p:cSld>
  <p:clrMap bg1="lt1" tx1="dk1" bg2="lt2" tx2="dk2" accent1="accent1" accent2="accent2" accent3="accent3" accent4="accent4" accent5="accent5" accent6="accent6" hlink="hlink" folHlink="folHlink"/>
  <p:sldLayoutIdLst>
    <p:sldLayoutId id="2147484104" r:id="rId1"/>
    <p:sldLayoutId id="2147484105" r:id="rId2"/>
    <p:sldLayoutId id="2147484106" r:id="rId3"/>
    <p:sldLayoutId id="2147484107" r:id="rId4"/>
    <p:sldLayoutId id="2147484108" r:id="rId5"/>
    <p:sldLayoutId id="2147484109" r:id="rId6"/>
    <p:sldLayoutId id="2147484110" r:id="rId7"/>
    <p:sldLayoutId id="2147484111" r:id="rId8"/>
    <p:sldLayoutId id="2147484112" r:id="rId9"/>
    <p:sldLayoutId id="2147484113" r:id="rId10"/>
    <p:sldLayoutId id="2147484114"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文本框"/>
          <p:cNvSpPr>
            <a:spLocks noGrp="1"/>
          </p:cNvSpPr>
          <p:nvPr>
            <p:ph type="dt" idx="10"/>
          </p:nvPr>
        </p:nvSpPr>
        <p:spPr>
          <a:xfrm>
            <a:off x="884039" y="6703595"/>
            <a:ext cx="2893219" cy="385071"/>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algn="l"/>
            <a:fld id="{CAD2D6BD-DE1B-4B5F-8B41-2702339687B9}" type="datetime1">
              <a:rPr lang="zh-CN" altLang="en-US" sz="1266">
                <a:solidFill>
                  <a:srgbClr val="898989"/>
                </a:solidFill>
                <a:latin typeface="Calibri" pitchFamily="34" charset="0"/>
                <a:ea typeface="宋体" pitchFamily="2" charset="-122"/>
                <a:cs typeface="宋体" pitchFamily="2" charset="-122"/>
              </a:rPr>
              <a:pPr algn="l"/>
              <a:t>2019-08-11</a:t>
            </a:fld>
            <a:endParaRPr lang="zh-CN" altLang="en-US" sz="1266">
              <a:solidFill>
                <a:srgbClr val="898989"/>
              </a:solidFill>
              <a:latin typeface="Calibri" pitchFamily="34" charset="0"/>
              <a:ea typeface="宋体" pitchFamily="2" charset="-122"/>
              <a:cs typeface="宋体" pitchFamily="2" charset="-122"/>
            </a:endParaRPr>
          </a:p>
        </p:txBody>
      </p:sp>
      <p:sp>
        <p:nvSpPr>
          <p:cNvPr id="18" name="文本框"/>
          <p:cNvSpPr>
            <a:spLocks noGrp="1"/>
          </p:cNvSpPr>
          <p:nvPr>
            <p:ph type="ftr"/>
          </p:nvPr>
        </p:nvSpPr>
        <p:spPr>
          <a:xfrm>
            <a:off x="4259461" y="6703595"/>
            <a:ext cx="4339828" cy="385071"/>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algn="ctr"/>
            <a:r>
              <a:rPr lang="zh-CN" altLang="en-US" sz="1266">
                <a:solidFill>
                  <a:srgbClr val="898989"/>
                </a:solidFill>
                <a:latin typeface="Calibri" pitchFamily="34" charset="0"/>
                <a:ea typeface="宋体" pitchFamily="2" charset="-122"/>
                <a:cs typeface="宋体" pitchFamily="2" charset="-122"/>
              </a:rPr>
              <a:t>&lt;页脚&gt;</a:t>
            </a:r>
          </a:p>
        </p:txBody>
      </p:sp>
      <p:sp>
        <p:nvSpPr>
          <p:cNvPr id="19" name="文本框"/>
          <p:cNvSpPr>
            <a:spLocks noGrp="1"/>
          </p:cNvSpPr>
          <p:nvPr>
            <p:ph type="sldNum"/>
          </p:nvPr>
        </p:nvSpPr>
        <p:spPr>
          <a:xfrm>
            <a:off x="9081492" y="6703595"/>
            <a:ext cx="2893218" cy="385071"/>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algn="r"/>
            <a:r>
              <a:rPr lang="zh-CN" altLang="en-US" sz="1266">
                <a:solidFill>
                  <a:srgbClr val="898989"/>
                </a:solidFill>
                <a:latin typeface="Calibri" pitchFamily="34" charset="0"/>
                <a:ea typeface="宋体" pitchFamily="2" charset="-122"/>
                <a:cs typeface="宋体" pitchFamily="2" charset="-122"/>
              </a:rPr>
              <a:t>&lt;#&gt;</a:t>
            </a:r>
          </a:p>
        </p:txBody>
      </p:sp>
    </p:spTree>
    <p:extLst>
      <p:ext uri="{BB962C8B-B14F-4D97-AF65-F5344CB8AC3E}">
        <p14:creationId xmlns:p14="http://schemas.microsoft.com/office/powerpoint/2010/main" xmlns="" val="722333592"/>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 name="文本框"/>
          <p:cNvSpPr>
            <a:spLocks noGrp="1"/>
          </p:cNvSpPr>
          <p:nvPr>
            <p:ph type="dt" idx="10"/>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135"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136"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2121689418"/>
      </p:ext>
    </p:extLst>
  </p:cSld>
  <p:clrMap bg1="lt1" tx1="dk1" bg2="lt2" tx2="dk2" accent1="accent1" accent2="accent2" accent3="accent3" accent4="accent4" accent5="accent5" accent6="accent6" hlink="hlink" folHlink="folHlink"/>
  <p:sldLayoutIdLst>
    <p:sldLayoutId id="2147484116" r:id="rId1"/>
    <p:sldLayoutId id="2147484117" r:id="rId2"/>
    <p:sldLayoutId id="2147484118" r:id="rId3"/>
    <p:sldLayoutId id="2147484119" r:id="rId4"/>
    <p:sldLayoutId id="2147484120" r:id="rId5"/>
    <p:sldLayoutId id="2147484121" r:id="rId6"/>
    <p:sldLayoutId id="2147484122" r:id="rId7"/>
    <p:sldLayoutId id="2147484123" r:id="rId8"/>
    <p:sldLayoutId id="2147484124" r:id="rId9"/>
    <p:sldLayoutId id="2147484125" r:id="rId10"/>
    <p:sldLayoutId id="2147484126"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1" name="文本框"/>
          <p:cNvSpPr>
            <a:spLocks noGrp="1"/>
          </p:cNvSpPr>
          <p:nvPr>
            <p:ph type="dt" idx="10"/>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162"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163"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404834954"/>
      </p:ext>
    </p:extLst>
  </p:cSld>
  <p:clrMap bg1="lt1" tx1="dk1" bg2="lt2" tx2="dk2" accent1="accent1" accent2="accent2" accent3="accent3" accent4="accent4" accent5="accent5" accent6="accent6" hlink="hlink" folHlink="folHlink"/>
  <p:sldLayoutIdLst>
    <p:sldLayoutId id="2147484128" r:id="rId1"/>
    <p:sldLayoutId id="2147484129" r:id="rId2"/>
    <p:sldLayoutId id="2147484130" r:id="rId3"/>
    <p:sldLayoutId id="2147484131" r:id="rId4"/>
    <p:sldLayoutId id="2147484132" r:id="rId5"/>
    <p:sldLayoutId id="2147484133" r:id="rId6"/>
    <p:sldLayoutId id="2147484134" r:id="rId7"/>
    <p:sldLayoutId id="2147484135" r:id="rId8"/>
    <p:sldLayoutId id="2147484136" r:id="rId9"/>
    <p:sldLayoutId id="2147484137" r:id="rId10"/>
    <p:sldLayoutId id="2147484138"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 name="文本框"/>
          <p:cNvSpPr>
            <a:spLocks noGrp="1"/>
          </p:cNvSpPr>
          <p:nvPr>
            <p:ph type="dt" idx="10"/>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205"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206"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016538464"/>
      </p:ext>
    </p:extLst>
  </p:cSld>
  <p:clrMap bg1="lt1" tx1="dk1" bg2="lt2" tx2="dk2" accent1="accent1" accent2="accent2" accent3="accent3" accent4="accent4" accent5="accent5" accent6="accent6" hlink="hlink" folHlink="folHlink"/>
  <p:sldLayoutIdLst>
    <p:sldLayoutId id="2147484140" r:id="rId1"/>
    <p:sldLayoutId id="2147484141" r:id="rId2"/>
    <p:sldLayoutId id="2147484142" r:id="rId3"/>
    <p:sldLayoutId id="2147484143" r:id="rId4"/>
    <p:sldLayoutId id="2147484144" r:id="rId5"/>
    <p:sldLayoutId id="2147484145" r:id="rId6"/>
    <p:sldLayoutId id="2147484146" r:id="rId7"/>
    <p:sldLayoutId id="2147484147" r:id="rId8"/>
    <p:sldLayoutId id="2147484148" r:id="rId9"/>
    <p:sldLayoutId id="2147484149" r:id="rId10"/>
    <p:sldLayoutId id="2147484150"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7" name="文本框"/>
          <p:cNvSpPr>
            <a:spLocks noGrp="1"/>
          </p:cNvSpPr>
          <p:nvPr>
            <p:ph type="dt" idx="10"/>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228"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229"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756029593"/>
      </p:ext>
    </p:extLst>
  </p:cSld>
  <p:clrMap bg1="lt1" tx1="dk1" bg2="lt2" tx2="dk2" accent1="accent1" accent2="accent2" accent3="accent3" accent4="accent4" accent5="accent5" accent6="accent6" hlink="hlink" folHlink="folHlink"/>
  <p:sldLayoutIdLst>
    <p:sldLayoutId id="2147484152" r:id="rId1"/>
    <p:sldLayoutId id="2147484153" r:id="rId2"/>
    <p:sldLayoutId id="2147484154" r:id="rId3"/>
    <p:sldLayoutId id="2147484155" r:id="rId4"/>
    <p:sldLayoutId id="2147484156" r:id="rId5"/>
    <p:sldLayoutId id="2147484157" r:id="rId6"/>
    <p:sldLayoutId id="2147484158" r:id="rId7"/>
    <p:sldLayoutId id="2147484159" r:id="rId8"/>
    <p:sldLayoutId id="2147484160" r:id="rId9"/>
    <p:sldLayoutId id="2147484161" r:id="rId10"/>
    <p:sldLayoutId id="2147484162"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0" name="文本框"/>
          <p:cNvSpPr>
            <a:spLocks noGrp="1"/>
          </p:cNvSpPr>
          <p:nvPr>
            <p:ph type="dt" idx="10"/>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271"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272"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15210392"/>
      </p:ext>
    </p:extLst>
  </p:cSld>
  <p:clrMap bg1="lt1" tx1="dk1" bg2="lt2" tx2="dk2" accent1="accent1" accent2="accent2" accent3="accent3" accent4="accent4" accent5="accent5" accent6="accent6" hlink="hlink" folHlink="folHlink"/>
  <p:sldLayoutIdLst>
    <p:sldLayoutId id="2147484164" r:id="rId1"/>
    <p:sldLayoutId id="2147484165" r:id="rId2"/>
    <p:sldLayoutId id="2147484166" r:id="rId3"/>
    <p:sldLayoutId id="2147484167" r:id="rId4"/>
    <p:sldLayoutId id="2147484168" r:id="rId5"/>
    <p:sldLayoutId id="2147484169" r:id="rId6"/>
    <p:sldLayoutId id="2147484170" r:id="rId7"/>
    <p:sldLayoutId id="2147484171" r:id="rId8"/>
    <p:sldLayoutId id="2147484172" r:id="rId9"/>
    <p:sldLayoutId id="2147484173" r:id="rId10"/>
    <p:sldLayoutId id="2147484174"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0" name="文本框"/>
          <p:cNvSpPr>
            <a:spLocks noGrp="1"/>
          </p:cNvSpPr>
          <p:nvPr>
            <p:ph type="dt" idx="10"/>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301"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302"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242567582"/>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4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6" name="文本框"/>
          <p:cNvSpPr>
            <a:spLocks noGrp="1"/>
          </p:cNvSpPr>
          <p:nvPr>
            <p:ph type="dt" idx="10"/>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667"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668"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858694474"/>
      </p:ext>
    </p:extLst>
  </p:cSld>
  <p:clrMap bg1="lt1" tx1="dk1" bg2="lt2" tx2="dk2" accent1="accent1" accent2="accent2" accent3="accent3" accent4="accent4" accent5="accent5" accent6="accent6" hlink="hlink" folHlink="folHlink"/>
  <p:sldLayoutIdLst>
    <p:sldLayoutId id="2147484188" r:id="rId1"/>
    <p:sldLayoutId id="2147484189" r:id="rId2"/>
    <p:sldLayoutId id="2147484190" r:id="rId3"/>
    <p:sldLayoutId id="2147484191" r:id="rId4"/>
    <p:sldLayoutId id="2147484192" r:id="rId5"/>
    <p:sldLayoutId id="2147484193" r:id="rId6"/>
    <p:sldLayoutId id="2147484194" r:id="rId7"/>
    <p:sldLayoutId id="2147484195" r:id="rId8"/>
    <p:sldLayoutId id="2147484196" r:id="rId9"/>
    <p:sldLayoutId id="2147484197" r:id="rId10"/>
    <p:sldLayoutId id="2147484198"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4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7" name="文本框"/>
          <p:cNvSpPr>
            <a:spLocks noGrp="1"/>
          </p:cNvSpPr>
          <p:nvPr>
            <p:ph type="dt" idx="10"/>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888"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889"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913677784"/>
      </p:ext>
    </p:extLst>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4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5" name="文本框"/>
          <p:cNvSpPr>
            <a:spLocks noGrp="1"/>
          </p:cNvSpPr>
          <p:nvPr>
            <p:ph type="dt" idx="10"/>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fld id="{CAD2D6BD-DE1B-4B5F-8B41-2702339687B9}" type="datetime1">
              <a:rPr lang="zh-CN" altLang="en-US">
                <a:latin typeface="Calibri" pitchFamily="34" charset="0"/>
                <a:ea typeface="宋体" pitchFamily="2" charset="-122"/>
                <a:cs typeface="Times New Roman" charset="0"/>
              </a:rPr>
              <a:pPr/>
              <a:t>2019-08-11</a:t>
            </a:fld>
            <a:endParaRPr lang="zh-CN" altLang="en-US">
              <a:latin typeface="Calibri" pitchFamily="34" charset="0"/>
              <a:ea typeface="宋体" pitchFamily="2" charset="-122"/>
              <a:cs typeface="Times New Roman" charset="0"/>
            </a:endParaRPr>
          </a:p>
        </p:txBody>
      </p:sp>
      <p:sp>
        <p:nvSpPr>
          <p:cNvPr id="946" name="文本框"/>
          <p:cNvSpPr>
            <a:spLocks noGrp="1"/>
          </p:cNvSpPr>
          <p:nvPr>
            <p:ph type="ftr"/>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&lt;页脚&gt;</a:t>
            </a:r>
          </a:p>
        </p:txBody>
      </p:sp>
      <p:sp>
        <p:nvSpPr>
          <p:cNvPr id="947" name="文本框"/>
          <p:cNvSpPr>
            <a:spLocks noGrp="1"/>
          </p:cNvSpPr>
          <p:nvPr>
            <p:ph type="sldNum"/>
          </p:nvPr>
        </p:nvSpPr>
        <p:spPr>
          <a:xfrm>
            <a:off x="0" y="0"/>
            <a:ext cx="0" cy="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latin typeface="Calibri" pitchFamily="34" charset="0"/>
                <a:ea typeface="宋体" pitchFamily="2" charset="-122"/>
                <a:cs typeface="Times New Roman" charset="0"/>
              </a:rPr>
              <a:t>&lt;#&gt;</a:t>
            </a:r>
          </a:p>
        </p:txBody>
      </p:sp>
    </p:spTree>
    <p:extLst>
      <p:ext uri="{BB962C8B-B14F-4D97-AF65-F5344CB8AC3E}">
        <p14:creationId xmlns:p14="http://schemas.microsoft.com/office/powerpoint/2010/main" xmlns="" val="1416263355"/>
      </p:ext>
    </p:extLst>
  </p:cSld>
  <p:clrMap bg1="lt1" tx1="dk1" bg2="lt2" tx2="dk2" accent1="accent1" accent2="accent2" accent3="accent3" accent4="accent4" accent5="accent5" accent6="accent6" hlink="hlink" folHlink="folHlink"/>
  <p:sldLayoutIdLst>
    <p:sldLayoutId id="2147484212" r:id="rId1"/>
    <p:sldLayoutId id="2147484213" r:id="rId2"/>
    <p:sldLayoutId id="2147484214" r:id="rId3"/>
    <p:sldLayoutId id="2147484215" r:id="rId4"/>
    <p:sldLayoutId id="2147484216" r:id="rId5"/>
    <p:sldLayoutId id="2147484217" r:id="rId6"/>
    <p:sldLayoutId id="2147484218" r:id="rId7"/>
    <p:sldLayoutId id="2147484219" r:id="rId8"/>
    <p:sldLayoutId id="2147484220" r:id="rId9"/>
    <p:sldLayoutId id="2147484221" r:id="rId10"/>
    <p:sldLayoutId id="2147484222"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文本框"/>
          <p:cNvSpPr>
            <a:spLocks noGrp="1"/>
          </p:cNvSpPr>
          <p:nvPr>
            <p:ph type="title"/>
          </p:nvPr>
        </p:nvSpPr>
        <p:spPr>
          <a:xfrm>
            <a:off x="884039" y="385072"/>
            <a:ext cx="11090671" cy="1397978"/>
          </a:xfrm>
          <a:prstGeom prst="rect">
            <a:avLst/>
          </a:prstGeom>
          <a:noFill/>
          <a:ln w="9525" cap="flat" cmpd="sng">
            <a:noFill/>
            <a:prstDash val="solid"/>
            <a:miter/>
          </a:ln>
        </p:spPr>
        <p:txBody>
          <a:bodyPr vert="horz" wrap="square" lIns="91440" tIns="45720" rIns="91440" bIns="45720" anchor="ctr" anchorCtr="0">
            <a:prstTxWarp prst="textNoShape">
              <a:avLst/>
            </a:prstTxWarp>
          </a:bodyPr>
          <a:lstStyle/>
          <a:p>
            <a:r>
              <a:rPr lang="zh-CN" altLang="en-US"/>
              <a:t>单击此处编辑母版标题样式</a:t>
            </a:r>
            <a:endParaRPr lang="en-US" altLang="zh-CN"/>
          </a:p>
        </p:txBody>
      </p:sp>
      <p:sp>
        <p:nvSpPr>
          <p:cNvPr id="21" name="文本框"/>
          <p:cNvSpPr>
            <a:spLocks noGrp="1"/>
          </p:cNvSpPr>
          <p:nvPr>
            <p:ph type="body" idx="1"/>
          </p:nvPr>
        </p:nvSpPr>
        <p:spPr>
          <a:xfrm>
            <a:off x="884039" y="1925357"/>
            <a:ext cx="11090671" cy="4589048"/>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22" name="文本框"/>
          <p:cNvSpPr>
            <a:spLocks noGrp="1"/>
          </p:cNvSpPr>
          <p:nvPr>
            <p:ph type="dt" idx="10"/>
          </p:nvPr>
        </p:nvSpPr>
        <p:spPr>
          <a:xfrm>
            <a:off x="884039" y="6703595"/>
            <a:ext cx="2893219" cy="385071"/>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algn="l"/>
            <a:fld id="{CAD2D6BD-DE1B-4B5F-8B41-2702339687B9}" type="datetime1">
              <a:rPr lang="zh-CN" altLang="en-US" sz="1266">
                <a:solidFill>
                  <a:srgbClr val="898989"/>
                </a:solidFill>
                <a:latin typeface="Calibri" pitchFamily="34" charset="0"/>
                <a:ea typeface="宋体" pitchFamily="2" charset="-122"/>
                <a:cs typeface="宋体" pitchFamily="2" charset="-122"/>
              </a:rPr>
              <a:pPr algn="l"/>
              <a:t>2019-08-11</a:t>
            </a:fld>
            <a:endParaRPr lang="zh-CN" altLang="en-US" sz="1266">
              <a:solidFill>
                <a:srgbClr val="898989"/>
              </a:solidFill>
              <a:latin typeface="Calibri" pitchFamily="34" charset="0"/>
              <a:ea typeface="宋体" pitchFamily="2" charset="-122"/>
              <a:cs typeface="宋体" pitchFamily="2" charset="-122"/>
            </a:endParaRPr>
          </a:p>
        </p:txBody>
      </p:sp>
      <p:sp>
        <p:nvSpPr>
          <p:cNvPr id="23" name="文本框"/>
          <p:cNvSpPr>
            <a:spLocks noGrp="1"/>
          </p:cNvSpPr>
          <p:nvPr>
            <p:ph type="ftr"/>
          </p:nvPr>
        </p:nvSpPr>
        <p:spPr>
          <a:xfrm>
            <a:off x="4259461" y="6703595"/>
            <a:ext cx="4339828" cy="385071"/>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algn="ctr"/>
            <a:endParaRPr lang="zh-CN" altLang="en-US" sz="1266">
              <a:solidFill>
                <a:srgbClr val="898989"/>
              </a:solidFill>
              <a:latin typeface="Calibri" pitchFamily="34" charset="0"/>
              <a:ea typeface="宋体" pitchFamily="2" charset="-122"/>
              <a:cs typeface="宋体" pitchFamily="2" charset="-122"/>
            </a:endParaRPr>
          </a:p>
        </p:txBody>
      </p:sp>
      <p:sp>
        <p:nvSpPr>
          <p:cNvPr id="24" name="文本框"/>
          <p:cNvSpPr>
            <a:spLocks noGrp="1"/>
          </p:cNvSpPr>
          <p:nvPr>
            <p:ph type="sldNum"/>
          </p:nvPr>
        </p:nvSpPr>
        <p:spPr>
          <a:xfrm>
            <a:off x="9081492" y="6703595"/>
            <a:ext cx="2893218" cy="385071"/>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algn="r"/>
            <a:r>
              <a:rPr lang="zh-CN" altLang="en-US" sz="1266">
                <a:solidFill>
                  <a:srgbClr val="898989"/>
                </a:solidFill>
                <a:latin typeface="Calibri" pitchFamily="34" charset="0"/>
                <a:ea typeface="宋体" pitchFamily="2" charset="-122"/>
                <a:cs typeface="宋体" pitchFamily="2" charset="-122"/>
              </a:rPr>
              <a:t>&lt;#&gt;</a:t>
            </a:r>
            <a:endParaRPr lang="en-US" altLang="zh-CN" sz="1266">
              <a:solidFill>
                <a:srgbClr val="898989"/>
              </a:solidFill>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767496106"/>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Font typeface="Arial" pitchFamily="34" charset="0"/>
        <a:buChar char="•"/>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Font typeface="Arial" pitchFamily="34" charset="0"/>
        <a:buChar char="•"/>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Font typeface="Arial" pitchFamily="34" charset="0"/>
        <a:buChar char="•"/>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Font typeface="Arial" pitchFamily="34" charset="0"/>
        <a:buChar char="•"/>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Font typeface="Arial" pitchFamily="34" charset="0"/>
        <a:buChar char="•"/>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文本框"/>
          <p:cNvSpPr>
            <a:spLocks noGrp="1"/>
          </p:cNvSpPr>
          <p:nvPr>
            <p:ph type="dt" idx="10"/>
          </p:nvPr>
        </p:nvSpPr>
        <p:spPr>
          <a:xfrm>
            <a:off x="884039" y="6703595"/>
            <a:ext cx="2893219" cy="385071"/>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algn="l"/>
            <a:fld id="{CAD2D6BD-DE1B-4B5F-8B41-2702339687B9}" type="datetime1">
              <a:rPr lang="zh-CN" altLang="en-US" sz="1266">
                <a:solidFill>
                  <a:srgbClr val="898989"/>
                </a:solidFill>
                <a:latin typeface="Calibri" pitchFamily="34" charset="0"/>
                <a:ea typeface="宋体" pitchFamily="2" charset="-122"/>
                <a:cs typeface="宋体" pitchFamily="2" charset="-122"/>
              </a:rPr>
              <a:pPr algn="l"/>
              <a:t>2019-08-11</a:t>
            </a:fld>
            <a:endParaRPr lang="zh-CN" altLang="en-US" sz="1266">
              <a:solidFill>
                <a:srgbClr val="898989"/>
              </a:solidFill>
              <a:latin typeface="Calibri" pitchFamily="34" charset="0"/>
              <a:ea typeface="宋体" pitchFamily="2" charset="-122"/>
              <a:cs typeface="宋体" pitchFamily="2" charset="-122"/>
            </a:endParaRPr>
          </a:p>
        </p:txBody>
      </p:sp>
      <p:sp>
        <p:nvSpPr>
          <p:cNvPr id="26" name="文本框"/>
          <p:cNvSpPr>
            <a:spLocks noGrp="1"/>
          </p:cNvSpPr>
          <p:nvPr>
            <p:ph type="ftr"/>
          </p:nvPr>
        </p:nvSpPr>
        <p:spPr>
          <a:xfrm>
            <a:off x="4259461" y="6703595"/>
            <a:ext cx="4339828" cy="385071"/>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algn="ctr"/>
            <a:r>
              <a:rPr lang="zh-CN" altLang="en-US" sz="1266">
                <a:solidFill>
                  <a:srgbClr val="898989"/>
                </a:solidFill>
                <a:latin typeface="Calibri" pitchFamily="34" charset="0"/>
                <a:ea typeface="宋体" pitchFamily="2" charset="-122"/>
                <a:cs typeface="宋体" pitchFamily="2" charset="-122"/>
              </a:rPr>
              <a:t>&lt;页脚&gt;</a:t>
            </a:r>
          </a:p>
        </p:txBody>
      </p:sp>
      <p:sp>
        <p:nvSpPr>
          <p:cNvPr id="27" name="文本框"/>
          <p:cNvSpPr>
            <a:spLocks noGrp="1"/>
          </p:cNvSpPr>
          <p:nvPr>
            <p:ph type="sldNum"/>
          </p:nvPr>
        </p:nvSpPr>
        <p:spPr>
          <a:xfrm>
            <a:off x="9081492" y="6703595"/>
            <a:ext cx="2893218" cy="385071"/>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algn="r"/>
            <a:r>
              <a:rPr lang="zh-CN" altLang="en-US" sz="1266">
                <a:solidFill>
                  <a:srgbClr val="898989"/>
                </a:solidFill>
                <a:latin typeface="Calibri" pitchFamily="34" charset="0"/>
                <a:ea typeface="宋体" pitchFamily="2" charset="-122"/>
                <a:cs typeface="宋体" pitchFamily="2" charset="-122"/>
              </a:rPr>
              <a:t>&lt;#&gt;</a:t>
            </a:r>
          </a:p>
        </p:txBody>
      </p:sp>
    </p:spTree>
    <p:extLst>
      <p:ext uri="{BB962C8B-B14F-4D97-AF65-F5344CB8AC3E}">
        <p14:creationId xmlns:p14="http://schemas.microsoft.com/office/powerpoint/2010/main" xmlns="" val="728368225"/>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112157006"/>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60498136"/>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93151155"/>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l" defTabSz="914400" eaLnBrk="1" fontAlgn="auto" latinLnBrk="0" hangingPunct="1">
        <a:lnSpc>
          <a:spcPct val="90000"/>
        </a:lnSpc>
        <a:spcBef>
          <a:spcPts val="0"/>
        </a:spcBef>
        <a:buNone/>
        <a:defRPr sz="4640" kern="1200">
          <a:solidFill>
            <a:schemeClr val="tx1"/>
          </a:solidFill>
          <a:latin typeface="Calibri Light" charset="0"/>
          <a:ea typeface="宋体" pitchFamily="2" charset="-122"/>
          <a:cs typeface="宋体" pitchFamily="2" charset="-122"/>
        </a:defRPr>
      </a:lvl1pPr>
    </p:titleStyle>
    <p:bodyStyle>
      <a:lvl1pPr marL="241046" indent="-241046" algn="l" defTabSz="914400" eaLnBrk="1" fontAlgn="auto" latinLnBrk="0" hangingPunct="1">
        <a:lnSpc>
          <a:spcPct val="90000"/>
        </a:lnSpc>
        <a:spcBef>
          <a:spcPts val="1055"/>
        </a:spcBef>
        <a:buNone/>
        <a:defRPr sz="2953" kern="1200">
          <a:solidFill>
            <a:schemeClr val="tx1"/>
          </a:solidFill>
          <a:latin typeface="Calibri" pitchFamily="34" charset="0"/>
          <a:ea typeface="宋体" pitchFamily="2" charset="-122"/>
          <a:cs typeface="宋体" pitchFamily="2" charset="-122"/>
        </a:defRPr>
      </a:lvl1pPr>
      <a:lvl2pPr marL="723138" indent="-241046" algn="l" defTabSz="914400" eaLnBrk="1" fontAlgn="auto" latinLnBrk="0" hangingPunct="1">
        <a:lnSpc>
          <a:spcPct val="90000"/>
        </a:lnSpc>
        <a:spcBef>
          <a:spcPts val="527"/>
        </a:spcBef>
        <a:buNone/>
        <a:defRPr sz="2531" kern="1200">
          <a:solidFill>
            <a:schemeClr val="tx1"/>
          </a:solidFill>
          <a:latin typeface="Calibri" pitchFamily="34" charset="0"/>
          <a:ea typeface="宋体" pitchFamily="2" charset="-122"/>
          <a:cs typeface="宋体" pitchFamily="2" charset="-122"/>
        </a:defRPr>
      </a:lvl2pPr>
      <a:lvl3pPr marL="1205357" indent="-241046" algn="l" defTabSz="914400" eaLnBrk="1" fontAlgn="auto" latinLnBrk="0" hangingPunct="1">
        <a:lnSpc>
          <a:spcPct val="90000"/>
        </a:lnSpc>
        <a:spcBef>
          <a:spcPts val="527"/>
        </a:spcBef>
        <a:buNone/>
        <a:defRPr sz="2109" kern="1200">
          <a:solidFill>
            <a:schemeClr val="tx1"/>
          </a:solidFill>
          <a:latin typeface="Calibri" pitchFamily="34" charset="0"/>
          <a:ea typeface="宋体" pitchFamily="2" charset="-122"/>
          <a:cs typeface="宋体" pitchFamily="2" charset="-122"/>
        </a:defRPr>
      </a:lvl3pPr>
      <a:lvl4pPr marL="1687449"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4pPr>
      <a:lvl5pPr marL="2169668"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5pPr>
      <a:lvl6pPr marL="2651760"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6pPr>
      <a:lvl7pPr marL="3133852"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7pPr>
      <a:lvl8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8pPr>
      <a:lvl9pPr marL="3616071" indent="-241046" algn="l" defTabSz="914400" eaLnBrk="1" fontAlgn="auto" latinLnBrk="0" hangingPunct="1">
        <a:lnSpc>
          <a:spcPct val="90000"/>
        </a:lnSpc>
        <a:spcBef>
          <a:spcPts val="527"/>
        </a:spcBef>
        <a:buNone/>
        <a:defRPr sz="1898" kern="1200">
          <a:solidFill>
            <a:schemeClr val="tx1"/>
          </a:solidFill>
          <a:latin typeface="Calibri" pitchFamily="34" charset="0"/>
          <a:ea typeface="宋体" pitchFamily="2" charset="-122"/>
          <a:cs typeface="宋体" pitchFamily="2" charset="-122"/>
        </a:defRPr>
      </a:lvl9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36.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49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9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9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491.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49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8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9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91.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480.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50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4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502.xml"/><Relationship Id="rId5" Type="http://schemas.openxmlformats.org/officeDocument/2006/relationships/image" Target="../media/image24.jpeg"/><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1.xml"/><Relationship Id="rId1" Type="http://schemas.openxmlformats.org/officeDocument/2006/relationships/slideLayout" Target="../slideLayouts/slideLayout502.xml"/><Relationship Id="rId5" Type="http://schemas.openxmlformats.org/officeDocument/2006/relationships/image" Target="../media/image27.jpeg"/><Relationship Id="rId4" Type="http://schemas.openxmlformats.org/officeDocument/2006/relationships/image" Target="../media/image26.jpeg"/></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2.xml"/><Relationship Id="rId1" Type="http://schemas.openxmlformats.org/officeDocument/2006/relationships/slideLayout" Target="../slideLayouts/slideLayout502.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3.xml"/><Relationship Id="rId1" Type="http://schemas.openxmlformats.org/officeDocument/2006/relationships/slideLayout" Target="../slideLayouts/slideLayout502.xml"/><Relationship Id="rId5" Type="http://schemas.openxmlformats.org/officeDocument/2006/relationships/image" Target="../media/image31.jpeg"/><Relationship Id="rId4" Type="http://schemas.openxmlformats.org/officeDocument/2006/relationships/image" Target="../media/image30.jpeg"/></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4.xml"/><Relationship Id="rId1" Type="http://schemas.openxmlformats.org/officeDocument/2006/relationships/slideLayout" Target="../slideLayouts/slideLayout502.xml"/><Relationship Id="rId5" Type="http://schemas.openxmlformats.org/officeDocument/2006/relationships/image" Target="../media/image34.jpeg"/><Relationship Id="rId4" Type="http://schemas.openxmlformats.org/officeDocument/2006/relationships/image" Target="../media/image33.jpeg"/></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5.xml"/><Relationship Id="rId1" Type="http://schemas.openxmlformats.org/officeDocument/2006/relationships/slideLayout" Target="../slideLayouts/slideLayout50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13.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50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24.xml"/></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9.xml"/><Relationship Id="rId1" Type="http://schemas.openxmlformats.org/officeDocument/2006/relationships/slideLayout" Target="../slideLayouts/slideLayout480.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5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9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9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91.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3.xml"/><Relationship Id="rId1" Type="http://schemas.openxmlformats.org/officeDocument/2006/relationships/slideLayout" Target="../slideLayouts/slideLayout50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0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0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0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1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69.xml"/><Relationship Id="rId6" Type="http://schemas.openxmlformats.org/officeDocument/2006/relationships/image" Target="../media/image2.png"/><Relationship Id="rId5" Type="http://schemas.openxmlformats.org/officeDocument/2006/relationships/image" Target="../media/image5.jpeg"/><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13.xml"/></Relationships>
</file>

<file path=ppt/slides/_rels/slide4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41.xml"/><Relationship Id="rId1" Type="http://schemas.openxmlformats.org/officeDocument/2006/relationships/slideLayout" Target="../slideLayouts/slideLayout5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3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80.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9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9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9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49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7" name="矩形"/>
          <p:cNvSpPr>
            <a:spLocks/>
          </p:cNvSpPr>
          <p:nvPr/>
        </p:nvSpPr>
        <p:spPr>
          <a:xfrm>
            <a:off x="-25986" y="4802417"/>
            <a:ext cx="12858751" cy="2680221"/>
          </a:xfrm>
          <a:prstGeom prst="rect">
            <a:avLst/>
          </a:prstGeom>
          <a:solidFill>
            <a:srgbClr val="C00000"/>
          </a:solidFill>
          <a:ln w="12700" cap="flat" cmpd="sng">
            <a:solidFill>
              <a:srgbClr val="42719B"/>
            </a:solidFill>
            <a:prstDash val="solid"/>
            <a:miter/>
          </a:ln>
        </p:spPr>
      </p:sp>
      <p:sp>
        <p:nvSpPr>
          <p:cNvPr id="138" name="矩形"/>
          <p:cNvSpPr>
            <a:spLocks/>
          </p:cNvSpPr>
          <p:nvPr/>
        </p:nvSpPr>
        <p:spPr>
          <a:xfrm>
            <a:off x="4299667" y="1364698"/>
            <a:ext cx="3278462" cy="2000548"/>
          </a:xfrm>
          <a:prstGeom prst="rect">
            <a:avLst/>
          </a:prstGeom>
          <a:noFill/>
          <a:ln w="9525" cap="flat" cmpd="sng">
            <a:noFill/>
            <a:prstDash val="solid"/>
            <a:miter/>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2400">
                <a:solidFill>
                  <a:srgbClr val="FF0000"/>
                </a:solidFill>
                <a:latin typeface="叶根友刀锋黑草" pitchFamily="2" charset="-122"/>
                <a:ea typeface="叶根友刀锋黑草" pitchFamily="2" charset="-122"/>
                <a:cs typeface="宋体" pitchFamily="2" charset="-122"/>
              </a:rPr>
              <a:t>远离</a:t>
            </a:r>
          </a:p>
        </p:txBody>
      </p:sp>
      <p:sp>
        <p:nvSpPr>
          <p:cNvPr id="139" name="矩形"/>
          <p:cNvSpPr>
            <a:spLocks/>
          </p:cNvSpPr>
          <p:nvPr/>
        </p:nvSpPr>
        <p:spPr>
          <a:xfrm>
            <a:off x="7091658" y="2863473"/>
            <a:ext cx="2157962" cy="1323438"/>
          </a:xfrm>
          <a:prstGeom prst="rect">
            <a:avLst/>
          </a:prstGeom>
          <a:noFill/>
          <a:ln w="9525" cap="flat" cmpd="sng">
            <a:noFill/>
            <a:prstDash val="solid"/>
            <a:miter/>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8000">
                <a:solidFill>
                  <a:srgbClr val="FF0000"/>
                </a:solidFill>
                <a:latin typeface="叶根友刀锋黑草" pitchFamily="2" charset="-122"/>
                <a:ea typeface="叶根友刀锋黑草" pitchFamily="2" charset="-122"/>
                <a:cs typeface="宋体" pitchFamily="2" charset="-122"/>
              </a:rPr>
              <a:t>毒品</a:t>
            </a:r>
          </a:p>
        </p:txBody>
      </p:sp>
      <p:sp>
        <p:nvSpPr>
          <p:cNvPr id="140" name="矩形"/>
          <p:cNvSpPr>
            <a:spLocks/>
          </p:cNvSpPr>
          <p:nvPr/>
        </p:nvSpPr>
        <p:spPr>
          <a:xfrm>
            <a:off x="3707156" y="2982287"/>
            <a:ext cx="3554177" cy="1204625"/>
          </a:xfrm>
          <a:prstGeom prst="rect">
            <a:avLst/>
          </a:prstGeom>
          <a:noFill/>
          <a:ln w="9525" cap="flat" cmpd="sng">
            <a:noFill/>
            <a:prstDash val="solid"/>
            <a:miter/>
          </a:ln>
        </p:spPr>
        <p:txBody>
          <a:bodyPr vert="horz" wrap="none" lIns="91440" tIns="45720" rIns="91440" bIns="45720" anchor="t" anchorCtr="0">
            <a:prstTxWarp prst="textNoShape">
              <a:avLst/>
            </a:prstTxWarp>
          </a:bodyPr>
          <a:lstStyle/>
          <a:p>
            <a:pPr marL="0" indent="0" algn="ctr">
              <a:lnSpc>
                <a:spcPct val="150000"/>
              </a:lnSpc>
              <a:spcBef>
                <a:spcPts val="0"/>
              </a:spcBef>
              <a:spcAft>
                <a:spcPts val="0"/>
              </a:spcAft>
              <a:buNone/>
            </a:pPr>
            <a:r>
              <a:rPr lang="zh-CN" altLang="en-US" sz="5400" b="1">
                <a:solidFill>
                  <a:schemeClr val="tx1"/>
                </a:solidFill>
                <a:latin typeface="方正北魏楷书简体" pitchFamily="65" charset="-122"/>
                <a:ea typeface="方正北魏楷书简体" pitchFamily="65" charset="-122"/>
                <a:cs typeface="宋体" pitchFamily="2" charset="-122"/>
              </a:rPr>
              <a:t>珍 爱 生 命</a:t>
            </a:r>
          </a:p>
        </p:txBody>
      </p:sp>
      <p:sp>
        <p:nvSpPr>
          <p:cNvPr id="141" name="矩形"/>
          <p:cNvSpPr>
            <a:spLocks/>
          </p:cNvSpPr>
          <p:nvPr/>
        </p:nvSpPr>
        <p:spPr>
          <a:xfrm>
            <a:off x="3117007" y="4048373"/>
            <a:ext cx="6649171" cy="461665"/>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dist" eaLnBrk="1" hangingPunct="1">
              <a:lnSpc>
                <a:spcPct val="100000"/>
              </a:lnSpc>
              <a:spcBef>
                <a:spcPts val="0"/>
              </a:spcBef>
              <a:spcAft>
                <a:spcPts val="0"/>
              </a:spcAft>
              <a:buNone/>
            </a:pPr>
            <a:r>
              <a:rPr lang="en-US" altLang="zh-CN" sz="2400" b="1">
                <a:solidFill>
                  <a:schemeClr val="tx1"/>
                </a:solidFill>
                <a:latin typeface="Arial" pitchFamily="34" charset="0"/>
                <a:ea typeface="微软雅黑" pitchFamily="34" charset="-122"/>
                <a:cs typeface="宋体" pitchFamily="2" charset="-122"/>
              </a:rPr>
              <a:t>True love life to stay away from drugs</a:t>
            </a:r>
            <a:endParaRPr lang="zh-CN" altLang="en-US" sz="2400" b="1">
              <a:solidFill>
                <a:schemeClr val="tx1"/>
              </a:solidFill>
              <a:latin typeface="Arial" pitchFamily="34" charset="0"/>
              <a:ea typeface="微软雅黑" pitchFamily="34" charset="-122"/>
              <a:cs typeface="宋体" pitchFamily="2" charset="-122"/>
            </a:endParaRPr>
          </a:p>
        </p:txBody>
      </p:sp>
      <p:sp>
        <p:nvSpPr>
          <p:cNvPr id="142" name="矩形"/>
          <p:cNvSpPr>
            <a:spLocks/>
          </p:cNvSpPr>
          <p:nvPr/>
        </p:nvSpPr>
        <p:spPr>
          <a:xfrm>
            <a:off x="10101783" y="5992587"/>
            <a:ext cx="3313728" cy="1015663"/>
          </a:xfrm>
          <a:prstGeom prst="rect">
            <a:avLst/>
          </a:prstGeom>
          <a:noFill/>
          <a:ln w="9525" cap="flat" cmpd="sng">
            <a:noFill/>
            <a:prstDash val="solid"/>
            <a:miter/>
          </a:ln>
        </p:spPr>
        <p:txBody>
          <a:bodyPr vert="horz" wrap="none" lIns="91440" tIns="45720" rIns="91440" bIns="45720" anchor="t" anchorCtr="0">
            <a:prstTxWarp prst="textNoShape">
              <a:avLst/>
            </a:prstTxWarp>
          </a:bodyPr>
          <a:lstStyle/>
          <a:p>
            <a:pPr marL="0" indent="0" algn="l">
              <a:lnSpc>
                <a:spcPct val="150000"/>
              </a:lnSpc>
              <a:spcBef>
                <a:spcPts val="0"/>
              </a:spcBef>
              <a:spcAft>
                <a:spcPts val="0"/>
              </a:spcAft>
              <a:buNone/>
            </a:pPr>
            <a:r>
              <a:rPr lang="zh-CN" altLang="en-US" sz="2000" b="1" spc="600">
                <a:solidFill>
                  <a:schemeClr val="bg1"/>
                </a:solidFill>
                <a:latin typeface="微软雅黑" pitchFamily="34" charset="-122"/>
                <a:ea typeface="微软雅黑" pitchFamily="34" charset="-122"/>
                <a:cs typeface="宋体" pitchFamily="2" charset="-122"/>
              </a:rPr>
              <a:t>湖南捷宇科技      </a:t>
            </a:r>
            <a:endParaRPr lang="en-US" altLang="zh-CN" sz="2000" b="1" spc="600">
              <a:solidFill>
                <a:schemeClr val="bg1"/>
              </a:solidFill>
              <a:latin typeface="微软雅黑" pitchFamily="34" charset="-122"/>
              <a:ea typeface="微软雅黑" pitchFamily="34" charset="-122"/>
              <a:cs typeface="宋体" pitchFamily="2" charset="-122"/>
            </a:endParaRPr>
          </a:p>
          <a:p>
            <a:pPr marL="0" indent="0" algn="l">
              <a:lnSpc>
                <a:spcPct val="150000"/>
              </a:lnSpc>
              <a:spcBef>
                <a:spcPts val="0"/>
              </a:spcBef>
              <a:spcAft>
                <a:spcPts val="0"/>
              </a:spcAft>
              <a:buNone/>
            </a:pPr>
            <a:r>
              <a:rPr lang="zh-CN" altLang="en-US" sz="2000" b="1">
                <a:solidFill>
                  <a:schemeClr val="bg1"/>
                </a:solidFill>
                <a:latin typeface="微软雅黑" pitchFamily="34" charset="-122"/>
                <a:ea typeface="微软雅黑" pitchFamily="34" charset="-122"/>
                <a:cs typeface="宋体" pitchFamily="2" charset="-122"/>
              </a:rPr>
              <a:t>盛 宇 捷               制</a:t>
            </a:r>
          </a:p>
        </p:txBody>
      </p:sp>
    </p:spTree>
    <p:extLst>
      <p:ext uri="{BB962C8B-B14F-4D97-AF65-F5344CB8AC3E}">
        <p14:creationId xmlns:p14="http://schemas.microsoft.com/office/powerpoint/2010/main" xmlns="" val="1538047861"/>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0"/>
                                        </p:tgtEl>
                                        <p:attrNameLst>
                                          <p:attrName>style.visibility</p:attrName>
                                        </p:attrNameLst>
                                      </p:cBhvr>
                                      <p:to>
                                        <p:strVal val="visible"/>
                                      </p:to>
                                    </p:set>
                                    <p:animEffect transition="in" filter="wipe(left)">
                                      <p:cBhvr>
                                        <p:cTn id="7" dur="3250"/>
                                        <p:tgtEl>
                                          <p:spTgt spid="14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8" presetClass="entr" presetSubtype="0" accel="50000" fill="hold" grpId="0" nodeType="clickEffect">
                                  <p:stCondLst>
                                    <p:cond delay="0"/>
                                  </p:stCondLst>
                                  <p:iterate type="lt">
                                    <p:tmPct val="50000"/>
                                  </p:iterate>
                                  <p:childTnLst>
                                    <p:set>
                                      <p:cBhvr>
                                        <p:cTn id="11" dur="1" fill="hold">
                                          <p:stCondLst>
                                            <p:cond delay="0"/>
                                          </p:stCondLst>
                                        </p:cTn>
                                        <p:tgtEl>
                                          <p:spTgt spid="138"/>
                                        </p:tgtEl>
                                        <p:attrNameLst>
                                          <p:attrName>style.visibility</p:attrName>
                                        </p:attrNameLst>
                                      </p:cBhvr>
                                      <p:to>
                                        <p:strVal val="visible"/>
                                      </p:to>
                                    </p:set>
                                    <p:set>
                                      <p:cBhvr>
                                        <p:cTn id="12" dur="455" fill="hold">
                                          <p:stCondLst>
                                            <p:cond delay="0"/>
                                          </p:stCondLst>
                                        </p:cTn>
                                        <p:tgtEl>
                                          <p:spTgt spid="138"/>
                                        </p:tgtEl>
                                        <p:attrNameLst>
                                          <p:attrName>style.rotation</p:attrName>
                                        </p:attrNameLst>
                                      </p:cBhvr>
                                      <p:to>
                                        <p:strVal val="-45.0"/>
                                      </p:to>
                                    </p:set>
                                    <p:anim calcmode="lin" valueType="num">
                                      <p:cBhvr>
                                        <p:cTn id="13" dur="455" fill="hold">
                                          <p:stCondLst>
                                            <p:cond delay="455"/>
                                          </p:stCondLst>
                                        </p:cTn>
                                        <p:tgtEl>
                                          <p:spTgt spid="138"/>
                                        </p:tgtEl>
                                        <p:attrNameLst>
                                          <p:attrName>style.rotation</p:attrName>
                                        </p:attrNameLst>
                                      </p:cBhvr>
                                      <p:tavLst>
                                        <p:tav tm="0">
                                          <p:val>
                                            <p:fltVal val="-45"/>
                                          </p:val>
                                        </p:tav>
                                        <p:tav tm="69900">
                                          <p:val>
                                            <p:fltVal val="45"/>
                                          </p:val>
                                        </p:tav>
                                        <p:tav tm="100000">
                                          <p:val>
                                            <p:fltVal val="0"/>
                                          </p:val>
                                        </p:tav>
                                      </p:tavLst>
                                    </p:anim>
                                    <p:anim calcmode="lin" valueType="num">
                                      <p:cBhvr>
                                        <p:cTn id="14" dur="455" fill="hold">
                                          <p:stCondLst>
                                            <p:cond delay="0"/>
                                          </p:stCondLst>
                                        </p:cTn>
                                        <p:tgtEl>
                                          <p:spTgt spid="138"/>
                                        </p:tgtEl>
                                        <p:attrNameLst>
                                          <p:attrName>ppt_y</p:attrName>
                                        </p:attrNameLst>
                                      </p:cBhvr>
                                      <p:tavLst>
                                        <p:tav tm="0">
                                          <p:val>
                                            <p:strVal val="#ppt_y-1"/>
                                          </p:val>
                                        </p:tav>
                                        <p:tav tm="100000">
                                          <p:val>
                                            <p:strVal val="#ppt_y-(0.354*#ppt_w-0.172*#ppt_h)"/>
                                          </p:val>
                                        </p:tav>
                                      </p:tavLst>
                                    </p:anim>
                                    <p:anim calcmode="lin" valueType="num">
                                      <p:cBhvr>
                                        <p:cTn id="15" dur="156" decel="50000" autoRev="1" fill="hold">
                                          <p:stCondLst>
                                            <p:cond delay="455"/>
                                          </p:stCondLst>
                                        </p:cTn>
                                        <p:tgtEl>
                                          <p:spTgt spid="138"/>
                                        </p:tgtEl>
                                        <p:attrNameLst>
                                          <p:attrName>ppt_y</p:attrName>
                                        </p:attrNameLst>
                                      </p:cBhvr>
                                      <p:tavLst>
                                        <p:tav tm="0">
                                          <p:val>
                                            <p:strVal val="#ppt_y-(0.354*#ppt_w-0.172*#ppt_h)"/>
                                          </p:val>
                                        </p:tav>
                                        <p:tav tm="100000">
                                          <p:val>
                                            <p:strVal val="#ppt_y-(0.354*#ppt_w-0.172*#ppt_h)-#ppt_h/2"/>
                                          </p:val>
                                        </p:tav>
                                      </p:tavLst>
                                    </p:anim>
                                    <p:anim calcmode="lin" valueType="num">
                                      <p:cBhvr>
                                        <p:cTn id="16" dur="136" fill="hold">
                                          <p:stCondLst>
                                            <p:cond delay="864"/>
                                          </p:stCondLst>
                                        </p:cTn>
                                        <p:tgtEl>
                                          <p:spTgt spid="138"/>
                                        </p:tgtEl>
                                        <p:attrNameLst>
                                          <p:attrName>ppt_y</p:attrName>
                                        </p:attrNameLst>
                                      </p:cBhvr>
                                      <p:tavLst>
                                        <p:tav tm="0">
                                          <p:val>
                                            <p:strVal val="#ppt_y-(0.354*#ppt_w-0.172*#ppt_h)"/>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38" presetClass="entr" presetSubtype="0" accel="50000" fill="hold" grpId="0" nodeType="clickEffect">
                                  <p:stCondLst>
                                    <p:cond delay="0"/>
                                  </p:stCondLst>
                                  <p:iterate type="lt">
                                    <p:tmPct val="50000"/>
                                  </p:iterate>
                                  <p:childTnLst>
                                    <p:set>
                                      <p:cBhvr>
                                        <p:cTn id="20" dur="1" fill="hold">
                                          <p:stCondLst>
                                            <p:cond delay="0"/>
                                          </p:stCondLst>
                                        </p:cTn>
                                        <p:tgtEl>
                                          <p:spTgt spid="139"/>
                                        </p:tgtEl>
                                        <p:attrNameLst>
                                          <p:attrName>style.visibility</p:attrName>
                                        </p:attrNameLst>
                                      </p:cBhvr>
                                      <p:to>
                                        <p:strVal val="visible"/>
                                      </p:to>
                                    </p:set>
                                    <p:set>
                                      <p:cBhvr>
                                        <p:cTn id="21" dur="455" fill="hold">
                                          <p:stCondLst>
                                            <p:cond delay="0"/>
                                          </p:stCondLst>
                                        </p:cTn>
                                        <p:tgtEl>
                                          <p:spTgt spid="139"/>
                                        </p:tgtEl>
                                        <p:attrNameLst>
                                          <p:attrName>style.rotation</p:attrName>
                                        </p:attrNameLst>
                                      </p:cBhvr>
                                      <p:to>
                                        <p:strVal val="-45.0"/>
                                      </p:to>
                                    </p:set>
                                    <p:anim calcmode="lin" valueType="num">
                                      <p:cBhvr>
                                        <p:cTn id="22" dur="455" fill="hold">
                                          <p:stCondLst>
                                            <p:cond delay="455"/>
                                          </p:stCondLst>
                                        </p:cTn>
                                        <p:tgtEl>
                                          <p:spTgt spid="139"/>
                                        </p:tgtEl>
                                        <p:attrNameLst>
                                          <p:attrName>style.rotation</p:attrName>
                                        </p:attrNameLst>
                                      </p:cBhvr>
                                      <p:tavLst>
                                        <p:tav tm="0">
                                          <p:val>
                                            <p:fltVal val="-45"/>
                                          </p:val>
                                        </p:tav>
                                        <p:tav tm="69900">
                                          <p:val>
                                            <p:fltVal val="45"/>
                                          </p:val>
                                        </p:tav>
                                        <p:tav tm="100000">
                                          <p:val>
                                            <p:fltVal val="0"/>
                                          </p:val>
                                        </p:tav>
                                      </p:tavLst>
                                    </p:anim>
                                    <p:anim calcmode="lin" valueType="num">
                                      <p:cBhvr>
                                        <p:cTn id="23" dur="455" fill="hold">
                                          <p:stCondLst>
                                            <p:cond delay="0"/>
                                          </p:stCondLst>
                                        </p:cTn>
                                        <p:tgtEl>
                                          <p:spTgt spid="139"/>
                                        </p:tgtEl>
                                        <p:attrNameLst>
                                          <p:attrName>ppt_y</p:attrName>
                                        </p:attrNameLst>
                                      </p:cBhvr>
                                      <p:tavLst>
                                        <p:tav tm="0">
                                          <p:val>
                                            <p:strVal val="#ppt_y-1"/>
                                          </p:val>
                                        </p:tav>
                                        <p:tav tm="100000">
                                          <p:val>
                                            <p:strVal val="#ppt_y-(0.354*#ppt_w-0.172*#ppt_h)"/>
                                          </p:val>
                                        </p:tav>
                                      </p:tavLst>
                                    </p:anim>
                                    <p:anim calcmode="lin" valueType="num">
                                      <p:cBhvr>
                                        <p:cTn id="24" dur="156" decel="50000" autoRev="1" fill="hold">
                                          <p:stCondLst>
                                            <p:cond delay="455"/>
                                          </p:stCondLst>
                                        </p:cTn>
                                        <p:tgtEl>
                                          <p:spTgt spid="139"/>
                                        </p:tgtEl>
                                        <p:attrNameLst>
                                          <p:attrName>ppt_y</p:attrName>
                                        </p:attrNameLst>
                                      </p:cBhvr>
                                      <p:tavLst>
                                        <p:tav tm="0">
                                          <p:val>
                                            <p:strVal val="#ppt_y-(0.354*#ppt_w-0.172*#ppt_h)"/>
                                          </p:val>
                                        </p:tav>
                                        <p:tav tm="100000">
                                          <p:val>
                                            <p:strVal val="#ppt_y-(0.354*#ppt_w-0.172*#ppt_h)-#ppt_h/2"/>
                                          </p:val>
                                        </p:tav>
                                      </p:tavLst>
                                    </p:anim>
                                    <p:anim calcmode="lin" valueType="num">
                                      <p:cBhvr>
                                        <p:cTn id="25" dur="136" fill="hold">
                                          <p:stCondLst>
                                            <p:cond delay="864"/>
                                          </p:stCondLst>
                                        </p:cTn>
                                        <p:tgtEl>
                                          <p:spTgt spid="139"/>
                                        </p:tgtEl>
                                        <p:attrNameLst>
                                          <p:attrName>ppt_y</p:attrName>
                                        </p:attrNameLst>
                                      </p:cBhvr>
                                      <p:tavLst>
                                        <p:tav tm="0">
                                          <p:val>
                                            <p:strVal val="#ppt_y-(0.354*#ppt_w-0.172*#ppt_h)"/>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41"/>
                                        </p:tgtEl>
                                        <p:attrNameLst>
                                          <p:attrName>style.visibility</p:attrName>
                                        </p:attrNameLst>
                                      </p:cBhvr>
                                      <p:to>
                                        <p:strVal val="visible"/>
                                      </p:to>
                                    </p:set>
                                    <p:animEffect transition="in" filter="wipe(left)">
                                      <p:cBhvr>
                                        <p:cTn id="30" dur="4000"/>
                                        <p:tgtEl>
                                          <p:spTgt spid="14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grpId="0" nodeType="clickEffect">
                                  <p:stCondLst>
                                    <p:cond delay="0"/>
                                  </p:stCondLst>
                                  <p:childTnLst>
                                    <p:set>
                                      <p:cBhvr>
                                        <p:cTn id="34" dur="1" fill="hold">
                                          <p:stCondLst>
                                            <p:cond delay="0"/>
                                          </p:stCondLst>
                                        </p:cTn>
                                        <p:tgtEl>
                                          <p:spTgt spid="142"/>
                                        </p:tgtEl>
                                        <p:attrNameLst>
                                          <p:attrName>style.visibility</p:attrName>
                                        </p:attrNameLst>
                                      </p:cBhvr>
                                      <p:to>
                                        <p:strVal val="visible"/>
                                      </p:to>
                                    </p:set>
                                    <p:animEffect transition="in" filter="wipe(up)">
                                      <p:cBhvr>
                                        <p:cTn id="35" dur="4000"/>
                                        <p:tgtEl>
                                          <p:spTgt spid="142"/>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37"/>
                                        </p:tgtEl>
                                        <p:attrNameLst>
                                          <p:attrName>style.visibility</p:attrName>
                                        </p:attrNameLst>
                                      </p:cBhvr>
                                      <p:to>
                                        <p:strVal val="visible"/>
                                      </p:to>
                                    </p:set>
                                    <p:animEffect transition="in" filter="wipe(down)">
                                      <p:cBhvr>
                                        <p:cTn id="40"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p:bldP spid="139" grpId="0"/>
      <p:bldP spid="140" grpId="0"/>
      <p:bldP spid="141" grpId="0"/>
      <p:bldP spid="14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5" name="矩形"/>
          <p:cNvSpPr>
            <a:spLocks/>
          </p:cNvSpPr>
          <p:nvPr/>
        </p:nvSpPr>
        <p:spPr>
          <a:xfrm>
            <a:off x="3261023" y="2320181"/>
            <a:ext cx="7416824" cy="1231106"/>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l">
              <a:lnSpc>
                <a:spcPct val="100000"/>
              </a:lnSpc>
              <a:spcBef>
                <a:spcPts val="0"/>
              </a:spcBef>
              <a:spcAft>
                <a:spcPts val="0"/>
              </a:spcAft>
              <a:buNone/>
            </a:pPr>
            <a:r>
              <a:rPr lang="zh-CN" altLang="en-US" sz="2000">
                <a:solidFill>
                  <a:schemeClr val="tx1"/>
                </a:solidFill>
                <a:latin typeface="仿宋" pitchFamily="49" charset="-122"/>
                <a:ea typeface="仿宋" pitchFamily="49" charset="-122"/>
                <a:cs typeface="宋体" pitchFamily="2" charset="-122"/>
              </a:rPr>
              <a:t>大麻，别名火麻，大麻的叶、花、茎含有大麻酚、大麻二酚和四氢大麻酚。吸用大麻使人脑功能失调、记忆力减退。长期服用会产生依赖性，一旦停用，便出现失眠、食欲减退、呕吐、颤抖等症状。另外，由于大麻中焦油含量高，所以致癌率也高。</a:t>
            </a:r>
            <a:r>
              <a:rPr lang="zh-CN" altLang="en-US" sz="2000">
                <a:solidFill>
                  <a:schemeClr val="tx1"/>
                </a:solidFill>
                <a:latin typeface="Arial" pitchFamily="34" charset="0"/>
                <a:ea typeface="宋体" pitchFamily="2" charset="-122"/>
                <a:cs typeface="宋体" pitchFamily="2" charset="-122"/>
              </a:rPr>
              <a:t> </a:t>
            </a:r>
            <a:endParaRPr lang="zh-CN" altLang="en-US" sz="2000">
              <a:solidFill>
                <a:schemeClr val="tx1"/>
              </a:solidFill>
              <a:latin typeface="Calibri" pitchFamily="34" charset="0"/>
              <a:ea typeface="宋体" pitchFamily="2" charset="-122"/>
              <a:cs typeface="宋体" pitchFamily="2" charset="-122"/>
            </a:endParaRPr>
          </a:p>
        </p:txBody>
      </p:sp>
      <p:sp>
        <p:nvSpPr>
          <p:cNvPr id="406" name="矩形"/>
          <p:cNvSpPr>
            <a:spLocks/>
          </p:cNvSpPr>
          <p:nvPr/>
        </p:nvSpPr>
        <p:spPr>
          <a:xfrm>
            <a:off x="6126412" y="1619133"/>
            <a:ext cx="1080118" cy="369332"/>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dist">
              <a:lnSpc>
                <a:spcPct val="100000"/>
              </a:lnSpc>
              <a:spcBef>
                <a:spcPts val="0"/>
              </a:spcBef>
              <a:spcAft>
                <a:spcPts val="0"/>
              </a:spcAft>
              <a:buNone/>
            </a:pPr>
            <a:r>
              <a:rPr lang="zh-CN" altLang="en-US" sz="2400" b="1">
                <a:solidFill>
                  <a:srgbClr val="C00000"/>
                </a:solidFill>
                <a:latin typeface="Arial" pitchFamily="34" charset="0"/>
                <a:ea typeface="微软雅黑" pitchFamily="34" charset="-122"/>
                <a:cs typeface="宋体" pitchFamily="2" charset="-122"/>
              </a:rPr>
              <a:t>大麻</a:t>
            </a:r>
          </a:p>
        </p:txBody>
      </p:sp>
      <p:pic>
        <p:nvPicPr>
          <p:cNvPr id="407" name="图片"/>
          <p:cNvPicPr>
            <a:picLocks noChangeAspect="1"/>
          </p:cNvPicPr>
          <p:nvPr/>
        </p:nvPicPr>
        <p:blipFill>
          <a:blip r:embed="rId3" cstate="print"/>
          <a:stretch>
            <a:fillRect/>
          </a:stretch>
        </p:blipFill>
        <p:spPr>
          <a:xfrm>
            <a:off x="3837087" y="4091347"/>
            <a:ext cx="5575377" cy="2088231"/>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grpSp>
        <p:nvGrpSpPr>
          <p:cNvPr id="410" name="组合"/>
          <p:cNvGrpSpPr>
            <a:grpSpLocks/>
          </p:cNvGrpSpPr>
          <p:nvPr/>
        </p:nvGrpSpPr>
        <p:grpSpPr>
          <a:xfrm>
            <a:off x="323500" y="221034"/>
            <a:ext cx="2937522" cy="599233"/>
            <a:chOff x="323500" y="221034"/>
            <a:chExt cx="2937522" cy="599233"/>
          </a:xfrm>
        </p:grpSpPr>
        <p:sp>
          <p:nvSpPr>
            <p:cNvPr id="408" name="圆角矩形"/>
            <p:cNvSpPr>
              <a:spLocks/>
            </p:cNvSpPr>
            <p:nvPr/>
          </p:nvSpPr>
          <p:spPr>
            <a:xfrm>
              <a:off x="323500" y="221034"/>
              <a:ext cx="2937522" cy="599233"/>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409" name="曲线"/>
            <p:cNvSpPr>
              <a:spLocks/>
            </p:cNvSpPr>
            <p:nvPr/>
          </p:nvSpPr>
          <p:spPr>
            <a:xfrm>
              <a:off x="799490" y="310372"/>
              <a:ext cx="2327785" cy="434740"/>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2" y="0"/>
                  </a:lnTo>
                  <a:lnTo>
                    <a:pt x="20200" y="0"/>
                  </a:lnTo>
                  <a:cubicBezTo>
                    <a:pt x="20973" y="0"/>
                    <a:pt x="21600" y="4835"/>
                    <a:pt x="21600" y="10799"/>
                  </a:cubicBezTo>
                  <a:lnTo>
                    <a:pt x="21599" y="10799"/>
                  </a:lnTo>
                  <a:cubicBezTo>
                    <a:pt x="21599" y="16764"/>
                    <a:pt x="20973" y="21600"/>
                    <a:pt x="20200"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411" name="矩形"/>
          <p:cNvSpPr>
            <a:spLocks/>
          </p:cNvSpPr>
          <p:nvPr/>
        </p:nvSpPr>
        <p:spPr>
          <a:xfrm>
            <a:off x="861266" y="303957"/>
            <a:ext cx="2399756"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认识毒品 四</a:t>
            </a:r>
            <a:endParaRPr lang="zh-CN" altLang="en-US" sz="2953" b="1" kern="1200">
              <a:solidFill>
                <a:schemeClr val="bg1"/>
              </a:solidFill>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708566698"/>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0"/>
                                        </p:tgtEl>
                                        <p:attrNameLst>
                                          <p:attrName>style.visibility</p:attrName>
                                        </p:attrNameLst>
                                      </p:cBhvr>
                                      <p:to>
                                        <p:strVal val="visible"/>
                                      </p:to>
                                    </p:set>
                                    <p:anim calcmode="lin" valueType="num">
                                      <p:cBhvr additive="base">
                                        <p:cTn id="7" dur="500" fill="hold"/>
                                        <p:tgtEl>
                                          <p:spTgt spid="410"/>
                                        </p:tgtEl>
                                        <p:attrNameLst>
                                          <p:attrName>ppt_x</p:attrName>
                                        </p:attrNameLst>
                                      </p:cBhvr>
                                      <p:tavLst>
                                        <p:tav tm="0">
                                          <p:val>
                                            <p:strVal val="0-#ppt_w/2"/>
                                          </p:val>
                                        </p:tav>
                                        <p:tav tm="100000">
                                          <p:val>
                                            <p:strVal val="#ppt_x"/>
                                          </p:val>
                                        </p:tav>
                                      </p:tavLst>
                                    </p:anim>
                                    <p:anim calcmode="lin" valueType="num">
                                      <p:cBhvr additive="base">
                                        <p:cTn id="8" dur="500" fill="hold"/>
                                        <p:tgtEl>
                                          <p:spTgt spid="4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11">
                                            <p:txEl>
                                              <p:pRg st="0" end="0"/>
                                            </p:txEl>
                                          </p:spTgt>
                                        </p:tgtEl>
                                        <p:attrNameLst>
                                          <p:attrName>style.visibility</p:attrName>
                                        </p:attrNameLst>
                                      </p:cBhvr>
                                      <p:to>
                                        <p:strVal val="visible"/>
                                      </p:to>
                                    </p:set>
                                    <p:animEffect transition="in" filter="wipe(left)">
                                      <p:cBhvr>
                                        <p:cTn id="13" dur="500"/>
                                        <p:tgtEl>
                                          <p:spTgt spid="411">
                                            <p:txEl>
                                              <p:pRg st="0" end="0"/>
                                            </p:txEl>
                                          </p:spTgt>
                                        </p:tgtEl>
                                      </p:cBhvr>
                                    </p:animEffect>
                                  </p:childTnLst>
                                </p:cTn>
                              </p:par>
                            </p:childTnLst>
                          </p:cTn>
                        </p:par>
                        <p:par>
                          <p:cTn id="14" fill="hold">
                            <p:stCondLst>
                              <p:cond delay="500"/>
                            </p:stCondLst>
                            <p:childTnLst>
                              <p:par>
                                <p:cTn id="15" presetID="2" presetClass="entr" presetSubtype="1" fill="hold" grpId="0" nodeType="afterEffect">
                                  <p:stCondLst>
                                    <p:cond delay="0"/>
                                  </p:stCondLst>
                                  <p:childTnLst>
                                    <p:set>
                                      <p:cBhvr>
                                        <p:cTn id="16" dur="1" fill="hold">
                                          <p:stCondLst>
                                            <p:cond delay="0"/>
                                          </p:stCondLst>
                                        </p:cTn>
                                        <p:tgtEl>
                                          <p:spTgt spid="406"/>
                                        </p:tgtEl>
                                        <p:attrNameLst>
                                          <p:attrName>style.visibility</p:attrName>
                                        </p:attrNameLst>
                                      </p:cBhvr>
                                      <p:to>
                                        <p:strVal val="visible"/>
                                      </p:to>
                                    </p:set>
                                    <p:anim calcmode="lin" valueType="num">
                                      <p:cBhvr additive="base">
                                        <p:cTn id="17" dur="300" fill="hold"/>
                                        <p:tgtEl>
                                          <p:spTgt spid="406"/>
                                        </p:tgtEl>
                                        <p:attrNameLst>
                                          <p:attrName>ppt_x</p:attrName>
                                        </p:attrNameLst>
                                      </p:cBhvr>
                                      <p:tavLst>
                                        <p:tav tm="0">
                                          <p:val>
                                            <p:strVal val="#ppt_x"/>
                                          </p:val>
                                        </p:tav>
                                        <p:tav tm="100000">
                                          <p:val>
                                            <p:strVal val="#ppt_x"/>
                                          </p:val>
                                        </p:tav>
                                      </p:tavLst>
                                    </p:anim>
                                    <p:anim calcmode="lin" valueType="num">
                                      <p:cBhvr additive="base">
                                        <p:cTn id="18" dur="300" fill="hold"/>
                                        <p:tgtEl>
                                          <p:spTgt spid="406"/>
                                        </p:tgtEl>
                                        <p:attrNameLst>
                                          <p:attrName>ppt_y</p:attrName>
                                        </p:attrNameLst>
                                      </p:cBhvr>
                                      <p:tavLst>
                                        <p:tav tm="0">
                                          <p:val>
                                            <p:strVal val="0-#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1" presetClass="entr" presetSubtype="0" fill="hold" grpId="0" nodeType="clickEffect">
                                  <p:stCondLst>
                                    <p:cond delay="0"/>
                                  </p:stCondLst>
                                  <p:iterate type="lt">
                                    <p:tmPct val="10000"/>
                                  </p:iterate>
                                  <p:childTnLst>
                                    <p:set>
                                      <p:cBhvr>
                                        <p:cTn id="22" dur="1" fill="hold">
                                          <p:stCondLst>
                                            <p:cond delay="0"/>
                                          </p:stCondLst>
                                        </p:cTn>
                                        <p:tgtEl>
                                          <p:spTgt spid="405"/>
                                        </p:tgtEl>
                                        <p:attrNameLst>
                                          <p:attrName>style.visibility</p:attrName>
                                        </p:attrNameLst>
                                      </p:cBhvr>
                                      <p:to>
                                        <p:strVal val="visible"/>
                                      </p:to>
                                    </p:set>
                                    <p:anim calcmode="lin" valueType="num">
                                      <p:cBhvr>
                                        <p:cTn id="23" dur="500" fill="hold"/>
                                        <p:tgtEl>
                                          <p:spTgt spid="405"/>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405"/>
                                        </p:tgtEl>
                                        <p:attrNameLst>
                                          <p:attrName>ppt_y</p:attrName>
                                        </p:attrNameLst>
                                      </p:cBhvr>
                                      <p:tavLst>
                                        <p:tav tm="0">
                                          <p:val>
                                            <p:strVal val="#ppt_y"/>
                                          </p:val>
                                        </p:tav>
                                        <p:tav tm="100000">
                                          <p:val>
                                            <p:strVal val="#ppt_y"/>
                                          </p:val>
                                        </p:tav>
                                      </p:tavLst>
                                    </p:anim>
                                    <p:anim calcmode="lin" valueType="num">
                                      <p:cBhvr>
                                        <p:cTn id="25" dur="500" fill="hold"/>
                                        <p:tgtEl>
                                          <p:spTgt spid="405"/>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40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40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2" presetClass="entr" presetSubtype="0" fill="hold" nodeType="clickEffect">
                                  <p:stCondLst>
                                    <p:cond delay="0"/>
                                  </p:stCondLst>
                                  <p:childTnLst>
                                    <p:set>
                                      <p:cBhvr>
                                        <p:cTn id="31" dur="1" fill="hold">
                                          <p:stCondLst>
                                            <p:cond delay="0"/>
                                          </p:stCondLst>
                                        </p:cTn>
                                        <p:tgtEl>
                                          <p:spTgt spid="407"/>
                                        </p:tgtEl>
                                        <p:attrNameLst>
                                          <p:attrName>style.visibility</p:attrName>
                                        </p:attrNameLst>
                                      </p:cBhvr>
                                      <p:to>
                                        <p:strVal val="visible"/>
                                      </p:to>
                                    </p:set>
                                    <p:animEffect transition="in" filter="fade">
                                      <p:cBhvr>
                                        <p:cTn id="32" dur="1000"/>
                                        <p:tgtEl>
                                          <p:spTgt spid="407"/>
                                        </p:tgtEl>
                                      </p:cBhvr>
                                    </p:animEffect>
                                    <p:anim calcmode="lin" valueType="num">
                                      <p:cBhvr>
                                        <p:cTn id="33" dur="1000" fill="hold"/>
                                        <p:tgtEl>
                                          <p:spTgt spid="407"/>
                                        </p:tgtEl>
                                        <p:attrNameLst>
                                          <p:attrName>ppt_x</p:attrName>
                                        </p:attrNameLst>
                                      </p:cBhvr>
                                      <p:tavLst>
                                        <p:tav tm="0">
                                          <p:val>
                                            <p:strVal val="#ppt_x"/>
                                          </p:val>
                                        </p:tav>
                                        <p:tav tm="100000">
                                          <p:val>
                                            <p:strVal val="#ppt_x"/>
                                          </p:val>
                                        </p:tav>
                                      </p:tavLst>
                                    </p:anim>
                                    <p:anim calcmode="lin" valueType="num">
                                      <p:cBhvr>
                                        <p:cTn id="34" dur="1000" fill="hold"/>
                                        <p:tgtEl>
                                          <p:spTgt spid="40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 grpId="0"/>
      <p:bldP spid="406" grpId="0"/>
      <p:bldP spid="4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 name="矩形"/>
          <p:cNvSpPr>
            <a:spLocks/>
          </p:cNvSpPr>
          <p:nvPr/>
        </p:nvSpPr>
        <p:spPr>
          <a:xfrm>
            <a:off x="3261023" y="2320181"/>
            <a:ext cx="6927669" cy="923330"/>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l">
              <a:lnSpc>
                <a:spcPct val="100000"/>
              </a:lnSpc>
              <a:spcBef>
                <a:spcPts val="0"/>
              </a:spcBef>
              <a:spcAft>
                <a:spcPts val="0"/>
              </a:spcAft>
              <a:buNone/>
            </a:pPr>
            <a:r>
              <a:rPr lang="zh-CN" altLang="en-US" sz="2000">
                <a:solidFill>
                  <a:schemeClr val="tx1"/>
                </a:solidFill>
                <a:latin typeface="仿宋" pitchFamily="49" charset="-122"/>
                <a:ea typeface="仿宋" pitchFamily="49" charset="-122"/>
                <a:cs typeface="宋体" pitchFamily="2" charset="-122"/>
              </a:rPr>
              <a:t>“冰”毒，化学名称为甲基苯丙胺，一种合成兴奋剂。吸食冰毒将对人的中枢神经系统产生极强的刺激作用，长期使用会导致大脑机能损坏。吸食者常发生精神分裂而自杀、自残。</a:t>
            </a:r>
            <a:r>
              <a:rPr lang="zh-CN" altLang="en-US" sz="2000">
                <a:solidFill>
                  <a:schemeClr val="tx1"/>
                </a:solidFill>
                <a:latin typeface="Arial" pitchFamily="34" charset="0"/>
                <a:ea typeface="宋体" pitchFamily="2" charset="-122"/>
                <a:cs typeface="宋体" pitchFamily="2" charset="-122"/>
              </a:rPr>
              <a:t> </a:t>
            </a:r>
            <a:endParaRPr lang="zh-CN" altLang="en-US" sz="2000">
              <a:solidFill>
                <a:schemeClr val="tx1"/>
              </a:solidFill>
              <a:latin typeface="Calibri" pitchFamily="34" charset="0"/>
              <a:ea typeface="宋体" pitchFamily="2" charset="-122"/>
              <a:cs typeface="宋体" pitchFamily="2" charset="-122"/>
            </a:endParaRPr>
          </a:p>
        </p:txBody>
      </p:sp>
      <p:sp>
        <p:nvSpPr>
          <p:cNvPr id="431" name="矩形"/>
          <p:cNvSpPr>
            <a:spLocks/>
          </p:cNvSpPr>
          <p:nvPr/>
        </p:nvSpPr>
        <p:spPr>
          <a:xfrm>
            <a:off x="5853312" y="1618685"/>
            <a:ext cx="1080118" cy="369332"/>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dist">
              <a:lnSpc>
                <a:spcPct val="100000"/>
              </a:lnSpc>
              <a:spcBef>
                <a:spcPts val="0"/>
              </a:spcBef>
              <a:spcAft>
                <a:spcPts val="0"/>
              </a:spcAft>
              <a:buNone/>
            </a:pPr>
            <a:r>
              <a:rPr lang="zh-CN" altLang="en-US" sz="2400" b="1">
                <a:solidFill>
                  <a:srgbClr val="C00000"/>
                </a:solidFill>
                <a:latin typeface="Arial" pitchFamily="34" charset="0"/>
                <a:ea typeface="微软雅黑" pitchFamily="34" charset="-122"/>
                <a:cs typeface="宋体" pitchFamily="2" charset="-122"/>
              </a:rPr>
              <a:t>冰毒</a:t>
            </a:r>
          </a:p>
        </p:txBody>
      </p:sp>
      <p:pic>
        <p:nvPicPr>
          <p:cNvPr id="432" name="图片"/>
          <p:cNvPicPr>
            <a:picLocks noChangeAspect="1"/>
          </p:cNvPicPr>
          <p:nvPr/>
        </p:nvPicPr>
        <p:blipFill>
          <a:blip r:embed="rId3" cstate="print"/>
          <a:srcRect b="25541"/>
          <a:stretch>
            <a:fillRect/>
          </a:stretch>
        </p:blipFill>
        <p:spPr>
          <a:xfrm>
            <a:off x="4197127" y="3760341"/>
            <a:ext cx="4646041" cy="2448272"/>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grpSp>
        <p:nvGrpSpPr>
          <p:cNvPr id="435" name="组合"/>
          <p:cNvGrpSpPr>
            <a:grpSpLocks/>
          </p:cNvGrpSpPr>
          <p:nvPr/>
        </p:nvGrpSpPr>
        <p:grpSpPr>
          <a:xfrm>
            <a:off x="452711" y="303957"/>
            <a:ext cx="2937522" cy="599234"/>
            <a:chOff x="452711" y="303957"/>
            <a:chExt cx="2937522" cy="599234"/>
          </a:xfrm>
        </p:grpSpPr>
        <p:sp>
          <p:nvSpPr>
            <p:cNvPr id="433" name="圆角矩形"/>
            <p:cNvSpPr>
              <a:spLocks/>
            </p:cNvSpPr>
            <p:nvPr/>
          </p:nvSpPr>
          <p:spPr>
            <a:xfrm>
              <a:off x="452711" y="303957"/>
              <a:ext cx="2937522"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434" name="曲线"/>
            <p:cNvSpPr>
              <a:spLocks/>
            </p:cNvSpPr>
            <p:nvPr/>
          </p:nvSpPr>
          <p:spPr>
            <a:xfrm>
              <a:off x="928701" y="393295"/>
              <a:ext cx="2327785" cy="434740"/>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2" y="0"/>
                  </a:lnTo>
                  <a:lnTo>
                    <a:pt x="20200" y="0"/>
                  </a:lnTo>
                  <a:cubicBezTo>
                    <a:pt x="20973" y="0"/>
                    <a:pt x="21600" y="4835"/>
                    <a:pt x="21600" y="10799"/>
                  </a:cubicBezTo>
                  <a:lnTo>
                    <a:pt x="21599" y="10799"/>
                  </a:lnTo>
                  <a:cubicBezTo>
                    <a:pt x="21599" y="16764"/>
                    <a:pt x="20973" y="21600"/>
                    <a:pt x="20200"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436" name="矩形"/>
          <p:cNvSpPr>
            <a:spLocks/>
          </p:cNvSpPr>
          <p:nvPr/>
        </p:nvSpPr>
        <p:spPr>
          <a:xfrm>
            <a:off x="990477" y="386879"/>
            <a:ext cx="2399756"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认识毒品 五</a:t>
            </a:r>
            <a:endParaRPr lang="zh-CN" altLang="en-US" sz="2953" b="1" kern="1200">
              <a:solidFill>
                <a:schemeClr val="bg1"/>
              </a:solidFill>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430697672"/>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5"/>
                                        </p:tgtEl>
                                        <p:attrNameLst>
                                          <p:attrName>style.visibility</p:attrName>
                                        </p:attrNameLst>
                                      </p:cBhvr>
                                      <p:to>
                                        <p:strVal val="visible"/>
                                      </p:to>
                                    </p:set>
                                    <p:anim calcmode="lin" valueType="num">
                                      <p:cBhvr additive="base">
                                        <p:cTn id="7" dur="500" fill="hold"/>
                                        <p:tgtEl>
                                          <p:spTgt spid="435"/>
                                        </p:tgtEl>
                                        <p:attrNameLst>
                                          <p:attrName>ppt_x</p:attrName>
                                        </p:attrNameLst>
                                      </p:cBhvr>
                                      <p:tavLst>
                                        <p:tav tm="0">
                                          <p:val>
                                            <p:strVal val="0-#ppt_w/2"/>
                                          </p:val>
                                        </p:tav>
                                        <p:tav tm="100000">
                                          <p:val>
                                            <p:strVal val="#ppt_x"/>
                                          </p:val>
                                        </p:tav>
                                      </p:tavLst>
                                    </p:anim>
                                    <p:anim calcmode="lin" valueType="num">
                                      <p:cBhvr additive="base">
                                        <p:cTn id="8" dur="500" fill="hold"/>
                                        <p:tgtEl>
                                          <p:spTgt spid="43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36">
                                            <p:txEl>
                                              <p:pRg st="0" end="0"/>
                                            </p:txEl>
                                          </p:spTgt>
                                        </p:tgtEl>
                                        <p:attrNameLst>
                                          <p:attrName>style.visibility</p:attrName>
                                        </p:attrNameLst>
                                      </p:cBhvr>
                                      <p:to>
                                        <p:strVal val="visible"/>
                                      </p:to>
                                    </p:set>
                                    <p:animEffect transition="in" filter="wipe(left)">
                                      <p:cBhvr>
                                        <p:cTn id="13" dur="500"/>
                                        <p:tgtEl>
                                          <p:spTgt spid="436">
                                            <p:txEl>
                                              <p:pRg st="0" end="0"/>
                                            </p:txEl>
                                          </p:spTgt>
                                        </p:tgtEl>
                                      </p:cBhvr>
                                    </p:animEffect>
                                  </p:childTnLst>
                                </p:cTn>
                              </p:par>
                            </p:childTnLst>
                          </p:cTn>
                        </p:par>
                        <p:par>
                          <p:cTn id="14" fill="hold">
                            <p:stCondLst>
                              <p:cond delay="500"/>
                            </p:stCondLst>
                            <p:childTnLst>
                              <p:par>
                                <p:cTn id="15" presetID="2" presetClass="entr" presetSubtype="1" fill="hold" grpId="0" nodeType="afterEffect">
                                  <p:stCondLst>
                                    <p:cond delay="0"/>
                                  </p:stCondLst>
                                  <p:childTnLst>
                                    <p:set>
                                      <p:cBhvr>
                                        <p:cTn id="16" dur="1" fill="hold">
                                          <p:stCondLst>
                                            <p:cond delay="0"/>
                                          </p:stCondLst>
                                        </p:cTn>
                                        <p:tgtEl>
                                          <p:spTgt spid="431"/>
                                        </p:tgtEl>
                                        <p:attrNameLst>
                                          <p:attrName>style.visibility</p:attrName>
                                        </p:attrNameLst>
                                      </p:cBhvr>
                                      <p:to>
                                        <p:strVal val="visible"/>
                                      </p:to>
                                    </p:set>
                                    <p:anim calcmode="lin" valueType="num">
                                      <p:cBhvr additive="base">
                                        <p:cTn id="17" dur="300" fill="hold"/>
                                        <p:tgtEl>
                                          <p:spTgt spid="431"/>
                                        </p:tgtEl>
                                        <p:attrNameLst>
                                          <p:attrName>ppt_x</p:attrName>
                                        </p:attrNameLst>
                                      </p:cBhvr>
                                      <p:tavLst>
                                        <p:tav tm="0">
                                          <p:val>
                                            <p:strVal val="#ppt_x"/>
                                          </p:val>
                                        </p:tav>
                                        <p:tav tm="100000">
                                          <p:val>
                                            <p:strVal val="#ppt_x"/>
                                          </p:val>
                                        </p:tav>
                                      </p:tavLst>
                                    </p:anim>
                                    <p:anim calcmode="lin" valueType="num">
                                      <p:cBhvr additive="base">
                                        <p:cTn id="18" dur="300" fill="hold"/>
                                        <p:tgtEl>
                                          <p:spTgt spid="431"/>
                                        </p:tgtEl>
                                        <p:attrNameLst>
                                          <p:attrName>ppt_y</p:attrName>
                                        </p:attrNameLst>
                                      </p:cBhvr>
                                      <p:tavLst>
                                        <p:tav tm="0">
                                          <p:val>
                                            <p:strVal val="0-#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2" presetClass="entr" presetSubtype="0" fill="hold" nodeType="clickEffect">
                                  <p:stCondLst>
                                    <p:cond delay="0"/>
                                  </p:stCondLst>
                                  <p:childTnLst>
                                    <p:set>
                                      <p:cBhvr>
                                        <p:cTn id="22" dur="1" fill="hold">
                                          <p:stCondLst>
                                            <p:cond delay="0"/>
                                          </p:stCondLst>
                                        </p:cTn>
                                        <p:tgtEl>
                                          <p:spTgt spid="432"/>
                                        </p:tgtEl>
                                        <p:attrNameLst>
                                          <p:attrName>style.visibility</p:attrName>
                                        </p:attrNameLst>
                                      </p:cBhvr>
                                      <p:to>
                                        <p:strVal val="visible"/>
                                      </p:to>
                                    </p:set>
                                    <p:animEffect transition="in" filter="fade">
                                      <p:cBhvr>
                                        <p:cTn id="23" dur="1000"/>
                                        <p:tgtEl>
                                          <p:spTgt spid="432"/>
                                        </p:tgtEl>
                                      </p:cBhvr>
                                    </p:animEffect>
                                    <p:anim calcmode="lin" valueType="num">
                                      <p:cBhvr>
                                        <p:cTn id="24" dur="1000" fill="hold"/>
                                        <p:tgtEl>
                                          <p:spTgt spid="432"/>
                                        </p:tgtEl>
                                        <p:attrNameLst>
                                          <p:attrName>ppt_x</p:attrName>
                                        </p:attrNameLst>
                                      </p:cBhvr>
                                      <p:tavLst>
                                        <p:tav tm="0">
                                          <p:val>
                                            <p:strVal val="#ppt_x"/>
                                          </p:val>
                                        </p:tav>
                                        <p:tav tm="100000">
                                          <p:val>
                                            <p:strVal val="#ppt_x"/>
                                          </p:val>
                                        </p:tav>
                                      </p:tavLst>
                                    </p:anim>
                                    <p:anim calcmode="lin" valueType="num">
                                      <p:cBhvr>
                                        <p:cTn id="25" dur="1000" fill="hold"/>
                                        <p:tgtEl>
                                          <p:spTgt spid="432"/>
                                        </p:tgtEl>
                                        <p:attrNameLst>
                                          <p:attrName>ppt_y</p:attrName>
                                        </p:attrNameLst>
                                      </p:cBhvr>
                                      <p:tavLst>
                                        <p:tav tm="0">
                                          <p:val>
                                            <p:strVal val="#ppt_y+.1"/>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41" presetClass="entr" presetSubtype="0" fill="hold" grpId="0" nodeType="clickEffect">
                                  <p:stCondLst>
                                    <p:cond delay="0"/>
                                  </p:stCondLst>
                                  <p:iterate type="lt">
                                    <p:tmPct val="10000"/>
                                  </p:iterate>
                                  <p:childTnLst>
                                    <p:set>
                                      <p:cBhvr>
                                        <p:cTn id="29" dur="1" fill="hold">
                                          <p:stCondLst>
                                            <p:cond delay="0"/>
                                          </p:stCondLst>
                                        </p:cTn>
                                        <p:tgtEl>
                                          <p:spTgt spid="430"/>
                                        </p:tgtEl>
                                        <p:attrNameLst>
                                          <p:attrName>style.visibility</p:attrName>
                                        </p:attrNameLst>
                                      </p:cBhvr>
                                      <p:to>
                                        <p:strVal val="visible"/>
                                      </p:to>
                                    </p:set>
                                    <p:anim calcmode="lin" valueType="num">
                                      <p:cBhvr>
                                        <p:cTn id="30" dur="500" fill="hold"/>
                                        <p:tgtEl>
                                          <p:spTgt spid="430"/>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430"/>
                                        </p:tgtEl>
                                        <p:attrNameLst>
                                          <p:attrName>ppt_y</p:attrName>
                                        </p:attrNameLst>
                                      </p:cBhvr>
                                      <p:tavLst>
                                        <p:tav tm="0">
                                          <p:val>
                                            <p:strVal val="#ppt_y"/>
                                          </p:val>
                                        </p:tav>
                                        <p:tav tm="100000">
                                          <p:val>
                                            <p:strVal val="#ppt_y"/>
                                          </p:val>
                                        </p:tav>
                                      </p:tavLst>
                                    </p:anim>
                                    <p:anim calcmode="lin" valueType="num">
                                      <p:cBhvr>
                                        <p:cTn id="32" dur="500" fill="hold"/>
                                        <p:tgtEl>
                                          <p:spTgt spid="430"/>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43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4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 grpId="0"/>
      <p:bldP spid="431" grpId="0"/>
      <p:bldP spid="43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5" name="矩形"/>
          <p:cNvSpPr>
            <a:spLocks/>
          </p:cNvSpPr>
          <p:nvPr/>
        </p:nvSpPr>
        <p:spPr>
          <a:xfrm>
            <a:off x="3261023" y="2320181"/>
            <a:ext cx="6927669" cy="923330"/>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l">
              <a:lnSpc>
                <a:spcPct val="150000"/>
              </a:lnSpc>
              <a:spcBef>
                <a:spcPts val="0"/>
              </a:spcBef>
              <a:spcAft>
                <a:spcPts val="0"/>
              </a:spcAft>
              <a:buNone/>
            </a:pPr>
            <a:r>
              <a:rPr lang="zh-CN" altLang="en-US" sz="2000">
                <a:solidFill>
                  <a:schemeClr val="tx1"/>
                </a:solidFill>
                <a:latin typeface="仿宋" pitchFamily="49" charset="-122"/>
                <a:ea typeface="仿宋" pitchFamily="49" charset="-122"/>
                <a:cs typeface="宋体" pitchFamily="2" charset="-122"/>
              </a:rPr>
              <a:t>摇头丸，以MDMA、MDA等苯丙胺类兴奋剂为主要成分，由于滥用者服用后可出现长时间难以控制随音乐剧烈摆动头部的现象。</a:t>
            </a:r>
            <a:r>
              <a:rPr lang="zh-CN" altLang="en-US" sz="2000">
                <a:solidFill>
                  <a:schemeClr val="tx1"/>
                </a:solidFill>
                <a:latin typeface="Arial" pitchFamily="34" charset="0"/>
                <a:ea typeface="宋体" pitchFamily="2" charset="-122"/>
                <a:cs typeface="宋体" pitchFamily="2" charset="-122"/>
              </a:rPr>
              <a:t> </a:t>
            </a:r>
            <a:endParaRPr lang="zh-CN" altLang="en-US" sz="2000">
              <a:solidFill>
                <a:schemeClr val="tx1"/>
              </a:solidFill>
              <a:latin typeface="Calibri" pitchFamily="34" charset="0"/>
              <a:ea typeface="宋体" pitchFamily="2" charset="-122"/>
              <a:cs typeface="宋体" pitchFamily="2" charset="-122"/>
            </a:endParaRPr>
          </a:p>
        </p:txBody>
      </p:sp>
      <p:sp>
        <p:nvSpPr>
          <p:cNvPr id="456" name="矩形"/>
          <p:cNvSpPr>
            <a:spLocks/>
          </p:cNvSpPr>
          <p:nvPr/>
        </p:nvSpPr>
        <p:spPr>
          <a:xfrm>
            <a:off x="5970267" y="1522211"/>
            <a:ext cx="1080118" cy="369332"/>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dist">
              <a:lnSpc>
                <a:spcPct val="100000"/>
              </a:lnSpc>
              <a:spcBef>
                <a:spcPts val="0"/>
              </a:spcBef>
              <a:spcAft>
                <a:spcPts val="0"/>
              </a:spcAft>
              <a:buNone/>
            </a:pPr>
            <a:r>
              <a:rPr lang="zh-CN" altLang="en-US" sz="2400" b="1">
                <a:solidFill>
                  <a:srgbClr val="C00000"/>
                </a:solidFill>
                <a:latin typeface="Arial" pitchFamily="34" charset="0"/>
                <a:ea typeface="微软雅黑" pitchFamily="34" charset="-122"/>
                <a:cs typeface="宋体" pitchFamily="2" charset="-122"/>
              </a:rPr>
              <a:t>摇头丸</a:t>
            </a:r>
          </a:p>
        </p:txBody>
      </p:sp>
      <p:pic>
        <p:nvPicPr>
          <p:cNvPr id="457" name="图片"/>
          <p:cNvPicPr>
            <a:picLocks noChangeAspect="1"/>
          </p:cNvPicPr>
          <p:nvPr/>
        </p:nvPicPr>
        <p:blipFill>
          <a:blip r:embed="rId3" cstate="print"/>
          <a:srcRect l="3780" t="12969" r="3780" b="16138"/>
          <a:stretch>
            <a:fillRect/>
          </a:stretch>
        </p:blipFill>
        <p:spPr>
          <a:xfrm>
            <a:off x="4269135" y="3688334"/>
            <a:ext cx="4194347" cy="2624981"/>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grpSp>
        <p:nvGrpSpPr>
          <p:cNvPr id="460" name="组合"/>
          <p:cNvGrpSpPr>
            <a:grpSpLocks/>
          </p:cNvGrpSpPr>
          <p:nvPr/>
        </p:nvGrpSpPr>
        <p:grpSpPr>
          <a:xfrm>
            <a:off x="321731" y="231948"/>
            <a:ext cx="2937522" cy="599233"/>
            <a:chOff x="321731" y="231948"/>
            <a:chExt cx="2937522" cy="599233"/>
          </a:xfrm>
        </p:grpSpPr>
        <p:sp>
          <p:nvSpPr>
            <p:cNvPr id="458" name="圆角矩形"/>
            <p:cNvSpPr>
              <a:spLocks/>
            </p:cNvSpPr>
            <p:nvPr/>
          </p:nvSpPr>
          <p:spPr>
            <a:xfrm>
              <a:off x="321731" y="231948"/>
              <a:ext cx="2937522" cy="599233"/>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459" name="曲线"/>
            <p:cNvSpPr>
              <a:spLocks/>
            </p:cNvSpPr>
            <p:nvPr/>
          </p:nvSpPr>
          <p:spPr>
            <a:xfrm>
              <a:off x="797721" y="321287"/>
              <a:ext cx="2327785" cy="434740"/>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2" y="0"/>
                  </a:lnTo>
                  <a:lnTo>
                    <a:pt x="20199" y="0"/>
                  </a:lnTo>
                  <a:cubicBezTo>
                    <a:pt x="20973" y="0"/>
                    <a:pt x="21600" y="4835"/>
                    <a:pt x="21600" y="10799"/>
                  </a:cubicBezTo>
                  <a:lnTo>
                    <a:pt x="21599" y="10799"/>
                  </a:lnTo>
                  <a:cubicBezTo>
                    <a:pt x="21599" y="16764"/>
                    <a:pt x="20973" y="21600"/>
                    <a:pt x="20199"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461" name="矩形"/>
          <p:cNvSpPr>
            <a:spLocks/>
          </p:cNvSpPr>
          <p:nvPr/>
        </p:nvSpPr>
        <p:spPr>
          <a:xfrm>
            <a:off x="859497" y="314872"/>
            <a:ext cx="2399757"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认识毒品 六</a:t>
            </a:r>
            <a:endParaRPr lang="zh-CN" altLang="en-US" sz="2953" b="1" kern="1200">
              <a:solidFill>
                <a:schemeClr val="bg1"/>
              </a:solidFill>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294931468"/>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
                                        </p:tgtEl>
                                        <p:attrNameLst>
                                          <p:attrName>style.visibility</p:attrName>
                                        </p:attrNameLst>
                                      </p:cBhvr>
                                      <p:to>
                                        <p:strVal val="visible"/>
                                      </p:to>
                                    </p:set>
                                    <p:anim calcmode="lin" valueType="num">
                                      <p:cBhvr additive="base">
                                        <p:cTn id="7" dur="500" fill="hold"/>
                                        <p:tgtEl>
                                          <p:spTgt spid="460"/>
                                        </p:tgtEl>
                                        <p:attrNameLst>
                                          <p:attrName>ppt_x</p:attrName>
                                        </p:attrNameLst>
                                      </p:cBhvr>
                                      <p:tavLst>
                                        <p:tav tm="0">
                                          <p:val>
                                            <p:strVal val="0-#ppt_w/2"/>
                                          </p:val>
                                        </p:tav>
                                        <p:tav tm="100000">
                                          <p:val>
                                            <p:strVal val="#ppt_x"/>
                                          </p:val>
                                        </p:tav>
                                      </p:tavLst>
                                    </p:anim>
                                    <p:anim calcmode="lin" valueType="num">
                                      <p:cBhvr additive="base">
                                        <p:cTn id="8" dur="500" fill="hold"/>
                                        <p:tgtEl>
                                          <p:spTgt spid="46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61">
                                            <p:txEl>
                                              <p:pRg st="0" end="0"/>
                                            </p:txEl>
                                          </p:spTgt>
                                        </p:tgtEl>
                                        <p:attrNameLst>
                                          <p:attrName>style.visibility</p:attrName>
                                        </p:attrNameLst>
                                      </p:cBhvr>
                                      <p:to>
                                        <p:strVal val="visible"/>
                                      </p:to>
                                    </p:set>
                                    <p:animEffect transition="in" filter="wipe(left)">
                                      <p:cBhvr>
                                        <p:cTn id="13" dur="500"/>
                                        <p:tgtEl>
                                          <p:spTgt spid="461">
                                            <p:txEl>
                                              <p:pRg st="0" end="0"/>
                                            </p:txEl>
                                          </p:spTgt>
                                        </p:tgtEl>
                                      </p:cBhvr>
                                    </p:animEffect>
                                  </p:childTnLst>
                                </p:cTn>
                              </p:par>
                            </p:childTnLst>
                          </p:cTn>
                        </p:par>
                        <p:par>
                          <p:cTn id="14" fill="hold">
                            <p:stCondLst>
                              <p:cond delay="500"/>
                            </p:stCondLst>
                            <p:childTnLst>
                              <p:par>
                                <p:cTn id="15" presetID="2" presetClass="entr" presetSubtype="1" fill="hold" grpId="0" nodeType="afterEffect">
                                  <p:stCondLst>
                                    <p:cond delay="0"/>
                                  </p:stCondLst>
                                  <p:childTnLst>
                                    <p:set>
                                      <p:cBhvr>
                                        <p:cTn id="16" dur="1" fill="hold">
                                          <p:stCondLst>
                                            <p:cond delay="0"/>
                                          </p:stCondLst>
                                        </p:cTn>
                                        <p:tgtEl>
                                          <p:spTgt spid="456"/>
                                        </p:tgtEl>
                                        <p:attrNameLst>
                                          <p:attrName>style.visibility</p:attrName>
                                        </p:attrNameLst>
                                      </p:cBhvr>
                                      <p:to>
                                        <p:strVal val="visible"/>
                                      </p:to>
                                    </p:set>
                                    <p:anim calcmode="lin" valueType="num">
                                      <p:cBhvr additive="base">
                                        <p:cTn id="17" dur="300" fill="hold"/>
                                        <p:tgtEl>
                                          <p:spTgt spid="456"/>
                                        </p:tgtEl>
                                        <p:attrNameLst>
                                          <p:attrName>ppt_x</p:attrName>
                                        </p:attrNameLst>
                                      </p:cBhvr>
                                      <p:tavLst>
                                        <p:tav tm="0">
                                          <p:val>
                                            <p:strVal val="#ppt_x"/>
                                          </p:val>
                                        </p:tav>
                                        <p:tav tm="100000">
                                          <p:val>
                                            <p:strVal val="#ppt_x"/>
                                          </p:val>
                                        </p:tav>
                                      </p:tavLst>
                                    </p:anim>
                                    <p:anim calcmode="lin" valueType="num">
                                      <p:cBhvr additive="base">
                                        <p:cTn id="18" dur="300" fill="hold"/>
                                        <p:tgtEl>
                                          <p:spTgt spid="456"/>
                                        </p:tgtEl>
                                        <p:attrNameLst>
                                          <p:attrName>ppt_y</p:attrName>
                                        </p:attrNameLst>
                                      </p:cBhvr>
                                      <p:tavLst>
                                        <p:tav tm="0">
                                          <p:val>
                                            <p:strVal val="0-#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1" presetClass="entr" presetSubtype="0" fill="hold" grpId="0" nodeType="clickEffect">
                                  <p:stCondLst>
                                    <p:cond delay="0"/>
                                  </p:stCondLst>
                                  <p:iterate type="lt">
                                    <p:tmPct val="10000"/>
                                  </p:iterate>
                                  <p:childTnLst>
                                    <p:set>
                                      <p:cBhvr>
                                        <p:cTn id="22" dur="1" fill="hold">
                                          <p:stCondLst>
                                            <p:cond delay="0"/>
                                          </p:stCondLst>
                                        </p:cTn>
                                        <p:tgtEl>
                                          <p:spTgt spid="455"/>
                                        </p:tgtEl>
                                        <p:attrNameLst>
                                          <p:attrName>style.visibility</p:attrName>
                                        </p:attrNameLst>
                                      </p:cBhvr>
                                      <p:to>
                                        <p:strVal val="visible"/>
                                      </p:to>
                                    </p:set>
                                    <p:anim calcmode="lin" valueType="num">
                                      <p:cBhvr>
                                        <p:cTn id="23" dur="500" fill="hold"/>
                                        <p:tgtEl>
                                          <p:spTgt spid="455"/>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455"/>
                                        </p:tgtEl>
                                        <p:attrNameLst>
                                          <p:attrName>ppt_y</p:attrName>
                                        </p:attrNameLst>
                                      </p:cBhvr>
                                      <p:tavLst>
                                        <p:tav tm="0">
                                          <p:val>
                                            <p:strVal val="#ppt_y"/>
                                          </p:val>
                                        </p:tav>
                                        <p:tav tm="100000">
                                          <p:val>
                                            <p:strVal val="#ppt_y"/>
                                          </p:val>
                                        </p:tav>
                                      </p:tavLst>
                                    </p:anim>
                                    <p:anim calcmode="lin" valueType="num">
                                      <p:cBhvr>
                                        <p:cTn id="25" dur="500" fill="hold"/>
                                        <p:tgtEl>
                                          <p:spTgt spid="455"/>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45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45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2" presetClass="entr" presetSubtype="0" fill="hold" nodeType="clickEffect">
                                  <p:stCondLst>
                                    <p:cond delay="0"/>
                                  </p:stCondLst>
                                  <p:childTnLst>
                                    <p:set>
                                      <p:cBhvr>
                                        <p:cTn id="31" dur="1" fill="hold">
                                          <p:stCondLst>
                                            <p:cond delay="0"/>
                                          </p:stCondLst>
                                        </p:cTn>
                                        <p:tgtEl>
                                          <p:spTgt spid="457"/>
                                        </p:tgtEl>
                                        <p:attrNameLst>
                                          <p:attrName>style.visibility</p:attrName>
                                        </p:attrNameLst>
                                      </p:cBhvr>
                                      <p:to>
                                        <p:strVal val="visible"/>
                                      </p:to>
                                    </p:set>
                                    <p:animEffect transition="in" filter="fade">
                                      <p:cBhvr>
                                        <p:cTn id="32" dur="1000"/>
                                        <p:tgtEl>
                                          <p:spTgt spid="457"/>
                                        </p:tgtEl>
                                      </p:cBhvr>
                                    </p:animEffect>
                                    <p:anim calcmode="lin" valueType="num">
                                      <p:cBhvr>
                                        <p:cTn id="33" dur="1000" fill="hold"/>
                                        <p:tgtEl>
                                          <p:spTgt spid="457"/>
                                        </p:tgtEl>
                                        <p:attrNameLst>
                                          <p:attrName>ppt_x</p:attrName>
                                        </p:attrNameLst>
                                      </p:cBhvr>
                                      <p:tavLst>
                                        <p:tav tm="0">
                                          <p:val>
                                            <p:strVal val="#ppt_x"/>
                                          </p:val>
                                        </p:tav>
                                        <p:tav tm="100000">
                                          <p:val>
                                            <p:strVal val="#ppt_x"/>
                                          </p:val>
                                        </p:tav>
                                      </p:tavLst>
                                    </p:anim>
                                    <p:anim calcmode="lin" valueType="num">
                                      <p:cBhvr>
                                        <p:cTn id="34" dur="1000" fill="hold"/>
                                        <p:tgtEl>
                                          <p:spTgt spid="4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5" grpId="0"/>
      <p:bldP spid="456" grpId="0"/>
      <p:bldP spid="46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0" name="矩形"/>
          <p:cNvSpPr>
            <a:spLocks/>
          </p:cNvSpPr>
          <p:nvPr/>
        </p:nvSpPr>
        <p:spPr>
          <a:xfrm>
            <a:off x="2684959" y="2171551"/>
            <a:ext cx="7560837" cy="1384995"/>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l">
              <a:lnSpc>
                <a:spcPct val="90000"/>
              </a:lnSpc>
              <a:spcBef>
                <a:spcPts val="0"/>
              </a:spcBef>
              <a:spcAft>
                <a:spcPts val="0"/>
              </a:spcAft>
              <a:buNone/>
            </a:pPr>
            <a:r>
              <a:rPr lang="zh-CN" altLang="en-US" sz="2000">
                <a:solidFill>
                  <a:schemeClr val="tx1"/>
                </a:solidFill>
                <a:latin typeface="仿宋" pitchFamily="49" charset="-122"/>
                <a:ea typeface="仿宋" pitchFamily="49" charset="-122"/>
                <a:cs typeface="宋体" pitchFamily="2" charset="-122"/>
              </a:rPr>
              <a:t>氯胺酮，白色结晶性粉末，无臭，易溶于水，由于英文名称以K打头，也被称为“K粉”。吸食氯胺酮主要是在歌舞娱乐场所，以群居为主，将氯胺酮粉面溶于碑酒、饮料中或用吸管鼻吸，产生兴奋麻醉感觉。有很强的依赖性，服用后会产生意识与感觉的分离状态，导致神经中毒反应、幻觉和精神分裂症状等现象。</a:t>
            </a:r>
            <a:r>
              <a:rPr lang="zh-CN" altLang="en-US" sz="2000">
                <a:solidFill>
                  <a:schemeClr val="tx1"/>
                </a:solidFill>
                <a:latin typeface="Arial" pitchFamily="34" charset="0"/>
                <a:ea typeface="宋体" pitchFamily="2" charset="-122"/>
                <a:cs typeface="宋体" pitchFamily="2" charset="-122"/>
              </a:rPr>
              <a:t> </a:t>
            </a:r>
            <a:endParaRPr lang="zh-CN" altLang="en-US" sz="2000">
              <a:solidFill>
                <a:schemeClr val="tx1"/>
              </a:solidFill>
              <a:latin typeface="Calibri" pitchFamily="34" charset="0"/>
              <a:ea typeface="宋体" pitchFamily="2" charset="-122"/>
              <a:cs typeface="宋体" pitchFamily="2" charset="-122"/>
            </a:endParaRPr>
          </a:p>
        </p:txBody>
      </p:sp>
      <p:sp>
        <p:nvSpPr>
          <p:cNvPr id="481" name="矩形"/>
          <p:cNvSpPr>
            <a:spLocks/>
          </p:cNvSpPr>
          <p:nvPr/>
        </p:nvSpPr>
        <p:spPr>
          <a:xfrm>
            <a:off x="6141343" y="1579325"/>
            <a:ext cx="1080118" cy="369332"/>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dist">
              <a:lnSpc>
                <a:spcPct val="100000"/>
              </a:lnSpc>
              <a:spcBef>
                <a:spcPts val="0"/>
              </a:spcBef>
              <a:spcAft>
                <a:spcPts val="0"/>
              </a:spcAft>
              <a:buNone/>
            </a:pPr>
            <a:r>
              <a:rPr lang="en-US" altLang="zh-CN" sz="2400" b="1">
                <a:solidFill>
                  <a:srgbClr val="C00000"/>
                </a:solidFill>
                <a:latin typeface="Arial" pitchFamily="34" charset="0"/>
                <a:ea typeface="微软雅黑" pitchFamily="34" charset="-122"/>
                <a:cs typeface="宋体" pitchFamily="2" charset="-122"/>
              </a:rPr>
              <a:t>K</a:t>
            </a:r>
            <a:r>
              <a:rPr lang="zh-CN" altLang="en-US" sz="2400" b="1">
                <a:solidFill>
                  <a:srgbClr val="C00000"/>
                </a:solidFill>
                <a:latin typeface="Arial" pitchFamily="34" charset="0"/>
                <a:ea typeface="微软雅黑" pitchFamily="34" charset="-122"/>
                <a:cs typeface="宋体" pitchFamily="2" charset="-122"/>
              </a:rPr>
              <a:t>粉</a:t>
            </a:r>
          </a:p>
        </p:txBody>
      </p:sp>
      <p:pic>
        <p:nvPicPr>
          <p:cNvPr id="482" name="图片"/>
          <p:cNvPicPr>
            <a:picLocks noChangeAspect="1"/>
          </p:cNvPicPr>
          <p:nvPr/>
        </p:nvPicPr>
        <p:blipFill>
          <a:blip r:embed="rId3" cstate="print"/>
          <a:srcRect b="20476"/>
          <a:stretch>
            <a:fillRect/>
          </a:stretch>
        </p:blipFill>
        <p:spPr>
          <a:xfrm>
            <a:off x="4197127" y="3832350"/>
            <a:ext cx="4677505" cy="2789214"/>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grpSp>
        <p:nvGrpSpPr>
          <p:cNvPr id="485" name="组合"/>
          <p:cNvGrpSpPr>
            <a:grpSpLocks/>
          </p:cNvGrpSpPr>
          <p:nvPr/>
        </p:nvGrpSpPr>
        <p:grpSpPr>
          <a:xfrm>
            <a:off x="380702" y="231948"/>
            <a:ext cx="2937522" cy="599233"/>
            <a:chOff x="380702" y="231948"/>
            <a:chExt cx="2937522" cy="599233"/>
          </a:xfrm>
        </p:grpSpPr>
        <p:sp>
          <p:nvSpPr>
            <p:cNvPr id="483" name="圆角矩形"/>
            <p:cNvSpPr>
              <a:spLocks/>
            </p:cNvSpPr>
            <p:nvPr/>
          </p:nvSpPr>
          <p:spPr>
            <a:xfrm>
              <a:off x="380702" y="231948"/>
              <a:ext cx="2937522" cy="599233"/>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484" name="曲线"/>
            <p:cNvSpPr>
              <a:spLocks/>
            </p:cNvSpPr>
            <p:nvPr/>
          </p:nvSpPr>
          <p:spPr>
            <a:xfrm>
              <a:off x="856693" y="321287"/>
              <a:ext cx="2327785" cy="434740"/>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2" y="0"/>
                  </a:lnTo>
                  <a:lnTo>
                    <a:pt x="20199" y="0"/>
                  </a:lnTo>
                  <a:cubicBezTo>
                    <a:pt x="20973" y="0"/>
                    <a:pt x="21600" y="4835"/>
                    <a:pt x="21600" y="10799"/>
                  </a:cubicBezTo>
                  <a:lnTo>
                    <a:pt x="21599" y="10799"/>
                  </a:lnTo>
                  <a:cubicBezTo>
                    <a:pt x="21599" y="16764"/>
                    <a:pt x="20973" y="21600"/>
                    <a:pt x="20199"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486" name="矩形"/>
          <p:cNvSpPr>
            <a:spLocks/>
          </p:cNvSpPr>
          <p:nvPr/>
        </p:nvSpPr>
        <p:spPr>
          <a:xfrm>
            <a:off x="918469" y="314872"/>
            <a:ext cx="2399757"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认识毒品 七</a:t>
            </a:r>
            <a:endParaRPr lang="zh-CN" altLang="en-US" sz="2953" b="1" kern="1200">
              <a:solidFill>
                <a:schemeClr val="bg1"/>
              </a:solidFill>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634809105"/>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5"/>
                                        </p:tgtEl>
                                        <p:attrNameLst>
                                          <p:attrName>style.visibility</p:attrName>
                                        </p:attrNameLst>
                                      </p:cBhvr>
                                      <p:to>
                                        <p:strVal val="visible"/>
                                      </p:to>
                                    </p:set>
                                    <p:anim calcmode="lin" valueType="num">
                                      <p:cBhvr additive="base">
                                        <p:cTn id="7" dur="500" fill="hold"/>
                                        <p:tgtEl>
                                          <p:spTgt spid="485"/>
                                        </p:tgtEl>
                                        <p:attrNameLst>
                                          <p:attrName>ppt_x</p:attrName>
                                        </p:attrNameLst>
                                      </p:cBhvr>
                                      <p:tavLst>
                                        <p:tav tm="0">
                                          <p:val>
                                            <p:strVal val="0-#ppt_w/2"/>
                                          </p:val>
                                        </p:tav>
                                        <p:tav tm="100000">
                                          <p:val>
                                            <p:strVal val="#ppt_x"/>
                                          </p:val>
                                        </p:tav>
                                      </p:tavLst>
                                    </p:anim>
                                    <p:anim calcmode="lin" valueType="num">
                                      <p:cBhvr additive="base">
                                        <p:cTn id="8" dur="500" fill="hold"/>
                                        <p:tgtEl>
                                          <p:spTgt spid="48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86">
                                            <p:txEl>
                                              <p:pRg st="0" end="0"/>
                                            </p:txEl>
                                          </p:spTgt>
                                        </p:tgtEl>
                                        <p:attrNameLst>
                                          <p:attrName>style.visibility</p:attrName>
                                        </p:attrNameLst>
                                      </p:cBhvr>
                                      <p:to>
                                        <p:strVal val="visible"/>
                                      </p:to>
                                    </p:set>
                                    <p:animEffect transition="in" filter="wipe(left)">
                                      <p:cBhvr>
                                        <p:cTn id="13" dur="500"/>
                                        <p:tgtEl>
                                          <p:spTgt spid="486">
                                            <p:txEl>
                                              <p:pRg st="0" end="0"/>
                                            </p:txEl>
                                          </p:spTgt>
                                        </p:tgtEl>
                                      </p:cBhvr>
                                    </p:animEffect>
                                  </p:childTnLst>
                                </p:cTn>
                              </p:par>
                            </p:childTnLst>
                          </p:cTn>
                        </p:par>
                        <p:par>
                          <p:cTn id="14" fill="hold">
                            <p:stCondLst>
                              <p:cond delay="500"/>
                            </p:stCondLst>
                            <p:childTnLst>
                              <p:par>
                                <p:cTn id="15" presetID="2" presetClass="entr" presetSubtype="1" fill="hold" grpId="0" nodeType="afterEffect">
                                  <p:stCondLst>
                                    <p:cond delay="0"/>
                                  </p:stCondLst>
                                  <p:childTnLst>
                                    <p:set>
                                      <p:cBhvr>
                                        <p:cTn id="16" dur="1" fill="hold">
                                          <p:stCondLst>
                                            <p:cond delay="0"/>
                                          </p:stCondLst>
                                        </p:cTn>
                                        <p:tgtEl>
                                          <p:spTgt spid="481"/>
                                        </p:tgtEl>
                                        <p:attrNameLst>
                                          <p:attrName>style.visibility</p:attrName>
                                        </p:attrNameLst>
                                      </p:cBhvr>
                                      <p:to>
                                        <p:strVal val="visible"/>
                                      </p:to>
                                    </p:set>
                                    <p:anim calcmode="lin" valueType="num">
                                      <p:cBhvr additive="base">
                                        <p:cTn id="17" dur="300" fill="hold"/>
                                        <p:tgtEl>
                                          <p:spTgt spid="481"/>
                                        </p:tgtEl>
                                        <p:attrNameLst>
                                          <p:attrName>ppt_x</p:attrName>
                                        </p:attrNameLst>
                                      </p:cBhvr>
                                      <p:tavLst>
                                        <p:tav tm="0">
                                          <p:val>
                                            <p:strVal val="#ppt_x"/>
                                          </p:val>
                                        </p:tav>
                                        <p:tav tm="100000">
                                          <p:val>
                                            <p:strVal val="#ppt_x"/>
                                          </p:val>
                                        </p:tav>
                                      </p:tavLst>
                                    </p:anim>
                                    <p:anim calcmode="lin" valueType="num">
                                      <p:cBhvr additive="base">
                                        <p:cTn id="18" dur="300" fill="hold"/>
                                        <p:tgtEl>
                                          <p:spTgt spid="481"/>
                                        </p:tgtEl>
                                        <p:attrNameLst>
                                          <p:attrName>ppt_y</p:attrName>
                                        </p:attrNameLst>
                                      </p:cBhvr>
                                      <p:tavLst>
                                        <p:tav tm="0">
                                          <p:val>
                                            <p:strVal val="0-#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1" presetClass="entr" presetSubtype="0" fill="hold" grpId="0" nodeType="clickEffect">
                                  <p:stCondLst>
                                    <p:cond delay="0"/>
                                  </p:stCondLst>
                                  <p:iterate type="lt">
                                    <p:tmPct val="10000"/>
                                  </p:iterate>
                                  <p:childTnLst>
                                    <p:set>
                                      <p:cBhvr>
                                        <p:cTn id="22" dur="1" fill="hold">
                                          <p:stCondLst>
                                            <p:cond delay="0"/>
                                          </p:stCondLst>
                                        </p:cTn>
                                        <p:tgtEl>
                                          <p:spTgt spid="480"/>
                                        </p:tgtEl>
                                        <p:attrNameLst>
                                          <p:attrName>style.visibility</p:attrName>
                                        </p:attrNameLst>
                                      </p:cBhvr>
                                      <p:to>
                                        <p:strVal val="visible"/>
                                      </p:to>
                                    </p:set>
                                    <p:anim calcmode="lin" valueType="num">
                                      <p:cBhvr>
                                        <p:cTn id="23" dur="500" fill="hold"/>
                                        <p:tgtEl>
                                          <p:spTgt spid="480"/>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480"/>
                                        </p:tgtEl>
                                        <p:attrNameLst>
                                          <p:attrName>ppt_y</p:attrName>
                                        </p:attrNameLst>
                                      </p:cBhvr>
                                      <p:tavLst>
                                        <p:tav tm="0">
                                          <p:val>
                                            <p:strVal val="#ppt_y"/>
                                          </p:val>
                                        </p:tav>
                                        <p:tav tm="100000">
                                          <p:val>
                                            <p:strVal val="#ppt_y"/>
                                          </p:val>
                                        </p:tav>
                                      </p:tavLst>
                                    </p:anim>
                                    <p:anim calcmode="lin" valueType="num">
                                      <p:cBhvr>
                                        <p:cTn id="25" dur="500" fill="hold"/>
                                        <p:tgtEl>
                                          <p:spTgt spid="480"/>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480"/>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48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2" presetClass="entr" presetSubtype="0" fill="hold" nodeType="clickEffect">
                                  <p:stCondLst>
                                    <p:cond delay="0"/>
                                  </p:stCondLst>
                                  <p:childTnLst>
                                    <p:set>
                                      <p:cBhvr>
                                        <p:cTn id="31" dur="1" fill="hold">
                                          <p:stCondLst>
                                            <p:cond delay="0"/>
                                          </p:stCondLst>
                                        </p:cTn>
                                        <p:tgtEl>
                                          <p:spTgt spid="482"/>
                                        </p:tgtEl>
                                        <p:attrNameLst>
                                          <p:attrName>style.visibility</p:attrName>
                                        </p:attrNameLst>
                                      </p:cBhvr>
                                      <p:to>
                                        <p:strVal val="visible"/>
                                      </p:to>
                                    </p:set>
                                    <p:animEffect transition="in" filter="fade">
                                      <p:cBhvr>
                                        <p:cTn id="32" dur="1000"/>
                                        <p:tgtEl>
                                          <p:spTgt spid="482"/>
                                        </p:tgtEl>
                                      </p:cBhvr>
                                    </p:animEffect>
                                    <p:anim calcmode="lin" valueType="num">
                                      <p:cBhvr>
                                        <p:cTn id="33" dur="1000" fill="hold"/>
                                        <p:tgtEl>
                                          <p:spTgt spid="482"/>
                                        </p:tgtEl>
                                        <p:attrNameLst>
                                          <p:attrName>ppt_x</p:attrName>
                                        </p:attrNameLst>
                                      </p:cBhvr>
                                      <p:tavLst>
                                        <p:tav tm="0">
                                          <p:val>
                                            <p:strVal val="#ppt_x"/>
                                          </p:val>
                                        </p:tav>
                                        <p:tav tm="100000">
                                          <p:val>
                                            <p:strVal val="#ppt_x"/>
                                          </p:val>
                                        </p:tav>
                                      </p:tavLst>
                                    </p:anim>
                                    <p:anim calcmode="lin" valueType="num">
                                      <p:cBhvr>
                                        <p:cTn id="34" dur="1000" fill="hold"/>
                                        <p:tgtEl>
                                          <p:spTgt spid="4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0" grpId="0"/>
      <p:bldP spid="481" grpId="0"/>
      <p:bldP spid="48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5" name="矩形"/>
          <p:cNvSpPr>
            <a:spLocks/>
          </p:cNvSpPr>
          <p:nvPr/>
        </p:nvSpPr>
        <p:spPr>
          <a:xfrm>
            <a:off x="3189016" y="2041795"/>
            <a:ext cx="6927669" cy="1538883"/>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l">
              <a:lnSpc>
                <a:spcPct val="100000"/>
              </a:lnSpc>
              <a:spcBef>
                <a:spcPts val="0"/>
              </a:spcBef>
              <a:spcAft>
                <a:spcPts val="0"/>
              </a:spcAft>
              <a:buNone/>
            </a:pPr>
            <a:r>
              <a:rPr lang="zh-CN" altLang="en-US" sz="2000">
                <a:solidFill>
                  <a:schemeClr val="tx1"/>
                </a:solidFill>
                <a:latin typeface="仿宋" pitchFamily="49" charset="-122"/>
                <a:ea typeface="仿宋" pitchFamily="49" charset="-122"/>
                <a:cs typeface="宋体" pitchFamily="2" charset="-122"/>
              </a:rPr>
              <a:t>可卡因，又名古柯碱。可卡因是与海洛因齐名的、目前严重危害人类健康的另一种极其危险的毒品。小剂量的可卡因能导致心律减缓；剂量增大后则心律增快，呼吸急促，可出现呕吐、震颤、痉挛、惊厥等现象；如果大计量</a:t>
            </a:r>
          </a:p>
          <a:p>
            <a:pPr marL="0" indent="0" algn="l">
              <a:lnSpc>
                <a:spcPct val="100000"/>
              </a:lnSpc>
              <a:spcBef>
                <a:spcPts val="0"/>
              </a:spcBef>
              <a:spcAft>
                <a:spcPts val="0"/>
              </a:spcAft>
              <a:buNone/>
            </a:pPr>
            <a:r>
              <a:rPr lang="zh-CN" altLang="en-US" sz="2000">
                <a:solidFill>
                  <a:schemeClr val="tx1"/>
                </a:solidFill>
                <a:latin typeface="仿宋" pitchFamily="49" charset="-122"/>
                <a:ea typeface="仿宋" pitchFamily="49" charset="-122"/>
                <a:cs typeface="宋体" pitchFamily="2" charset="-122"/>
              </a:rPr>
              <a:t>使用，则可导致死亡。</a:t>
            </a:r>
            <a:r>
              <a:rPr lang="zh-CN" altLang="en-US" sz="2000">
                <a:solidFill>
                  <a:schemeClr val="tx1"/>
                </a:solidFill>
                <a:latin typeface="Arial" pitchFamily="34" charset="0"/>
                <a:ea typeface="宋体" pitchFamily="2" charset="-122"/>
                <a:cs typeface="宋体" pitchFamily="2" charset="-122"/>
              </a:rPr>
              <a:t> </a:t>
            </a:r>
            <a:endParaRPr lang="zh-CN" altLang="en-US" sz="2000">
              <a:solidFill>
                <a:schemeClr val="tx1"/>
              </a:solidFill>
              <a:latin typeface="Calibri" pitchFamily="34" charset="0"/>
              <a:ea typeface="宋体" pitchFamily="2" charset="-122"/>
              <a:cs typeface="宋体" pitchFamily="2" charset="-122"/>
            </a:endParaRPr>
          </a:p>
        </p:txBody>
      </p:sp>
      <p:sp>
        <p:nvSpPr>
          <p:cNvPr id="506" name="矩形"/>
          <p:cNvSpPr>
            <a:spLocks/>
          </p:cNvSpPr>
          <p:nvPr/>
        </p:nvSpPr>
        <p:spPr>
          <a:xfrm>
            <a:off x="5853312" y="1528093"/>
            <a:ext cx="1080118" cy="369332"/>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dist">
              <a:lnSpc>
                <a:spcPct val="100000"/>
              </a:lnSpc>
              <a:spcBef>
                <a:spcPts val="0"/>
              </a:spcBef>
              <a:spcAft>
                <a:spcPts val="0"/>
              </a:spcAft>
              <a:buNone/>
            </a:pPr>
            <a:r>
              <a:rPr lang="zh-CN" altLang="en-US" sz="2400" b="1">
                <a:solidFill>
                  <a:srgbClr val="C00000"/>
                </a:solidFill>
                <a:latin typeface="Adobe 黑体 Std R" pitchFamily="34" charset="-122"/>
                <a:ea typeface="Adobe 黑体 Std R" pitchFamily="34" charset="-122"/>
                <a:cs typeface="宋体" pitchFamily="2" charset="-122"/>
              </a:rPr>
              <a:t>可卡因</a:t>
            </a:r>
          </a:p>
        </p:txBody>
      </p:sp>
      <p:pic>
        <p:nvPicPr>
          <p:cNvPr id="507" name="图片"/>
          <p:cNvPicPr>
            <a:picLocks noChangeAspect="1"/>
          </p:cNvPicPr>
          <p:nvPr/>
        </p:nvPicPr>
        <p:blipFill>
          <a:blip r:embed="rId3" cstate="print"/>
          <a:srcRect b="12856"/>
          <a:stretch>
            <a:fillRect/>
          </a:stretch>
        </p:blipFill>
        <p:spPr>
          <a:xfrm>
            <a:off x="4125120" y="3832349"/>
            <a:ext cx="4897847" cy="2941168"/>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grpSp>
        <p:nvGrpSpPr>
          <p:cNvPr id="510" name="组合"/>
          <p:cNvGrpSpPr>
            <a:grpSpLocks/>
          </p:cNvGrpSpPr>
          <p:nvPr/>
        </p:nvGrpSpPr>
        <p:grpSpPr>
          <a:xfrm>
            <a:off x="452711" y="375965"/>
            <a:ext cx="2937522" cy="599234"/>
            <a:chOff x="452711" y="375965"/>
            <a:chExt cx="2937522" cy="599234"/>
          </a:xfrm>
        </p:grpSpPr>
        <p:sp>
          <p:nvSpPr>
            <p:cNvPr id="508" name="圆角矩形"/>
            <p:cNvSpPr>
              <a:spLocks/>
            </p:cNvSpPr>
            <p:nvPr/>
          </p:nvSpPr>
          <p:spPr>
            <a:xfrm>
              <a:off x="452711" y="375965"/>
              <a:ext cx="2937522"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509" name="曲线"/>
            <p:cNvSpPr>
              <a:spLocks/>
            </p:cNvSpPr>
            <p:nvPr/>
          </p:nvSpPr>
          <p:spPr>
            <a:xfrm>
              <a:off x="928701" y="465303"/>
              <a:ext cx="2327785" cy="434739"/>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2" y="0"/>
                  </a:lnTo>
                  <a:lnTo>
                    <a:pt x="20200" y="0"/>
                  </a:lnTo>
                  <a:cubicBezTo>
                    <a:pt x="20973" y="0"/>
                    <a:pt x="21600" y="4835"/>
                    <a:pt x="21600" y="10799"/>
                  </a:cubicBezTo>
                  <a:lnTo>
                    <a:pt x="21599" y="10799"/>
                  </a:lnTo>
                  <a:cubicBezTo>
                    <a:pt x="21599" y="16761"/>
                    <a:pt x="20973" y="21600"/>
                    <a:pt x="20200"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511" name="矩形"/>
          <p:cNvSpPr>
            <a:spLocks/>
          </p:cNvSpPr>
          <p:nvPr/>
        </p:nvSpPr>
        <p:spPr>
          <a:xfrm>
            <a:off x="990477" y="458888"/>
            <a:ext cx="2399756" cy="433386"/>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认识毒品 八</a:t>
            </a:r>
            <a:endParaRPr lang="zh-CN" altLang="en-US" sz="2953" b="1" kern="1200">
              <a:solidFill>
                <a:schemeClr val="bg1"/>
              </a:solidFill>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1884728591"/>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0"/>
                                        </p:tgtEl>
                                        <p:attrNameLst>
                                          <p:attrName>style.visibility</p:attrName>
                                        </p:attrNameLst>
                                      </p:cBhvr>
                                      <p:to>
                                        <p:strVal val="visible"/>
                                      </p:to>
                                    </p:set>
                                    <p:anim calcmode="lin" valueType="num">
                                      <p:cBhvr additive="base">
                                        <p:cTn id="7" dur="500" fill="hold"/>
                                        <p:tgtEl>
                                          <p:spTgt spid="510"/>
                                        </p:tgtEl>
                                        <p:attrNameLst>
                                          <p:attrName>ppt_x</p:attrName>
                                        </p:attrNameLst>
                                      </p:cBhvr>
                                      <p:tavLst>
                                        <p:tav tm="0">
                                          <p:val>
                                            <p:strVal val="0-#ppt_w/2"/>
                                          </p:val>
                                        </p:tav>
                                        <p:tav tm="100000">
                                          <p:val>
                                            <p:strVal val="#ppt_x"/>
                                          </p:val>
                                        </p:tav>
                                      </p:tavLst>
                                    </p:anim>
                                    <p:anim calcmode="lin" valueType="num">
                                      <p:cBhvr additive="base">
                                        <p:cTn id="8" dur="500" fill="hold"/>
                                        <p:tgtEl>
                                          <p:spTgt spid="5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511">
                                            <p:txEl>
                                              <p:pRg st="0" end="0"/>
                                            </p:txEl>
                                          </p:spTgt>
                                        </p:tgtEl>
                                        <p:attrNameLst>
                                          <p:attrName>style.visibility</p:attrName>
                                        </p:attrNameLst>
                                      </p:cBhvr>
                                      <p:to>
                                        <p:strVal val="visible"/>
                                      </p:to>
                                    </p:set>
                                    <p:animEffect transition="in" filter="wipe(left)">
                                      <p:cBhvr>
                                        <p:cTn id="13" dur="500"/>
                                        <p:tgtEl>
                                          <p:spTgt spid="511">
                                            <p:txEl>
                                              <p:pRg st="0" end="0"/>
                                            </p:txEl>
                                          </p:spTgt>
                                        </p:tgtEl>
                                      </p:cBhvr>
                                    </p:animEffect>
                                  </p:childTnLst>
                                </p:cTn>
                              </p:par>
                            </p:childTnLst>
                          </p:cTn>
                        </p:par>
                        <p:par>
                          <p:cTn id="14" fill="hold">
                            <p:stCondLst>
                              <p:cond delay="500"/>
                            </p:stCondLst>
                            <p:childTnLst>
                              <p:par>
                                <p:cTn id="15" presetID="2" presetClass="entr" presetSubtype="1" fill="hold" grpId="0" nodeType="afterEffect">
                                  <p:stCondLst>
                                    <p:cond delay="0"/>
                                  </p:stCondLst>
                                  <p:childTnLst>
                                    <p:set>
                                      <p:cBhvr>
                                        <p:cTn id="16" dur="1" fill="hold">
                                          <p:stCondLst>
                                            <p:cond delay="0"/>
                                          </p:stCondLst>
                                        </p:cTn>
                                        <p:tgtEl>
                                          <p:spTgt spid="506"/>
                                        </p:tgtEl>
                                        <p:attrNameLst>
                                          <p:attrName>style.visibility</p:attrName>
                                        </p:attrNameLst>
                                      </p:cBhvr>
                                      <p:to>
                                        <p:strVal val="visible"/>
                                      </p:to>
                                    </p:set>
                                    <p:anim calcmode="lin" valueType="num">
                                      <p:cBhvr additive="base">
                                        <p:cTn id="17" dur="300" fill="hold"/>
                                        <p:tgtEl>
                                          <p:spTgt spid="506"/>
                                        </p:tgtEl>
                                        <p:attrNameLst>
                                          <p:attrName>ppt_x</p:attrName>
                                        </p:attrNameLst>
                                      </p:cBhvr>
                                      <p:tavLst>
                                        <p:tav tm="0">
                                          <p:val>
                                            <p:strVal val="#ppt_x"/>
                                          </p:val>
                                        </p:tav>
                                        <p:tav tm="100000">
                                          <p:val>
                                            <p:strVal val="#ppt_x"/>
                                          </p:val>
                                        </p:tav>
                                      </p:tavLst>
                                    </p:anim>
                                    <p:anim calcmode="lin" valueType="num">
                                      <p:cBhvr additive="base">
                                        <p:cTn id="18" dur="300" fill="hold"/>
                                        <p:tgtEl>
                                          <p:spTgt spid="506"/>
                                        </p:tgtEl>
                                        <p:attrNameLst>
                                          <p:attrName>ppt_y</p:attrName>
                                        </p:attrNameLst>
                                      </p:cBhvr>
                                      <p:tavLst>
                                        <p:tav tm="0">
                                          <p:val>
                                            <p:strVal val="0-#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1" presetClass="entr" presetSubtype="0" fill="hold" grpId="0" nodeType="clickEffect">
                                  <p:stCondLst>
                                    <p:cond delay="0"/>
                                  </p:stCondLst>
                                  <p:iterate type="lt">
                                    <p:tmPct val="10000"/>
                                  </p:iterate>
                                  <p:childTnLst>
                                    <p:set>
                                      <p:cBhvr>
                                        <p:cTn id="22" dur="1" fill="hold">
                                          <p:stCondLst>
                                            <p:cond delay="0"/>
                                          </p:stCondLst>
                                        </p:cTn>
                                        <p:tgtEl>
                                          <p:spTgt spid="505"/>
                                        </p:tgtEl>
                                        <p:attrNameLst>
                                          <p:attrName>style.visibility</p:attrName>
                                        </p:attrNameLst>
                                      </p:cBhvr>
                                      <p:to>
                                        <p:strVal val="visible"/>
                                      </p:to>
                                    </p:set>
                                    <p:anim calcmode="lin" valueType="num">
                                      <p:cBhvr>
                                        <p:cTn id="23" dur="500" fill="hold"/>
                                        <p:tgtEl>
                                          <p:spTgt spid="505"/>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505"/>
                                        </p:tgtEl>
                                        <p:attrNameLst>
                                          <p:attrName>ppt_y</p:attrName>
                                        </p:attrNameLst>
                                      </p:cBhvr>
                                      <p:tavLst>
                                        <p:tav tm="0">
                                          <p:val>
                                            <p:strVal val="#ppt_y"/>
                                          </p:val>
                                        </p:tav>
                                        <p:tav tm="100000">
                                          <p:val>
                                            <p:strVal val="#ppt_y"/>
                                          </p:val>
                                        </p:tav>
                                      </p:tavLst>
                                    </p:anim>
                                    <p:anim calcmode="lin" valueType="num">
                                      <p:cBhvr>
                                        <p:cTn id="25" dur="500" fill="hold"/>
                                        <p:tgtEl>
                                          <p:spTgt spid="505"/>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50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50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2" presetClass="entr" presetSubtype="0" fill="hold" nodeType="clickEffect">
                                  <p:stCondLst>
                                    <p:cond delay="0"/>
                                  </p:stCondLst>
                                  <p:childTnLst>
                                    <p:set>
                                      <p:cBhvr>
                                        <p:cTn id="31" dur="1" fill="hold">
                                          <p:stCondLst>
                                            <p:cond delay="0"/>
                                          </p:stCondLst>
                                        </p:cTn>
                                        <p:tgtEl>
                                          <p:spTgt spid="507"/>
                                        </p:tgtEl>
                                        <p:attrNameLst>
                                          <p:attrName>style.visibility</p:attrName>
                                        </p:attrNameLst>
                                      </p:cBhvr>
                                      <p:to>
                                        <p:strVal val="visible"/>
                                      </p:to>
                                    </p:set>
                                    <p:animEffect transition="in" filter="fade">
                                      <p:cBhvr>
                                        <p:cTn id="32" dur="1000"/>
                                        <p:tgtEl>
                                          <p:spTgt spid="507"/>
                                        </p:tgtEl>
                                      </p:cBhvr>
                                    </p:animEffect>
                                    <p:anim calcmode="lin" valueType="num">
                                      <p:cBhvr>
                                        <p:cTn id="33" dur="1000" fill="hold"/>
                                        <p:tgtEl>
                                          <p:spTgt spid="507"/>
                                        </p:tgtEl>
                                        <p:attrNameLst>
                                          <p:attrName>ppt_x</p:attrName>
                                        </p:attrNameLst>
                                      </p:cBhvr>
                                      <p:tavLst>
                                        <p:tav tm="0">
                                          <p:val>
                                            <p:strVal val="#ppt_x"/>
                                          </p:val>
                                        </p:tav>
                                        <p:tav tm="100000">
                                          <p:val>
                                            <p:strVal val="#ppt_x"/>
                                          </p:val>
                                        </p:tav>
                                      </p:tavLst>
                                    </p:anim>
                                    <p:anim calcmode="lin" valueType="num">
                                      <p:cBhvr>
                                        <p:cTn id="34" dur="1000" fill="hold"/>
                                        <p:tgtEl>
                                          <p:spTgt spid="50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5" grpId="0"/>
      <p:bldP spid="506" grpId="0"/>
      <p:bldP spid="5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0" name="曲线"/>
          <p:cNvSpPr>
            <a:spLocks/>
          </p:cNvSpPr>
          <p:nvPr/>
        </p:nvSpPr>
        <p:spPr>
          <a:xfrm>
            <a:off x="5118144" y="3154015"/>
            <a:ext cx="364772" cy="613393"/>
          </a:xfrm>
          <a:custGeom>
            <a:avLst/>
            <a:gdLst>
              <a:gd name="T1" fmla="*/ 0 w 21600"/>
              <a:gd name="T2" fmla="*/ 0 h 21600"/>
              <a:gd name="T3" fmla="*/ 21600 w 21600"/>
              <a:gd name="T4" fmla="*/ 21600 h 21600"/>
            </a:gdLst>
            <a:ahLst/>
            <a:cxnLst/>
            <a:rect l="T1" t="T2" r="T3" b="T4"/>
            <a:pathLst>
              <a:path w="21600" h="21600">
                <a:moveTo>
                  <a:pt x="0" y="0"/>
                </a:moveTo>
                <a:cubicBezTo>
                  <a:pt x="2057" y="4471"/>
                  <a:pt x="5213" y="8743"/>
                  <a:pt x="9365" y="12670"/>
                </a:cubicBezTo>
                <a:cubicBezTo>
                  <a:pt x="12812" y="15934"/>
                  <a:pt x="16922" y="18932"/>
                  <a:pt x="21600" y="21598"/>
                </a:cubicBezTo>
              </a:path>
            </a:pathLst>
          </a:custGeom>
          <a:solidFill>
            <a:srgbClr val="FF0000"/>
          </a:solidFill>
          <a:ln w="101600" cap="flat" cmpd="sng">
            <a:solidFill>
              <a:srgbClr val="C00000"/>
            </a:solidFill>
            <a:prstDash val="solid"/>
            <a:miter/>
            <a:headEnd type="oval" w="med" len="med"/>
          </a:ln>
        </p:spPr>
      </p:sp>
      <p:sp>
        <p:nvSpPr>
          <p:cNvPr id="531" name="曲线"/>
          <p:cNvSpPr>
            <a:spLocks/>
          </p:cNvSpPr>
          <p:nvPr/>
        </p:nvSpPr>
        <p:spPr>
          <a:xfrm>
            <a:off x="4318912" y="2926740"/>
            <a:ext cx="451412" cy="451412"/>
          </a:xfrm>
          <a:custGeom>
            <a:avLst/>
            <a:gdLst>
              <a:gd name="T1" fmla="*/ 0 w 21600"/>
              <a:gd name="T2" fmla="*/ 0 h 21600"/>
              <a:gd name="T3" fmla="*/ 21600 w 21600"/>
              <a:gd name="T4" fmla="*/ 21600 h 21600"/>
            </a:gdLst>
            <a:ahLst/>
            <a:cxnLst/>
            <a:rect l="T1" t="T2" r="T3" b="T4"/>
            <a:pathLst>
              <a:path w="21600" h="21600">
                <a:moveTo>
                  <a:pt x="21597" y="10800"/>
                </a:moveTo>
                <a:cubicBezTo>
                  <a:pt x="21597" y="16764"/>
                  <a:pt x="16764" y="21596"/>
                  <a:pt x="10800" y="21596"/>
                </a:cubicBezTo>
                <a:cubicBezTo>
                  <a:pt x="4834" y="21596"/>
                  <a:pt x="0" y="16764"/>
                  <a:pt x="0" y="10800"/>
                </a:cubicBezTo>
                <a:cubicBezTo>
                  <a:pt x="0" y="4833"/>
                  <a:pt x="4834" y="0"/>
                  <a:pt x="10797" y="0"/>
                </a:cubicBezTo>
                <a:cubicBezTo>
                  <a:pt x="16764" y="0"/>
                  <a:pt x="21597" y="4833"/>
                  <a:pt x="21597" y="10796"/>
                </a:cubicBezTo>
                <a:lnTo>
                  <a:pt x="21597" y="10800"/>
                </a:lnTo>
                <a:close/>
              </a:path>
            </a:pathLst>
          </a:custGeom>
          <a:solidFill>
            <a:srgbClr val="DBDBDB"/>
          </a:solidFill>
          <a:ln w="9525" cap="flat" cmpd="sng">
            <a:noFill/>
            <a:prstDash val="solid"/>
            <a:round/>
          </a:ln>
        </p:spPr>
      </p:sp>
      <p:sp>
        <p:nvSpPr>
          <p:cNvPr id="532" name="曲线"/>
          <p:cNvSpPr>
            <a:spLocks/>
          </p:cNvSpPr>
          <p:nvPr/>
        </p:nvSpPr>
        <p:spPr>
          <a:xfrm>
            <a:off x="4387345" y="2990779"/>
            <a:ext cx="318939" cy="318939"/>
          </a:xfrm>
          <a:custGeom>
            <a:avLst/>
            <a:gdLst>
              <a:gd name="T1" fmla="*/ 0 w 21600"/>
              <a:gd name="T2" fmla="*/ 0 h 21600"/>
              <a:gd name="T3" fmla="*/ 21600 w 21600"/>
              <a:gd name="T4" fmla="*/ 21600 h 21600"/>
            </a:gdLst>
            <a:ahLst/>
            <a:cxnLst/>
            <a:rect l="T1" t="T2" r="T3" b="T4"/>
            <a:pathLst>
              <a:path w="21600" h="21600">
                <a:moveTo>
                  <a:pt x="21596" y="10800"/>
                </a:moveTo>
                <a:cubicBezTo>
                  <a:pt x="21596" y="16762"/>
                  <a:pt x="16763" y="21597"/>
                  <a:pt x="10800" y="21597"/>
                </a:cubicBezTo>
                <a:cubicBezTo>
                  <a:pt x="4834" y="21597"/>
                  <a:pt x="0" y="16762"/>
                  <a:pt x="0" y="10800"/>
                </a:cubicBezTo>
                <a:cubicBezTo>
                  <a:pt x="0" y="4830"/>
                  <a:pt x="4834" y="0"/>
                  <a:pt x="10796" y="0"/>
                </a:cubicBezTo>
                <a:cubicBezTo>
                  <a:pt x="16763" y="0"/>
                  <a:pt x="21596" y="4830"/>
                  <a:pt x="21596" y="10797"/>
                </a:cubicBezTo>
                <a:close/>
              </a:path>
            </a:pathLst>
          </a:custGeom>
          <a:solidFill>
            <a:srgbClr val="FF0000"/>
          </a:solidFill>
          <a:ln w="9525" cap="flat" cmpd="sng">
            <a:noFill/>
            <a:prstDash val="solid"/>
            <a:round/>
          </a:ln>
        </p:spPr>
      </p:sp>
      <p:sp>
        <p:nvSpPr>
          <p:cNvPr id="533" name="曲线"/>
          <p:cNvSpPr>
            <a:spLocks/>
          </p:cNvSpPr>
          <p:nvPr/>
        </p:nvSpPr>
        <p:spPr>
          <a:xfrm>
            <a:off x="4384069" y="3015734"/>
            <a:ext cx="319214" cy="256472"/>
          </a:xfrm>
          <a:custGeom>
            <a:avLst/>
            <a:gdLst>
              <a:gd name="T1" fmla="*/ 0 w 21600"/>
              <a:gd name="T2" fmla="*/ 0 h 21600"/>
              <a:gd name="T3" fmla="*/ 21600 w 21600"/>
              <a:gd name="T4" fmla="*/ 21600 h 21600"/>
            </a:gdLst>
            <a:ahLst/>
            <a:cxnLst/>
            <a:rect l="T1" t="T2" r="T3" b="T4"/>
            <a:pathLst>
              <a:path w="21600" h="21600">
                <a:moveTo>
                  <a:pt x="0" y="0"/>
                </a:moveTo>
                <a:lnTo>
                  <a:pt x="21600" y="0"/>
                </a:lnTo>
                <a:lnTo>
                  <a:pt x="21600" y="21600"/>
                </a:lnTo>
                <a:lnTo>
                  <a:pt x="0" y="21600"/>
                </a:lnTo>
                <a:close/>
              </a:path>
            </a:pathLst>
          </a:custGeom>
          <a:noFill/>
          <a:ln w="9525" cap="flat" cmpd="sng">
            <a:noFill/>
            <a:prstDash val="solid"/>
            <a:round/>
          </a:ln>
        </p:spPr>
        <p:txBody>
          <a:bodyPr vert="horz" wrap="square" lIns="28253" tIns="28253" rIns="28253" bIns="28253" anchor="b" anchorCtr="0">
            <a:prstTxWarp prst="textNoShape">
              <a:avLst/>
            </a:prstTxWarp>
          </a:bodyPr>
          <a:lstStyle/>
          <a:p>
            <a:pPr marL="0" indent="0" algn="ctr" defTabSz="584200" eaLnBrk="1" hangingPunct="1">
              <a:lnSpc>
                <a:spcPct val="100000"/>
              </a:lnSpc>
              <a:spcBef>
                <a:spcPts val="0"/>
              </a:spcBef>
              <a:spcAft>
                <a:spcPts val="0"/>
              </a:spcAft>
              <a:buNone/>
            </a:pPr>
            <a:r>
              <a:rPr lang="zh-CN" altLang="en-US" sz="1050" b="0">
                <a:solidFill>
                  <a:srgbClr val="FFFFFF"/>
                </a:solidFill>
                <a:latin typeface="Arial" pitchFamily="34" charset="0"/>
                <a:ea typeface="微软雅黑" pitchFamily="34" charset="-122"/>
                <a:cs typeface="宋体" pitchFamily="2" charset="-122"/>
                <a:sym typeface="Arial" pitchFamily="34" charset="0"/>
              </a:rPr>
              <a:t>01</a:t>
            </a:r>
            <a:endParaRPr lang="zh-CN" altLang="en-US" sz="1050" b="1">
              <a:solidFill>
                <a:srgbClr val="FFFFFF"/>
              </a:solidFill>
              <a:latin typeface="Arial" pitchFamily="34" charset="0"/>
              <a:ea typeface="微软雅黑" pitchFamily="34" charset="-122"/>
              <a:cs typeface="宋体" pitchFamily="2" charset="-122"/>
              <a:sym typeface="Arial" pitchFamily="34" charset="0"/>
            </a:endParaRPr>
          </a:p>
        </p:txBody>
      </p:sp>
      <p:sp>
        <p:nvSpPr>
          <p:cNvPr id="534" name="直线"/>
          <p:cNvSpPr>
            <a:spLocks/>
          </p:cNvSpPr>
          <p:nvPr/>
        </p:nvSpPr>
        <p:spPr>
          <a:xfrm>
            <a:off x="4864499" y="3154644"/>
            <a:ext cx="298221" cy="0"/>
          </a:xfrm>
          <a:prstGeom prst="line">
            <a:avLst/>
          </a:prstGeom>
          <a:noFill/>
          <a:ln w="6350" cap="flat" cmpd="sng">
            <a:solidFill>
              <a:srgbClr val="A5A5A5"/>
            </a:solidFill>
            <a:prstDash val="dash"/>
            <a:round/>
            <a:headEnd type="oval" w="med" len="med"/>
          </a:ln>
        </p:spPr>
      </p:sp>
      <p:sp>
        <p:nvSpPr>
          <p:cNvPr id="535" name="曲线"/>
          <p:cNvSpPr>
            <a:spLocks/>
          </p:cNvSpPr>
          <p:nvPr/>
        </p:nvSpPr>
        <p:spPr>
          <a:xfrm>
            <a:off x="5448386" y="3730367"/>
            <a:ext cx="678061" cy="384863"/>
          </a:xfrm>
          <a:custGeom>
            <a:avLst/>
            <a:gdLst>
              <a:gd name="T1" fmla="*/ 0 w 21600"/>
              <a:gd name="T2" fmla="*/ 0 h 21600"/>
              <a:gd name="T3" fmla="*/ 21600 w 21600"/>
              <a:gd name="T4" fmla="*/ 21600 h 21600"/>
            </a:gdLst>
            <a:ahLst/>
            <a:cxnLst/>
            <a:rect l="T1" t="T2" r="T3" b="T4"/>
            <a:pathLst>
              <a:path w="21600" h="21600">
                <a:moveTo>
                  <a:pt x="0" y="0"/>
                </a:moveTo>
                <a:cubicBezTo>
                  <a:pt x="2952" y="5166"/>
                  <a:pt x="6281" y="9632"/>
                  <a:pt x="9898" y="13265"/>
                </a:cubicBezTo>
                <a:cubicBezTo>
                  <a:pt x="13568" y="16954"/>
                  <a:pt x="17505" y="19757"/>
                  <a:pt x="21600" y="21599"/>
                </a:cubicBezTo>
              </a:path>
            </a:pathLst>
          </a:custGeom>
          <a:solidFill>
            <a:srgbClr val="FF0000"/>
          </a:solidFill>
          <a:ln w="101600" cap="flat" cmpd="sng">
            <a:solidFill>
              <a:srgbClr val="C00000"/>
            </a:solidFill>
            <a:prstDash val="solid"/>
            <a:miter/>
            <a:headEnd type="oval" w="med" len="med"/>
          </a:ln>
        </p:spPr>
      </p:sp>
      <p:sp>
        <p:nvSpPr>
          <p:cNvPr id="536" name="曲线"/>
          <p:cNvSpPr>
            <a:spLocks/>
          </p:cNvSpPr>
          <p:nvPr/>
        </p:nvSpPr>
        <p:spPr>
          <a:xfrm>
            <a:off x="4699380" y="4037380"/>
            <a:ext cx="452041" cy="451412"/>
          </a:xfrm>
          <a:custGeom>
            <a:avLst/>
            <a:gdLst>
              <a:gd name="T1" fmla="*/ 0 w 21600"/>
              <a:gd name="T2" fmla="*/ 0 h 21600"/>
              <a:gd name="T3" fmla="*/ 21600 w 21600"/>
              <a:gd name="T4" fmla="*/ 21600 h 21600"/>
            </a:gdLst>
            <a:ahLst/>
            <a:cxnLst/>
            <a:rect l="T1" t="T2" r="T3" b="T4"/>
            <a:pathLst>
              <a:path w="21600" h="21600">
                <a:moveTo>
                  <a:pt x="21599" y="10800"/>
                </a:moveTo>
                <a:cubicBezTo>
                  <a:pt x="21599" y="16763"/>
                  <a:pt x="16764" y="21597"/>
                  <a:pt x="10800" y="21597"/>
                </a:cubicBezTo>
                <a:cubicBezTo>
                  <a:pt x="4831" y="21597"/>
                  <a:pt x="0" y="16763"/>
                  <a:pt x="0" y="10800"/>
                </a:cubicBezTo>
                <a:cubicBezTo>
                  <a:pt x="0" y="4833"/>
                  <a:pt x="4831" y="0"/>
                  <a:pt x="10799" y="0"/>
                </a:cubicBezTo>
                <a:cubicBezTo>
                  <a:pt x="16764" y="0"/>
                  <a:pt x="21599" y="4833"/>
                  <a:pt x="21599" y="10797"/>
                </a:cubicBezTo>
                <a:lnTo>
                  <a:pt x="21599" y="10800"/>
                </a:lnTo>
                <a:close/>
              </a:path>
            </a:pathLst>
          </a:custGeom>
          <a:solidFill>
            <a:srgbClr val="DBDBDB"/>
          </a:solidFill>
          <a:ln w="9525" cap="flat" cmpd="sng">
            <a:noFill/>
            <a:prstDash val="solid"/>
            <a:round/>
          </a:ln>
        </p:spPr>
      </p:sp>
      <p:sp>
        <p:nvSpPr>
          <p:cNvPr id="537" name="曲线"/>
          <p:cNvSpPr>
            <a:spLocks/>
          </p:cNvSpPr>
          <p:nvPr/>
        </p:nvSpPr>
        <p:spPr>
          <a:xfrm>
            <a:off x="4769069" y="4101417"/>
            <a:ext cx="318938" cy="319568"/>
          </a:xfrm>
          <a:custGeom>
            <a:avLst/>
            <a:gdLst>
              <a:gd name="T1" fmla="*/ 0 w 21600"/>
              <a:gd name="T2" fmla="*/ 0 h 21600"/>
              <a:gd name="T3" fmla="*/ 21600 w 21600"/>
              <a:gd name="T4" fmla="*/ 21600 h 21600"/>
            </a:gdLst>
            <a:ahLst/>
            <a:cxnLst/>
            <a:rect l="T1" t="T2" r="T3" b="T4"/>
            <a:pathLst>
              <a:path w="21600" h="21600">
                <a:moveTo>
                  <a:pt x="21596" y="10800"/>
                </a:moveTo>
                <a:cubicBezTo>
                  <a:pt x="21596" y="16764"/>
                  <a:pt x="16763" y="21596"/>
                  <a:pt x="10798" y="21596"/>
                </a:cubicBezTo>
                <a:cubicBezTo>
                  <a:pt x="4833" y="21596"/>
                  <a:pt x="0" y="16764"/>
                  <a:pt x="0" y="10800"/>
                </a:cubicBezTo>
                <a:cubicBezTo>
                  <a:pt x="0" y="4834"/>
                  <a:pt x="4833" y="0"/>
                  <a:pt x="10798" y="0"/>
                </a:cubicBezTo>
                <a:cubicBezTo>
                  <a:pt x="16763" y="0"/>
                  <a:pt x="21596" y="4834"/>
                  <a:pt x="21596" y="10798"/>
                </a:cubicBezTo>
                <a:close/>
              </a:path>
            </a:pathLst>
          </a:custGeom>
          <a:solidFill>
            <a:srgbClr val="FF0000"/>
          </a:solidFill>
          <a:ln w="9525" cap="flat" cmpd="sng">
            <a:noFill/>
            <a:prstDash val="solid"/>
            <a:round/>
          </a:ln>
        </p:spPr>
      </p:sp>
      <p:sp>
        <p:nvSpPr>
          <p:cNvPr id="538" name="直线"/>
          <p:cNvSpPr>
            <a:spLocks/>
          </p:cNvSpPr>
          <p:nvPr/>
        </p:nvSpPr>
        <p:spPr>
          <a:xfrm flipH="1">
            <a:off x="5161465" y="3769293"/>
            <a:ext cx="243600" cy="242971"/>
          </a:xfrm>
          <a:prstGeom prst="line">
            <a:avLst/>
          </a:prstGeom>
          <a:noFill/>
          <a:ln w="6350" cap="flat" cmpd="sng">
            <a:solidFill>
              <a:srgbClr val="A5A5A5"/>
            </a:solidFill>
            <a:prstDash val="dash"/>
            <a:round/>
            <a:tailEnd type="oval" w="med" len="med"/>
          </a:ln>
        </p:spPr>
      </p:sp>
      <p:sp>
        <p:nvSpPr>
          <p:cNvPr id="539" name="曲线"/>
          <p:cNvSpPr>
            <a:spLocks/>
          </p:cNvSpPr>
          <p:nvPr/>
        </p:nvSpPr>
        <p:spPr>
          <a:xfrm>
            <a:off x="4770188" y="4123234"/>
            <a:ext cx="319215" cy="256472"/>
          </a:xfrm>
          <a:custGeom>
            <a:avLst/>
            <a:gdLst>
              <a:gd name="T1" fmla="*/ 0 w 21600"/>
              <a:gd name="T2" fmla="*/ 0 h 21600"/>
              <a:gd name="T3" fmla="*/ 21600 w 21600"/>
              <a:gd name="T4" fmla="*/ 21600 h 21600"/>
            </a:gdLst>
            <a:ahLst/>
            <a:cxnLst/>
            <a:rect l="T1" t="T2" r="T3" b="T4"/>
            <a:pathLst>
              <a:path w="21600" h="21600">
                <a:moveTo>
                  <a:pt x="0" y="0"/>
                </a:moveTo>
                <a:lnTo>
                  <a:pt x="21600" y="0"/>
                </a:lnTo>
                <a:lnTo>
                  <a:pt x="21600" y="21600"/>
                </a:lnTo>
                <a:lnTo>
                  <a:pt x="0" y="21600"/>
                </a:lnTo>
                <a:close/>
              </a:path>
            </a:pathLst>
          </a:custGeom>
          <a:noFill/>
          <a:ln w="9525" cap="flat" cmpd="sng">
            <a:noFill/>
            <a:prstDash val="solid"/>
            <a:round/>
          </a:ln>
        </p:spPr>
        <p:txBody>
          <a:bodyPr vert="horz" wrap="square" lIns="28253" tIns="28253" rIns="28253" bIns="28253" anchor="b" anchorCtr="0">
            <a:prstTxWarp prst="textNoShape">
              <a:avLst/>
            </a:prstTxWarp>
          </a:bodyPr>
          <a:lstStyle/>
          <a:p>
            <a:pPr marL="0" indent="0" algn="ctr" defTabSz="584200" eaLnBrk="1" hangingPunct="1">
              <a:lnSpc>
                <a:spcPct val="100000"/>
              </a:lnSpc>
              <a:spcBef>
                <a:spcPts val="0"/>
              </a:spcBef>
              <a:spcAft>
                <a:spcPts val="0"/>
              </a:spcAft>
              <a:buNone/>
            </a:pPr>
            <a:r>
              <a:rPr lang="zh-CN" altLang="en-US" sz="1050" b="0">
                <a:solidFill>
                  <a:srgbClr val="FFFFFF"/>
                </a:solidFill>
                <a:latin typeface="Arial" pitchFamily="34" charset="0"/>
                <a:ea typeface="微软雅黑" pitchFamily="34" charset="-122"/>
                <a:cs typeface="宋体" pitchFamily="2" charset="-122"/>
                <a:sym typeface="Arial" pitchFamily="34" charset="0"/>
              </a:rPr>
              <a:t>02</a:t>
            </a:r>
            <a:endParaRPr lang="zh-CN" altLang="en-US" sz="1050" b="1">
              <a:solidFill>
                <a:srgbClr val="FFFFFF"/>
              </a:solidFill>
              <a:latin typeface="Arial" pitchFamily="34" charset="0"/>
              <a:ea typeface="微软雅黑" pitchFamily="34" charset="-122"/>
              <a:cs typeface="宋体" pitchFamily="2" charset="-122"/>
              <a:sym typeface="Arial" pitchFamily="34" charset="0"/>
            </a:endParaRPr>
          </a:p>
        </p:txBody>
      </p:sp>
      <p:sp>
        <p:nvSpPr>
          <p:cNvPr id="540" name="曲线"/>
          <p:cNvSpPr>
            <a:spLocks/>
          </p:cNvSpPr>
          <p:nvPr/>
        </p:nvSpPr>
        <p:spPr>
          <a:xfrm>
            <a:off x="6020342" y="4086349"/>
            <a:ext cx="790443" cy="67805"/>
          </a:xfrm>
          <a:custGeom>
            <a:avLst/>
            <a:gdLst>
              <a:gd name="T1" fmla="*/ 0 w 21600"/>
              <a:gd name="T2" fmla="*/ 0 h 21600"/>
              <a:gd name="T3" fmla="*/ 21600 w 21600"/>
              <a:gd name="T4" fmla="*/ 21600 h 21600"/>
            </a:gdLst>
            <a:ahLst/>
            <a:cxnLst/>
            <a:rect l="T1" t="T2" r="T3" b="T4"/>
            <a:pathLst>
              <a:path w="21600" h="21600">
                <a:moveTo>
                  <a:pt x="0" y="0"/>
                </a:moveTo>
                <a:cubicBezTo>
                  <a:pt x="3775" y="13896"/>
                  <a:pt x="7706" y="21168"/>
                  <a:pt x="11662" y="21578"/>
                </a:cubicBezTo>
                <a:cubicBezTo>
                  <a:pt x="15012" y="21928"/>
                  <a:pt x="18349" y="17360"/>
                  <a:pt x="21600" y="7986"/>
                </a:cubicBezTo>
              </a:path>
            </a:pathLst>
          </a:custGeom>
          <a:solidFill>
            <a:srgbClr val="FF0000"/>
          </a:solidFill>
          <a:ln w="101600" cap="flat" cmpd="sng">
            <a:solidFill>
              <a:srgbClr val="C00000"/>
            </a:solidFill>
            <a:prstDash val="solid"/>
            <a:miter/>
            <a:headEnd type="oval" w="med" len="med"/>
          </a:ln>
        </p:spPr>
      </p:sp>
      <p:sp>
        <p:nvSpPr>
          <p:cNvPr id="541" name="曲线"/>
          <p:cNvSpPr>
            <a:spLocks/>
          </p:cNvSpPr>
          <p:nvPr/>
        </p:nvSpPr>
        <p:spPr>
          <a:xfrm>
            <a:off x="5617273" y="4544042"/>
            <a:ext cx="451412" cy="452040"/>
          </a:xfrm>
          <a:custGeom>
            <a:avLst/>
            <a:gdLst>
              <a:gd name="T1" fmla="*/ 0 w 21600"/>
              <a:gd name="T2" fmla="*/ 0 h 21600"/>
              <a:gd name="T3" fmla="*/ 21600 w 21600"/>
              <a:gd name="T4" fmla="*/ 21600 h 21600"/>
            </a:gdLst>
            <a:ahLst/>
            <a:cxnLst/>
            <a:rect l="T1" t="T2" r="T3" b="T4"/>
            <a:pathLst>
              <a:path w="21600" h="21600">
                <a:moveTo>
                  <a:pt x="21594" y="10796"/>
                </a:moveTo>
                <a:cubicBezTo>
                  <a:pt x="21594" y="16760"/>
                  <a:pt x="16764" y="21599"/>
                  <a:pt x="10800" y="21599"/>
                </a:cubicBezTo>
                <a:cubicBezTo>
                  <a:pt x="4830" y="21599"/>
                  <a:pt x="0" y="16760"/>
                  <a:pt x="0" y="10796"/>
                </a:cubicBezTo>
                <a:cubicBezTo>
                  <a:pt x="0" y="4834"/>
                  <a:pt x="4830" y="0"/>
                  <a:pt x="10794" y="0"/>
                </a:cubicBezTo>
                <a:cubicBezTo>
                  <a:pt x="16764" y="0"/>
                  <a:pt x="21594" y="4834"/>
                  <a:pt x="21594" y="10796"/>
                </a:cubicBezTo>
                <a:lnTo>
                  <a:pt x="21594" y="10796"/>
                </a:lnTo>
                <a:close/>
              </a:path>
            </a:pathLst>
          </a:custGeom>
          <a:solidFill>
            <a:srgbClr val="DBDBDB"/>
          </a:solidFill>
          <a:ln w="9525" cap="flat" cmpd="sng">
            <a:noFill/>
            <a:prstDash val="solid"/>
            <a:round/>
          </a:ln>
        </p:spPr>
      </p:sp>
      <p:sp>
        <p:nvSpPr>
          <p:cNvPr id="542" name="曲线"/>
          <p:cNvSpPr>
            <a:spLocks/>
          </p:cNvSpPr>
          <p:nvPr/>
        </p:nvSpPr>
        <p:spPr>
          <a:xfrm>
            <a:off x="5685079" y="4608080"/>
            <a:ext cx="318940" cy="318940"/>
          </a:xfrm>
          <a:custGeom>
            <a:avLst/>
            <a:gdLst>
              <a:gd name="T1" fmla="*/ 0 w 21600"/>
              <a:gd name="T2" fmla="*/ 0 h 21600"/>
              <a:gd name="T3" fmla="*/ 21600 w 21600"/>
              <a:gd name="T4" fmla="*/ 21600 h 21600"/>
            </a:gdLst>
            <a:ahLst/>
            <a:cxnLst/>
            <a:rect l="T1" t="T2" r="T3" b="T4"/>
            <a:pathLst>
              <a:path w="21600" h="21600">
                <a:moveTo>
                  <a:pt x="21596" y="10800"/>
                </a:moveTo>
                <a:cubicBezTo>
                  <a:pt x="21596" y="16764"/>
                  <a:pt x="16764" y="21596"/>
                  <a:pt x="10800" y="21596"/>
                </a:cubicBezTo>
                <a:cubicBezTo>
                  <a:pt x="4835" y="21596"/>
                  <a:pt x="0" y="16764"/>
                  <a:pt x="0" y="10800"/>
                </a:cubicBezTo>
                <a:cubicBezTo>
                  <a:pt x="0" y="4835"/>
                  <a:pt x="4835" y="0"/>
                  <a:pt x="10798" y="0"/>
                </a:cubicBezTo>
                <a:cubicBezTo>
                  <a:pt x="16764" y="0"/>
                  <a:pt x="21596" y="4835"/>
                  <a:pt x="21596" y="10798"/>
                </a:cubicBezTo>
                <a:close/>
              </a:path>
            </a:pathLst>
          </a:custGeom>
          <a:solidFill>
            <a:srgbClr val="FF0000"/>
          </a:solidFill>
          <a:ln w="9525" cap="flat" cmpd="sng">
            <a:noFill/>
            <a:prstDash val="solid"/>
            <a:round/>
          </a:ln>
        </p:spPr>
      </p:sp>
      <p:sp>
        <p:nvSpPr>
          <p:cNvPr id="543" name="直线"/>
          <p:cNvSpPr>
            <a:spLocks/>
          </p:cNvSpPr>
          <p:nvPr/>
        </p:nvSpPr>
        <p:spPr>
          <a:xfrm flipH="1">
            <a:off x="5922402" y="4113348"/>
            <a:ext cx="93545" cy="328356"/>
          </a:xfrm>
          <a:prstGeom prst="line">
            <a:avLst/>
          </a:prstGeom>
          <a:noFill/>
          <a:ln w="6350" cap="flat" cmpd="sng">
            <a:solidFill>
              <a:srgbClr val="A5A5A5"/>
            </a:solidFill>
            <a:prstDash val="dash"/>
            <a:round/>
            <a:tailEnd type="oval" w="med" len="med"/>
          </a:ln>
        </p:spPr>
      </p:sp>
      <p:sp>
        <p:nvSpPr>
          <p:cNvPr id="544" name="曲线"/>
          <p:cNvSpPr>
            <a:spLocks/>
          </p:cNvSpPr>
          <p:nvPr/>
        </p:nvSpPr>
        <p:spPr>
          <a:xfrm>
            <a:off x="5722535" y="4635819"/>
            <a:ext cx="254070" cy="239450"/>
          </a:xfrm>
          <a:custGeom>
            <a:avLst/>
            <a:gdLst>
              <a:gd name="T1" fmla="*/ 0 w 21600"/>
              <a:gd name="T2" fmla="*/ 0 h 21600"/>
              <a:gd name="T3" fmla="*/ 21600 w 21600"/>
              <a:gd name="T4" fmla="*/ 21600 h 21600"/>
            </a:gdLst>
            <a:ahLst/>
            <a:cxnLst/>
            <a:rect l="T1" t="T2" r="T3" b="T4"/>
            <a:pathLst>
              <a:path w="21600" h="21600">
                <a:moveTo>
                  <a:pt x="0" y="0"/>
                </a:moveTo>
                <a:lnTo>
                  <a:pt x="21598" y="0"/>
                </a:lnTo>
                <a:lnTo>
                  <a:pt x="21598" y="21600"/>
                </a:lnTo>
                <a:lnTo>
                  <a:pt x="0" y="21600"/>
                </a:lnTo>
                <a:close/>
              </a:path>
            </a:pathLst>
          </a:custGeom>
          <a:noFill/>
          <a:ln w="9525" cap="flat" cmpd="sng">
            <a:noFill/>
            <a:prstDash val="solid"/>
            <a:round/>
          </a:ln>
        </p:spPr>
        <p:txBody>
          <a:bodyPr vert="horz" wrap="square" lIns="28253" tIns="28253" rIns="28253" bIns="28253" anchor="b" anchorCtr="0">
            <a:prstTxWarp prst="textNoShape">
              <a:avLst/>
            </a:prstTxWarp>
          </a:bodyPr>
          <a:lstStyle/>
          <a:p>
            <a:pPr marL="0" indent="0" algn="ctr" defTabSz="584200" eaLnBrk="1" hangingPunct="1">
              <a:lnSpc>
                <a:spcPct val="100000"/>
              </a:lnSpc>
              <a:spcBef>
                <a:spcPts val="0"/>
              </a:spcBef>
              <a:spcAft>
                <a:spcPts val="0"/>
              </a:spcAft>
              <a:buNone/>
            </a:pPr>
            <a:r>
              <a:rPr lang="zh-CN" altLang="en-US" sz="1050" b="0">
                <a:solidFill>
                  <a:srgbClr val="FFFFFF"/>
                </a:solidFill>
                <a:latin typeface="Arial" pitchFamily="34" charset="0"/>
                <a:ea typeface="微软雅黑" pitchFamily="34" charset="-122"/>
                <a:cs typeface="宋体" pitchFamily="2" charset="-122"/>
                <a:sym typeface="Arial" pitchFamily="34" charset="0"/>
              </a:rPr>
              <a:t>03</a:t>
            </a:r>
            <a:endParaRPr lang="zh-CN" altLang="en-US" sz="1050" b="1">
              <a:solidFill>
                <a:srgbClr val="FFFFFF"/>
              </a:solidFill>
              <a:latin typeface="Arial" pitchFamily="34" charset="0"/>
              <a:ea typeface="微软雅黑" pitchFamily="34" charset="-122"/>
              <a:cs typeface="宋体" pitchFamily="2" charset="-122"/>
              <a:sym typeface="Arial" pitchFamily="34" charset="0"/>
            </a:endParaRPr>
          </a:p>
        </p:txBody>
      </p:sp>
      <p:sp>
        <p:nvSpPr>
          <p:cNvPr id="545" name="曲线"/>
          <p:cNvSpPr>
            <a:spLocks/>
          </p:cNvSpPr>
          <p:nvPr/>
        </p:nvSpPr>
        <p:spPr>
          <a:xfrm>
            <a:off x="6733561" y="4544042"/>
            <a:ext cx="451412" cy="452040"/>
          </a:xfrm>
          <a:custGeom>
            <a:avLst/>
            <a:gdLst>
              <a:gd name="T1" fmla="*/ 0 w 21600"/>
              <a:gd name="T2" fmla="*/ 0 h 21600"/>
              <a:gd name="T3" fmla="*/ 21600 w 21600"/>
              <a:gd name="T4" fmla="*/ 21600 h 21600"/>
            </a:gdLst>
            <a:ahLst/>
            <a:cxnLst/>
            <a:rect l="T1" t="T2" r="T3" b="T4"/>
            <a:pathLst>
              <a:path w="21600" h="21600">
                <a:moveTo>
                  <a:pt x="21594" y="10796"/>
                </a:moveTo>
                <a:cubicBezTo>
                  <a:pt x="21594" y="16760"/>
                  <a:pt x="16764" y="21599"/>
                  <a:pt x="10800" y="21599"/>
                </a:cubicBezTo>
                <a:cubicBezTo>
                  <a:pt x="4830" y="21599"/>
                  <a:pt x="0" y="16760"/>
                  <a:pt x="0" y="10796"/>
                </a:cubicBezTo>
                <a:cubicBezTo>
                  <a:pt x="0" y="4834"/>
                  <a:pt x="4830" y="0"/>
                  <a:pt x="10794" y="0"/>
                </a:cubicBezTo>
                <a:cubicBezTo>
                  <a:pt x="16764" y="0"/>
                  <a:pt x="21594" y="4834"/>
                  <a:pt x="21594" y="10796"/>
                </a:cubicBezTo>
                <a:lnTo>
                  <a:pt x="21594" y="10796"/>
                </a:lnTo>
                <a:close/>
              </a:path>
            </a:pathLst>
          </a:custGeom>
          <a:solidFill>
            <a:srgbClr val="DBDBDB"/>
          </a:solidFill>
          <a:ln w="9525" cap="flat" cmpd="sng">
            <a:noFill/>
            <a:prstDash val="solid"/>
            <a:round/>
          </a:ln>
        </p:spPr>
      </p:sp>
      <p:sp>
        <p:nvSpPr>
          <p:cNvPr id="546" name="曲线"/>
          <p:cNvSpPr>
            <a:spLocks/>
          </p:cNvSpPr>
          <p:nvPr/>
        </p:nvSpPr>
        <p:spPr>
          <a:xfrm>
            <a:off x="6801995" y="4608080"/>
            <a:ext cx="318940" cy="318940"/>
          </a:xfrm>
          <a:custGeom>
            <a:avLst/>
            <a:gdLst>
              <a:gd name="T1" fmla="*/ 0 w 21600"/>
              <a:gd name="T2" fmla="*/ 0 h 21600"/>
              <a:gd name="T3" fmla="*/ 21600 w 21600"/>
              <a:gd name="T4" fmla="*/ 21600 h 21600"/>
            </a:gdLst>
            <a:ahLst/>
            <a:cxnLst/>
            <a:rect l="T1" t="T2" r="T3" b="T4"/>
            <a:pathLst>
              <a:path w="21600" h="21600">
                <a:moveTo>
                  <a:pt x="21596" y="10800"/>
                </a:moveTo>
                <a:cubicBezTo>
                  <a:pt x="21596" y="16764"/>
                  <a:pt x="16764" y="21596"/>
                  <a:pt x="10800" y="21596"/>
                </a:cubicBezTo>
                <a:cubicBezTo>
                  <a:pt x="4835" y="21596"/>
                  <a:pt x="0" y="16764"/>
                  <a:pt x="0" y="10800"/>
                </a:cubicBezTo>
                <a:cubicBezTo>
                  <a:pt x="0" y="4835"/>
                  <a:pt x="4835" y="0"/>
                  <a:pt x="10798" y="0"/>
                </a:cubicBezTo>
                <a:cubicBezTo>
                  <a:pt x="16764" y="0"/>
                  <a:pt x="21596" y="4835"/>
                  <a:pt x="21596" y="10798"/>
                </a:cubicBezTo>
                <a:close/>
              </a:path>
            </a:pathLst>
          </a:custGeom>
          <a:solidFill>
            <a:srgbClr val="FF0000"/>
          </a:solidFill>
          <a:ln w="9525" cap="flat" cmpd="sng">
            <a:noFill/>
            <a:prstDash val="solid"/>
            <a:round/>
          </a:ln>
        </p:spPr>
      </p:sp>
      <p:sp>
        <p:nvSpPr>
          <p:cNvPr id="547" name="直线"/>
          <p:cNvSpPr>
            <a:spLocks/>
          </p:cNvSpPr>
          <p:nvPr/>
        </p:nvSpPr>
        <p:spPr>
          <a:xfrm>
            <a:off x="6756793" y="4113348"/>
            <a:ext cx="94174" cy="328356"/>
          </a:xfrm>
          <a:prstGeom prst="line">
            <a:avLst/>
          </a:prstGeom>
          <a:noFill/>
          <a:ln w="6350" cap="flat" cmpd="sng">
            <a:solidFill>
              <a:srgbClr val="A5A5A5"/>
            </a:solidFill>
            <a:prstDash val="dash"/>
            <a:round/>
            <a:tailEnd type="oval" w="med" len="med"/>
          </a:ln>
        </p:spPr>
      </p:sp>
      <p:sp>
        <p:nvSpPr>
          <p:cNvPr id="548" name="曲线"/>
          <p:cNvSpPr>
            <a:spLocks/>
          </p:cNvSpPr>
          <p:nvPr/>
        </p:nvSpPr>
        <p:spPr>
          <a:xfrm>
            <a:off x="6725888" y="4594411"/>
            <a:ext cx="475549" cy="290457"/>
          </a:xfrm>
          <a:custGeom>
            <a:avLst/>
            <a:gdLst>
              <a:gd name="T1" fmla="*/ 0 w 21600"/>
              <a:gd name="T2" fmla="*/ 0 h 21600"/>
              <a:gd name="T3" fmla="*/ 21600 w 21600"/>
              <a:gd name="T4" fmla="*/ 21600 h 21600"/>
            </a:gdLst>
            <a:ahLst/>
            <a:cxnLst/>
            <a:rect l="T1" t="T2" r="T3" b="T4"/>
            <a:pathLst>
              <a:path w="21600" h="21600">
                <a:moveTo>
                  <a:pt x="0" y="0"/>
                </a:moveTo>
                <a:lnTo>
                  <a:pt x="21596" y="0"/>
                </a:lnTo>
                <a:lnTo>
                  <a:pt x="21596" y="21599"/>
                </a:lnTo>
                <a:lnTo>
                  <a:pt x="0" y="21599"/>
                </a:lnTo>
                <a:close/>
              </a:path>
            </a:pathLst>
          </a:custGeom>
          <a:noFill/>
          <a:ln w="9525" cap="flat" cmpd="sng">
            <a:noFill/>
            <a:prstDash val="solid"/>
            <a:round/>
          </a:ln>
        </p:spPr>
        <p:txBody>
          <a:bodyPr vert="horz" wrap="square" lIns="28253" tIns="28253" rIns="28253" bIns="28253" anchor="b" anchorCtr="0">
            <a:prstTxWarp prst="textNoShape">
              <a:avLst/>
            </a:prstTxWarp>
          </a:bodyPr>
          <a:lstStyle/>
          <a:p>
            <a:pPr marL="0" indent="0" algn="ctr" defTabSz="584200" eaLnBrk="1" hangingPunct="1">
              <a:lnSpc>
                <a:spcPct val="100000"/>
              </a:lnSpc>
              <a:spcBef>
                <a:spcPts val="0"/>
              </a:spcBef>
              <a:spcAft>
                <a:spcPts val="0"/>
              </a:spcAft>
              <a:buNone/>
            </a:pPr>
            <a:r>
              <a:rPr lang="zh-CN" altLang="en-US" sz="1050" b="0">
                <a:solidFill>
                  <a:srgbClr val="FFFFFF"/>
                </a:solidFill>
                <a:latin typeface="Arial" pitchFamily="34" charset="0"/>
                <a:ea typeface="微软雅黑" pitchFamily="34" charset="-122"/>
                <a:cs typeface="宋体" pitchFamily="2" charset="-122"/>
                <a:sym typeface="Arial" pitchFamily="34" charset="0"/>
              </a:rPr>
              <a:t>04</a:t>
            </a:r>
            <a:endParaRPr lang="zh-CN" altLang="en-US" sz="1050" b="1">
              <a:solidFill>
                <a:srgbClr val="FFFFFF"/>
              </a:solidFill>
              <a:latin typeface="Arial" pitchFamily="34" charset="0"/>
              <a:ea typeface="微软雅黑" pitchFamily="34" charset="-122"/>
              <a:cs typeface="宋体" pitchFamily="2" charset="-122"/>
              <a:sym typeface="Arial" pitchFamily="34" charset="0"/>
            </a:endParaRPr>
          </a:p>
        </p:txBody>
      </p:sp>
      <p:sp>
        <p:nvSpPr>
          <p:cNvPr id="549" name="曲线"/>
          <p:cNvSpPr>
            <a:spLocks/>
          </p:cNvSpPr>
          <p:nvPr/>
        </p:nvSpPr>
        <p:spPr>
          <a:xfrm>
            <a:off x="7582394" y="4127159"/>
            <a:ext cx="451412" cy="451412"/>
          </a:xfrm>
          <a:custGeom>
            <a:avLst/>
            <a:gdLst>
              <a:gd name="T1" fmla="*/ 0 w 21600"/>
              <a:gd name="T2" fmla="*/ 0 h 21600"/>
              <a:gd name="T3" fmla="*/ 21600 w 21600"/>
              <a:gd name="T4" fmla="*/ 21600 h 21600"/>
            </a:gdLst>
            <a:ahLst/>
            <a:cxnLst/>
            <a:rect l="T1" t="T2" r="T3" b="T4"/>
            <a:pathLst>
              <a:path w="21600" h="21600">
                <a:moveTo>
                  <a:pt x="21594" y="10800"/>
                </a:moveTo>
                <a:cubicBezTo>
                  <a:pt x="21594" y="16764"/>
                  <a:pt x="16764" y="21597"/>
                  <a:pt x="10800" y="21597"/>
                </a:cubicBezTo>
                <a:cubicBezTo>
                  <a:pt x="4830" y="21597"/>
                  <a:pt x="0" y="16764"/>
                  <a:pt x="0" y="10800"/>
                </a:cubicBezTo>
                <a:cubicBezTo>
                  <a:pt x="0" y="4834"/>
                  <a:pt x="4830" y="0"/>
                  <a:pt x="10794" y="0"/>
                </a:cubicBezTo>
                <a:cubicBezTo>
                  <a:pt x="16764" y="0"/>
                  <a:pt x="21594" y="4834"/>
                  <a:pt x="21594" y="10797"/>
                </a:cubicBezTo>
                <a:lnTo>
                  <a:pt x="21594" y="10800"/>
                </a:lnTo>
                <a:close/>
              </a:path>
            </a:pathLst>
          </a:custGeom>
          <a:solidFill>
            <a:schemeClr val="bg2"/>
          </a:solidFill>
          <a:ln w="9525" cap="flat" cmpd="sng">
            <a:noFill/>
            <a:prstDash val="solid"/>
            <a:round/>
          </a:ln>
        </p:spPr>
      </p:sp>
      <p:sp>
        <p:nvSpPr>
          <p:cNvPr id="550" name="曲线"/>
          <p:cNvSpPr>
            <a:spLocks/>
          </p:cNvSpPr>
          <p:nvPr/>
        </p:nvSpPr>
        <p:spPr>
          <a:xfrm>
            <a:off x="7647185" y="4192376"/>
            <a:ext cx="318940" cy="319568"/>
          </a:xfrm>
          <a:custGeom>
            <a:avLst/>
            <a:gdLst>
              <a:gd name="T1" fmla="*/ 0 w 21600"/>
              <a:gd name="T2" fmla="*/ 0 h 21600"/>
              <a:gd name="T3" fmla="*/ 21600 w 21600"/>
              <a:gd name="T4" fmla="*/ 21600 h 21600"/>
            </a:gdLst>
            <a:ahLst/>
            <a:cxnLst/>
            <a:rect l="T1" t="T2" r="T3" b="T4"/>
            <a:pathLst>
              <a:path w="21600" h="21600">
                <a:moveTo>
                  <a:pt x="21596" y="10800"/>
                </a:moveTo>
                <a:cubicBezTo>
                  <a:pt x="21596" y="16764"/>
                  <a:pt x="16764" y="21596"/>
                  <a:pt x="10800" y="21596"/>
                </a:cubicBezTo>
                <a:cubicBezTo>
                  <a:pt x="4835" y="21596"/>
                  <a:pt x="0" y="16764"/>
                  <a:pt x="0" y="10800"/>
                </a:cubicBezTo>
                <a:cubicBezTo>
                  <a:pt x="0" y="4833"/>
                  <a:pt x="4835" y="0"/>
                  <a:pt x="10798" y="0"/>
                </a:cubicBezTo>
                <a:cubicBezTo>
                  <a:pt x="16764" y="0"/>
                  <a:pt x="21596" y="4833"/>
                  <a:pt x="21596" y="10798"/>
                </a:cubicBezTo>
                <a:close/>
              </a:path>
            </a:pathLst>
          </a:custGeom>
          <a:solidFill>
            <a:srgbClr val="FF0000"/>
          </a:solidFill>
          <a:ln w="9525" cap="flat" cmpd="sng">
            <a:noFill/>
            <a:prstDash val="solid"/>
            <a:round/>
          </a:ln>
        </p:spPr>
      </p:sp>
      <p:sp>
        <p:nvSpPr>
          <p:cNvPr id="551" name="直线"/>
          <p:cNvSpPr>
            <a:spLocks/>
          </p:cNvSpPr>
          <p:nvPr/>
        </p:nvSpPr>
        <p:spPr>
          <a:xfrm>
            <a:off x="7326237" y="3894860"/>
            <a:ext cx="242972" cy="242971"/>
          </a:xfrm>
          <a:prstGeom prst="line">
            <a:avLst/>
          </a:prstGeom>
          <a:noFill/>
          <a:ln w="6350" cap="flat" cmpd="sng">
            <a:solidFill>
              <a:srgbClr val="A5A5A5"/>
            </a:solidFill>
            <a:prstDash val="dash"/>
            <a:round/>
            <a:tailEnd type="oval" w="med" len="med"/>
          </a:ln>
        </p:spPr>
      </p:sp>
      <p:sp>
        <p:nvSpPr>
          <p:cNvPr id="552" name="曲线"/>
          <p:cNvSpPr>
            <a:spLocks/>
          </p:cNvSpPr>
          <p:nvPr/>
        </p:nvSpPr>
        <p:spPr>
          <a:xfrm>
            <a:off x="7647551" y="4216154"/>
            <a:ext cx="319215" cy="256472"/>
          </a:xfrm>
          <a:custGeom>
            <a:avLst/>
            <a:gdLst>
              <a:gd name="T1" fmla="*/ 0 w 21600"/>
              <a:gd name="T2" fmla="*/ 0 h 21600"/>
              <a:gd name="T3" fmla="*/ 21600 w 21600"/>
              <a:gd name="T4" fmla="*/ 21600 h 21600"/>
            </a:gdLst>
            <a:ahLst/>
            <a:cxnLst/>
            <a:rect l="T1" t="T2" r="T3" b="T4"/>
            <a:pathLst>
              <a:path w="21600" h="21600">
                <a:moveTo>
                  <a:pt x="0" y="0"/>
                </a:moveTo>
                <a:lnTo>
                  <a:pt x="21600" y="0"/>
                </a:lnTo>
                <a:lnTo>
                  <a:pt x="21600" y="21600"/>
                </a:lnTo>
                <a:lnTo>
                  <a:pt x="0" y="21600"/>
                </a:lnTo>
                <a:close/>
              </a:path>
            </a:pathLst>
          </a:custGeom>
          <a:noFill/>
          <a:ln w="9525" cap="flat" cmpd="sng">
            <a:noFill/>
            <a:prstDash val="solid"/>
            <a:round/>
          </a:ln>
        </p:spPr>
        <p:txBody>
          <a:bodyPr vert="horz" wrap="square" lIns="28253" tIns="28253" rIns="28253" bIns="28253" anchor="b" anchorCtr="0">
            <a:prstTxWarp prst="textNoShape">
              <a:avLst/>
            </a:prstTxWarp>
          </a:bodyPr>
          <a:lstStyle/>
          <a:p>
            <a:pPr marL="0" indent="0" algn="ctr" defTabSz="584200" eaLnBrk="1" hangingPunct="1">
              <a:lnSpc>
                <a:spcPct val="100000"/>
              </a:lnSpc>
              <a:spcBef>
                <a:spcPts val="0"/>
              </a:spcBef>
              <a:spcAft>
                <a:spcPts val="0"/>
              </a:spcAft>
              <a:buNone/>
            </a:pPr>
            <a:r>
              <a:rPr lang="zh-CN" altLang="en-US" sz="1050" b="0">
                <a:solidFill>
                  <a:srgbClr val="FFFFFF"/>
                </a:solidFill>
                <a:latin typeface="Arial" pitchFamily="34" charset="0"/>
                <a:ea typeface="微软雅黑" pitchFamily="34" charset="-122"/>
                <a:cs typeface="宋体" pitchFamily="2" charset="-122"/>
                <a:sym typeface="Arial" pitchFamily="34" charset="0"/>
              </a:rPr>
              <a:t>05</a:t>
            </a:r>
            <a:endParaRPr lang="zh-CN" altLang="en-US" sz="1050" b="1">
              <a:solidFill>
                <a:srgbClr val="FFFFFF"/>
              </a:solidFill>
              <a:latin typeface="Arial" pitchFamily="34" charset="0"/>
              <a:ea typeface="微软雅黑" pitchFamily="34" charset="-122"/>
              <a:cs typeface="宋体" pitchFamily="2" charset="-122"/>
              <a:sym typeface="Arial" pitchFamily="34" charset="0"/>
            </a:endParaRPr>
          </a:p>
        </p:txBody>
      </p:sp>
      <p:sp>
        <p:nvSpPr>
          <p:cNvPr id="553" name="曲线"/>
          <p:cNvSpPr>
            <a:spLocks/>
          </p:cNvSpPr>
          <p:nvPr/>
        </p:nvSpPr>
        <p:spPr>
          <a:xfrm>
            <a:off x="8166907" y="2997058"/>
            <a:ext cx="451413" cy="451412"/>
          </a:xfrm>
          <a:custGeom>
            <a:avLst/>
            <a:gdLst>
              <a:gd name="T1" fmla="*/ 0 w 21600"/>
              <a:gd name="T2" fmla="*/ 0 h 21600"/>
              <a:gd name="T3" fmla="*/ 21600 w 21600"/>
              <a:gd name="T4" fmla="*/ 21600 h 21600"/>
            </a:gdLst>
            <a:ahLst/>
            <a:cxnLst/>
            <a:rect l="T1" t="T2" r="T3" b="T4"/>
            <a:pathLst>
              <a:path w="21600" h="21600">
                <a:moveTo>
                  <a:pt x="21599" y="10800"/>
                </a:moveTo>
                <a:cubicBezTo>
                  <a:pt x="21599" y="16764"/>
                  <a:pt x="16764" y="21596"/>
                  <a:pt x="10800" y="21596"/>
                </a:cubicBezTo>
                <a:cubicBezTo>
                  <a:pt x="4835" y="21596"/>
                  <a:pt x="0" y="16764"/>
                  <a:pt x="0" y="10800"/>
                </a:cubicBezTo>
                <a:cubicBezTo>
                  <a:pt x="0" y="4833"/>
                  <a:pt x="4835" y="0"/>
                  <a:pt x="10799" y="0"/>
                </a:cubicBezTo>
                <a:cubicBezTo>
                  <a:pt x="16764" y="0"/>
                  <a:pt x="21599" y="4833"/>
                  <a:pt x="21599" y="10796"/>
                </a:cubicBezTo>
                <a:lnTo>
                  <a:pt x="21599" y="10800"/>
                </a:lnTo>
                <a:close/>
              </a:path>
            </a:pathLst>
          </a:custGeom>
          <a:solidFill>
            <a:srgbClr val="DBDBDB"/>
          </a:solidFill>
          <a:ln w="9525" cap="flat" cmpd="sng">
            <a:noFill/>
            <a:prstDash val="solid"/>
            <a:round/>
          </a:ln>
        </p:spPr>
      </p:sp>
      <p:sp>
        <p:nvSpPr>
          <p:cNvPr id="554" name="曲线"/>
          <p:cNvSpPr>
            <a:spLocks/>
          </p:cNvSpPr>
          <p:nvPr/>
        </p:nvSpPr>
        <p:spPr>
          <a:xfrm>
            <a:off x="8235341" y="3061095"/>
            <a:ext cx="318940" cy="318939"/>
          </a:xfrm>
          <a:custGeom>
            <a:avLst/>
            <a:gdLst>
              <a:gd name="T1" fmla="*/ 0 w 21600"/>
              <a:gd name="T2" fmla="*/ 0 h 21600"/>
              <a:gd name="T3" fmla="*/ 21600 w 21600"/>
              <a:gd name="T4" fmla="*/ 21600 h 21600"/>
            </a:gdLst>
            <a:ahLst/>
            <a:cxnLst/>
            <a:rect l="T1" t="T2" r="T3" b="T4"/>
            <a:pathLst>
              <a:path w="21600" h="21600">
                <a:moveTo>
                  <a:pt x="21597" y="10800"/>
                </a:moveTo>
                <a:cubicBezTo>
                  <a:pt x="21597" y="16762"/>
                  <a:pt x="16764" y="21597"/>
                  <a:pt x="10800" y="21597"/>
                </a:cubicBezTo>
                <a:cubicBezTo>
                  <a:pt x="4835" y="21597"/>
                  <a:pt x="0" y="16762"/>
                  <a:pt x="0" y="10800"/>
                </a:cubicBezTo>
                <a:cubicBezTo>
                  <a:pt x="0" y="4830"/>
                  <a:pt x="4835" y="0"/>
                  <a:pt x="10797" y="0"/>
                </a:cubicBezTo>
                <a:cubicBezTo>
                  <a:pt x="16764" y="0"/>
                  <a:pt x="21597" y="4830"/>
                  <a:pt x="21597" y="10797"/>
                </a:cubicBezTo>
                <a:close/>
              </a:path>
            </a:pathLst>
          </a:custGeom>
          <a:solidFill>
            <a:srgbClr val="FF0000"/>
          </a:solidFill>
          <a:ln w="9525" cap="flat" cmpd="sng">
            <a:noFill/>
            <a:prstDash val="solid"/>
            <a:round/>
          </a:ln>
        </p:spPr>
      </p:sp>
      <p:sp>
        <p:nvSpPr>
          <p:cNvPr id="555" name="曲线"/>
          <p:cNvSpPr>
            <a:spLocks/>
          </p:cNvSpPr>
          <p:nvPr/>
        </p:nvSpPr>
        <p:spPr>
          <a:xfrm>
            <a:off x="8232065" y="3086052"/>
            <a:ext cx="319215" cy="256472"/>
          </a:xfrm>
          <a:custGeom>
            <a:avLst/>
            <a:gdLst>
              <a:gd name="T1" fmla="*/ 0 w 21600"/>
              <a:gd name="T2" fmla="*/ 0 h 21600"/>
              <a:gd name="T3" fmla="*/ 21600 w 21600"/>
              <a:gd name="T4" fmla="*/ 21600 h 21600"/>
            </a:gdLst>
            <a:ahLst/>
            <a:cxnLst/>
            <a:rect l="T1" t="T2" r="T3" b="T4"/>
            <a:pathLst>
              <a:path w="21600" h="21600">
                <a:moveTo>
                  <a:pt x="0" y="0"/>
                </a:moveTo>
                <a:lnTo>
                  <a:pt x="21600" y="0"/>
                </a:lnTo>
                <a:lnTo>
                  <a:pt x="21600" y="21600"/>
                </a:lnTo>
                <a:lnTo>
                  <a:pt x="0" y="21600"/>
                </a:lnTo>
                <a:close/>
              </a:path>
            </a:pathLst>
          </a:custGeom>
          <a:noFill/>
          <a:ln w="9525" cap="flat" cmpd="sng">
            <a:noFill/>
            <a:prstDash val="solid"/>
            <a:round/>
          </a:ln>
        </p:spPr>
        <p:txBody>
          <a:bodyPr vert="horz" wrap="square" lIns="28253" tIns="28253" rIns="28253" bIns="28253" anchor="b" anchorCtr="0">
            <a:prstTxWarp prst="textNoShape">
              <a:avLst/>
            </a:prstTxWarp>
          </a:bodyPr>
          <a:lstStyle/>
          <a:p>
            <a:pPr marL="0" indent="0" algn="ctr" defTabSz="584200" eaLnBrk="1" hangingPunct="1">
              <a:lnSpc>
                <a:spcPct val="100000"/>
              </a:lnSpc>
              <a:spcBef>
                <a:spcPts val="0"/>
              </a:spcBef>
              <a:spcAft>
                <a:spcPts val="0"/>
              </a:spcAft>
              <a:buNone/>
            </a:pPr>
            <a:r>
              <a:rPr lang="zh-CN" altLang="en-US" sz="1050" b="0">
                <a:solidFill>
                  <a:srgbClr val="FFFFFF"/>
                </a:solidFill>
                <a:latin typeface="Arial" pitchFamily="34" charset="0"/>
                <a:ea typeface="微软雅黑" pitchFamily="34" charset="-122"/>
                <a:cs typeface="宋体" pitchFamily="2" charset="-122"/>
                <a:sym typeface="Arial" pitchFamily="34" charset="0"/>
              </a:rPr>
              <a:t>06</a:t>
            </a:r>
            <a:endParaRPr lang="zh-CN" altLang="en-US" sz="1050" b="1">
              <a:solidFill>
                <a:srgbClr val="FFFFFF"/>
              </a:solidFill>
              <a:latin typeface="Arial" pitchFamily="34" charset="0"/>
              <a:ea typeface="微软雅黑" pitchFamily="34" charset="-122"/>
              <a:cs typeface="宋体" pitchFamily="2" charset="-122"/>
              <a:sym typeface="Arial" pitchFamily="34" charset="0"/>
            </a:endParaRPr>
          </a:p>
        </p:txBody>
      </p:sp>
      <p:sp>
        <p:nvSpPr>
          <p:cNvPr id="556" name="直线"/>
          <p:cNvSpPr>
            <a:spLocks/>
          </p:cNvSpPr>
          <p:nvPr/>
        </p:nvSpPr>
        <p:spPr>
          <a:xfrm>
            <a:off x="7775767" y="3209265"/>
            <a:ext cx="298220" cy="0"/>
          </a:xfrm>
          <a:prstGeom prst="line">
            <a:avLst/>
          </a:prstGeom>
          <a:noFill/>
          <a:ln w="6350" cap="flat" cmpd="sng">
            <a:solidFill>
              <a:srgbClr val="A5A5A5"/>
            </a:solidFill>
            <a:prstDash val="dash"/>
            <a:round/>
            <a:tailEnd type="oval" w="med" len="med"/>
          </a:ln>
        </p:spPr>
      </p:sp>
      <p:sp>
        <p:nvSpPr>
          <p:cNvPr id="557" name="曲线"/>
          <p:cNvSpPr>
            <a:spLocks/>
          </p:cNvSpPr>
          <p:nvPr/>
        </p:nvSpPr>
        <p:spPr>
          <a:xfrm rot="10627777" flipV="1">
            <a:off x="6748631" y="3752971"/>
            <a:ext cx="691245" cy="352215"/>
          </a:xfrm>
          <a:custGeom>
            <a:avLst/>
            <a:gdLst>
              <a:gd name="T1" fmla="*/ 0 w 21600"/>
              <a:gd name="T2" fmla="*/ -21600 h 21600"/>
              <a:gd name="T3" fmla="*/ 21600 w 21600"/>
              <a:gd name="T4" fmla="*/ 0 h 21600"/>
            </a:gdLst>
            <a:ahLst/>
            <a:cxnLst/>
            <a:rect l="T1" t="T2" r="T3" b="T4"/>
            <a:pathLst>
              <a:path w="21600" h="21600">
                <a:moveTo>
                  <a:pt x="0" y="0"/>
                </a:moveTo>
                <a:cubicBezTo>
                  <a:pt x="2132" y="3949"/>
                  <a:pt x="4452" y="7455"/>
                  <a:pt x="6927" y="10462"/>
                </a:cubicBezTo>
                <a:cubicBezTo>
                  <a:pt x="11449" y="15964"/>
                  <a:pt x="16417" y="19738"/>
                  <a:pt x="21599" y="21600"/>
                </a:cubicBezTo>
              </a:path>
            </a:pathLst>
          </a:custGeom>
          <a:solidFill>
            <a:srgbClr val="FF0000"/>
          </a:solidFill>
          <a:ln w="101600" cap="flat" cmpd="sng">
            <a:solidFill>
              <a:srgbClr val="C00000"/>
            </a:solidFill>
            <a:prstDash val="solid"/>
            <a:miter/>
            <a:tailEnd type="oval" w="med" len="med"/>
          </a:ln>
        </p:spPr>
      </p:sp>
      <p:sp>
        <p:nvSpPr>
          <p:cNvPr id="558" name="曲线"/>
          <p:cNvSpPr>
            <a:spLocks/>
          </p:cNvSpPr>
          <p:nvPr/>
        </p:nvSpPr>
        <p:spPr>
          <a:xfrm rot="172778" flipH="1">
            <a:off x="7303009" y="3193569"/>
            <a:ext cx="433204" cy="683083"/>
          </a:xfrm>
          <a:custGeom>
            <a:avLst/>
            <a:gdLst>
              <a:gd name="T1" fmla="*/ -21600 w 21600"/>
              <a:gd name="T2" fmla="*/ 0 h 21600"/>
              <a:gd name="T3" fmla="*/ 0 w 21600"/>
              <a:gd name="T4" fmla="*/ 21600 h 21600"/>
            </a:gdLst>
            <a:ahLst/>
            <a:cxnLst/>
            <a:rect l="T1" t="T2" r="T3" b="T4"/>
            <a:pathLst>
              <a:path w="21600" h="21600">
                <a:moveTo>
                  <a:pt x="0" y="0"/>
                </a:moveTo>
                <a:cubicBezTo>
                  <a:pt x="1540" y="4059"/>
                  <a:pt x="4095" y="7942"/>
                  <a:pt x="7568" y="11507"/>
                </a:cubicBezTo>
                <a:cubicBezTo>
                  <a:pt x="11301" y="15340"/>
                  <a:pt x="16045" y="18750"/>
                  <a:pt x="21599" y="21600"/>
                </a:cubicBezTo>
              </a:path>
            </a:pathLst>
          </a:custGeom>
          <a:solidFill>
            <a:srgbClr val="FF0000"/>
          </a:solidFill>
          <a:ln w="101600" cap="flat" cmpd="sng">
            <a:solidFill>
              <a:srgbClr val="C00000"/>
            </a:solidFill>
            <a:prstDash val="solid"/>
            <a:miter/>
            <a:tailEnd type="oval" w="med" len="med"/>
          </a:ln>
        </p:spPr>
      </p:sp>
      <p:sp>
        <p:nvSpPr>
          <p:cNvPr id="559" name="曲线"/>
          <p:cNvSpPr>
            <a:spLocks/>
          </p:cNvSpPr>
          <p:nvPr/>
        </p:nvSpPr>
        <p:spPr>
          <a:xfrm>
            <a:off x="7616481" y="3053550"/>
            <a:ext cx="273233" cy="273234"/>
          </a:xfrm>
          <a:custGeom>
            <a:avLst/>
            <a:gdLst>
              <a:gd name="T1" fmla="*/ 0 w 21600"/>
              <a:gd name="T2" fmla="*/ 0 h 21600"/>
              <a:gd name="T3" fmla="*/ 21600 w 21600"/>
              <a:gd name="T4" fmla="*/ 21600 h 21600"/>
            </a:gdLst>
            <a:ahLst/>
            <a:cxnLst/>
            <a:rect l="T1" t="T2" r="T3" b="T4"/>
            <a:pathLst>
              <a:path w="21600" h="21600">
                <a:moveTo>
                  <a:pt x="19488" y="4217"/>
                </a:moveTo>
                <a:cubicBezTo>
                  <a:pt x="23707" y="8435"/>
                  <a:pt x="23707" y="15272"/>
                  <a:pt x="19488" y="19489"/>
                </a:cubicBezTo>
                <a:cubicBezTo>
                  <a:pt x="15272" y="23706"/>
                  <a:pt x="8434" y="23706"/>
                  <a:pt x="4215" y="19489"/>
                </a:cubicBezTo>
                <a:cubicBezTo>
                  <a:pt x="0" y="15272"/>
                  <a:pt x="0" y="8435"/>
                  <a:pt x="4215" y="4217"/>
                </a:cubicBezTo>
                <a:cubicBezTo>
                  <a:pt x="8434" y="0"/>
                  <a:pt x="15272" y="0"/>
                  <a:pt x="19488" y="4217"/>
                </a:cubicBezTo>
                <a:close/>
              </a:path>
            </a:pathLst>
          </a:custGeom>
          <a:solidFill>
            <a:srgbClr val="C00000"/>
          </a:solidFill>
          <a:ln w="9525" cap="flat" cmpd="sng">
            <a:noFill/>
            <a:prstDash val="solid"/>
            <a:round/>
          </a:ln>
        </p:spPr>
      </p:sp>
      <p:sp>
        <p:nvSpPr>
          <p:cNvPr id="560" name="矩形"/>
          <p:cNvSpPr>
            <a:spLocks/>
          </p:cNvSpPr>
          <p:nvPr/>
        </p:nvSpPr>
        <p:spPr>
          <a:xfrm>
            <a:off x="5205239" y="2320181"/>
            <a:ext cx="2605315" cy="707886"/>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ctr" fontAlgn="auto">
              <a:lnSpc>
                <a:spcPct val="100000"/>
              </a:lnSpc>
              <a:spcBef>
                <a:spcPts val="0"/>
              </a:spcBef>
              <a:spcAft>
                <a:spcPts val="0"/>
              </a:spcAft>
              <a:buNone/>
            </a:pPr>
            <a:r>
              <a:rPr lang="zh-CN" altLang="en-US" sz="2000" b="1">
                <a:solidFill>
                  <a:schemeClr val="tx1"/>
                </a:solidFill>
                <a:latin typeface="黑体" pitchFamily="49" charset="-122"/>
                <a:ea typeface="黑体" pitchFamily="49" charset="-122"/>
                <a:cs typeface="宋体" pitchFamily="2" charset="-122"/>
              </a:rPr>
              <a:t>导致吸毒的原因主要有哪些</a:t>
            </a:r>
            <a:r>
              <a:rPr lang="en-US" altLang="zh-CN" sz="2000" b="1">
                <a:solidFill>
                  <a:schemeClr val="tx1"/>
                </a:solidFill>
                <a:latin typeface="黑体" pitchFamily="49" charset="-122"/>
                <a:ea typeface="黑体" pitchFamily="49" charset="-122"/>
                <a:cs typeface="宋体" pitchFamily="2" charset="-122"/>
              </a:rPr>
              <a:t>?</a:t>
            </a:r>
          </a:p>
        </p:txBody>
      </p:sp>
      <p:sp>
        <p:nvSpPr>
          <p:cNvPr id="561" name="矩形"/>
          <p:cNvSpPr>
            <a:spLocks/>
          </p:cNvSpPr>
          <p:nvPr/>
        </p:nvSpPr>
        <p:spPr>
          <a:xfrm>
            <a:off x="2810219" y="2804019"/>
            <a:ext cx="1329255" cy="349995"/>
          </a:xfrm>
          <a:prstGeom prst="rect">
            <a:avLst/>
          </a:prstGeom>
          <a:noFill/>
          <a:ln w="9525" cap="flat" cmpd="sng">
            <a:noFill/>
            <a:prstDash val="solid"/>
            <a:miter/>
          </a:ln>
        </p:spPr>
        <p:txBody>
          <a:bodyPr vert="horz" wrap="square" lIns="72294" tIns="36146" rIns="72294" bIns="36146" anchor="t" anchorCtr="0">
            <a:prstTxWarp prst="textNoShape">
              <a:avLst/>
            </a:prstTxWarp>
          </a:bodyPr>
          <a:lstStyle/>
          <a:p>
            <a:pPr marL="0" indent="0" algn="l" fontAlgn="auto">
              <a:lnSpc>
                <a:spcPct val="100000"/>
              </a:lnSpc>
              <a:spcBef>
                <a:spcPts val="0"/>
              </a:spcBef>
              <a:spcAft>
                <a:spcPts val="0"/>
              </a:spcAft>
              <a:buNone/>
            </a:pPr>
            <a:r>
              <a:rPr lang="zh-CN" altLang="en-US" sz="1800">
                <a:solidFill>
                  <a:srgbClr val="595959"/>
                </a:solidFill>
                <a:latin typeface="Adobe 黑体 Std R" pitchFamily="34" charset="-122"/>
                <a:ea typeface="Adobe 黑体 Std R" pitchFamily="34" charset="-122"/>
                <a:cs typeface="宋体" pitchFamily="2" charset="-122"/>
              </a:rPr>
              <a:t>好奇心驱使</a:t>
            </a:r>
          </a:p>
        </p:txBody>
      </p:sp>
      <p:sp>
        <p:nvSpPr>
          <p:cNvPr id="562" name="矩形"/>
          <p:cNvSpPr>
            <a:spLocks/>
          </p:cNvSpPr>
          <p:nvPr/>
        </p:nvSpPr>
        <p:spPr>
          <a:xfrm>
            <a:off x="2091604" y="3125096"/>
            <a:ext cx="2025915" cy="565440"/>
          </a:xfrm>
          <a:prstGeom prst="rect">
            <a:avLst/>
          </a:prstGeom>
          <a:noFill/>
          <a:ln w="9525" cap="flat" cmpd="sng">
            <a:noFill/>
            <a:prstDash val="solid"/>
            <a:miter/>
          </a:ln>
        </p:spPr>
        <p:txBody>
          <a:bodyPr vert="horz" wrap="square" lIns="72294" tIns="36146" rIns="72294" bIns="36146" anchor="t" anchorCtr="0">
            <a:prstTxWarp prst="textNoShape">
              <a:avLst/>
            </a:prstTxWarp>
          </a:bodyPr>
          <a:lstStyle/>
          <a:p>
            <a:pPr marL="0" indent="0" algn="l">
              <a:lnSpc>
                <a:spcPct val="100000"/>
              </a:lnSpc>
              <a:spcBef>
                <a:spcPts val="0"/>
              </a:spcBef>
              <a:spcAft>
                <a:spcPts val="0"/>
              </a:spcAft>
              <a:buNone/>
            </a:pPr>
            <a:r>
              <a:rPr lang="zh-CN" altLang="en-US" sz="800">
                <a:solidFill>
                  <a:schemeClr val="tx1"/>
                </a:solidFill>
                <a:latin typeface="仿宋" pitchFamily="49" charset="-122"/>
                <a:ea typeface="仿宋" pitchFamily="49" charset="-122"/>
                <a:cs typeface="宋体" pitchFamily="2" charset="-122"/>
              </a:rPr>
              <a:t>调查报告中占第一位的原因就是“体会感觉”、“抽着玩玩”、“试一试”、“尝新鲜”。这种“试一试”的念头往往就是走吸毒不归路的开端。</a:t>
            </a:r>
          </a:p>
        </p:txBody>
      </p:sp>
      <p:sp>
        <p:nvSpPr>
          <p:cNvPr id="563" name="矩形"/>
          <p:cNvSpPr>
            <a:spLocks/>
          </p:cNvSpPr>
          <p:nvPr/>
        </p:nvSpPr>
        <p:spPr>
          <a:xfrm>
            <a:off x="3343005" y="4204708"/>
            <a:ext cx="1329255" cy="349997"/>
          </a:xfrm>
          <a:prstGeom prst="rect">
            <a:avLst/>
          </a:prstGeom>
          <a:noFill/>
          <a:ln w="9525" cap="flat" cmpd="sng">
            <a:noFill/>
            <a:prstDash val="solid"/>
            <a:miter/>
          </a:ln>
        </p:spPr>
        <p:txBody>
          <a:bodyPr vert="horz" wrap="square" lIns="72294" tIns="36146" rIns="72294" bIns="36146" anchor="t" anchorCtr="0">
            <a:prstTxWarp prst="textNoShape">
              <a:avLst/>
            </a:prstTxWarp>
          </a:bodyPr>
          <a:lstStyle/>
          <a:p>
            <a:pPr marL="0" indent="0" algn="l" fontAlgn="auto">
              <a:lnSpc>
                <a:spcPct val="100000"/>
              </a:lnSpc>
              <a:spcBef>
                <a:spcPts val="0"/>
              </a:spcBef>
              <a:spcAft>
                <a:spcPts val="0"/>
              </a:spcAft>
              <a:buNone/>
            </a:pPr>
            <a:r>
              <a:rPr lang="zh-CN" altLang="en-US" sz="1800">
                <a:solidFill>
                  <a:srgbClr val="595959"/>
                </a:solidFill>
                <a:latin typeface="Adobe 黑体 Std R" pitchFamily="34" charset="-122"/>
                <a:ea typeface="Adobe 黑体 Std R" pitchFamily="34" charset="-122"/>
                <a:cs typeface="宋体" pitchFamily="2" charset="-122"/>
              </a:rPr>
              <a:t>寻找刺激</a:t>
            </a:r>
          </a:p>
        </p:txBody>
      </p:sp>
      <p:sp>
        <p:nvSpPr>
          <p:cNvPr id="564" name="矩形"/>
          <p:cNvSpPr>
            <a:spLocks/>
          </p:cNvSpPr>
          <p:nvPr/>
        </p:nvSpPr>
        <p:spPr>
          <a:xfrm>
            <a:off x="2624390" y="4525784"/>
            <a:ext cx="2025915" cy="565440"/>
          </a:xfrm>
          <a:prstGeom prst="rect">
            <a:avLst/>
          </a:prstGeom>
          <a:noFill/>
          <a:ln w="9525" cap="flat" cmpd="sng">
            <a:noFill/>
            <a:prstDash val="solid"/>
            <a:miter/>
          </a:ln>
        </p:spPr>
        <p:txBody>
          <a:bodyPr vert="horz" wrap="square" lIns="72294" tIns="36146" rIns="72294" bIns="36146" anchor="t" anchorCtr="0">
            <a:prstTxWarp prst="textNoShape">
              <a:avLst/>
            </a:prstTxWarp>
          </a:bodyPr>
          <a:lstStyle/>
          <a:p>
            <a:pPr marL="0" indent="0" algn="l">
              <a:lnSpc>
                <a:spcPct val="100000"/>
              </a:lnSpc>
              <a:spcBef>
                <a:spcPts val="0"/>
              </a:spcBef>
              <a:spcAft>
                <a:spcPts val="0"/>
              </a:spcAft>
              <a:buNone/>
            </a:pPr>
            <a:r>
              <a:rPr lang="zh-CN" altLang="en-US" sz="800">
                <a:solidFill>
                  <a:schemeClr val="tx1"/>
                </a:solidFill>
                <a:latin typeface="仿宋" pitchFamily="49" charset="-122"/>
                <a:ea typeface="仿宋" pitchFamily="49" charset="-122"/>
                <a:cs typeface="宋体" pitchFamily="2" charset="-122"/>
              </a:rPr>
              <a:t>有些人认为吸毒是一种时髦、气派、富有的象征，抽一口，不枉来一世。可这一抽上，就陷入进去，无法自拔，百万富翁沦为乞丐的案例多不胜数。</a:t>
            </a:r>
          </a:p>
        </p:txBody>
      </p:sp>
      <p:sp>
        <p:nvSpPr>
          <p:cNvPr id="565" name="矩形"/>
          <p:cNvSpPr>
            <a:spLocks/>
          </p:cNvSpPr>
          <p:nvPr/>
        </p:nvSpPr>
        <p:spPr>
          <a:xfrm>
            <a:off x="4496837" y="5206262"/>
            <a:ext cx="1329254" cy="349997"/>
          </a:xfrm>
          <a:prstGeom prst="rect">
            <a:avLst/>
          </a:prstGeom>
          <a:noFill/>
          <a:ln w="9525" cap="flat" cmpd="sng">
            <a:noFill/>
            <a:prstDash val="solid"/>
            <a:miter/>
          </a:ln>
        </p:spPr>
        <p:txBody>
          <a:bodyPr vert="horz" wrap="square" lIns="72294" tIns="36146" rIns="72294" bIns="36146" anchor="t" anchorCtr="0">
            <a:prstTxWarp prst="textNoShape">
              <a:avLst/>
            </a:prstTxWarp>
          </a:bodyPr>
          <a:lstStyle/>
          <a:p>
            <a:pPr marL="0" indent="0" algn="l" fontAlgn="auto">
              <a:lnSpc>
                <a:spcPct val="100000"/>
              </a:lnSpc>
              <a:spcBef>
                <a:spcPts val="0"/>
              </a:spcBef>
              <a:spcAft>
                <a:spcPts val="0"/>
              </a:spcAft>
              <a:buNone/>
            </a:pPr>
            <a:r>
              <a:rPr lang="zh-CN" altLang="en-US" sz="1800">
                <a:solidFill>
                  <a:srgbClr val="595959"/>
                </a:solidFill>
                <a:latin typeface="Adobe 黑体 Std R" pitchFamily="34" charset="-122"/>
                <a:ea typeface="Adobe 黑体 Std R" pitchFamily="34" charset="-122"/>
                <a:cs typeface="宋体" pitchFamily="2" charset="-122"/>
              </a:rPr>
              <a:t>逆反心里</a:t>
            </a:r>
          </a:p>
        </p:txBody>
      </p:sp>
      <p:sp>
        <p:nvSpPr>
          <p:cNvPr id="566" name="矩形"/>
          <p:cNvSpPr>
            <a:spLocks/>
          </p:cNvSpPr>
          <p:nvPr/>
        </p:nvSpPr>
        <p:spPr>
          <a:xfrm>
            <a:off x="3778222" y="5527338"/>
            <a:ext cx="2025913" cy="442330"/>
          </a:xfrm>
          <a:prstGeom prst="rect">
            <a:avLst/>
          </a:prstGeom>
          <a:noFill/>
          <a:ln w="9525" cap="flat" cmpd="sng">
            <a:noFill/>
            <a:prstDash val="solid"/>
            <a:miter/>
          </a:ln>
        </p:spPr>
        <p:txBody>
          <a:bodyPr vert="horz" wrap="square" lIns="72294" tIns="36146" rIns="72294" bIns="36146" anchor="t" anchorCtr="0">
            <a:prstTxWarp prst="textNoShape">
              <a:avLst/>
            </a:prstTxWarp>
          </a:bodyPr>
          <a:lstStyle/>
          <a:p>
            <a:pPr marL="0" indent="0" algn="l">
              <a:lnSpc>
                <a:spcPct val="100000"/>
              </a:lnSpc>
              <a:spcBef>
                <a:spcPts val="0"/>
              </a:spcBef>
              <a:spcAft>
                <a:spcPts val="0"/>
              </a:spcAft>
              <a:buNone/>
            </a:pPr>
            <a:r>
              <a:rPr lang="zh-CN" altLang="en-US" sz="800">
                <a:solidFill>
                  <a:schemeClr val="tx1"/>
                </a:solidFill>
                <a:latin typeface="仿宋" pitchFamily="49" charset="-122"/>
                <a:ea typeface="仿宋" pitchFamily="49" charset="-122"/>
                <a:cs typeface="宋体" pitchFamily="2" charset="-122"/>
              </a:rPr>
              <a:t>有人为吸毒者作戒毒榜样，导致吸毒后戒不了；有的被激将而吸毒，特别是个性极强的人往往被自信心所蒙蔽。</a:t>
            </a:r>
          </a:p>
        </p:txBody>
      </p:sp>
      <p:sp>
        <p:nvSpPr>
          <p:cNvPr id="567" name="矩形"/>
          <p:cNvSpPr>
            <a:spLocks/>
          </p:cNvSpPr>
          <p:nvPr/>
        </p:nvSpPr>
        <p:spPr>
          <a:xfrm>
            <a:off x="6855139" y="5194970"/>
            <a:ext cx="1329256" cy="349997"/>
          </a:xfrm>
          <a:prstGeom prst="rect">
            <a:avLst/>
          </a:prstGeom>
          <a:noFill/>
          <a:ln w="9525" cap="flat" cmpd="sng">
            <a:noFill/>
            <a:prstDash val="solid"/>
            <a:miter/>
          </a:ln>
        </p:spPr>
        <p:txBody>
          <a:bodyPr vert="horz" wrap="square" lIns="72294" tIns="36146" rIns="72294" bIns="36146" anchor="t" anchorCtr="0">
            <a:prstTxWarp prst="textNoShape">
              <a:avLst/>
            </a:prstTxWarp>
          </a:bodyPr>
          <a:lstStyle/>
          <a:p>
            <a:pPr marL="0" indent="0" algn="l" fontAlgn="auto">
              <a:lnSpc>
                <a:spcPct val="100000"/>
              </a:lnSpc>
              <a:spcBef>
                <a:spcPts val="0"/>
              </a:spcBef>
              <a:spcAft>
                <a:spcPts val="0"/>
              </a:spcAft>
              <a:buNone/>
            </a:pPr>
            <a:r>
              <a:rPr lang="zh-CN" altLang="en-US" sz="1800">
                <a:solidFill>
                  <a:srgbClr val="595959"/>
                </a:solidFill>
                <a:latin typeface="Adobe 黑体 Std R" pitchFamily="34" charset="-122"/>
                <a:ea typeface="Adobe 黑体 Std R" pitchFamily="34" charset="-122"/>
                <a:cs typeface="宋体" pitchFamily="2" charset="-122"/>
              </a:rPr>
              <a:t>环境影响</a:t>
            </a:r>
          </a:p>
        </p:txBody>
      </p:sp>
      <p:sp>
        <p:nvSpPr>
          <p:cNvPr id="568" name="矩形"/>
          <p:cNvSpPr>
            <a:spLocks/>
          </p:cNvSpPr>
          <p:nvPr/>
        </p:nvSpPr>
        <p:spPr>
          <a:xfrm>
            <a:off x="6828132" y="5501597"/>
            <a:ext cx="2025915" cy="196107"/>
          </a:xfrm>
          <a:prstGeom prst="rect">
            <a:avLst/>
          </a:prstGeom>
          <a:noFill/>
          <a:ln w="9525" cap="flat" cmpd="sng">
            <a:noFill/>
            <a:prstDash val="solid"/>
            <a:miter/>
          </a:ln>
        </p:spPr>
        <p:txBody>
          <a:bodyPr vert="horz" wrap="square" lIns="72294" tIns="36146" rIns="72294" bIns="36146" anchor="t" anchorCtr="0">
            <a:prstTxWarp prst="textNoShape">
              <a:avLst/>
            </a:prstTxWarp>
          </a:bodyPr>
          <a:lstStyle/>
          <a:p>
            <a:pPr marL="0" indent="0" algn="l">
              <a:lnSpc>
                <a:spcPct val="100000"/>
              </a:lnSpc>
              <a:spcBef>
                <a:spcPts val="0"/>
              </a:spcBef>
              <a:spcAft>
                <a:spcPts val="0"/>
              </a:spcAft>
              <a:buNone/>
            </a:pPr>
            <a:r>
              <a:rPr lang="zh-CN" altLang="en-US" sz="800">
                <a:solidFill>
                  <a:schemeClr val="tx1"/>
                </a:solidFill>
                <a:latin typeface="仿宋" pitchFamily="49" charset="-122"/>
                <a:ea typeface="仿宋" pitchFamily="49" charset="-122"/>
                <a:cs typeface="宋体" pitchFamily="2" charset="-122"/>
              </a:rPr>
              <a:t>社交需要，身边的亲戚朋友吸毒等。</a:t>
            </a:r>
          </a:p>
        </p:txBody>
      </p:sp>
      <p:sp>
        <p:nvSpPr>
          <p:cNvPr id="569" name="矩形"/>
          <p:cNvSpPr>
            <a:spLocks/>
          </p:cNvSpPr>
          <p:nvPr/>
        </p:nvSpPr>
        <p:spPr>
          <a:xfrm>
            <a:off x="8391670" y="4228575"/>
            <a:ext cx="1639398" cy="349997"/>
          </a:xfrm>
          <a:prstGeom prst="rect">
            <a:avLst/>
          </a:prstGeom>
          <a:noFill/>
          <a:ln w="9525" cap="flat" cmpd="sng">
            <a:noFill/>
            <a:prstDash val="solid"/>
            <a:miter/>
          </a:ln>
        </p:spPr>
        <p:txBody>
          <a:bodyPr vert="horz" wrap="square" lIns="72294" tIns="36146" rIns="72294" bIns="36146" anchor="t" anchorCtr="0">
            <a:prstTxWarp prst="textNoShape">
              <a:avLst/>
            </a:prstTxWarp>
          </a:bodyPr>
          <a:lstStyle/>
          <a:p>
            <a:pPr marL="0" indent="0" algn="l" fontAlgn="auto">
              <a:lnSpc>
                <a:spcPct val="100000"/>
              </a:lnSpc>
              <a:spcBef>
                <a:spcPts val="0"/>
              </a:spcBef>
              <a:spcAft>
                <a:spcPts val="0"/>
              </a:spcAft>
              <a:buNone/>
            </a:pPr>
            <a:r>
              <a:rPr lang="zh-CN" altLang="en-US" sz="1800">
                <a:solidFill>
                  <a:srgbClr val="595959"/>
                </a:solidFill>
                <a:latin typeface="Adobe 黑体 Std R" pitchFamily="34" charset="-122"/>
                <a:ea typeface="Adobe 黑体 Std R" pitchFamily="34" charset="-122"/>
                <a:cs typeface="宋体" pitchFamily="2" charset="-122"/>
              </a:rPr>
              <a:t>负面生活影响</a:t>
            </a:r>
          </a:p>
        </p:txBody>
      </p:sp>
      <p:sp>
        <p:nvSpPr>
          <p:cNvPr id="570" name="矩形"/>
          <p:cNvSpPr>
            <a:spLocks/>
          </p:cNvSpPr>
          <p:nvPr/>
        </p:nvSpPr>
        <p:spPr>
          <a:xfrm>
            <a:off x="8419424" y="4579160"/>
            <a:ext cx="2025915" cy="442328"/>
          </a:xfrm>
          <a:prstGeom prst="rect">
            <a:avLst/>
          </a:prstGeom>
          <a:noFill/>
          <a:ln w="9525" cap="flat" cmpd="sng">
            <a:noFill/>
            <a:prstDash val="solid"/>
            <a:miter/>
          </a:ln>
        </p:spPr>
        <p:txBody>
          <a:bodyPr vert="horz" wrap="square" lIns="72294" tIns="36146" rIns="72294" bIns="36146" anchor="t" anchorCtr="0">
            <a:prstTxWarp prst="textNoShape">
              <a:avLst/>
            </a:prstTxWarp>
          </a:bodyPr>
          <a:lstStyle/>
          <a:p>
            <a:pPr marL="0" indent="0" algn="l">
              <a:lnSpc>
                <a:spcPct val="100000"/>
              </a:lnSpc>
              <a:spcBef>
                <a:spcPts val="0"/>
              </a:spcBef>
              <a:spcAft>
                <a:spcPts val="0"/>
              </a:spcAft>
              <a:buNone/>
            </a:pPr>
            <a:r>
              <a:rPr lang="zh-CN" altLang="en-US" sz="800">
                <a:solidFill>
                  <a:schemeClr val="tx1"/>
                </a:solidFill>
                <a:latin typeface="仿宋" pitchFamily="49" charset="-122"/>
                <a:ea typeface="仿宋" pitchFamily="49" charset="-122"/>
                <a:cs typeface="宋体" pitchFamily="2" charset="-122"/>
              </a:rPr>
              <a:t>对于感情脆弱、意志薄弱的人更容易发生。一些人受到挫折后引起的苦闷、情绪低落，于是想以毒麻醉，解脱苦恼。</a:t>
            </a:r>
          </a:p>
        </p:txBody>
      </p:sp>
      <p:sp>
        <p:nvSpPr>
          <p:cNvPr id="571" name="矩形"/>
          <p:cNvSpPr>
            <a:spLocks/>
          </p:cNvSpPr>
          <p:nvPr/>
        </p:nvSpPr>
        <p:spPr>
          <a:xfrm>
            <a:off x="8886652" y="2737282"/>
            <a:ext cx="1329256" cy="349997"/>
          </a:xfrm>
          <a:prstGeom prst="rect">
            <a:avLst/>
          </a:prstGeom>
          <a:noFill/>
          <a:ln w="9525" cap="flat" cmpd="sng">
            <a:noFill/>
            <a:prstDash val="solid"/>
            <a:miter/>
          </a:ln>
        </p:spPr>
        <p:txBody>
          <a:bodyPr vert="horz" wrap="square" lIns="72294" tIns="36146" rIns="72294" bIns="36146" anchor="t" anchorCtr="0">
            <a:prstTxWarp prst="textNoShape">
              <a:avLst/>
            </a:prstTxWarp>
          </a:bodyPr>
          <a:lstStyle/>
          <a:p>
            <a:pPr marL="0" indent="0" algn="l" fontAlgn="auto">
              <a:lnSpc>
                <a:spcPct val="100000"/>
              </a:lnSpc>
              <a:spcBef>
                <a:spcPts val="0"/>
              </a:spcBef>
              <a:spcAft>
                <a:spcPts val="0"/>
              </a:spcAft>
              <a:buNone/>
            </a:pPr>
            <a:r>
              <a:rPr lang="zh-CN" altLang="en-US" sz="1800">
                <a:solidFill>
                  <a:srgbClr val="595959"/>
                </a:solidFill>
                <a:latin typeface="Adobe 黑体 Std R" pitchFamily="34" charset="-122"/>
                <a:ea typeface="Adobe 黑体 Std R" pitchFamily="34" charset="-122"/>
                <a:cs typeface="宋体" pitchFamily="2" charset="-122"/>
              </a:rPr>
              <a:t>医源行成瘾</a:t>
            </a:r>
          </a:p>
        </p:txBody>
      </p:sp>
      <p:sp>
        <p:nvSpPr>
          <p:cNvPr id="572" name="矩形"/>
          <p:cNvSpPr>
            <a:spLocks/>
          </p:cNvSpPr>
          <p:nvPr/>
        </p:nvSpPr>
        <p:spPr>
          <a:xfrm>
            <a:off x="8911970" y="3102650"/>
            <a:ext cx="2025915" cy="319218"/>
          </a:xfrm>
          <a:prstGeom prst="rect">
            <a:avLst/>
          </a:prstGeom>
          <a:noFill/>
          <a:ln w="9525" cap="flat" cmpd="sng">
            <a:noFill/>
            <a:prstDash val="solid"/>
            <a:miter/>
          </a:ln>
        </p:spPr>
        <p:txBody>
          <a:bodyPr vert="horz" wrap="square" lIns="72294" tIns="36146" rIns="72294" bIns="36146" anchor="t" anchorCtr="0">
            <a:prstTxWarp prst="textNoShape">
              <a:avLst/>
            </a:prstTxWarp>
          </a:bodyPr>
          <a:lstStyle/>
          <a:p>
            <a:pPr marL="0" indent="0" algn="l">
              <a:lnSpc>
                <a:spcPct val="100000"/>
              </a:lnSpc>
              <a:spcBef>
                <a:spcPts val="0"/>
              </a:spcBef>
              <a:spcAft>
                <a:spcPts val="0"/>
              </a:spcAft>
              <a:buNone/>
            </a:pPr>
            <a:r>
              <a:rPr lang="zh-CN" altLang="en-US" sz="800">
                <a:solidFill>
                  <a:schemeClr val="tx1"/>
                </a:solidFill>
                <a:latin typeface="仿宋" pitchFamily="49" charset="-122"/>
                <a:ea typeface="仿宋" pitchFamily="49" charset="-122"/>
                <a:cs typeface="宋体" pitchFamily="2" charset="-122"/>
              </a:rPr>
              <a:t>咳嗽药水等。由于国家对于麻醉品控制较多，现在医源性阿片类药物成瘾已不多见。</a:t>
            </a:r>
          </a:p>
        </p:txBody>
      </p:sp>
      <p:grpSp>
        <p:nvGrpSpPr>
          <p:cNvPr id="575" name="组合"/>
          <p:cNvGrpSpPr>
            <a:grpSpLocks/>
          </p:cNvGrpSpPr>
          <p:nvPr/>
        </p:nvGrpSpPr>
        <p:grpSpPr>
          <a:xfrm>
            <a:off x="588753" y="293042"/>
            <a:ext cx="3257423" cy="599234"/>
            <a:chOff x="588753" y="293042"/>
            <a:chExt cx="3257423" cy="599234"/>
          </a:xfrm>
        </p:grpSpPr>
        <p:sp>
          <p:nvSpPr>
            <p:cNvPr id="573" name="圆角矩形"/>
            <p:cNvSpPr>
              <a:spLocks/>
            </p:cNvSpPr>
            <p:nvPr/>
          </p:nvSpPr>
          <p:spPr>
            <a:xfrm>
              <a:off x="588753" y="293042"/>
              <a:ext cx="3257423"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574" name="曲线"/>
            <p:cNvSpPr>
              <a:spLocks/>
            </p:cNvSpPr>
            <p:nvPr/>
          </p:nvSpPr>
          <p:spPr>
            <a:xfrm>
              <a:off x="1116580" y="382380"/>
              <a:ext cx="2581285" cy="434740"/>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1" y="0"/>
                  </a:lnTo>
                  <a:lnTo>
                    <a:pt x="20201" y="0"/>
                  </a:lnTo>
                  <a:cubicBezTo>
                    <a:pt x="20973" y="0"/>
                    <a:pt x="21600" y="4835"/>
                    <a:pt x="21600" y="10800"/>
                  </a:cubicBezTo>
                  <a:lnTo>
                    <a:pt x="21599" y="10800"/>
                  </a:lnTo>
                  <a:cubicBezTo>
                    <a:pt x="21599" y="16764"/>
                    <a:pt x="20973" y="21600"/>
                    <a:pt x="20201"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576" name="矩形"/>
          <p:cNvSpPr>
            <a:spLocks/>
          </p:cNvSpPr>
          <p:nvPr/>
        </p:nvSpPr>
        <p:spPr>
          <a:xfrm>
            <a:off x="1126521" y="375965"/>
            <a:ext cx="2651699"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953" b="1" kern="1200">
                <a:solidFill>
                  <a:schemeClr val="bg1"/>
                </a:solidFill>
                <a:latin typeface="微软雅黑" pitchFamily="34" charset="-122"/>
                <a:ea typeface="微软雅黑" pitchFamily="34" charset="-122"/>
                <a:cs typeface="宋体" pitchFamily="2" charset="-122"/>
              </a:rPr>
              <a:t>吸毒主要原因</a:t>
            </a:r>
          </a:p>
        </p:txBody>
      </p:sp>
    </p:spTree>
    <p:extLst>
      <p:ext uri="{BB962C8B-B14F-4D97-AF65-F5344CB8AC3E}">
        <p14:creationId xmlns:p14="http://schemas.microsoft.com/office/powerpoint/2010/main" xmlns="" val="1311332116"/>
      </p:ext>
    </p:extLst>
  </p:cSld>
  <p:clrMapOvr>
    <a:masterClrMapping/>
  </p:clrMapOvr>
  <p:transition spd="slow" advClick="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75"/>
                                        </p:tgtEl>
                                        <p:attrNameLst>
                                          <p:attrName>style.visibility</p:attrName>
                                        </p:attrNameLst>
                                      </p:cBhvr>
                                      <p:to>
                                        <p:strVal val="visible"/>
                                      </p:to>
                                    </p:set>
                                    <p:anim calcmode="lin" valueType="num">
                                      <p:cBhvr additive="base">
                                        <p:cTn id="7" dur="500" fill="hold"/>
                                        <p:tgtEl>
                                          <p:spTgt spid="575"/>
                                        </p:tgtEl>
                                        <p:attrNameLst>
                                          <p:attrName>ppt_x</p:attrName>
                                        </p:attrNameLst>
                                      </p:cBhvr>
                                      <p:tavLst>
                                        <p:tav tm="0">
                                          <p:val>
                                            <p:strVal val="0-#ppt_w/2"/>
                                          </p:val>
                                        </p:tav>
                                        <p:tav tm="100000">
                                          <p:val>
                                            <p:strVal val="#ppt_x"/>
                                          </p:val>
                                        </p:tav>
                                      </p:tavLst>
                                    </p:anim>
                                    <p:anim calcmode="lin" valueType="num">
                                      <p:cBhvr additive="base">
                                        <p:cTn id="8" dur="500" fill="hold"/>
                                        <p:tgtEl>
                                          <p:spTgt spid="57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576">
                                            <p:txEl>
                                              <p:pRg st="0" end="0"/>
                                            </p:txEl>
                                          </p:spTgt>
                                        </p:tgtEl>
                                        <p:attrNameLst>
                                          <p:attrName>style.visibility</p:attrName>
                                        </p:attrNameLst>
                                      </p:cBhvr>
                                      <p:to>
                                        <p:strVal val="visible"/>
                                      </p:to>
                                    </p:set>
                                    <p:animEffect transition="in" filter="wipe(left)">
                                      <p:cBhvr>
                                        <p:cTn id="13" dur="500"/>
                                        <p:tgtEl>
                                          <p:spTgt spid="57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560"/>
                                        </p:tgtEl>
                                        <p:attrNameLst>
                                          <p:attrName>style.visibility</p:attrName>
                                        </p:attrNameLst>
                                      </p:cBhvr>
                                      <p:to>
                                        <p:strVal val="visible"/>
                                      </p:to>
                                    </p:set>
                                    <p:animEffect transition="in" filter="wipe(up)">
                                      <p:cBhvr>
                                        <p:cTn id="18" dur="3000"/>
                                        <p:tgtEl>
                                          <p:spTgt spid="560"/>
                                        </p:tgtEl>
                                      </p:cBhvr>
                                    </p:animEffect>
                                  </p:childTnLst>
                                </p:cTn>
                              </p:par>
                            </p:childTnLst>
                          </p:cTn>
                        </p:par>
                        <p:par>
                          <p:cTn id="19" fill="hold" nodeType="withGroup">
                            <p:stCondLst>
                              <p:cond delay="500"/>
                            </p:stCondLst>
                            <p:childTnLst>
                              <p:par>
                                <p:cTn id="20" presetID="9" presetClass="entr" presetSubtype="0" fill="hold" grpId="0" nodeType="afterEffect">
                                  <p:stCondLst>
                                    <p:cond delay="100"/>
                                  </p:stCondLst>
                                  <p:childTnLst>
                                    <p:set>
                                      <p:cBhvr>
                                        <p:cTn id="21" dur="1" fill="hold">
                                          <p:stCondLst>
                                            <p:cond delay="0"/>
                                          </p:stCondLst>
                                        </p:cTn>
                                        <p:tgtEl>
                                          <p:spTgt spid="533"/>
                                        </p:tgtEl>
                                        <p:attrNameLst>
                                          <p:attrName>style.visibility</p:attrName>
                                        </p:attrNameLst>
                                      </p:cBhvr>
                                      <p:to>
                                        <p:strVal val="visible"/>
                                      </p:to>
                                    </p:set>
                                    <p:animEffect transition="in" filter="dissolve">
                                      <p:cBhvr>
                                        <p:cTn id="22" dur="500"/>
                                        <p:tgtEl>
                                          <p:spTgt spid="533"/>
                                        </p:tgtEl>
                                      </p:cBhvr>
                                    </p:animEffect>
                                  </p:childTnLst>
                                </p:cTn>
                              </p:par>
                            </p:childTnLst>
                          </p:cTn>
                        </p:par>
                        <p:par>
                          <p:cTn id="23" fill="hold">
                            <p:stCondLst>
                              <p:cond delay="1100"/>
                            </p:stCondLst>
                            <p:childTnLst>
                              <p:par>
                                <p:cTn id="24" presetID="22" presetClass="entr" presetSubtype="4" fill="hold" grpId="0" nodeType="afterEffect">
                                  <p:stCondLst>
                                    <p:cond delay="100"/>
                                  </p:stCondLst>
                                  <p:childTnLst>
                                    <p:set>
                                      <p:cBhvr>
                                        <p:cTn id="25" dur="1" fill="hold">
                                          <p:stCondLst>
                                            <p:cond delay="0"/>
                                          </p:stCondLst>
                                        </p:cTn>
                                        <p:tgtEl>
                                          <p:spTgt spid="534"/>
                                        </p:tgtEl>
                                        <p:attrNameLst>
                                          <p:attrName>style.visibility</p:attrName>
                                        </p:attrNameLst>
                                      </p:cBhvr>
                                      <p:to>
                                        <p:strVal val="visible"/>
                                      </p:to>
                                    </p:set>
                                    <p:animEffect transition="in" filter="wipe(down)">
                                      <p:cBhvr>
                                        <p:cTn id="26" dur="500"/>
                                        <p:tgtEl>
                                          <p:spTgt spid="534"/>
                                        </p:tgtEl>
                                      </p:cBhvr>
                                    </p:animEffect>
                                  </p:childTnLst>
                                </p:cTn>
                              </p:par>
                            </p:childTnLst>
                          </p:cTn>
                        </p:par>
                        <p:par>
                          <p:cTn id="27" fill="hold">
                            <p:stCondLst>
                              <p:cond delay="1700"/>
                            </p:stCondLst>
                            <p:childTnLst>
                              <p:par>
                                <p:cTn id="28" presetID="22" presetClass="entr" presetSubtype="8" fill="hold" grpId="0" nodeType="afterEffect">
                                  <p:stCondLst>
                                    <p:cond delay="100"/>
                                  </p:stCondLst>
                                  <p:childTnLst>
                                    <p:set>
                                      <p:cBhvr>
                                        <p:cTn id="29" dur="1" fill="hold">
                                          <p:stCondLst>
                                            <p:cond delay="0"/>
                                          </p:stCondLst>
                                        </p:cTn>
                                        <p:tgtEl>
                                          <p:spTgt spid="530"/>
                                        </p:tgtEl>
                                        <p:attrNameLst>
                                          <p:attrName>style.visibility</p:attrName>
                                        </p:attrNameLst>
                                      </p:cBhvr>
                                      <p:to>
                                        <p:strVal val="visible"/>
                                      </p:to>
                                    </p:set>
                                    <p:animEffect transition="in" filter="wipe(left)">
                                      <p:cBhvr>
                                        <p:cTn id="30" dur="500"/>
                                        <p:tgtEl>
                                          <p:spTgt spid="530"/>
                                        </p:tgtEl>
                                      </p:cBhvr>
                                    </p:animEffect>
                                  </p:childTnLst>
                                </p:cTn>
                              </p:par>
                            </p:childTnLst>
                          </p:cTn>
                        </p:par>
                        <p:par>
                          <p:cTn id="31" fill="hold" nodeType="withGroup">
                            <p:stCondLst>
                              <p:cond delay="2300"/>
                            </p:stCondLst>
                            <p:childTnLst>
                              <p:par>
                                <p:cTn id="32" presetID="9" presetClass="entr" presetSubtype="0" fill="hold" grpId="0" nodeType="afterEffect">
                                  <p:stCondLst>
                                    <p:cond delay="100"/>
                                  </p:stCondLst>
                                  <p:childTnLst>
                                    <p:set>
                                      <p:cBhvr>
                                        <p:cTn id="33" dur="1" fill="hold">
                                          <p:stCondLst>
                                            <p:cond delay="0"/>
                                          </p:stCondLst>
                                        </p:cTn>
                                        <p:tgtEl>
                                          <p:spTgt spid="531"/>
                                        </p:tgtEl>
                                        <p:attrNameLst>
                                          <p:attrName>style.visibility</p:attrName>
                                        </p:attrNameLst>
                                      </p:cBhvr>
                                      <p:to>
                                        <p:strVal val="visible"/>
                                      </p:to>
                                    </p:set>
                                    <p:animEffect transition="in" filter="dissolve">
                                      <p:cBhvr>
                                        <p:cTn id="34" dur="500"/>
                                        <p:tgtEl>
                                          <p:spTgt spid="531"/>
                                        </p:tgtEl>
                                      </p:cBhvr>
                                    </p:animEffect>
                                  </p:childTnLst>
                                </p:cTn>
                              </p:par>
                            </p:childTnLst>
                          </p:cTn>
                        </p:par>
                        <p:par>
                          <p:cTn id="35" fill="hold" nodeType="withGroup">
                            <p:stCondLst>
                              <p:cond delay="2900"/>
                            </p:stCondLst>
                            <p:childTnLst>
                              <p:par>
                                <p:cTn id="36" presetID="9" presetClass="entr" presetSubtype="0" fill="hold" grpId="0" nodeType="afterEffect">
                                  <p:stCondLst>
                                    <p:cond delay="100"/>
                                  </p:stCondLst>
                                  <p:childTnLst>
                                    <p:set>
                                      <p:cBhvr>
                                        <p:cTn id="37" dur="1" fill="hold">
                                          <p:stCondLst>
                                            <p:cond delay="0"/>
                                          </p:stCondLst>
                                        </p:cTn>
                                        <p:tgtEl>
                                          <p:spTgt spid="532"/>
                                        </p:tgtEl>
                                        <p:attrNameLst>
                                          <p:attrName>style.visibility</p:attrName>
                                        </p:attrNameLst>
                                      </p:cBhvr>
                                      <p:to>
                                        <p:strVal val="visible"/>
                                      </p:to>
                                    </p:set>
                                    <p:animEffect transition="in" filter="dissolve">
                                      <p:cBhvr>
                                        <p:cTn id="38" dur="500"/>
                                        <p:tgtEl>
                                          <p:spTgt spid="532"/>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561"/>
                                        </p:tgtEl>
                                        <p:attrNameLst>
                                          <p:attrName>style.visibility</p:attrName>
                                        </p:attrNameLst>
                                      </p:cBhvr>
                                      <p:to>
                                        <p:strVal val="visible"/>
                                      </p:to>
                                    </p:set>
                                    <p:animEffect transition="in" filter="wipe(left)">
                                      <p:cBhvr>
                                        <p:cTn id="41" dur="500"/>
                                        <p:tgtEl>
                                          <p:spTgt spid="561"/>
                                        </p:tgtEl>
                                      </p:cBhvr>
                                    </p:animEffect>
                                  </p:childTnLst>
                                </p:cTn>
                              </p:par>
                              <p:par>
                                <p:cTn id="42" presetID="42" presetClass="entr" presetSubtype="0" fill="hold" grpId="0" nodeType="withEffect">
                                  <p:stCondLst>
                                    <p:cond delay="0"/>
                                  </p:stCondLst>
                                  <p:childTnLst>
                                    <p:set>
                                      <p:cBhvr>
                                        <p:cTn id="43" dur="1" fill="hold">
                                          <p:stCondLst>
                                            <p:cond delay="0"/>
                                          </p:stCondLst>
                                        </p:cTn>
                                        <p:tgtEl>
                                          <p:spTgt spid="562"/>
                                        </p:tgtEl>
                                        <p:attrNameLst>
                                          <p:attrName>style.visibility</p:attrName>
                                        </p:attrNameLst>
                                      </p:cBhvr>
                                      <p:to>
                                        <p:strVal val="visible"/>
                                      </p:to>
                                    </p:set>
                                    <p:animEffect transition="in" filter="fade">
                                      <p:cBhvr>
                                        <p:cTn id="44" dur="1000"/>
                                        <p:tgtEl>
                                          <p:spTgt spid="562"/>
                                        </p:tgtEl>
                                      </p:cBhvr>
                                    </p:animEffect>
                                    <p:anim calcmode="lin" valueType="num">
                                      <p:cBhvr>
                                        <p:cTn id="45" dur="1000" fill="hold"/>
                                        <p:tgtEl>
                                          <p:spTgt spid="562"/>
                                        </p:tgtEl>
                                        <p:attrNameLst>
                                          <p:attrName>ppt_x</p:attrName>
                                        </p:attrNameLst>
                                      </p:cBhvr>
                                      <p:tavLst>
                                        <p:tav tm="0">
                                          <p:val>
                                            <p:strVal val="#ppt_x"/>
                                          </p:val>
                                        </p:tav>
                                        <p:tav tm="100000">
                                          <p:val>
                                            <p:strVal val="#ppt_x"/>
                                          </p:val>
                                        </p:tav>
                                      </p:tavLst>
                                    </p:anim>
                                    <p:anim calcmode="lin" valueType="num">
                                      <p:cBhvr>
                                        <p:cTn id="46" dur="1000" fill="hold"/>
                                        <p:tgtEl>
                                          <p:spTgt spid="562"/>
                                        </p:tgtEl>
                                        <p:attrNameLst>
                                          <p:attrName>ppt_y</p:attrName>
                                        </p:attrNameLst>
                                      </p:cBhvr>
                                      <p:tavLst>
                                        <p:tav tm="0">
                                          <p:val>
                                            <p:strVal val="#ppt_y+.1"/>
                                          </p:val>
                                        </p:tav>
                                        <p:tav tm="100000">
                                          <p:val>
                                            <p:strVal val="#ppt_y"/>
                                          </p:val>
                                        </p:tav>
                                      </p:tavLst>
                                    </p:anim>
                                  </p:childTnLst>
                                </p:cTn>
                              </p:par>
                            </p:childTnLst>
                          </p:cTn>
                        </p:par>
                        <p:par>
                          <p:cTn id="47" fill="hold">
                            <p:stCondLst>
                              <p:cond delay="3500"/>
                            </p:stCondLst>
                            <p:childTnLst>
                              <p:par>
                                <p:cTn id="48" presetID="22" presetClass="entr" presetSubtype="4" fill="hold" grpId="0" nodeType="afterEffect">
                                  <p:stCondLst>
                                    <p:cond delay="100"/>
                                  </p:stCondLst>
                                  <p:childTnLst>
                                    <p:set>
                                      <p:cBhvr>
                                        <p:cTn id="49" dur="1" fill="hold">
                                          <p:stCondLst>
                                            <p:cond delay="0"/>
                                          </p:stCondLst>
                                        </p:cTn>
                                        <p:tgtEl>
                                          <p:spTgt spid="538"/>
                                        </p:tgtEl>
                                        <p:attrNameLst>
                                          <p:attrName>style.visibility</p:attrName>
                                        </p:attrNameLst>
                                      </p:cBhvr>
                                      <p:to>
                                        <p:strVal val="visible"/>
                                      </p:to>
                                    </p:set>
                                    <p:animEffect transition="in" filter="wipe(down)">
                                      <p:cBhvr>
                                        <p:cTn id="50" dur="500"/>
                                        <p:tgtEl>
                                          <p:spTgt spid="538"/>
                                        </p:tgtEl>
                                      </p:cBhvr>
                                    </p:animEffect>
                                  </p:childTnLst>
                                </p:cTn>
                              </p:par>
                            </p:childTnLst>
                          </p:cTn>
                        </p:par>
                        <p:par>
                          <p:cTn id="51" fill="hold" nodeType="withGroup">
                            <p:stCondLst>
                              <p:cond delay="4100"/>
                            </p:stCondLst>
                            <p:childTnLst>
                              <p:par>
                                <p:cTn id="52" presetID="9" presetClass="entr" presetSubtype="0" fill="hold" grpId="0" nodeType="afterEffect">
                                  <p:stCondLst>
                                    <p:cond delay="100"/>
                                  </p:stCondLst>
                                  <p:childTnLst>
                                    <p:set>
                                      <p:cBhvr>
                                        <p:cTn id="53" dur="1" fill="hold">
                                          <p:stCondLst>
                                            <p:cond delay="0"/>
                                          </p:stCondLst>
                                        </p:cTn>
                                        <p:tgtEl>
                                          <p:spTgt spid="539"/>
                                        </p:tgtEl>
                                        <p:attrNameLst>
                                          <p:attrName>style.visibility</p:attrName>
                                        </p:attrNameLst>
                                      </p:cBhvr>
                                      <p:to>
                                        <p:strVal val="visible"/>
                                      </p:to>
                                    </p:set>
                                    <p:animEffect transition="in" filter="dissolve">
                                      <p:cBhvr>
                                        <p:cTn id="54" dur="500"/>
                                        <p:tgtEl>
                                          <p:spTgt spid="539"/>
                                        </p:tgtEl>
                                      </p:cBhvr>
                                    </p:animEffect>
                                  </p:childTnLst>
                                </p:cTn>
                              </p:par>
                            </p:childTnLst>
                          </p:cTn>
                        </p:par>
                        <p:par>
                          <p:cTn id="55" fill="hold">
                            <p:stCondLst>
                              <p:cond delay="4700"/>
                            </p:stCondLst>
                            <p:childTnLst>
                              <p:par>
                                <p:cTn id="56" presetID="22" presetClass="entr" presetSubtype="8" fill="hold" grpId="0" nodeType="afterEffect">
                                  <p:stCondLst>
                                    <p:cond delay="100"/>
                                  </p:stCondLst>
                                  <p:childTnLst>
                                    <p:set>
                                      <p:cBhvr>
                                        <p:cTn id="57" dur="1" fill="hold">
                                          <p:stCondLst>
                                            <p:cond delay="0"/>
                                          </p:stCondLst>
                                        </p:cTn>
                                        <p:tgtEl>
                                          <p:spTgt spid="535"/>
                                        </p:tgtEl>
                                        <p:attrNameLst>
                                          <p:attrName>style.visibility</p:attrName>
                                        </p:attrNameLst>
                                      </p:cBhvr>
                                      <p:to>
                                        <p:strVal val="visible"/>
                                      </p:to>
                                    </p:set>
                                    <p:animEffect transition="in" filter="wipe(left)">
                                      <p:cBhvr>
                                        <p:cTn id="58" dur="500"/>
                                        <p:tgtEl>
                                          <p:spTgt spid="535"/>
                                        </p:tgtEl>
                                      </p:cBhvr>
                                    </p:animEffect>
                                  </p:childTnLst>
                                </p:cTn>
                              </p:par>
                            </p:childTnLst>
                          </p:cTn>
                        </p:par>
                        <p:par>
                          <p:cTn id="59" fill="hold" nodeType="withGroup">
                            <p:stCondLst>
                              <p:cond delay="5300"/>
                            </p:stCondLst>
                            <p:childTnLst>
                              <p:par>
                                <p:cTn id="60" presetID="9" presetClass="entr" presetSubtype="0" fill="hold" grpId="0" nodeType="afterEffect">
                                  <p:stCondLst>
                                    <p:cond delay="100"/>
                                  </p:stCondLst>
                                  <p:childTnLst>
                                    <p:set>
                                      <p:cBhvr>
                                        <p:cTn id="61" dur="1" fill="hold">
                                          <p:stCondLst>
                                            <p:cond delay="0"/>
                                          </p:stCondLst>
                                        </p:cTn>
                                        <p:tgtEl>
                                          <p:spTgt spid="536"/>
                                        </p:tgtEl>
                                        <p:attrNameLst>
                                          <p:attrName>style.visibility</p:attrName>
                                        </p:attrNameLst>
                                      </p:cBhvr>
                                      <p:to>
                                        <p:strVal val="visible"/>
                                      </p:to>
                                    </p:set>
                                    <p:animEffect transition="in" filter="dissolve">
                                      <p:cBhvr>
                                        <p:cTn id="62" dur="500"/>
                                        <p:tgtEl>
                                          <p:spTgt spid="536"/>
                                        </p:tgtEl>
                                      </p:cBhvr>
                                    </p:animEffect>
                                  </p:childTnLst>
                                </p:cTn>
                              </p:par>
                            </p:childTnLst>
                          </p:cTn>
                        </p:par>
                        <p:par>
                          <p:cTn id="63" fill="hold" nodeType="withGroup">
                            <p:stCondLst>
                              <p:cond delay="5900"/>
                            </p:stCondLst>
                            <p:childTnLst>
                              <p:par>
                                <p:cTn id="64" presetID="9" presetClass="entr" presetSubtype="0" fill="hold" grpId="0" nodeType="afterEffect">
                                  <p:stCondLst>
                                    <p:cond delay="100"/>
                                  </p:stCondLst>
                                  <p:childTnLst>
                                    <p:set>
                                      <p:cBhvr>
                                        <p:cTn id="65" dur="1" fill="hold">
                                          <p:stCondLst>
                                            <p:cond delay="0"/>
                                          </p:stCondLst>
                                        </p:cTn>
                                        <p:tgtEl>
                                          <p:spTgt spid="537"/>
                                        </p:tgtEl>
                                        <p:attrNameLst>
                                          <p:attrName>style.visibility</p:attrName>
                                        </p:attrNameLst>
                                      </p:cBhvr>
                                      <p:to>
                                        <p:strVal val="visible"/>
                                      </p:to>
                                    </p:set>
                                    <p:animEffect transition="in" filter="dissolve">
                                      <p:cBhvr>
                                        <p:cTn id="66" dur="500"/>
                                        <p:tgtEl>
                                          <p:spTgt spid="53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563"/>
                                        </p:tgtEl>
                                        <p:attrNameLst>
                                          <p:attrName>style.visibility</p:attrName>
                                        </p:attrNameLst>
                                      </p:cBhvr>
                                      <p:to>
                                        <p:strVal val="visible"/>
                                      </p:to>
                                    </p:set>
                                    <p:animEffect transition="in" filter="wipe(left)">
                                      <p:cBhvr>
                                        <p:cTn id="69" dur="500"/>
                                        <p:tgtEl>
                                          <p:spTgt spid="563"/>
                                        </p:tgtEl>
                                      </p:cBhvr>
                                    </p:animEffect>
                                  </p:childTnLst>
                                </p:cTn>
                              </p:par>
                              <p:par>
                                <p:cTn id="70" presetID="42" presetClass="entr" presetSubtype="0" fill="hold" grpId="0" nodeType="withEffect">
                                  <p:stCondLst>
                                    <p:cond delay="0"/>
                                  </p:stCondLst>
                                  <p:childTnLst>
                                    <p:set>
                                      <p:cBhvr>
                                        <p:cTn id="71" dur="1" fill="hold">
                                          <p:stCondLst>
                                            <p:cond delay="0"/>
                                          </p:stCondLst>
                                        </p:cTn>
                                        <p:tgtEl>
                                          <p:spTgt spid="564"/>
                                        </p:tgtEl>
                                        <p:attrNameLst>
                                          <p:attrName>style.visibility</p:attrName>
                                        </p:attrNameLst>
                                      </p:cBhvr>
                                      <p:to>
                                        <p:strVal val="visible"/>
                                      </p:to>
                                    </p:set>
                                    <p:animEffect transition="in" filter="fade">
                                      <p:cBhvr>
                                        <p:cTn id="72" dur="1000"/>
                                        <p:tgtEl>
                                          <p:spTgt spid="564"/>
                                        </p:tgtEl>
                                      </p:cBhvr>
                                    </p:animEffect>
                                    <p:anim calcmode="lin" valueType="num">
                                      <p:cBhvr>
                                        <p:cTn id="73" dur="1000" fill="hold"/>
                                        <p:tgtEl>
                                          <p:spTgt spid="564"/>
                                        </p:tgtEl>
                                        <p:attrNameLst>
                                          <p:attrName>ppt_x</p:attrName>
                                        </p:attrNameLst>
                                      </p:cBhvr>
                                      <p:tavLst>
                                        <p:tav tm="0">
                                          <p:val>
                                            <p:strVal val="#ppt_x"/>
                                          </p:val>
                                        </p:tav>
                                        <p:tav tm="100000">
                                          <p:val>
                                            <p:strVal val="#ppt_x"/>
                                          </p:val>
                                        </p:tav>
                                      </p:tavLst>
                                    </p:anim>
                                    <p:anim calcmode="lin" valueType="num">
                                      <p:cBhvr>
                                        <p:cTn id="74" dur="1000" fill="hold"/>
                                        <p:tgtEl>
                                          <p:spTgt spid="564"/>
                                        </p:tgtEl>
                                        <p:attrNameLst>
                                          <p:attrName>ppt_y</p:attrName>
                                        </p:attrNameLst>
                                      </p:cBhvr>
                                      <p:tavLst>
                                        <p:tav tm="0">
                                          <p:val>
                                            <p:strVal val="#ppt_y+.1"/>
                                          </p:val>
                                        </p:tav>
                                        <p:tav tm="100000">
                                          <p:val>
                                            <p:strVal val="#ppt_y"/>
                                          </p:val>
                                        </p:tav>
                                      </p:tavLst>
                                    </p:anim>
                                  </p:childTnLst>
                                </p:cTn>
                              </p:par>
                            </p:childTnLst>
                          </p:cTn>
                        </p:par>
                        <p:par>
                          <p:cTn id="75" fill="hold">
                            <p:stCondLst>
                              <p:cond delay="6500"/>
                            </p:stCondLst>
                            <p:childTnLst>
                              <p:par>
                                <p:cTn id="76" presetID="22" presetClass="entr" presetSubtype="4" fill="hold" grpId="0" nodeType="afterEffect">
                                  <p:stCondLst>
                                    <p:cond delay="100"/>
                                  </p:stCondLst>
                                  <p:childTnLst>
                                    <p:set>
                                      <p:cBhvr>
                                        <p:cTn id="77" dur="1" fill="hold">
                                          <p:stCondLst>
                                            <p:cond delay="0"/>
                                          </p:stCondLst>
                                        </p:cTn>
                                        <p:tgtEl>
                                          <p:spTgt spid="543"/>
                                        </p:tgtEl>
                                        <p:attrNameLst>
                                          <p:attrName>style.visibility</p:attrName>
                                        </p:attrNameLst>
                                      </p:cBhvr>
                                      <p:to>
                                        <p:strVal val="visible"/>
                                      </p:to>
                                    </p:set>
                                    <p:animEffect transition="in" filter="wipe(down)">
                                      <p:cBhvr>
                                        <p:cTn id="78" dur="500"/>
                                        <p:tgtEl>
                                          <p:spTgt spid="543"/>
                                        </p:tgtEl>
                                      </p:cBhvr>
                                    </p:animEffect>
                                  </p:childTnLst>
                                </p:cTn>
                              </p:par>
                            </p:childTnLst>
                          </p:cTn>
                        </p:par>
                        <p:par>
                          <p:cTn id="79" fill="hold" nodeType="withGroup">
                            <p:stCondLst>
                              <p:cond delay="7100"/>
                            </p:stCondLst>
                            <p:childTnLst>
                              <p:par>
                                <p:cTn id="80" presetID="9" presetClass="entr" presetSubtype="0" fill="hold" grpId="0" nodeType="afterEffect">
                                  <p:stCondLst>
                                    <p:cond delay="100"/>
                                  </p:stCondLst>
                                  <p:childTnLst>
                                    <p:set>
                                      <p:cBhvr>
                                        <p:cTn id="81" dur="1" fill="hold">
                                          <p:stCondLst>
                                            <p:cond delay="0"/>
                                          </p:stCondLst>
                                        </p:cTn>
                                        <p:tgtEl>
                                          <p:spTgt spid="544"/>
                                        </p:tgtEl>
                                        <p:attrNameLst>
                                          <p:attrName>style.visibility</p:attrName>
                                        </p:attrNameLst>
                                      </p:cBhvr>
                                      <p:to>
                                        <p:strVal val="visible"/>
                                      </p:to>
                                    </p:set>
                                    <p:animEffect transition="in" filter="dissolve">
                                      <p:cBhvr>
                                        <p:cTn id="82" dur="500"/>
                                        <p:tgtEl>
                                          <p:spTgt spid="544"/>
                                        </p:tgtEl>
                                      </p:cBhvr>
                                    </p:animEffect>
                                  </p:childTnLst>
                                </p:cTn>
                              </p:par>
                            </p:childTnLst>
                          </p:cTn>
                        </p:par>
                        <p:par>
                          <p:cTn id="83" fill="hold">
                            <p:stCondLst>
                              <p:cond delay="7700"/>
                            </p:stCondLst>
                            <p:childTnLst>
                              <p:par>
                                <p:cTn id="84" presetID="22" presetClass="entr" presetSubtype="8" fill="hold" grpId="0" nodeType="afterEffect">
                                  <p:stCondLst>
                                    <p:cond delay="100"/>
                                  </p:stCondLst>
                                  <p:childTnLst>
                                    <p:set>
                                      <p:cBhvr>
                                        <p:cTn id="85" dur="1" fill="hold">
                                          <p:stCondLst>
                                            <p:cond delay="0"/>
                                          </p:stCondLst>
                                        </p:cTn>
                                        <p:tgtEl>
                                          <p:spTgt spid="540"/>
                                        </p:tgtEl>
                                        <p:attrNameLst>
                                          <p:attrName>style.visibility</p:attrName>
                                        </p:attrNameLst>
                                      </p:cBhvr>
                                      <p:to>
                                        <p:strVal val="visible"/>
                                      </p:to>
                                    </p:set>
                                    <p:animEffect transition="in" filter="wipe(left)">
                                      <p:cBhvr>
                                        <p:cTn id="86" dur="500"/>
                                        <p:tgtEl>
                                          <p:spTgt spid="540"/>
                                        </p:tgtEl>
                                      </p:cBhvr>
                                    </p:animEffect>
                                  </p:childTnLst>
                                </p:cTn>
                              </p:par>
                            </p:childTnLst>
                          </p:cTn>
                        </p:par>
                        <p:par>
                          <p:cTn id="87" fill="hold" nodeType="withGroup">
                            <p:stCondLst>
                              <p:cond delay="8300"/>
                            </p:stCondLst>
                            <p:childTnLst>
                              <p:par>
                                <p:cTn id="88" presetID="9" presetClass="entr" presetSubtype="0" fill="hold" grpId="0" nodeType="afterEffect">
                                  <p:stCondLst>
                                    <p:cond delay="100"/>
                                  </p:stCondLst>
                                  <p:childTnLst>
                                    <p:set>
                                      <p:cBhvr>
                                        <p:cTn id="89" dur="1" fill="hold">
                                          <p:stCondLst>
                                            <p:cond delay="0"/>
                                          </p:stCondLst>
                                        </p:cTn>
                                        <p:tgtEl>
                                          <p:spTgt spid="541"/>
                                        </p:tgtEl>
                                        <p:attrNameLst>
                                          <p:attrName>style.visibility</p:attrName>
                                        </p:attrNameLst>
                                      </p:cBhvr>
                                      <p:to>
                                        <p:strVal val="visible"/>
                                      </p:to>
                                    </p:set>
                                    <p:animEffect transition="in" filter="dissolve">
                                      <p:cBhvr>
                                        <p:cTn id="90" dur="500"/>
                                        <p:tgtEl>
                                          <p:spTgt spid="541"/>
                                        </p:tgtEl>
                                      </p:cBhvr>
                                    </p:animEffect>
                                  </p:childTnLst>
                                </p:cTn>
                              </p:par>
                            </p:childTnLst>
                          </p:cTn>
                        </p:par>
                        <p:par>
                          <p:cTn id="91" fill="hold" nodeType="withGroup">
                            <p:stCondLst>
                              <p:cond delay="8900"/>
                            </p:stCondLst>
                            <p:childTnLst>
                              <p:par>
                                <p:cTn id="92" presetID="9" presetClass="entr" presetSubtype="0" fill="hold" grpId="0" nodeType="afterEffect">
                                  <p:stCondLst>
                                    <p:cond delay="100"/>
                                  </p:stCondLst>
                                  <p:childTnLst>
                                    <p:set>
                                      <p:cBhvr>
                                        <p:cTn id="93" dur="1" fill="hold">
                                          <p:stCondLst>
                                            <p:cond delay="0"/>
                                          </p:stCondLst>
                                        </p:cTn>
                                        <p:tgtEl>
                                          <p:spTgt spid="542"/>
                                        </p:tgtEl>
                                        <p:attrNameLst>
                                          <p:attrName>style.visibility</p:attrName>
                                        </p:attrNameLst>
                                      </p:cBhvr>
                                      <p:to>
                                        <p:strVal val="visible"/>
                                      </p:to>
                                    </p:set>
                                    <p:animEffect transition="in" filter="dissolve">
                                      <p:cBhvr>
                                        <p:cTn id="94" dur="500"/>
                                        <p:tgtEl>
                                          <p:spTgt spid="542"/>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565"/>
                                        </p:tgtEl>
                                        <p:attrNameLst>
                                          <p:attrName>style.visibility</p:attrName>
                                        </p:attrNameLst>
                                      </p:cBhvr>
                                      <p:to>
                                        <p:strVal val="visible"/>
                                      </p:to>
                                    </p:set>
                                    <p:animEffect transition="in" filter="wipe(left)">
                                      <p:cBhvr>
                                        <p:cTn id="97" dur="500"/>
                                        <p:tgtEl>
                                          <p:spTgt spid="565"/>
                                        </p:tgtEl>
                                      </p:cBhvr>
                                    </p:animEffect>
                                  </p:childTnLst>
                                </p:cTn>
                              </p:par>
                              <p:par>
                                <p:cTn id="98" presetID="42" presetClass="entr" presetSubtype="0" fill="hold" grpId="0" nodeType="withEffect">
                                  <p:stCondLst>
                                    <p:cond delay="0"/>
                                  </p:stCondLst>
                                  <p:childTnLst>
                                    <p:set>
                                      <p:cBhvr>
                                        <p:cTn id="99" dur="1" fill="hold">
                                          <p:stCondLst>
                                            <p:cond delay="0"/>
                                          </p:stCondLst>
                                        </p:cTn>
                                        <p:tgtEl>
                                          <p:spTgt spid="566"/>
                                        </p:tgtEl>
                                        <p:attrNameLst>
                                          <p:attrName>style.visibility</p:attrName>
                                        </p:attrNameLst>
                                      </p:cBhvr>
                                      <p:to>
                                        <p:strVal val="visible"/>
                                      </p:to>
                                    </p:set>
                                    <p:animEffect transition="in" filter="fade">
                                      <p:cBhvr>
                                        <p:cTn id="100" dur="1000"/>
                                        <p:tgtEl>
                                          <p:spTgt spid="566"/>
                                        </p:tgtEl>
                                      </p:cBhvr>
                                    </p:animEffect>
                                    <p:anim calcmode="lin" valueType="num">
                                      <p:cBhvr>
                                        <p:cTn id="101" dur="1000" fill="hold"/>
                                        <p:tgtEl>
                                          <p:spTgt spid="566"/>
                                        </p:tgtEl>
                                        <p:attrNameLst>
                                          <p:attrName>ppt_x</p:attrName>
                                        </p:attrNameLst>
                                      </p:cBhvr>
                                      <p:tavLst>
                                        <p:tav tm="0">
                                          <p:val>
                                            <p:strVal val="#ppt_x"/>
                                          </p:val>
                                        </p:tav>
                                        <p:tav tm="100000">
                                          <p:val>
                                            <p:strVal val="#ppt_x"/>
                                          </p:val>
                                        </p:tav>
                                      </p:tavLst>
                                    </p:anim>
                                    <p:anim calcmode="lin" valueType="num">
                                      <p:cBhvr>
                                        <p:cTn id="102" dur="1000" fill="hold"/>
                                        <p:tgtEl>
                                          <p:spTgt spid="566"/>
                                        </p:tgtEl>
                                        <p:attrNameLst>
                                          <p:attrName>ppt_y</p:attrName>
                                        </p:attrNameLst>
                                      </p:cBhvr>
                                      <p:tavLst>
                                        <p:tav tm="0">
                                          <p:val>
                                            <p:strVal val="#ppt_y+.1"/>
                                          </p:val>
                                        </p:tav>
                                        <p:tav tm="100000">
                                          <p:val>
                                            <p:strVal val="#ppt_y"/>
                                          </p:val>
                                        </p:tav>
                                      </p:tavLst>
                                    </p:anim>
                                  </p:childTnLst>
                                </p:cTn>
                              </p:par>
                            </p:childTnLst>
                          </p:cTn>
                        </p:par>
                        <p:par>
                          <p:cTn id="103" fill="hold">
                            <p:stCondLst>
                              <p:cond delay="9500"/>
                            </p:stCondLst>
                            <p:childTnLst>
                              <p:par>
                                <p:cTn id="104" presetID="22" presetClass="entr" presetSubtype="4" fill="hold" grpId="0" nodeType="afterEffect">
                                  <p:stCondLst>
                                    <p:cond delay="100"/>
                                  </p:stCondLst>
                                  <p:childTnLst>
                                    <p:set>
                                      <p:cBhvr>
                                        <p:cTn id="105" dur="1" fill="hold">
                                          <p:stCondLst>
                                            <p:cond delay="0"/>
                                          </p:stCondLst>
                                        </p:cTn>
                                        <p:tgtEl>
                                          <p:spTgt spid="547"/>
                                        </p:tgtEl>
                                        <p:attrNameLst>
                                          <p:attrName>style.visibility</p:attrName>
                                        </p:attrNameLst>
                                      </p:cBhvr>
                                      <p:to>
                                        <p:strVal val="visible"/>
                                      </p:to>
                                    </p:set>
                                    <p:animEffect transition="in" filter="wipe(down)">
                                      <p:cBhvr>
                                        <p:cTn id="106" dur="500"/>
                                        <p:tgtEl>
                                          <p:spTgt spid="547"/>
                                        </p:tgtEl>
                                      </p:cBhvr>
                                    </p:animEffect>
                                  </p:childTnLst>
                                </p:cTn>
                              </p:par>
                            </p:childTnLst>
                          </p:cTn>
                        </p:par>
                        <p:par>
                          <p:cTn id="107" fill="hold" nodeType="withGroup">
                            <p:stCondLst>
                              <p:cond delay="10100"/>
                            </p:stCondLst>
                            <p:childTnLst>
                              <p:par>
                                <p:cTn id="108" presetID="9" presetClass="entr" presetSubtype="0" fill="hold" grpId="0" nodeType="afterEffect">
                                  <p:stCondLst>
                                    <p:cond delay="100"/>
                                  </p:stCondLst>
                                  <p:childTnLst>
                                    <p:set>
                                      <p:cBhvr>
                                        <p:cTn id="109" dur="1" fill="hold">
                                          <p:stCondLst>
                                            <p:cond delay="0"/>
                                          </p:stCondLst>
                                        </p:cTn>
                                        <p:tgtEl>
                                          <p:spTgt spid="548"/>
                                        </p:tgtEl>
                                        <p:attrNameLst>
                                          <p:attrName>style.visibility</p:attrName>
                                        </p:attrNameLst>
                                      </p:cBhvr>
                                      <p:to>
                                        <p:strVal val="visible"/>
                                      </p:to>
                                    </p:set>
                                    <p:animEffect transition="in" filter="dissolve">
                                      <p:cBhvr>
                                        <p:cTn id="110" dur="500"/>
                                        <p:tgtEl>
                                          <p:spTgt spid="548"/>
                                        </p:tgtEl>
                                      </p:cBhvr>
                                    </p:animEffect>
                                  </p:childTnLst>
                                </p:cTn>
                              </p:par>
                            </p:childTnLst>
                          </p:cTn>
                        </p:par>
                        <p:par>
                          <p:cTn id="111" fill="hold">
                            <p:stCondLst>
                              <p:cond delay="10700"/>
                            </p:stCondLst>
                            <p:childTnLst>
                              <p:par>
                                <p:cTn id="112" presetID="22" presetClass="entr" presetSubtype="8" fill="hold" grpId="0" nodeType="afterEffect">
                                  <p:stCondLst>
                                    <p:cond delay="100"/>
                                  </p:stCondLst>
                                  <p:childTnLst>
                                    <p:set>
                                      <p:cBhvr>
                                        <p:cTn id="113" dur="1" fill="hold">
                                          <p:stCondLst>
                                            <p:cond delay="0"/>
                                          </p:stCondLst>
                                        </p:cTn>
                                        <p:tgtEl>
                                          <p:spTgt spid="557"/>
                                        </p:tgtEl>
                                        <p:attrNameLst>
                                          <p:attrName>style.visibility</p:attrName>
                                        </p:attrNameLst>
                                      </p:cBhvr>
                                      <p:to>
                                        <p:strVal val="visible"/>
                                      </p:to>
                                    </p:set>
                                    <p:animEffect transition="in" filter="wipe(left)">
                                      <p:cBhvr>
                                        <p:cTn id="114" dur="500"/>
                                        <p:tgtEl>
                                          <p:spTgt spid="557"/>
                                        </p:tgtEl>
                                      </p:cBhvr>
                                    </p:animEffect>
                                  </p:childTnLst>
                                </p:cTn>
                              </p:par>
                            </p:childTnLst>
                          </p:cTn>
                        </p:par>
                        <p:par>
                          <p:cTn id="115" fill="hold" nodeType="withGroup">
                            <p:stCondLst>
                              <p:cond delay="11300"/>
                            </p:stCondLst>
                            <p:childTnLst>
                              <p:par>
                                <p:cTn id="116" presetID="9" presetClass="entr" presetSubtype="0" fill="hold" grpId="0" nodeType="afterEffect">
                                  <p:stCondLst>
                                    <p:cond delay="100"/>
                                  </p:stCondLst>
                                  <p:childTnLst>
                                    <p:set>
                                      <p:cBhvr>
                                        <p:cTn id="117" dur="1" fill="hold">
                                          <p:stCondLst>
                                            <p:cond delay="0"/>
                                          </p:stCondLst>
                                        </p:cTn>
                                        <p:tgtEl>
                                          <p:spTgt spid="545"/>
                                        </p:tgtEl>
                                        <p:attrNameLst>
                                          <p:attrName>style.visibility</p:attrName>
                                        </p:attrNameLst>
                                      </p:cBhvr>
                                      <p:to>
                                        <p:strVal val="visible"/>
                                      </p:to>
                                    </p:set>
                                    <p:animEffect transition="in" filter="dissolve">
                                      <p:cBhvr>
                                        <p:cTn id="118" dur="500"/>
                                        <p:tgtEl>
                                          <p:spTgt spid="545"/>
                                        </p:tgtEl>
                                      </p:cBhvr>
                                    </p:animEffect>
                                  </p:childTnLst>
                                </p:cTn>
                              </p:par>
                            </p:childTnLst>
                          </p:cTn>
                        </p:par>
                        <p:par>
                          <p:cTn id="119" fill="hold" nodeType="withGroup">
                            <p:stCondLst>
                              <p:cond delay="11900"/>
                            </p:stCondLst>
                            <p:childTnLst>
                              <p:par>
                                <p:cTn id="120" presetID="9" presetClass="entr" presetSubtype="0" fill="hold" grpId="0" nodeType="afterEffect">
                                  <p:stCondLst>
                                    <p:cond delay="100"/>
                                  </p:stCondLst>
                                  <p:childTnLst>
                                    <p:set>
                                      <p:cBhvr>
                                        <p:cTn id="121" dur="1" fill="hold">
                                          <p:stCondLst>
                                            <p:cond delay="0"/>
                                          </p:stCondLst>
                                        </p:cTn>
                                        <p:tgtEl>
                                          <p:spTgt spid="546"/>
                                        </p:tgtEl>
                                        <p:attrNameLst>
                                          <p:attrName>style.visibility</p:attrName>
                                        </p:attrNameLst>
                                      </p:cBhvr>
                                      <p:to>
                                        <p:strVal val="visible"/>
                                      </p:to>
                                    </p:set>
                                    <p:animEffect transition="in" filter="dissolve">
                                      <p:cBhvr>
                                        <p:cTn id="122" dur="500"/>
                                        <p:tgtEl>
                                          <p:spTgt spid="546"/>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567"/>
                                        </p:tgtEl>
                                        <p:attrNameLst>
                                          <p:attrName>style.visibility</p:attrName>
                                        </p:attrNameLst>
                                      </p:cBhvr>
                                      <p:to>
                                        <p:strVal val="visible"/>
                                      </p:to>
                                    </p:set>
                                    <p:animEffect transition="in" filter="wipe(left)">
                                      <p:cBhvr>
                                        <p:cTn id="125" dur="500"/>
                                        <p:tgtEl>
                                          <p:spTgt spid="567"/>
                                        </p:tgtEl>
                                      </p:cBhvr>
                                    </p:animEffect>
                                  </p:childTnLst>
                                </p:cTn>
                              </p:par>
                              <p:par>
                                <p:cTn id="126" presetID="42" presetClass="entr" presetSubtype="0" fill="hold" grpId="0" nodeType="withEffect">
                                  <p:stCondLst>
                                    <p:cond delay="0"/>
                                  </p:stCondLst>
                                  <p:childTnLst>
                                    <p:set>
                                      <p:cBhvr>
                                        <p:cTn id="127" dur="1" fill="hold">
                                          <p:stCondLst>
                                            <p:cond delay="0"/>
                                          </p:stCondLst>
                                        </p:cTn>
                                        <p:tgtEl>
                                          <p:spTgt spid="568"/>
                                        </p:tgtEl>
                                        <p:attrNameLst>
                                          <p:attrName>style.visibility</p:attrName>
                                        </p:attrNameLst>
                                      </p:cBhvr>
                                      <p:to>
                                        <p:strVal val="visible"/>
                                      </p:to>
                                    </p:set>
                                    <p:animEffect transition="in" filter="fade">
                                      <p:cBhvr>
                                        <p:cTn id="128" dur="1000"/>
                                        <p:tgtEl>
                                          <p:spTgt spid="568"/>
                                        </p:tgtEl>
                                      </p:cBhvr>
                                    </p:animEffect>
                                    <p:anim calcmode="lin" valueType="num">
                                      <p:cBhvr>
                                        <p:cTn id="129" dur="1000" fill="hold"/>
                                        <p:tgtEl>
                                          <p:spTgt spid="568"/>
                                        </p:tgtEl>
                                        <p:attrNameLst>
                                          <p:attrName>ppt_x</p:attrName>
                                        </p:attrNameLst>
                                      </p:cBhvr>
                                      <p:tavLst>
                                        <p:tav tm="0">
                                          <p:val>
                                            <p:strVal val="#ppt_x"/>
                                          </p:val>
                                        </p:tav>
                                        <p:tav tm="100000">
                                          <p:val>
                                            <p:strVal val="#ppt_x"/>
                                          </p:val>
                                        </p:tav>
                                      </p:tavLst>
                                    </p:anim>
                                    <p:anim calcmode="lin" valueType="num">
                                      <p:cBhvr>
                                        <p:cTn id="130" dur="1000" fill="hold"/>
                                        <p:tgtEl>
                                          <p:spTgt spid="568"/>
                                        </p:tgtEl>
                                        <p:attrNameLst>
                                          <p:attrName>ppt_y</p:attrName>
                                        </p:attrNameLst>
                                      </p:cBhvr>
                                      <p:tavLst>
                                        <p:tav tm="0">
                                          <p:val>
                                            <p:strVal val="#ppt_y+.1"/>
                                          </p:val>
                                        </p:tav>
                                        <p:tav tm="100000">
                                          <p:val>
                                            <p:strVal val="#ppt_y"/>
                                          </p:val>
                                        </p:tav>
                                      </p:tavLst>
                                    </p:anim>
                                  </p:childTnLst>
                                </p:cTn>
                              </p:par>
                            </p:childTnLst>
                          </p:cTn>
                        </p:par>
                        <p:par>
                          <p:cTn id="131" fill="hold">
                            <p:stCondLst>
                              <p:cond delay="12500"/>
                            </p:stCondLst>
                            <p:childTnLst>
                              <p:par>
                                <p:cTn id="132" presetID="22" presetClass="entr" presetSubtype="4" fill="hold" grpId="0" nodeType="afterEffect">
                                  <p:stCondLst>
                                    <p:cond delay="100"/>
                                  </p:stCondLst>
                                  <p:childTnLst>
                                    <p:set>
                                      <p:cBhvr>
                                        <p:cTn id="133" dur="1" fill="hold">
                                          <p:stCondLst>
                                            <p:cond delay="0"/>
                                          </p:stCondLst>
                                        </p:cTn>
                                        <p:tgtEl>
                                          <p:spTgt spid="551"/>
                                        </p:tgtEl>
                                        <p:attrNameLst>
                                          <p:attrName>style.visibility</p:attrName>
                                        </p:attrNameLst>
                                      </p:cBhvr>
                                      <p:to>
                                        <p:strVal val="visible"/>
                                      </p:to>
                                    </p:set>
                                    <p:animEffect transition="in" filter="wipe(down)">
                                      <p:cBhvr>
                                        <p:cTn id="134" dur="500"/>
                                        <p:tgtEl>
                                          <p:spTgt spid="551"/>
                                        </p:tgtEl>
                                      </p:cBhvr>
                                    </p:animEffect>
                                  </p:childTnLst>
                                </p:cTn>
                              </p:par>
                            </p:childTnLst>
                          </p:cTn>
                        </p:par>
                        <p:par>
                          <p:cTn id="135" fill="hold" nodeType="withGroup">
                            <p:stCondLst>
                              <p:cond delay="13100"/>
                            </p:stCondLst>
                            <p:childTnLst>
                              <p:par>
                                <p:cTn id="136" presetID="9" presetClass="entr" presetSubtype="0" fill="hold" grpId="0" nodeType="afterEffect">
                                  <p:stCondLst>
                                    <p:cond delay="100"/>
                                  </p:stCondLst>
                                  <p:childTnLst>
                                    <p:set>
                                      <p:cBhvr>
                                        <p:cTn id="137" dur="1" fill="hold">
                                          <p:stCondLst>
                                            <p:cond delay="0"/>
                                          </p:stCondLst>
                                        </p:cTn>
                                        <p:tgtEl>
                                          <p:spTgt spid="552"/>
                                        </p:tgtEl>
                                        <p:attrNameLst>
                                          <p:attrName>style.visibility</p:attrName>
                                        </p:attrNameLst>
                                      </p:cBhvr>
                                      <p:to>
                                        <p:strVal val="visible"/>
                                      </p:to>
                                    </p:set>
                                    <p:animEffect transition="in" filter="dissolve">
                                      <p:cBhvr>
                                        <p:cTn id="138" dur="500"/>
                                        <p:tgtEl>
                                          <p:spTgt spid="552"/>
                                        </p:tgtEl>
                                      </p:cBhvr>
                                    </p:animEffect>
                                  </p:childTnLst>
                                </p:cTn>
                              </p:par>
                            </p:childTnLst>
                          </p:cTn>
                        </p:par>
                        <p:par>
                          <p:cTn id="139" fill="hold">
                            <p:stCondLst>
                              <p:cond delay="13700"/>
                            </p:stCondLst>
                            <p:childTnLst>
                              <p:par>
                                <p:cTn id="140" presetID="22" presetClass="entr" presetSubtype="8" fill="hold" grpId="0" nodeType="afterEffect">
                                  <p:stCondLst>
                                    <p:cond delay="100"/>
                                  </p:stCondLst>
                                  <p:childTnLst>
                                    <p:set>
                                      <p:cBhvr>
                                        <p:cTn id="141" dur="1" fill="hold">
                                          <p:stCondLst>
                                            <p:cond delay="0"/>
                                          </p:stCondLst>
                                        </p:cTn>
                                        <p:tgtEl>
                                          <p:spTgt spid="558"/>
                                        </p:tgtEl>
                                        <p:attrNameLst>
                                          <p:attrName>style.visibility</p:attrName>
                                        </p:attrNameLst>
                                      </p:cBhvr>
                                      <p:to>
                                        <p:strVal val="visible"/>
                                      </p:to>
                                    </p:set>
                                    <p:animEffect transition="in" filter="wipe(left)">
                                      <p:cBhvr>
                                        <p:cTn id="142" dur="500"/>
                                        <p:tgtEl>
                                          <p:spTgt spid="558"/>
                                        </p:tgtEl>
                                      </p:cBhvr>
                                    </p:animEffect>
                                  </p:childTnLst>
                                </p:cTn>
                              </p:par>
                            </p:childTnLst>
                          </p:cTn>
                        </p:par>
                        <p:par>
                          <p:cTn id="143" fill="hold" nodeType="withGroup">
                            <p:stCondLst>
                              <p:cond delay="14300"/>
                            </p:stCondLst>
                            <p:childTnLst>
                              <p:par>
                                <p:cTn id="144" presetID="9" presetClass="entr" presetSubtype="0" fill="hold" grpId="0" nodeType="afterEffect">
                                  <p:stCondLst>
                                    <p:cond delay="100"/>
                                  </p:stCondLst>
                                  <p:childTnLst>
                                    <p:set>
                                      <p:cBhvr>
                                        <p:cTn id="145" dur="1" fill="hold">
                                          <p:stCondLst>
                                            <p:cond delay="0"/>
                                          </p:stCondLst>
                                        </p:cTn>
                                        <p:tgtEl>
                                          <p:spTgt spid="549"/>
                                        </p:tgtEl>
                                        <p:attrNameLst>
                                          <p:attrName>style.visibility</p:attrName>
                                        </p:attrNameLst>
                                      </p:cBhvr>
                                      <p:to>
                                        <p:strVal val="visible"/>
                                      </p:to>
                                    </p:set>
                                    <p:animEffect transition="in" filter="dissolve">
                                      <p:cBhvr>
                                        <p:cTn id="146" dur="500"/>
                                        <p:tgtEl>
                                          <p:spTgt spid="549"/>
                                        </p:tgtEl>
                                      </p:cBhvr>
                                    </p:animEffect>
                                  </p:childTnLst>
                                </p:cTn>
                              </p:par>
                              <p:par>
                                <p:cTn id="147" presetID="22" presetClass="entr" presetSubtype="8" fill="hold" grpId="0" nodeType="withEffect">
                                  <p:stCondLst>
                                    <p:cond delay="0"/>
                                  </p:stCondLst>
                                  <p:childTnLst>
                                    <p:set>
                                      <p:cBhvr>
                                        <p:cTn id="148" dur="1" fill="hold">
                                          <p:stCondLst>
                                            <p:cond delay="0"/>
                                          </p:stCondLst>
                                        </p:cTn>
                                        <p:tgtEl>
                                          <p:spTgt spid="569"/>
                                        </p:tgtEl>
                                        <p:attrNameLst>
                                          <p:attrName>style.visibility</p:attrName>
                                        </p:attrNameLst>
                                      </p:cBhvr>
                                      <p:to>
                                        <p:strVal val="visible"/>
                                      </p:to>
                                    </p:set>
                                    <p:animEffect transition="in" filter="wipe(left)">
                                      <p:cBhvr>
                                        <p:cTn id="149" dur="500"/>
                                        <p:tgtEl>
                                          <p:spTgt spid="569"/>
                                        </p:tgtEl>
                                      </p:cBhvr>
                                    </p:animEffect>
                                  </p:childTnLst>
                                </p:cTn>
                              </p:par>
                              <p:par>
                                <p:cTn id="150" presetID="42" presetClass="entr" presetSubtype="0" fill="hold" grpId="0" nodeType="withEffect">
                                  <p:stCondLst>
                                    <p:cond delay="0"/>
                                  </p:stCondLst>
                                  <p:childTnLst>
                                    <p:set>
                                      <p:cBhvr>
                                        <p:cTn id="151" dur="1" fill="hold">
                                          <p:stCondLst>
                                            <p:cond delay="0"/>
                                          </p:stCondLst>
                                        </p:cTn>
                                        <p:tgtEl>
                                          <p:spTgt spid="570"/>
                                        </p:tgtEl>
                                        <p:attrNameLst>
                                          <p:attrName>style.visibility</p:attrName>
                                        </p:attrNameLst>
                                      </p:cBhvr>
                                      <p:to>
                                        <p:strVal val="visible"/>
                                      </p:to>
                                    </p:set>
                                    <p:animEffect transition="in" filter="fade">
                                      <p:cBhvr>
                                        <p:cTn id="152" dur="1000"/>
                                        <p:tgtEl>
                                          <p:spTgt spid="570"/>
                                        </p:tgtEl>
                                      </p:cBhvr>
                                    </p:animEffect>
                                    <p:anim calcmode="lin" valueType="num">
                                      <p:cBhvr>
                                        <p:cTn id="153" dur="1000" fill="hold"/>
                                        <p:tgtEl>
                                          <p:spTgt spid="570"/>
                                        </p:tgtEl>
                                        <p:attrNameLst>
                                          <p:attrName>ppt_x</p:attrName>
                                        </p:attrNameLst>
                                      </p:cBhvr>
                                      <p:tavLst>
                                        <p:tav tm="0">
                                          <p:val>
                                            <p:strVal val="#ppt_x"/>
                                          </p:val>
                                        </p:tav>
                                        <p:tav tm="100000">
                                          <p:val>
                                            <p:strVal val="#ppt_x"/>
                                          </p:val>
                                        </p:tav>
                                      </p:tavLst>
                                    </p:anim>
                                    <p:anim calcmode="lin" valueType="num">
                                      <p:cBhvr>
                                        <p:cTn id="154" dur="1000" fill="hold"/>
                                        <p:tgtEl>
                                          <p:spTgt spid="570"/>
                                        </p:tgtEl>
                                        <p:attrNameLst>
                                          <p:attrName>ppt_y</p:attrName>
                                        </p:attrNameLst>
                                      </p:cBhvr>
                                      <p:tavLst>
                                        <p:tav tm="0">
                                          <p:val>
                                            <p:strVal val="#ppt_y+.1"/>
                                          </p:val>
                                        </p:tav>
                                        <p:tav tm="100000">
                                          <p:val>
                                            <p:strVal val="#ppt_y"/>
                                          </p:val>
                                        </p:tav>
                                      </p:tavLst>
                                    </p:anim>
                                  </p:childTnLst>
                                </p:cTn>
                              </p:par>
                            </p:childTnLst>
                          </p:cTn>
                        </p:par>
                        <p:par>
                          <p:cTn id="155" fill="hold" nodeType="withGroup">
                            <p:stCondLst>
                              <p:cond delay="14900"/>
                            </p:stCondLst>
                            <p:childTnLst>
                              <p:par>
                                <p:cTn id="156" presetID="9" presetClass="entr" presetSubtype="0" fill="hold" grpId="0" nodeType="afterEffect">
                                  <p:stCondLst>
                                    <p:cond delay="100"/>
                                  </p:stCondLst>
                                  <p:childTnLst>
                                    <p:set>
                                      <p:cBhvr>
                                        <p:cTn id="157" dur="1" fill="hold">
                                          <p:stCondLst>
                                            <p:cond delay="0"/>
                                          </p:stCondLst>
                                        </p:cTn>
                                        <p:tgtEl>
                                          <p:spTgt spid="550"/>
                                        </p:tgtEl>
                                        <p:attrNameLst>
                                          <p:attrName>style.visibility</p:attrName>
                                        </p:attrNameLst>
                                      </p:cBhvr>
                                      <p:to>
                                        <p:strVal val="visible"/>
                                      </p:to>
                                    </p:set>
                                    <p:animEffect transition="in" filter="dissolve">
                                      <p:cBhvr>
                                        <p:cTn id="158" dur="500"/>
                                        <p:tgtEl>
                                          <p:spTgt spid="550"/>
                                        </p:tgtEl>
                                      </p:cBhvr>
                                    </p:animEffect>
                                  </p:childTnLst>
                                </p:cTn>
                              </p:par>
                            </p:childTnLst>
                          </p:cTn>
                        </p:par>
                        <p:par>
                          <p:cTn id="159" fill="hold" nodeType="withGroup">
                            <p:stCondLst>
                              <p:cond delay="15500"/>
                            </p:stCondLst>
                            <p:childTnLst>
                              <p:par>
                                <p:cTn id="160" presetID="9" presetClass="entr" presetSubtype="0" fill="hold" grpId="0" nodeType="afterEffect">
                                  <p:stCondLst>
                                    <p:cond delay="100"/>
                                  </p:stCondLst>
                                  <p:childTnLst>
                                    <p:set>
                                      <p:cBhvr>
                                        <p:cTn id="161" dur="1" fill="hold">
                                          <p:stCondLst>
                                            <p:cond delay="0"/>
                                          </p:stCondLst>
                                        </p:cTn>
                                        <p:tgtEl>
                                          <p:spTgt spid="555"/>
                                        </p:tgtEl>
                                        <p:attrNameLst>
                                          <p:attrName>style.visibility</p:attrName>
                                        </p:attrNameLst>
                                      </p:cBhvr>
                                      <p:to>
                                        <p:strVal val="visible"/>
                                      </p:to>
                                    </p:set>
                                    <p:animEffect transition="in" filter="dissolve">
                                      <p:cBhvr>
                                        <p:cTn id="162" dur="500"/>
                                        <p:tgtEl>
                                          <p:spTgt spid="555"/>
                                        </p:tgtEl>
                                      </p:cBhvr>
                                    </p:animEffect>
                                  </p:childTnLst>
                                </p:cTn>
                              </p:par>
                            </p:childTnLst>
                          </p:cTn>
                        </p:par>
                        <p:par>
                          <p:cTn id="163" fill="hold">
                            <p:stCondLst>
                              <p:cond delay="16100"/>
                            </p:stCondLst>
                            <p:childTnLst>
                              <p:par>
                                <p:cTn id="164" presetID="22" presetClass="entr" presetSubtype="4" fill="hold" grpId="0" nodeType="afterEffect">
                                  <p:stCondLst>
                                    <p:cond delay="100"/>
                                  </p:stCondLst>
                                  <p:childTnLst>
                                    <p:set>
                                      <p:cBhvr>
                                        <p:cTn id="165" dur="1" fill="hold">
                                          <p:stCondLst>
                                            <p:cond delay="0"/>
                                          </p:stCondLst>
                                        </p:cTn>
                                        <p:tgtEl>
                                          <p:spTgt spid="556"/>
                                        </p:tgtEl>
                                        <p:attrNameLst>
                                          <p:attrName>style.visibility</p:attrName>
                                        </p:attrNameLst>
                                      </p:cBhvr>
                                      <p:to>
                                        <p:strVal val="visible"/>
                                      </p:to>
                                    </p:set>
                                    <p:animEffect transition="in" filter="wipe(down)">
                                      <p:cBhvr>
                                        <p:cTn id="166" dur="500"/>
                                        <p:tgtEl>
                                          <p:spTgt spid="556"/>
                                        </p:tgtEl>
                                      </p:cBhvr>
                                    </p:animEffect>
                                  </p:childTnLst>
                                </p:cTn>
                              </p:par>
                            </p:childTnLst>
                          </p:cTn>
                        </p:par>
                        <p:par>
                          <p:cTn id="167" fill="hold">
                            <p:stCondLst>
                              <p:cond delay="16700"/>
                            </p:stCondLst>
                            <p:childTnLst>
                              <p:par>
                                <p:cTn id="168" presetID="22" presetClass="entr" presetSubtype="8" fill="hold" grpId="0" nodeType="afterEffect">
                                  <p:stCondLst>
                                    <p:cond delay="100"/>
                                  </p:stCondLst>
                                  <p:childTnLst>
                                    <p:set>
                                      <p:cBhvr>
                                        <p:cTn id="169" dur="1" fill="hold">
                                          <p:stCondLst>
                                            <p:cond delay="0"/>
                                          </p:stCondLst>
                                        </p:cTn>
                                        <p:tgtEl>
                                          <p:spTgt spid="559"/>
                                        </p:tgtEl>
                                        <p:attrNameLst>
                                          <p:attrName>style.visibility</p:attrName>
                                        </p:attrNameLst>
                                      </p:cBhvr>
                                      <p:to>
                                        <p:strVal val="visible"/>
                                      </p:to>
                                    </p:set>
                                    <p:animEffect transition="in" filter="wipe(left)">
                                      <p:cBhvr>
                                        <p:cTn id="170" dur="500"/>
                                        <p:tgtEl>
                                          <p:spTgt spid="559"/>
                                        </p:tgtEl>
                                      </p:cBhvr>
                                    </p:animEffect>
                                  </p:childTnLst>
                                </p:cTn>
                              </p:par>
                            </p:childTnLst>
                          </p:cTn>
                        </p:par>
                        <p:par>
                          <p:cTn id="171" fill="hold" nodeType="withGroup">
                            <p:stCondLst>
                              <p:cond delay="17300"/>
                            </p:stCondLst>
                            <p:childTnLst>
                              <p:par>
                                <p:cTn id="172" presetID="9" presetClass="entr" presetSubtype="0" fill="hold" grpId="0" nodeType="afterEffect">
                                  <p:stCondLst>
                                    <p:cond delay="100"/>
                                  </p:stCondLst>
                                  <p:childTnLst>
                                    <p:set>
                                      <p:cBhvr>
                                        <p:cTn id="173" dur="1" fill="hold">
                                          <p:stCondLst>
                                            <p:cond delay="0"/>
                                          </p:stCondLst>
                                        </p:cTn>
                                        <p:tgtEl>
                                          <p:spTgt spid="553"/>
                                        </p:tgtEl>
                                        <p:attrNameLst>
                                          <p:attrName>style.visibility</p:attrName>
                                        </p:attrNameLst>
                                      </p:cBhvr>
                                      <p:to>
                                        <p:strVal val="visible"/>
                                      </p:to>
                                    </p:set>
                                    <p:animEffect transition="in" filter="dissolve">
                                      <p:cBhvr>
                                        <p:cTn id="174" dur="500"/>
                                        <p:tgtEl>
                                          <p:spTgt spid="553"/>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571"/>
                                        </p:tgtEl>
                                        <p:attrNameLst>
                                          <p:attrName>style.visibility</p:attrName>
                                        </p:attrNameLst>
                                      </p:cBhvr>
                                      <p:to>
                                        <p:strVal val="visible"/>
                                      </p:to>
                                    </p:set>
                                    <p:animEffect transition="in" filter="wipe(left)">
                                      <p:cBhvr>
                                        <p:cTn id="177" dur="500"/>
                                        <p:tgtEl>
                                          <p:spTgt spid="571"/>
                                        </p:tgtEl>
                                      </p:cBhvr>
                                    </p:animEffect>
                                  </p:childTnLst>
                                </p:cTn>
                              </p:par>
                              <p:par>
                                <p:cTn id="178" presetID="42" presetClass="entr" presetSubtype="0" fill="hold" grpId="0" nodeType="withEffect">
                                  <p:stCondLst>
                                    <p:cond delay="0"/>
                                  </p:stCondLst>
                                  <p:childTnLst>
                                    <p:set>
                                      <p:cBhvr>
                                        <p:cTn id="179" dur="1" fill="hold">
                                          <p:stCondLst>
                                            <p:cond delay="0"/>
                                          </p:stCondLst>
                                        </p:cTn>
                                        <p:tgtEl>
                                          <p:spTgt spid="572"/>
                                        </p:tgtEl>
                                        <p:attrNameLst>
                                          <p:attrName>style.visibility</p:attrName>
                                        </p:attrNameLst>
                                      </p:cBhvr>
                                      <p:to>
                                        <p:strVal val="visible"/>
                                      </p:to>
                                    </p:set>
                                    <p:animEffect transition="in" filter="fade">
                                      <p:cBhvr>
                                        <p:cTn id="180" dur="1000"/>
                                        <p:tgtEl>
                                          <p:spTgt spid="572"/>
                                        </p:tgtEl>
                                      </p:cBhvr>
                                    </p:animEffect>
                                    <p:anim calcmode="lin" valueType="num">
                                      <p:cBhvr>
                                        <p:cTn id="181" dur="1000" fill="hold"/>
                                        <p:tgtEl>
                                          <p:spTgt spid="572"/>
                                        </p:tgtEl>
                                        <p:attrNameLst>
                                          <p:attrName>ppt_x</p:attrName>
                                        </p:attrNameLst>
                                      </p:cBhvr>
                                      <p:tavLst>
                                        <p:tav tm="0">
                                          <p:val>
                                            <p:strVal val="#ppt_x"/>
                                          </p:val>
                                        </p:tav>
                                        <p:tav tm="100000">
                                          <p:val>
                                            <p:strVal val="#ppt_x"/>
                                          </p:val>
                                        </p:tav>
                                      </p:tavLst>
                                    </p:anim>
                                    <p:anim calcmode="lin" valueType="num">
                                      <p:cBhvr>
                                        <p:cTn id="182" dur="1000" fill="hold"/>
                                        <p:tgtEl>
                                          <p:spTgt spid="572"/>
                                        </p:tgtEl>
                                        <p:attrNameLst>
                                          <p:attrName>ppt_y</p:attrName>
                                        </p:attrNameLst>
                                      </p:cBhvr>
                                      <p:tavLst>
                                        <p:tav tm="0">
                                          <p:val>
                                            <p:strVal val="#ppt_y+.1"/>
                                          </p:val>
                                        </p:tav>
                                        <p:tav tm="100000">
                                          <p:val>
                                            <p:strVal val="#ppt_y"/>
                                          </p:val>
                                        </p:tav>
                                      </p:tavLst>
                                    </p:anim>
                                  </p:childTnLst>
                                </p:cTn>
                              </p:par>
                            </p:childTnLst>
                          </p:cTn>
                        </p:par>
                        <p:par>
                          <p:cTn id="183" fill="hold" nodeType="withGroup">
                            <p:stCondLst>
                              <p:cond delay="17900"/>
                            </p:stCondLst>
                            <p:childTnLst>
                              <p:par>
                                <p:cTn id="184" presetID="9" presetClass="entr" presetSubtype="0" fill="hold" grpId="0" nodeType="afterEffect">
                                  <p:stCondLst>
                                    <p:cond delay="100"/>
                                  </p:stCondLst>
                                  <p:childTnLst>
                                    <p:set>
                                      <p:cBhvr>
                                        <p:cTn id="185" dur="1" fill="hold">
                                          <p:stCondLst>
                                            <p:cond delay="0"/>
                                          </p:stCondLst>
                                        </p:cTn>
                                        <p:tgtEl>
                                          <p:spTgt spid="554"/>
                                        </p:tgtEl>
                                        <p:attrNameLst>
                                          <p:attrName>style.visibility</p:attrName>
                                        </p:attrNameLst>
                                      </p:cBhvr>
                                      <p:to>
                                        <p:strVal val="visible"/>
                                      </p:to>
                                    </p:set>
                                    <p:animEffect transition="in" filter="dissolve">
                                      <p:cBhvr>
                                        <p:cTn id="186" dur="500"/>
                                        <p:tgtEl>
                                          <p:spTgt spid="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0" grpId="0" animBg="1"/>
      <p:bldP spid="531" grpId="0" animBg="1"/>
      <p:bldP spid="532" grpId="0" animBg="1"/>
      <p:bldP spid="533" grpId="0"/>
      <p:bldP spid="534" grpId="0" animBg="1"/>
      <p:bldP spid="535" grpId="0" animBg="1"/>
      <p:bldP spid="536" grpId="0" animBg="1"/>
      <p:bldP spid="537" grpId="0" animBg="1"/>
      <p:bldP spid="538" grpId="0" animBg="1"/>
      <p:bldP spid="539" grpId="0"/>
      <p:bldP spid="540" grpId="0" animBg="1"/>
      <p:bldP spid="541" grpId="0" animBg="1"/>
      <p:bldP spid="542" grpId="0" animBg="1"/>
      <p:bldP spid="543" grpId="0" animBg="1"/>
      <p:bldP spid="544" grpId="0"/>
      <p:bldP spid="545" grpId="0" animBg="1"/>
      <p:bldP spid="546" grpId="0" animBg="1"/>
      <p:bldP spid="547" grpId="0" animBg="1"/>
      <p:bldP spid="548" grpId="0"/>
      <p:bldP spid="549" grpId="0" animBg="1"/>
      <p:bldP spid="550" grpId="0" animBg="1"/>
      <p:bldP spid="551" grpId="0" animBg="1"/>
      <p:bldP spid="552" grpId="0"/>
      <p:bldP spid="553" grpId="0" animBg="1"/>
      <p:bldP spid="554" grpId="0" animBg="1"/>
      <p:bldP spid="555" grpId="0"/>
      <p:bldP spid="556" grpId="0" animBg="1"/>
      <p:bldP spid="557" grpId="0" animBg="1"/>
      <p:bldP spid="558" grpId="0" animBg="1"/>
      <p:bldP spid="559" grpId="0" animBg="1"/>
      <p:bldP spid="560" grpId="0"/>
      <p:bldP spid="561" grpId="0"/>
      <p:bldP spid="562" grpId="0"/>
      <p:bldP spid="563" grpId="0"/>
      <p:bldP spid="564" grpId="0"/>
      <p:bldP spid="565" grpId="0"/>
      <p:bldP spid="566" grpId="0"/>
      <p:bldP spid="567" grpId="0"/>
      <p:bldP spid="568" grpId="0"/>
      <p:bldP spid="569" grpId="0"/>
      <p:bldP spid="570" grpId="0"/>
      <p:bldP spid="571" grpId="0"/>
      <p:bldP spid="572" grpId="0"/>
      <p:bldP spid="57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5" name="矩形"/>
          <p:cNvSpPr>
            <a:spLocks/>
          </p:cNvSpPr>
          <p:nvPr/>
        </p:nvSpPr>
        <p:spPr>
          <a:xfrm>
            <a:off x="2468935" y="3040262"/>
            <a:ext cx="2345325" cy="1057898"/>
          </a:xfrm>
          <a:prstGeom prst="rect">
            <a:avLst/>
          </a:prstGeom>
          <a:solidFill>
            <a:srgbClr val="C00000"/>
          </a:solidFill>
          <a:ln w="9525" cap="flat" cmpd="sng">
            <a:noFill/>
            <a:prstDash val="solid"/>
            <a:round/>
          </a:ln>
        </p:spPr>
        <p:txBody>
          <a:bodyPr vert="horz" wrap="square" lIns="72308" tIns="36154" rIns="72308" bIns="36154" anchor="t" anchorCtr="0">
            <a:prstTxWarp prst="textNoShape">
              <a:avLst/>
            </a:prstTxWarp>
          </a:bodyPr>
          <a:lstStyle/>
          <a:p>
            <a:pPr marL="0" indent="0" algn="ctr">
              <a:lnSpc>
                <a:spcPct val="100000"/>
              </a:lnSpc>
              <a:spcBef>
                <a:spcPts val="0"/>
              </a:spcBef>
              <a:spcAft>
                <a:spcPts val="0"/>
              </a:spcAft>
              <a:buNone/>
            </a:pPr>
            <a:r>
              <a:rPr lang="zh-CN" altLang="en-US" sz="3200" b="1">
                <a:solidFill>
                  <a:schemeClr val="bg1"/>
                </a:solidFill>
                <a:latin typeface="Arial" pitchFamily="34" charset="0"/>
                <a:ea typeface="微软雅黑" pitchFamily="34" charset="-122"/>
                <a:cs typeface="宋体" pitchFamily="2" charset="-122"/>
                <a:sym typeface="Arial" pitchFamily="34" charset="0"/>
              </a:rPr>
              <a:t>吸毒为什么会成瘾？</a:t>
            </a:r>
          </a:p>
        </p:txBody>
      </p:sp>
      <p:sp>
        <p:nvSpPr>
          <p:cNvPr id="596" name="矩形"/>
          <p:cNvSpPr>
            <a:spLocks/>
          </p:cNvSpPr>
          <p:nvPr/>
        </p:nvSpPr>
        <p:spPr>
          <a:xfrm>
            <a:off x="5709295" y="2464197"/>
            <a:ext cx="4392487" cy="2442894"/>
          </a:xfrm>
          <a:prstGeom prst="rect">
            <a:avLst/>
          </a:prstGeom>
          <a:noFill/>
          <a:ln w="9525" cap="flat" cmpd="sng">
            <a:noFill/>
            <a:prstDash val="solid"/>
            <a:miter/>
          </a:ln>
        </p:spPr>
        <p:txBody>
          <a:bodyPr vert="horz" wrap="square" lIns="72308" tIns="36154" rIns="72308" bIns="36154" anchor="t" anchorCtr="0">
            <a:prstTxWarp prst="textNoShape">
              <a:avLst/>
            </a:prstTxWarp>
          </a:bodyPr>
          <a:lstStyle/>
          <a:p>
            <a:pPr marL="0" indent="0" algn="l">
              <a:lnSpc>
                <a:spcPct val="110000"/>
              </a:lnSpc>
              <a:spcBef>
                <a:spcPts val="0"/>
              </a:spcBef>
              <a:spcAft>
                <a:spcPts val="0"/>
              </a:spcAft>
              <a:buNone/>
            </a:pPr>
            <a:r>
              <a:rPr lang="zh-CN" altLang="en-US" sz="1400">
                <a:solidFill>
                  <a:srgbClr val="333333"/>
                </a:solidFill>
                <a:latin typeface="宋体" pitchFamily="2" charset="-122"/>
                <a:ea typeface="微软雅黑" pitchFamily="34" charset="-122"/>
                <a:cs typeface="宋体" pitchFamily="2" charset="-122"/>
              </a:rPr>
              <a:t>人吸毒会成瘾，这个问题已被无数事实所证明。但理论上至今还没有统一的确切的答案。总的来说，吸毒会成瘾是毒品与人体相互作用的结果。一方面毒品有个共同的特性，就是进入人体后作用于人的脑内与学习记忆有关的神经系统，逐渐产生</a:t>
            </a:r>
            <a:r>
              <a:rPr lang="zh-CN" altLang="en-US" sz="1400">
                <a:solidFill>
                  <a:srgbClr val="FF3300"/>
                </a:solidFill>
                <a:latin typeface="宋体" pitchFamily="2" charset="-122"/>
                <a:ea typeface="微软雅黑" pitchFamily="34" charset="-122"/>
                <a:cs typeface="宋体" pitchFamily="2" charset="-122"/>
              </a:rPr>
              <a:t>精神依赖（心瘾）</a:t>
            </a:r>
            <a:r>
              <a:rPr lang="zh-CN" altLang="en-US" sz="1400">
                <a:solidFill>
                  <a:srgbClr val="333333"/>
                </a:solidFill>
                <a:latin typeface="宋体" pitchFamily="2" charset="-122"/>
                <a:ea typeface="微软雅黑" pitchFamily="34" charset="-122"/>
                <a:cs typeface="宋体" pitchFamily="2" charset="-122"/>
              </a:rPr>
              <a:t>，进而形成追求应用该药物的行为；另一方面，毒品进入人体后，破坏人体正常的平衡，产生在毒品作用下新的平衡状态（</a:t>
            </a:r>
            <a:r>
              <a:rPr lang="zh-CN" altLang="en-US" sz="1400">
                <a:solidFill>
                  <a:srgbClr val="FF3300"/>
                </a:solidFill>
                <a:latin typeface="宋体" pitchFamily="2" charset="-122"/>
                <a:ea typeface="微软雅黑" pitchFamily="34" charset="-122"/>
                <a:cs typeface="宋体" pitchFamily="2" charset="-122"/>
              </a:rPr>
              <a:t>身体依赖</a:t>
            </a:r>
            <a:r>
              <a:rPr lang="zh-CN" altLang="en-US" sz="1400">
                <a:solidFill>
                  <a:srgbClr val="333333"/>
                </a:solidFill>
                <a:latin typeface="宋体" pitchFamily="2" charset="-122"/>
                <a:ea typeface="微软雅黑" pitchFamily="34" charset="-122"/>
                <a:cs typeface="宋体" pitchFamily="2" charset="-122"/>
              </a:rPr>
              <a:t>）。一旦停止吸毒，就会感到不适，出现戒断反应。只有连续不断地吸入更大剂量的毒品，才能保持人体新的平衡。</a:t>
            </a:r>
          </a:p>
        </p:txBody>
      </p:sp>
      <p:grpSp>
        <p:nvGrpSpPr>
          <p:cNvPr id="599" name="组合"/>
          <p:cNvGrpSpPr>
            <a:grpSpLocks/>
          </p:cNvGrpSpPr>
          <p:nvPr/>
        </p:nvGrpSpPr>
        <p:grpSpPr>
          <a:xfrm>
            <a:off x="419000" y="293042"/>
            <a:ext cx="3257423" cy="599234"/>
            <a:chOff x="419000" y="293042"/>
            <a:chExt cx="3257423" cy="599234"/>
          </a:xfrm>
        </p:grpSpPr>
        <p:sp>
          <p:nvSpPr>
            <p:cNvPr id="597" name="圆角矩形"/>
            <p:cNvSpPr>
              <a:spLocks/>
            </p:cNvSpPr>
            <p:nvPr/>
          </p:nvSpPr>
          <p:spPr>
            <a:xfrm>
              <a:off x="419000" y="293042"/>
              <a:ext cx="3257423"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598" name="曲线"/>
            <p:cNvSpPr>
              <a:spLocks/>
            </p:cNvSpPr>
            <p:nvPr/>
          </p:nvSpPr>
          <p:spPr>
            <a:xfrm>
              <a:off x="946826" y="382380"/>
              <a:ext cx="2581285" cy="434740"/>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1" y="0"/>
                  </a:lnTo>
                  <a:lnTo>
                    <a:pt x="20199" y="0"/>
                  </a:lnTo>
                  <a:cubicBezTo>
                    <a:pt x="20969" y="0"/>
                    <a:pt x="21600" y="4835"/>
                    <a:pt x="21600" y="10800"/>
                  </a:cubicBezTo>
                  <a:lnTo>
                    <a:pt x="21599" y="10800"/>
                  </a:lnTo>
                  <a:cubicBezTo>
                    <a:pt x="21599" y="16764"/>
                    <a:pt x="20969" y="21600"/>
                    <a:pt x="20199"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600" name="矩形"/>
          <p:cNvSpPr>
            <a:spLocks/>
          </p:cNvSpPr>
          <p:nvPr/>
        </p:nvSpPr>
        <p:spPr>
          <a:xfrm>
            <a:off x="956767" y="375965"/>
            <a:ext cx="2651699"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953" b="1" kern="1200">
                <a:solidFill>
                  <a:schemeClr val="bg1"/>
                </a:solidFill>
                <a:latin typeface="微软雅黑" pitchFamily="34" charset="-122"/>
                <a:ea typeface="微软雅黑" pitchFamily="34" charset="-122"/>
                <a:cs typeface="宋体" pitchFamily="2" charset="-122"/>
              </a:rPr>
              <a:t>吸毒主要原因</a:t>
            </a:r>
          </a:p>
        </p:txBody>
      </p:sp>
    </p:spTree>
    <p:extLst>
      <p:ext uri="{BB962C8B-B14F-4D97-AF65-F5344CB8AC3E}">
        <p14:creationId xmlns:p14="http://schemas.microsoft.com/office/powerpoint/2010/main" xmlns="" val="958403008"/>
      </p:ext>
    </p:extLst>
  </p:cSld>
  <p:clrMapOvr>
    <a:masterClrMapping/>
  </p:clrMapOvr>
  <p:transition spd="slow" advClick="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99"/>
                                        </p:tgtEl>
                                        <p:attrNameLst>
                                          <p:attrName>style.visibility</p:attrName>
                                        </p:attrNameLst>
                                      </p:cBhvr>
                                      <p:to>
                                        <p:strVal val="visible"/>
                                      </p:to>
                                    </p:set>
                                    <p:anim calcmode="lin" valueType="num">
                                      <p:cBhvr additive="base">
                                        <p:cTn id="7" dur="500" fill="hold"/>
                                        <p:tgtEl>
                                          <p:spTgt spid="599"/>
                                        </p:tgtEl>
                                        <p:attrNameLst>
                                          <p:attrName>ppt_x</p:attrName>
                                        </p:attrNameLst>
                                      </p:cBhvr>
                                      <p:tavLst>
                                        <p:tav tm="0">
                                          <p:val>
                                            <p:strVal val="0-#ppt_w/2"/>
                                          </p:val>
                                        </p:tav>
                                        <p:tav tm="100000">
                                          <p:val>
                                            <p:strVal val="#ppt_x"/>
                                          </p:val>
                                        </p:tav>
                                      </p:tavLst>
                                    </p:anim>
                                    <p:anim calcmode="lin" valueType="num">
                                      <p:cBhvr additive="base">
                                        <p:cTn id="8" dur="500" fill="hold"/>
                                        <p:tgtEl>
                                          <p:spTgt spid="59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00">
                                            <p:txEl>
                                              <p:pRg st="0" end="0"/>
                                            </p:txEl>
                                          </p:spTgt>
                                        </p:tgtEl>
                                        <p:attrNameLst>
                                          <p:attrName>style.visibility</p:attrName>
                                        </p:attrNameLst>
                                      </p:cBhvr>
                                      <p:to>
                                        <p:strVal val="visible"/>
                                      </p:to>
                                    </p:set>
                                    <p:animEffect transition="in" filter="wipe(left)">
                                      <p:cBhvr>
                                        <p:cTn id="13" dur="500"/>
                                        <p:tgtEl>
                                          <p:spTgt spid="600">
                                            <p:txEl>
                                              <p:pRg st="0" end="0"/>
                                            </p:txEl>
                                          </p:spTgt>
                                        </p:tgtEl>
                                      </p:cBhvr>
                                    </p:animEffect>
                                  </p:childTnLst>
                                </p:cTn>
                              </p:par>
                            </p:childTnLst>
                          </p:cTn>
                        </p:par>
                        <p:par>
                          <p:cTn id="14" fill="hold">
                            <p:stCondLst>
                              <p:cond delay="500"/>
                            </p:stCondLst>
                            <p:childTnLst>
                              <p:par>
                                <p:cTn id="15" presetID="22" presetClass="entr" presetSubtype="1" fill="hold" grpId="0" nodeType="afterEffect">
                                  <p:stCondLst>
                                    <p:cond delay="0"/>
                                  </p:stCondLst>
                                  <p:childTnLst>
                                    <p:set>
                                      <p:cBhvr>
                                        <p:cTn id="16" dur="1" fill="hold">
                                          <p:stCondLst>
                                            <p:cond delay="0"/>
                                          </p:stCondLst>
                                        </p:cTn>
                                        <p:tgtEl>
                                          <p:spTgt spid="595"/>
                                        </p:tgtEl>
                                        <p:attrNameLst>
                                          <p:attrName>style.visibility</p:attrName>
                                        </p:attrNameLst>
                                      </p:cBhvr>
                                      <p:to>
                                        <p:strVal val="visible"/>
                                      </p:to>
                                    </p:set>
                                    <p:animEffect transition="in" filter="wipe(up)">
                                      <p:cBhvr>
                                        <p:cTn id="17" dur="500"/>
                                        <p:tgtEl>
                                          <p:spTgt spid="595"/>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596"/>
                                        </p:tgtEl>
                                        <p:attrNameLst>
                                          <p:attrName>style.visibility</p:attrName>
                                        </p:attrNameLst>
                                      </p:cBhvr>
                                      <p:to>
                                        <p:strVal val="visible"/>
                                      </p:to>
                                    </p:set>
                                    <p:animEffect transition="in" filter="wipe(up)">
                                      <p:cBhvr>
                                        <p:cTn id="21" dur="500"/>
                                        <p:tgtEl>
                                          <p:spTgt spid="5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5" grpId="0" animBg="1"/>
      <p:bldP spid="596" grpId="0"/>
      <p:bldP spid="59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8" name="矩形"/>
          <p:cNvSpPr>
            <a:spLocks/>
          </p:cNvSpPr>
          <p:nvPr/>
        </p:nvSpPr>
        <p:spPr>
          <a:xfrm>
            <a:off x="2468935" y="3040262"/>
            <a:ext cx="2345325" cy="1057898"/>
          </a:xfrm>
          <a:prstGeom prst="rect">
            <a:avLst/>
          </a:prstGeom>
          <a:solidFill>
            <a:srgbClr val="C00000"/>
          </a:solidFill>
          <a:ln w="9525" cap="flat" cmpd="sng">
            <a:noFill/>
            <a:prstDash val="solid"/>
            <a:round/>
          </a:ln>
        </p:spPr>
        <p:txBody>
          <a:bodyPr vert="horz" wrap="square" lIns="72308" tIns="36154" rIns="72308" bIns="36154" anchor="t" anchorCtr="0">
            <a:prstTxWarp prst="textNoShape">
              <a:avLst/>
            </a:prstTxWarp>
          </a:bodyPr>
          <a:lstStyle/>
          <a:p>
            <a:pPr marL="0" indent="0" algn="ctr">
              <a:lnSpc>
                <a:spcPct val="100000"/>
              </a:lnSpc>
              <a:spcBef>
                <a:spcPts val="0"/>
              </a:spcBef>
              <a:spcAft>
                <a:spcPts val="0"/>
              </a:spcAft>
              <a:buNone/>
            </a:pPr>
            <a:r>
              <a:rPr lang="zh-CN" altLang="en-US" sz="3200" b="1">
                <a:solidFill>
                  <a:schemeClr val="bg1"/>
                </a:solidFill>
                <a:latin typeface="Arial" pitchFamily="34" charset="0"/>
                <a:ea typeface="微软雅黑" pitchFamily="34" charset="-122"/>
                <a:cs typeface="宋体" pitchFamily="2" charset="-122"/>
                <a:sym typeface="Arial" pitchFamily="34" charset="0"/>
              </a:rPr>
              <a:t>吸毒多久会成瘾？</a:t>
            </a:r>
          </a:p>
        </p:txBody>
      </p:sp>
      <p:sp>
        <p:nvSpPr>
          <p:cNvPr id="619" name="矩形"/>
          <p:cNvSpPr>
            <a:spLocks/>
          </p:cNvSpPr>
          <p:nvPr/>
        </p:nvSpPr>
        <p:spPr>
          <a:xfrm>
            <a:off x="5709295" y="2464197"/>
            <a:ext cx="4392487" cy="1020966"/>
          </a:xfrm>
          <a:prstGeom prst="rect">
            <a:avLst/>
          </a:prstGeom>
          <a:noFill/>
          <a:ln w="9525" cap="flat" cmpd="sng">
            <a:noFill/>
            <a:prstDash val="solid"/>
            <a:miter/>
          </a:ln>
        </p:spPr>
        <p:txBody>
          <a:bodyPr vert="horz" wrap="square" lIns="72308" tIns="36154" rIns="72308" bIns="36154" anchor="t" anchorCtr="0">
            <a:prstTxWarp prst="textNoShape">
              <a:avLst/>
            </a:prstTxWarp>
          </a:bodyPr>
          <a:lstStyle/>
          <a:p>
            <a:pPr marL="0" indent="0" algn="l">
              <a:lnSpc>
                <a:spcPct val="110000"/>
              </a:lnSpc>
              <a:spcBef>
                <a:spcPts val="0"/>
              </a:spcBef>
              <a:spcAft>
                <a:spcPts val="0"/>
              </a:spcAft>
              <a:buNone/>
            </a:pPr>
            <a:r>
              <a:rPr lang="zh-CN" altLang="en-US" sz="1400">
                <a:solidFill>
                  <a:srgbClr val="333333"/>
                </a:solidFill>
                <a:latin typeface="黑体" pitchFamily="49" charset="-122"/>
                <a:ea typeface="微软雅黑" pitchFamily="34" charset="-122"/>
                <a:cs typeface="宋体" pitchFamily="2" charset="-122"/>
              </a:rPr>
              <a:t>毒品成瘾时间，往往与吸毒人员所使用</a:t>
            </a:r>
            <a:r>
              <a:rPr lang="zh-CN" altLang="en-US" sz="1400">
                <a:solidFill>
                  <a:srgbClr val="C00000"/>
                </a:solidFill>
                <a:latin typeface="黑体" pitchFamily="49" charset="-122"/>
                <a:ea typeface="微软雅黑" pitchFamily="34" charset="-122"/>
                <a:cs typeface="宋体" pitchFamily="2" charset="-122"/>
              </a:rPr>
              <a:t>毒品的性质、类别、毒性的强弱、吸毒的方式、吸食的剂量、次数和吸毒者个人的心理素质、身体的耐受程度以及文化素质、社会环境等诸多因素直接有关。</a:t>
            </a:r>
            <a:r>
              <a:rPr lang="zh-CN" altLang="en-US" sz="1200">
                <a:solidFill>
                  <a:srgbClr val="C00000"/>
                </a:solidFill>
                <a:latin typeface="黑体" pitchFamily="49" charset="-122"/>
                <a:ea typeface="黑体" pitchFamily="49" charset="-122"/>
                <a:cs typeface="宋体" pitchFamily="2" charset="-122"/>
              </a:rPr>
              <a:t> </a:t>
            </a:r>
          </a:p>
        </p:txBody>
      </p:sp>
      <p:sp>
        <p:nvSpPr>
          <p:cNvPr id="620" name="矩形"/>
          <p:cNvSpPr>
            <a:spLocks/>
          </p:cNvSpPr>
          <p:nvPr/>
        </p:nvSpPr>
        <p:spPr>
          <a:xfrm>
            <a:off x="5637287" y="4098161"/>
            <a:ext cx="4819650" cy="1006428"/>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10000"/>
              </a:lnSpc>
              <a:spcBef>
                <a:spcPts val="0"/>
              </a:spcBef>
              <a:spcAft>
                <a:spcPts val="0"/>
              </a:spcAft>
              <a:buNone/>
            </a:pPr>
            <a:r>
              <a:rPr lang="zh-CN" altLang="en-US" sz="1800">
                <a:solidFill>
                  <a:schemeClr val="tx1"/>
                </a:solidFill>
                <a:latin typeface="宋体" pitchFamily="2" charset="-122"/>
                <a:ea typeface="宋体" pitchFamily="2" charset="-122"/>
                <a:cs typeface="宋体" pitchFamily="2" charset="-122"/>
              </a:rPr>
              <a:t>一般来讲，</a:t>
            </a:r>
            <a:r>
              <a:rPr lang="zh-CN" altLang="en-US" sz="1800">
                <a:solidFill>
                  <a:srgbClr val="C00000"/>
                </a:solidFill>
                <a:latin typeface="宋体" pitchFamily="2" charset="-122"/>
                <a:ea typeface="宋体" pitchFamily="2" charset="-122"/>
                <a:cs typeface="宋体" pitchFamily="2" charset="-122"/>
              </a:rPr>
              <a:t>毒性强的成瘾快，毒性弱的成瘾慢。</a:t>
            </a:r>
            <a:r>
              <a:rPr lang="zh-CN" altLang="en-US" sz="1800">
                <a:solidFill>
                  <a:schemeClr val="tx1"/>
                </a:solidFill>
                <a:latin typeface="宋体" pitchFamily="2" charset="-122"/>
                <a:ea typeface="宋体" pitchFamily="2" charset="-122"/>
                <a:cs typeface="宋体" pitchFamily="2" charset="-122"/>
              </a:rPr>
              <a:t>吗啡、海洛因如采用静脉注射的方式，每天两次，每次 </a:t>
            </a:r>
            <a:r>
              <a:rPr lang="en-US" altLang="zh-CN" sz="1800" b="1">
                <a:solidFill>
                  <a:schemeClr val="tx1"/>
                </a:solidFill>
                <a:latin typeface="宋体" pitchFamily="2" charset="-122"/>
                <a:ea typeface="宋体" pitchFamily="2" charset="-122"/>
                <a:cs typeface="宋体" pitchFamily="2" charset="-122"/>
              </a:rPr>
              <a:t>0.1</a:t>
            </a:r>
            <a:r>
              <a:rPr lang="zh-CN" altLang="en-US" sz="1800">
                <a:solidFill>
                  <a:schemeClr val="tx1"/>
                </a:solidFill>
                <a:latin typeface="宋体" pitchFamily="2" charset="-122"/>
                <a:ea typeface="宋体" pitchFamily="2" charset="-122"/>
                <a:cs typeface="宋体" pitchFamily="2" charset="-122"/>
              </a:rPr>
              <a:t>克，</a:t>
            </a:r>
            <a:r>
              <a:rPr lang="en-US" altLang="zh-CN" sz="1800" b="1">
                <a:solidFill>
                  <a:schemeClr val="tx1"/>
                </a:solidFill>
                <a:latin typeface="宋体" pitchFamily="2" charset="-122"/>
                <a:ea typeface="宋体" pitchFamily="2" charset="-122"/>
                <a:cs typeface="宋体" pitchFamily="2" charset="-122"/>
              </a:rPr>
              <a:t>2-3 </a:t>
            </a:r>
            <a:r>
              <a:rPr lang="zh-CN" altLang="en-US" sz="1800">
                <a:solidFill>
                  <a:schemeClr val="tx1"/>
                </a:solidFill>
                <a:latin typeface="宋体" pitchFamily="2" charset="-122"/>
                <a:ea typeface="宋体" pitchFamily="2" charset="-122"/>
                <a:cs typeface="宋体" pitchFamily="2" charset="-122"/>
              </a:rPr>
              <a:t>天即可成瘾。</a:t>
            </a:r>
          </a:p>
        </p:txBody>
      </p:sp>
      <p:grpSp>
        <p:nvGrpSpPr>
          <p:cNvPr id="623" name="组合"/>
          <p:cNvGrpSpPr>
            <a:grpSpLocks/>
          </p:cNvGrpSpPr>
          <p:nvPr/>
        </p:nvGrpSpPr>
        <p:grpSpPr>
          <a:xfrm>
            <a:off x="346991" y="221034"/>
            <a:ext cx="3257423" cy="599233"/>
            <a:chOff x="346991" y="221034"/>
            <a:chExt cx="3257423" cy="599233"/>
          </a:xfrm>
        </p:grpSpPr>
        <p:sp>
          <p:nvSpPr>
            <p:cNvPr id="621" name="圆角矩形"/>
            <p:cNvSpPr>
              <a:spLocks/>
            </p:cNvSpPr>
            <p:nvPr/>
          </p:nvSpPr>
          <p:spPr>
            <a:xfrm>
              <a:off x="346991" y="221034"/>
              <a:ext cx="3257423" cy="599233"/>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622" name="曲线"/>
            <p:cNvSpPr>
              <a:spLocks/>
            </p:cNvSpPr>
            <p:nvPr/>
          </p:nvSpPr>
          <p:spPr>
            <a:xfrm>
              <a:off x="874818" y="310372"/>
              <a:ext cx="2581285" cy="434740"/>
            </a:xfrm>
            <a:custGeom>
              <a:avLst/>
              <a:gdLst>
                <a:gd name="T1" fmla="*/ 0 w 21600"/>
                <a:gd name="T2" fmla="*/ 0 h 21600"/>
                <a:gd name="T3" fmla="*/ 21600 w 21600"/>
                <a:gd name="T4" fmla="*/ 21600 h 21600"/>
              </a:gdLst>
              <a:ahLst/>
              <a:cxnLst/>
              <a:rect l="T1" t="T2" r="T3" b="T4"/>
              <a:pathLst>
                <a:path w="21600" h="21600">
                  <a:moveTo>
                    <a:pt x="0" y="0"/>
                  </a:moveTo>
                  <a:lnTo>
                    <a:pt x="3847" y="0"/>
                  </a:lnTo>
                  <a:lnTo>
                    <a:pt x="5693" y="0"/>
                  </a:lnTo>
                  <a:lnTo>
                    <a:pt x="20201" y="0"/>
                  </a:lnTo>
                  <a:cubicBezTo>
                    <a:pt x="20972" y="0"/>
                    <a:pt x="21600" y="4835"/>
                    <a:pt x="21600" y="10799"/>
                  </a:cubicBezTo>
                  <a:lnTo>
                    <a:pt x="21599" y="10799"/>
                  </a:lnTo>
                  <a:cubicBezTo>
                    <a:pt x="21599" y="16764"/>
                    <a:pt x="20972" y="21600"/>
                    <a:pt x="20201" y="21600"/>
                  </a:cubicBezTo>
                  <a:lnTo>
                    <a:pt x="3847"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624" name="矩形"/>
          <p:cNvSpPr>
            <a:spLocks/>
          </p:cNvSpPr>
          <p:nvPr/>
        </p:nvSpPr>
        <p:spPr>
          <a:xfrm>
            <a:off x="884759" y="303957"/>
            <a:ext cx="2651699"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953" b="1" kern="1200">
                <a:solidFill>
                  <a:schemeClr val="bg1"/>
                </a:solidFill>
                <a:latin typeface="微软雅黑" pitchFamily="34" charset="-122"/>
                <a:ea typeface="微软雅黑" pitchFamily="34" charset="-122"/>
                <a:cs typeface="宋体" pitchFamily="2" charset="-122"/>
              </a:rPr>
              <a:t>吸毒主要原因</a:t>
            </a:r>
          </a:p>
        </p:txBody>
      </p:sp>
    </p:spTree>
    <p:extLst>
      <p:ext uri="{BB962C8B-B14F-4D97-AF65-F5344CB8AC3E}">
        <p14:creationId xmlns:p14="http://schemas.microsoft.com/office/powerpoint/2010/main" xmlns="" val="1143344447"/>
      </p:ext>
    </p:extLst>
  </p:cSld>
  <p:clrMapOvr>
    <a:masterClrMapping/>
  </p:clrMapOvr>
  <p:transition spd="slow" advClick="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23"/>
                                        </p:tgtEl>
                                        <p:attrNameLst>
                                          <p:attrName>style.visibility</p:attrName>
                                        </p:attrNameLst>
                                      </p:cBhvr>
                                      <p:to>
                                        <p:strVal val="visible"/>
                                      </p:to>
                                    </p:set>
                                    <p:anim calcmode="lin" valueType="num">
                                      <p:cBhvr additive="base">
                                        <p:cTn id="7" dur="500" fill="hold"/>
                                        <p:tgtEl>
                                          <p:spTgt spid="623"/>
                                        </p:tgtEl>
                                        <p:attrNameLst>
                                          <p:attrName>ppt_x</p:attrName>
                                        </p:attrNameLst>
                                      </p:cBhvr>
                                      <p:tavLst>
                                        <p:tav tm="0">
                                          <p:val>
                                            <p:strVal val="0-#ppt_w/2"/>
                                          </p:val>
                                        </p:tav>
                                        <p:tav tm="100000">
                                          <p:val>
                                            <p:strVal val="#ppt_x"/>
                                          </p:val>
                                        </p:tav>
                                      </p:tavLst>
                                    </p:anim>
                                    <p:anim calcmode="lin" valueType="num">
                                      <p:cBhvr additive="base">
                                        <p:cTn id="8" dur="500" fill="hold"/>
                                        <p:tgtEl>
                                          <p:spTgt spid="62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24">
                                            <p:txEl>
                                              <p:pRg st="0" end="0"/>
                                            </p:txEl>
                                          </p:spTgt>
                                        </p:tgtEl>
                                        <p:attrNameLst>
                                          <p:attrName>style.visibility</p:attrName>
                                        </p:attrNameLst>
                                      </p:cBhvr>
                                      <p:to>
                                        <p:strVal val="visible"/>
                                      </p:to>
                                    </p:set>
                                    <p:animEffect transition="in" filter="wipe(left)">
                                      <p:cBhvr>
                                        <p:cTn id="13" dur="500"/>
                                        <p:tgtEl>
                                          <p:spTgt spid="624">
                                            <p:txEl>
                                              <p:pRg st="0" end="0"/>
                                            </p:txEl>
                                          </p:spTgt>
                                        </p:tgtEl>
                                      </p:cBhvr>
                                    </p:animEffect>
                                  </p:childTnLst>
                                </p:cTn>
                              </p:par>
                            </p:childTnLst>
                          </p:cTn>
                        </p:par>
                        <p:par>
                          <p:cTn id="14" fill="hold">
                            <p:stCondLst>
                              <p:cond delay="500"/>
                            </p:stCondLst>
                            <p:childTnLst>
                              <p:par>
                                <p:cTn id="15" presetID="22" presetClass="entr" presetSubtype="1" fill="hold" grpId="0" nodeType="afterEffect">
                                  <p:stCondLst>
                                    <p:cond delay="0"/>
                                  </p:stCondLst>
                                  <p:childTnLst>
                                    <p:set>
                                      <p:cBhvr>
                                        <p:cTn id="16" dur="1" fill="hold">
                                          <p:stCondLst>
                                            <p:cond delay="0"/>
                                          </p:stCondLst>
                                        </p:cTn>
                                        <p:tgtEl>
                                          <p:spTgt spid="618"/>
                                        </p:tgtEl>
                                        <p:attrNameLst>
                                          <p:attrName>style.visibility</p:attrName>
                                        </p:attrNameLst>
                                      </p:cBhvr>
                                      <p:to>
                                        <p:strVal val="visible"/>
                                      </p:to>
                                    </p:set>
                                    <p:animEffect transition="in" filter="wipe(up)">
                                      <p:cBhvr>
                                        <p:cTn id="17" dur="500"/>
                                        <p:tgtEl>
                                          <p:spTgt spid="618"/>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619"/>
                                        </p:tgtEl>
                                        <p:attrNameLst>
                                          <p:attrName>style.visibility</p:attrName>
                                        </p:attrNameLst>
                                      </p:cBhvr>
                                      <p:to>
                                        <p:strVal val="visible"/>
                                      </p:to>
                                    </p:set>
                                    <p:animEffect transition="in" filter="wipe(up)">
                                      <p:cBhvr>
                                        <p:cTn id="21" dur="500"/>
                                        <p:tgtEl>
                                          <p:spTgt spid="61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620"/>
                                        </p:tgtEl>
                                        <p:attrNameLst>
                                          <p:attrName>style.visibility</p:attrName>
                                        </p:attrNameLst>
                                      </p:cBhvr>
                                      <p:to>
                                        <p:strVal val="visible"/>
                                      </p:to>
                                    </p:set>
                                    <p:animEffect transition="in" filter="wipe(up)">
                                      <p:cBhvr>
                                        <p:cTn id="26" dur="1500"/>
                                        <p:tgtEl>
                                          <p:spTgt spid="6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8" grpId="0" animBg="1"/>
      <p:bldP spid="619" grpId="0"/>
      <p:bldP spid="620" grpId="0"/>
      <p:bldP spid="62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2" name="圆角矩形"/>
          <p:cNvSpPr>
            <a:spLocks/>
          </p:cNvSpPr>
          <p:nvPr/>
        </p:nvSpPr>
        <p:spPr>
          <a:xfrm>
            <a:off x="3369033" y="1878443"/>
            <a:ext cx="1026114" cy="948129"/>
          </a:xfrm>
          <a:prstGeom prst="roundRect">
            <a:avLst>
              <a:gd name="adj" fmla="val 50000"/>
            </a:avLst>
          </a:prstGeom>
          <a:noFill/>
          <a:ln w="12700" cap="flat" cmpd="sng">
            <a:solidFill>
              <a:srgbClr val="FFFFFF"/>
            </a:solidFill>
            <a:prstDash val="solid"/>
            <a:round/>
          </a:ln>
        </p:spPr>
      </p:sp>
      <p:sp>
        <p:nvSpPr>
          <p:cNvPr id="643" name="圆角矩形"/>
          <p:cNvSpPr>
            <a:spLocks/>
          </p:cNvSpPr>
          <p:nvPr/>
        </p:nvSpPr>
        <p:spPr>
          <a:xfrm>
            <a:off x="3261023" y="1356385"/>
            <a:ext cx="6442210" cy="1470187"/>
          </a:xfrm>
          <a:prstGeom prst="roundRect">
            <a:avLst>
              <a:gd name="adj" fmla="val 50000"/>
            </a:avLst>
          </a:prstGeom>
          <a:solidFill>
            <a:srgbClr val="E91E21"/>
          </a:solidFill>
          <a:ln w="12700" cap="flat" cmpd="sng">
            <a:noFill/>
            <a:prstDash val="solid"/>
            <a:round/>
          </a:ln>
        </p:spPr>
      </p:sp>
      <p:sp>
        <p:nvSpPr>
          <p:cNvPr id="644" name="曲线"/>
          <p:cNvSpPr>
            <a:spLocks/>
          </p:cNvSpPr>
          <p:nvPr/>
        </p:nvSpPr>
        <p:spPr>
          <a:xfrm>
            <a:off x="3186805" y="1475924"/>
            <a:ext cx="6696846" cy="1231106"/>
          </a:xfrm>
          <a:custGeom>
            <a:avLst/>
            <a:gdLst>
              <a:gd name="T1" fmla="*/ 0 w 21600"/>
              <a:gd name="T2" fmla="*/ 0 h 21600"/>
              <a:gd name="T3" fmla="*/ 21600 w 21600"/>
              <a:gd name="T4" fmla="*/ 21600 h 21600"/>
            </a:gdLst>
            <a:ahLst/>
            <a:cxnLst/>
            <a:rect l="T1" t="T2" r="T3" b="T4"/>
            <a:pathLst>
              <a:path w="21600" h="21600">
                <a:moveTo>
                  <a:pt x="0" y="21600"/>
                </a:moveTo>
                <a:lnTo>
                  <a:pt x="21600" y="21600"/>
                </a:lnTo>
                <a:lnTo>
                  <a:pt x="0" y="21600"/>
                </a:lnTo>
              </a:path>
              <a:path w="21600" h="21600">
                <a:moveTo>
                  <a:pt x="0" y="0"/>
                </a:moveTo>
                <a:lnTo>
                  <a:pt x="6" y="0"/>
                </a:lnTo>
                <a:lnTo>
                  <a:pt x="0" y="0"/>
                </a:lnTo>
                <a:close/>
              </a:path>
            </a:pathLst>
          </a:custGeom>
          <a:noFill/>
          <a:ln w="3175" cap="sq" cmpd="sng">
            <a:noFill/>
            <a:prstDash val="solid"/>
            <a:bevel/>
          </a:ln>
        </p:spPr>
        <p:txBody>
          <a:bodyPr vert="horz" wrap="square" lIns="0" tIns="0" rIns="0" bIns="0" anchor="ctr" anchorCtr="0">
            <a:prstTxWarp prst="textNoShape">
              <a:avLst/>
            </a:prstTxWarp>
            <a:spAutoFit/>
          </a:bodyPr>
          <a:lstStyle/>
          <a:p>
            <a:pPr marL="0" indent="0" algn="ctr">
              <a:lnSpc>
                <a:spcPct val="100000"/>
              </a:lnSpc>
              <a:spcBef>
                <a:spcPts val="0"/>
              </a:spcBef>
              <a:spcAft>
                <a:spcPts val="0"/>
              </a:spcAft>
              <a:buNone/>
            </a:pPr>
            <a:r>
              <a:rPr lang="zh-CN" altLang="en-US" sz="8000" b="1" spc="600">
                <a:solidFill>
                  <a:schemeClr val="bg1"/>
                </a:solidFill>
                <a:latin typeface="Arial" pitchFamily="34" charset="0"/>
                <a:ea typeface="微软雅黑" pitchFamily="34" charset="-122"/>
                <a:cs typeface="宋体" pitchFamily="2" charset="-122"/>
                <a:sym typeface="Arial" pitchFamily="34" charset="0"/>
              </a:rPr>
              <a:t>吸毒的危害</a:t>
            </a:r>
          </a:p>
        </p:txBody>
      </p:sp>
      <p:pic>
        <p:nvPicPr>
          <p:cNvPr id="645" name="图片"/>
          <p:cNvPicPr>
            <a:picLocks noChangeAspect="1"/>
          </p:cNvPicPr>
          <p:nvPr/>
        </p:nvPicPr>
        <p:blipFill>
          <a:blip r:embed="rId3" cstate="print"/>
          <a:srcRect t="48784"/>
          <a:stretch>
            <a:fillRect/>
          </a:stretch>
        </p:blipFill>
        <p:spPr>
          <a:xfrm>
            <a:off x="5304400" y="3132596"/>
            <a:ext cx="5848723" cy="3992551"/>
          </a:xfrm>
          <a:prstGeom prst="rect">
            <a:avLst/>
          </a:prstGeom>
          <a:noFill/>
          <a:ln w="9525" cap="flat" cmpd="sng">
            <a:noFill/>
            <a:prstDash val="solid"/>
            <a:miter/>
          </a:ln>
        </p:spPr>
      </p:pic>
      <p:sp>
        <p:nvSpPr>
          <p:cNvPr id="646" name="曲线"/>
          <p:cNvSpPr>
            <a:spLocks/>
          </p:cNvSpPr>
          <p:nvPr/>
        </p:nvSpPr>
        <p:spPr>
          <a:xfrm>
            <a:off x="2180328" y="3458369"/>
            <a:ext cx="3222357" cy="2462213"/>
          </a:xfrm>
          <a:custGeom>
            <a:avLst/>
            <a:gdLst>
              <a:gd name="T1" fmla="*/ 0 w 21600"/>
              <a:gd name="T2" fmla="*/ 0 h 21600"/>
              <a:gd name="T3" fmla="*/ 21600 w 21600"/>
              <a:gd name="T4" fmla="*/ 21600 h 21600"/>
            </a:gdLst>
            <a:ahLst/>
            <a:cxnLst/>
            <a:rect l="T1" t="T2" r="T3" b="T4"/>
            <a:pathLst>
              <a:path w="21600" h="21600">
                <a:moveTo>
                  <a:pt x="0" y="21600"/>
                </a:moveTo>
                <a:lnTo>
                  <a:pt x="21600" y="21600"/>
                </a:lnTo>
                <a:lnTo>
                  <a:pt x="0" y="21600"/>
                </a:lnTo>
              </a:path>
              <a:path w="21600" h="21600">
                <a:moveTo>
                  <a:pt x="0" y="0"/>
                </a:moveTo>
                <a:lnTo>
                  <a:pt x="5" y="0"/>
                </a:lnTo>
                <a:lnTo>
                  <a:pt x="0" y="0"/>
                </a:lnTo>
                <a:close/>
              </a:path>
            </a:pathLst>
          </a:custGeom>
          <a:noFill/>
          <a:ln w="3175" cap="sq" cmpd="sng">
            <a:noFill/>
            <a:prstDash val="solid"/>
            <a:bevel/>
          </a:ln>
        </p:spPr>
        <p:txBody>
          <a:bodyPr vert="horz" wrap="square" lIns="0" tIns="0" rIns="0" bIns="0" anchor="ctr" anchorCtr="0">
            <a:prstTxWarp prst="textNoShape">
              <a:avLst/>
            </a:prstTxWarp>
            <a:spAutoFit/>
          </a:bodyPr>
          <a:lstStyle/>
          <a:p>
            <a:pPr marL="0" indent="0" algn="ctr">
              <a:lnSpc>
                <a:spcPct val="100000"/>
              </a:lnSpc>
              <a:spcBef>
                <a:spcPts val="0"/>
              </a:spcBef>
              <a:spcAft>
                <a:spcPts val="0"/>
              </a:spcAft>
              <a:buNone/>
            </a:pPr>
            <a:r>
              <a:rPr lang="zh-CN" altLang="en-US" sz="8000" b="1" spc="600">
                <a:solidFill>
                  <a:schemeClr val="tx1"/>
                </a:solidFill>
                <a:latin typeface="Arial" pitchFamily="34" charset="0"/>
                <a:ea typeface="微软雅黑" pitchFamily="34" charset="-122"/>
                <a:cs typeface="宋体" pitchFamily="2" charset="-122"/>
                <a:sym typeface="Arial" pitchFamily="34" charset="0"/>
              </a:rPr>
              <a:t>祸国殃民</a:t>
            </a:r>
          </a:p>
        </p:txBody>
      </p:sp>
      <p:sp>
        <p:nvSpPr>
          <p:cNvPr id="647" name="矩形"/>
          <p:cNvSpPr>
            <a:spLocks/>
          </p:cNvSpPr>
          <p:nvPr/>
        </p:nvSpPr>
        <p:spPr>
          <a:xfrm>
            <a:off x="2468935" y="3395497"/>
            <a:ext cx="2525085" cy="2525085"/>
          </a:xfrm>
          <a:prstGeom prst="rect">
            <a:avLst/>
          </a:prstGeom>
          <a:noFill/>
          <a:ln w="76200" cap="flat" cmpd="sng">
            <a:solidFill>
              <a:srgbClr val="DA1F28"/>
            </a:solidFill>
            <a:prstDash val="solid"/>
            <a:round/>
          </a:ln>
        </p:spPr>
      </p:sp>
    </p:spTree>
    <p:extLst>
      <p:ext uri="{BB962C8B-B14F-4D97-AF65-F5344CB8AC3E}">
        <p14:creationId xmlns:p14="http://schemas.microsoft.com/office/powerpoint/2010/main" xmlns="" val="911417784"/>
      </p:ext>
    </p:extLst>
  </p:cSld>
  <p:clrMapOvr>
    <a:masterClrMapping/>
  </p:clrMapOvr>
  <p:transition spd="slow"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42"/>
                                        </p:tgtEl>
                                        <p:attrNameLst>
                                          <p:attrName>style.visibility</p:attrName>
                                        </p:attrNameLst>
                                      </p:cBhvr>
                                      <p:to>
                                        <p:strVal val="visible"/>
                                      </p:to>
                                    </p:set>
                                    <p:anim calcmode="lin" valueType="num">
                                      <p:cBhvr additive="base">
                                        <p:cTn id="7" dur="500" fill="hold"/>
                                        <p:tgtEl>
                                          <p:spTgt spid="642"/>
                                        </p:tgtEl>
                                        <p:attrNameLst>
                                          <p:attrName>ppt_x</p:attrName>
                                        </p:attrNameLst>
                                      </p:cBhvr>
                                      <p:tavLst>
                                        <p:tav tm="0">
                                          <p:val>
                                            <p:strVal val="0-#ppt_w/2"/>
                                          </p:val>
                                        </p:tav>
                                        <p:tav tm="100000">
                                          <p:val>
                                            <p:strVal val="#ppt_x"/>
                                          </p:val>
                                        </p:tav>
                                      </p:tavLst>
                                    </p:anim>
                                    <p:anim calcmode="lin" valueType="num">
                                      <p:cBhvr additive="base">
                                        <p:cTn id="8" dur="500" fill="hold"/>
                                        <p:tgtEl>
                                          <p:spTgt spid="64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43"/>
                                        </p:tgtEl>
                                        <p:attrNameLst>
                                          <p:attrName>style.visibility</p:attrName>
                                        </p:attrNameLst>
                                      </p:cBhvr>
                                      <p:to>
                                        <p:strVal val="visible"/>
                                      </p:to>
                                    </p:set>
                                    <p:anim calcmode="lin" valueType="num">
                                      <p:cBhvr additive="base">
                                        <p:cTn id="11" dur="500" fill="hold"/>
                                        <p:tgtEl>
                                          <p:spTgt spid="643"/>
                                        </p:tgtEl>
                                        <p:attrNameLst>
                                          <p:attrName>ppt_x</p:attrName>
                                        </p:attrNameLst>
                                      </p:cBhvr>
                                      <p:tavLst>
                                        <p:tav tm="0">
                                          <p:val>
                                            <p:strVal val="1+#ppt_w/2"/>
                                          </p:val>
                                        </p:tav>
                                        <p:tav tm="100000">
                                          <p:val>
                                            <p:strVal val="#ppt_x"/>
                                          </p:val>
                                        </p:tav>
                                      </p:tavLst>
                                    </p:anim>
                                    <p:anim calcmode="lin" valueType="num">
                                      <p:cBhvr additive="base">
                                        <p:cTn id="12" dur="500" fill="hold"/>
                                        <p:tgtEl>
                                          <p:spTgt spid="643"/>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3" presetClass="entr" presetSubtype="288" fill="hold" grpId="0" nodeType="clickEffect">
                                  <p:stCondLst>
                                    <p:cond delay="0"/>
                                  </p:stCondLst>
                                  <p:childTnLst>
                                    <p:set>
                                      <p:cBhvr>
                                        <p:cTn id="16" dur="1" fill="hold">
                                          <p:stCondLst>
                                            <p:cond delay="0"/>
                                          </p:stCondLst>
                                        </p:cTn>
                                        <p:tgtEl>
                                          <p:spTgt spid="644"/>
                                        </p:tgtEl>
                                        <p:attrNameLst>
                                          <p:attrName>style.visibility</p:attrName>
                                        </p:attrNameLst>
                                      </p:cBhvr>
                                      <p:to>
                                        <p:strVal val="visible"/>
                                      </p:to>
                                    </p:set>
                                    <p:anim calcmode="lin" valueType="num">
                                      <p:cBhvr>
                                        <p:cTn id="17" dur="3000" fill="hold"/>
                                        <p:tgtEl>
                                          <p:spTgt spid="644"/>
                                        </p:tgtEl>
                                        <p:attrNameLst>
                                          <p:attrName>ppt_w</p:attrName>
                                        </p:attrNameLst>
                                      </p:cBhvr>
                                      <p:tavLst>
                                        <p:tav tm="0">
                                          <p:val>
                                            <p:strVal val="4/3*#ppt_w"/>
                                          </p:val>
                                        </p:tav>
                                        <p:tav tm="100000">
                                          <p:val>
                                            <p:strVal val="#ppt_w"/>
                                          </p:val>
                                        </p:tav>
                                      </p:tavLst>
                                    </p:anim>
                                    <p:anim calcmode="lin" valueType="num">
                                      <p:cBhvr>
                                        <p:cTn id="18" dur="3000" fill="hold"/>
                                        <p:tgtEl>
                                          <p:spTgt spid="644"/>
                                        </p:tgtEl>
                                        <p:attrNameLst>
                                          <p:attrName>ppt_h</p:attrName>
                                        </p:attrNameLst>
                                      </p:cBhvr>
                                      <p:tavLst>
                                        <p:tav tm="0">
                                          <p:val>
                                            <p:strVal val="4/3*#ppt_h"/>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3" presetClass="entr" presetSubtype="36" fill="hold" grpId="0" nodeType="clickEffect">
                                  <p:stCondLst>
                                    <p:cond delay="0"/>
                                  </p:stCondLst>
                                  <p:childTnLst>
                                    <p:set>
                                      <p:cBhvr>
                                        <p:cTn id="22" dur="1" fill="hold">
                                          <p:stCondLst>
                                            <p:cond delay="0"/>
                                          </p:stCondLst>
                                        </p:cTn>
                                        <p:tgtEl>
                                          <p:spTgt spid="646"/>
                                        </p:tgtEl>
                                        <p:attrNameLst>
                                          <p:attrName>style.visibility</p:attrName>
                                        </p:attrNameLst>
                                      </p:cBhvr>
                                      <p:to>
                                        <p:strVal val="visible"/>
                                      </p:to>
                                    </p:set>
                                    <p:anim calcmode="lin" valueType="num">
                                      <p:cBhvr>
                                        <p:cTn id="23" dur="1000" fill="hold"/>
                                        <p:tgtEl>
                                          <p:spTgt spid="646"/>
                                        </p:tgtEl>
                                        <p:attrNameLst>
                                          <p:attrName>ppt_w</p:attrName>
                                        </p:attrNameLst>
                                      </p:cBhvr>
                                      <p:tavLst>
                                        <p:tav tm="0">
                                          <p:val>
                                            <p:strVal val="(6*min(max(#ppt_w*#ppt_h,.3),1)-7.4)/-.7*#ppt_w"/>
                                          </p:val>
                                        </p:tav>
                                        <p:tav tm="100000">
                                          <p:val>
                                            <p:strVal val="#ppt_w"/>
                                          </p:val>
                                        </p:tav>
                                      </p:tavLst>
                                    </p:anim>
                                    <p:anim calcmode="lin" valueType="num">
                                      <p:cBhvr>
                                        <p:cTn id="24" dur="1000" fill="hold"/>
                                        <p:tgtEl>
                                          <p:spTgt spid="646"/>
                                        </p:tgtEl>
                                        <p:attrNameLst>
                                          <p:attrName>ppt_h</p:attrName>
                                        </p:attrNameLst>
                                      </p:cBhvr>
                                      <p:tavLst>
                                        <p:tav tm="0">
                                          <p:val>
                                            <p:strVal val="(6*min(max(#ppt_w*#ppt_h,.3),1)-7.4)/-.7*#ppt_h"/>
                                          </p:val>
                                        </p:tav>
                                        <p:tav tm="100000">
                                          <p:val>
                                            <p:strVal val="#ppt_h"/>
                                          </p:val>
                                        </p:tav>
                                      </p:tavLst>
                                    </p:anim>
                                    <p:anim calcmode="lin" valueType="num">
                                      <p:cBhvr>
                                        <p:cTn id="25" dur="1000" fill="hold"/>
                                        <p:tgtEl>
                                          <p:spTgt spid="646"/>
                                        </p:tgtEl>
                                        <p:attrNameLst>
                                          <p:attrName>ppt_x</p:attrName>
                                        </p:attrNameLst>
                                      </p:cBhvr>
                                      <p:tavLst>
                                        <p:tav tm="0">
                                          <p:val>
                                            <p:fltVal val="0.5"/>
                                          </p:val>
                                        </p:tav>
                                        <p:tav tm="100000">
                                          <p:val>
                                            <p:strVal val="#ppt_x"/>
                                          </p:val>
                                        </p:tav>
                                      </p:tavLst>
                                    </p:anim>
                                    <p:anim calcmode="lin" valueType="num">
                                      <p:cBhvr>
                                        <p:cTn id="26" dur="1000" fill="hold"/>
                                        <p:tgtEl>
                                          <p:spTgt spid="646"/>
                                        </p:tgtEl>
                                        <p:attrNameLst>
                                          <p:attrName>ppt_y</p:attrName>
                                        </p:attrNameLst>
                                      </p:cBhvr>
                                      <p:tavLst>
                                        <p:tav tm="0">
                                          <p:val>
                                            <p:strVal val="1+(6*min(max(#ppt_w*#ppt_h,.3),1)-7.4)/-.7*#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647"/>
                                        </p:tgtEl>
                                        <p:attrNameLst>
                                          <p:attrName>style.visibility</p:attrName>
                                        </p:attrNameLst>
                                      </p:cBhvr>
                                      <p:to>
                                        <p:strVal val="visible"/>
                                      </p:to>
                                    </p:set>
                                    <p:animEffect transition="in" filter="wheel(1)">
                                      <p:cBhvr>
                                        <p:cTn id="31" dur="2000"/>
                                        <p:tgtEl>
                                          <p:spTgt spid="647"/>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42" presetClass="entr" presetSubtype="0" fill="hold" nodeType="clickEffect">
                                  <p:stCondLst>
                                    <p:cond delay="0"/>
                                  </p:stCondLst>
                                  <p:childTnLst>
                                    <p:set>
                                      <p:cBhvr>
                                        <p:cTn id="35" dur="1" fill="hold">
                                          <p:stCondLst>
                                            <p:cond delay="0"/>
                                          </p:stCondLst>
                                        </p:cTn>
                                        <p:tgtEl>
                                          <p:spTgt spid="645"/>
                                        </p:tgtEl>
                                        <p:attrNameLst>
                                          <p:attrName>style.visibility</p:attrName>
                                        </p:attrNameLst>
                                      </p:cBhvr>
                                      <p:to>
                                        <p:strVal val="visible"/>
                                      </p:to>
                                    </p:set>
                                    <p:animEffect transition="in" filter="fade">
                                      <p:cBhvr>
                                        <p:cTn id="36" dur="1000"/>
                                        <p:tgtEl>
                                          <p:spTgt spid="645"/>
                                        </p:tgtEl>
                                      </p:cBhvr>
                                    </p:animEffect>
                                    <p:anim calcmode="lin" valueType="num">
                                      <p:cBhvr>
                                        <p:cTn id="37" dur="1000" fill="hold"/>
                                        <p:tgtEl>
                                          <p:spTgt spid="645"/>
                                        </p:tgtEl>
                                        <p:attrNameLst>
                                          <p:attrName>ppt_x</p:attrName>
                                        </p:attrNameLst>
                                      </p:cBhvr>
                                      <p:tavLst>
                                        <p:tav tm="0">
                                          <p:val>
                                            <p:strVal val="#ppt_x"/>
                                          </p:val>
                                        </p:tav>
                                        <p:tav tm="100000">
                                          <p:val>
                                            <p:strVal val="#ppt_x"/>
                                          </p:val>
                                        </p:tav>
                                      </p:tavLst>
                                    </p:anim>
                                    <p:anim calcmode="lin" valueType="num">
                                      <p:cBhvr>
                                        <p:cTn id="38" dur="1000" fill="hold"/>
                                        <p:tgtEl>
                                          <p:spTgt spid="6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2" grpId="0" animBg="1"/>
      <p:bldP spid="643" grpId="0" animBg="1"/>
      <p:bldP spid="644" grpId="0"/>
      <p:bldP spid="646" grpId="0"/>
      <p:bldP spid="64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71" name="组合"/>
          <p:cNvGrpSpPr>
            <a:grpSpLocks/>
          </p:cNvGrpSpPr>
          <p:nvPr/>
        </p:nvGrpSpPr>
        <p:grpSpPr>
          <a:xfrm>
            <a:off x="491007" y="263736"/>
            <a:ext cx="3096342" cy="599233"/>
            <a:chOff x="491007" y="263736"/>
            <a:chExt cx="3096342" cy="599233"/>
          </a:xfrm>
        </p:grpSpPr>
        <p:sp>
          <p:nvSpPr>
            <p:cNvPr id="669" name="圆角矩形"/>
            <p:cNvSpPr>
              <a:spLocks/>
            </p:cNvSpPr>
            <p:nvPr/>
          </p:nvSpPr>
          <p:spPr>
            <a:xfrm>
              <a:off x="491007" y="263736"/>
              <a:ext cx="3096342" cy="599233"/>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670" name="曲线"/>
            <p:cNvSpPr>
              <a:spLocks/>
            </p:cNvSpPr>
            <p:nvPr/>
          </p:nvSpPr>
          <p:spPr>
            <a:xfrm>
              <a:off x="992733" y="353073"/>
              <a:ext cx="2453640" cy="434740"/>
            </a:xfrm>
            <a:custGeom>
              <a:avLst/>
              <a:gdLst>
                <a:gd name="T1" fmla="*/ 0 w 21600"/>
                <a:gd name="T2" fmla="*/ 0 h 21600"/>
                <a:gd name="T3" fmla="*/ 21600 w 21600"/>
                <a:gd name="T4" fmla="*/ 21600 h 21600"/>
              </a:gdLst>
              <a:ahLst/>
              <a:cxnLst/>
              <a:rect l="T1" t="T2" r="T3" b="T4"/>
              <a:pathLst>
                <a:path w="21600" h="21600">
                  <a:moveTo>
                    <a:pt x="0" y="0"/>
                  </a:moveTo>
                  <a:lnTo>
                    <a:pt x="3848" y="0"/>
                  </a:lnTo>
                  <a:lnTo>
                    <a:pt x="5692" y="0"/>
                  </a:lnTo>
                  <a:lnTo>
                    <a:pt x="20201" y="0"/>
                  </a:lnTo>
                  <a:cubicBezTo>
                    <a:pt x="20973" y="0"/>
                    <a:pt x="21600" y="4835"/>
                    <a:pt x="21600" y="10799"/>
                  </a:cubicBezTo>
                  <a:lnTo>
                    <a:pt x="21599" y="10799"/>
                  </a:lnTo>
                  <a:cubicBezTo>
                    <a:pt x="21599" y="16764"/>
                    <a:pt x="20973" y="21600"/>
                    <a:pt x="20201" y="21600"/>
                  </a:cubicBezTo>
                  <a:lnTo>
                    <a:pt x="3848"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672" name="矩形"/>
          <p:cNvSpPr>
            <a:spLocks/>
          </p:cNvSpPr>
          <p:nvPr/>
        </p:nvSpPr>
        <p:spPr>
          <a:xfrm>
            <a:off x="1028775" y="346659"/>
            <a:ext cx="2399757"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吸毒摧残人生</a:t>
            </a:r>
            <a:endParaRPr lang="zh-CN" altLang="en-US" sz="2953" b="1" kern="1200">
              <a:solidFill>
                <a:schemeClr val="bg1"/>
              </a:solidFill>
              <a:latin typeface="Calibri" pitchFamily="34" charset="0"/>
              <a:ea typeface="宋体" pitchFamily="2" charset="-122"/>
              <a:cs typeface="宋体" pitchFamily="2" charset="-122"/>
            </a:endParaRPr>
          </a:p>
        </p:txBody>
      </p:sp>
      <p:sp>
        <p:nvSpPr>
          <p:cNvPr id="673" name="直线"/>
          <p:cNvSpPr>
            <a:spLocks/>
          </p:cNvSpPr>
          <p:nvPr/>
        </p:nvSpPr>
        <p:spPr>
          <a:xfrm flipH="1">
            <a:off x="2960188" y="2546534"/>
            <a:ext cx="0" cy="539119"/>
          </a:xfrm>
          <a:prstGeom prst="line">
            <a:avLst/>
          </a:prstGeom>
          <a:noFill/>
          <a:ln w="28575" cap="flat" cmpd="sng">
            <a:solidFill>
              <a:srgbClr val="000000"/>
            </a:solidFill>
            <a:prstDash val="solid"/>
            <a:round/>
          </a:ln>
        </p:spPr>
      </p:sp>
      <p:sp>
        <p:nvSpPr>
          <p:cNvPr id="674" name="矩形"/>
          <p:cNvSpPr>
            <a:spLocks/>
          </p:cNvSpPr>
          <p:nvPr/>
        </p:nvSpPr>
        <p:spPr>
          <a:xfrm>
            <a:off x="2962268" y="2756473"/>
            <a:ext cx="1784675" cy="584774"/>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800">
                <a:solidFill>
                  <a:schemeClr val="tx1"/>
                </a:solidFill>
                <a:latin typeface="仿宋" pitchFamily="49" charset="-122"/>
                <a:ea typeface="仿宋" pitchFamily="49" charset="-122"/>
                <a:cs typeface="宋体" pitchFamily="2" charset="-122"/>
              </a:rPr>
              <a:t>近年来的研究证实，毒品能直接改变人脑中部分化学物质的结构，</a:t>
            </a:r>
          </a:p>
          <a:p>
            <a:pPr marL="0" indent="0" algn="l">
              <a:lnSpc>
                <a:spcPct val="100000"/>
              </a:lnSpc>
              <a:spcBef>
                <a:spcPts val="0"/>
              </a:spcBef>
              <a:spcAft>
                <a:spcPts val="0"/>
              </a:spcAft>
              <a:buNone/>
            </a:pPr>
            <a:r>
              <a:rPr lang="zh-CN" altLang="en-US" sz="800">
                <a:solidFill>
                  <a:schemeClr val="tx1"/>
                </a:solidFill>
                <a:latin typeface="仿宋" pitchFamily="49" charset="-122"/>
                <a:ea typeface="仿宋" pitchFamily="49" charset="-122"/>
                <a:cs typeface="宋体" pitchFamily="2" charset="-122"/>
              </a:rPr>
              <a:t>破坏、扰乱人体正常的高级神经活动，有的甚至毒害、损伤神经组织。</a:t>
            </a:r>
          </a:p>
        </p:txBody>
      </p:sp>
      <p:sp>
        <p:nvSpPr>
          <p:cNvPr id="675" name="矩形"/>
          <p:cNvSpPr>
            <a:spLocks/>
          </p:cNvSpPr>
          <p:nvPr/>
        </p:nvSpPr>
        <p:spPr>
          <a:xfrm>
            <a:off x="2962268" y="2446762"/>
            <a:ext cx="2275271" cy="369332"/>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fontAlgn="auto">
              <a:lnSpc>
                <a:spcPct val="100000"/>
              </a:lnSpc>
              <a:spcBef>
                <a:spcPts val="0"/>
              </a:spcBef>
              <a:spcAft>
                <a:spcPts val="0"/>
              </a:spcAft>
              <a:buNone/>
            </a:pPr>
            <a:r>
              <a:rPr lang="zh-CN" altLang="en-US" sz="1800" b="1">
                <a:solidFill>
                  <a:srgbClr val="C00000"/>
                </a:solidFill>
                <a:latin typeface="仿宋" pitchFamily="49" charset="-122"/>
                <a:ea typeface="仿宋" pitchFamily="49" charset="-122"/>
                <a:cs typeface="宋体" pitchFamily="2" charset="-122"/>
              </a:rPr>
              <a:t>大脑病变</a:t>
            </a:r>
            <a:endParaRPr lang="zh-CN" altLang="en-US" sz="1800" b="1">
              <a:solidFill>
                <a:srgbClr val="C00000"/>
              </a:solidFill>
              <a:latin typeface="Franklin Gothic Book" pitchFamily="34" charset="0"/>
              <a:ea typeface="宋体" pitchFamily="2" charset="-122"/>
              <a:cs typeface="宋体" pitchFamily="2" charset="-122"/>
            </a:endParaRPr>
          </a:p>
        </p:txBody>
      </p:sp>
      <p:sp>
        <p:nvSpPr>
          <p:cNvPr id="676" name="椭圆"/>
          <p:cNvSpPr>
            <a:spLocks/>
          </p:cNvSpPr>
          <p:nvPr/>
        </p:nvSpPr>
        <p:spPr>
          <a:xfrm>
            <a:off x="2355398" y="2587918"/>
            <a:ext cx="417432" cy="434525"/>
          </a:xfrm>
          <a:prstGeom prst="ellipse">
            <a:avLst/>
          </a:prstGeom>
          <a:solidFill>
            <a:srgbClr val="C00000"/>
          </a:solidFill>
          <a:ln w="57150" cap="flat" cmpd="sng">
            <a:solidFill>
              <a:srgbClr val="FFFFFF"/>
            </a:solidFill>
            <a:prstDash val="solid"/>
            <a:round/>
          </a:ln>
          <a:effectLst>
            <a:outerShdw blurRad="381000" dist="127000" dir="2700000" algn="tl">
              <a:srgbClr val="000000">
                <a:alpha val="39607"/>
              </a:srgbClr>
            </a:outerShdw>
          </a:effectLst>
        </p:spPr>
      </p:sp>
      <p:sp>
        <p:nvSpPr>
          <p:cNvPr id="677" name="矩形"/>
          <p:cNvSpPr>
            <a:spLocks/>
          </p:cNvSpPr>
          <p:nvPr/>
        </p:nvSpPr>
        <p:spPr>
          <a:xfrm>
            <a:off x="4917208" y="1238069"/>
            <a:ext cx="3073276" cy="523217"/>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2800" b="1">
                <a:solidFill>
                  <a:schemeClr val="tx1"/>
                </a:solidFill>
                <a:latin typeface="宋体" pitchFamily="2" charset="-122"/>
                <a:ea typeface="宋体" pitchFamily="2" charset="-122"/>
                <a:cs typeface="宋体" pitchFamily="2" charset="-122"/>
              </a:rPr>
              <a:t>A .</a:t>
            </a:r>
            <a:r>
              <a:rPr lang="zh-CN" altLang="en-US" sz="2800" b="1">
                <a:solidFill>
                  <a:srgbClr val="FF3300"/>
                </a:solidFill>
                <a:latin typeface="宋体" pitchFamily="2" charset="-122"/>
                <a:ea typeface="宋体" pitchFamily="2" charset="-122"/>
                <a:cs typeface="宋体" pitchFamily="2" charset="-122"/>
              </a:rPr>
              <a:t>对身体的危害</a:t>
            </a:r>
            <a:r>
              <a:rPr lang="zh-CN" altLang="en-US" sz="2800" b="1">
                <a:solidFill>
                  <a:schemeClr val="tx1"/>
                </a:solidFill>
                <a:latin typeface="黑体" pitchFamily="49" charset="-122"/>
                <a:ea typeface="黑体" pitchFamily="49" charset="-122"/>
                <a:cs typeface="宋体" pitchFamily="2" charset="-122"/>
              </a:rPr>
              <a:t> </a:t>
            </a:r>
          </a:p>
        </p:txBody>
      </p:sp>
      <p:sp>
        <p:nvSpPr>
          <p:cNvPr id="678" name="矩形"/>
          <p:cNvSpPr>
            <a:spLocks/>
          </p:cNvSpPr>
          <p:nvPr/>
        </p:nvSpPr>
        <p:spPr>
          <a:xfrm>
            <a:off x="2406181" y="2652266"/>
            <a:ext cx="360040"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en-US" altLang="zh-CN" sz="2000" b="1" kern="1200">
                <a:solidFill>
                  <a:schemeClr val="bg1"/>
                </a:solidFill>
                <a:latin typeface="微软雅黑" pitchFamily="34" charset="-122"/>
                <a:ea typeface="微软雅黑" pitchFamily="34" charset="-122"/>
                <a:cs typeface="宋体" pitchFamily="2" charset="-122"/>
              </a:rPr>
              <a:t>1</a:t>
            </a:r>
            <a:endParaRPr lang="zh-CN" altLang="en-US" sz="2400" b="1" kern="1200">
              <a:solidFill>
                <a:schemeClr val="bg1"/>
              </a:solidFill>
              <a:latin typeface="Calibri" pitchFamily="34" charset="0"/>
              <a:ea typeface="宋体" pitchFamily="2" charset="-122"/>
              <a:cs typeface="宋体" pitchFamily="2" charset="-122"/>
            </a:endParaRPr>
          </a:p>
        </p:txBody>
      </p:sp>
      <p:sp>
        <p:nvSpPr>
          <p:cNvPr id="679" name="直线"/>
          <p:cNvSpPr>
            <a:spLocks/>
          </p:cNvSpPr>
          <p:nvPr/>
        </p:nvSpPr>
        <p:spPr>
          <a:xfrm flipH="1">
            <a:off x="2994651" y="4056267"/>
            <a:ext cx="0" cy="539119"/>
          </a:xfrm>
          <a:prstGeom prst="line">
            <a:avLst/>
          </a:prstGeom>
          <a:noFill/>
          <a:ln w="28575" cap="flat" cmpd="sng">
            <a:solidFill>
              <a:srgbClr val="000000"/>
            </a:solidFill>
            <a:prstDash val="solid"/>
            <a:round/>
          </a:ln>
        </p:spPr>
      </p:sp>
      <p:sp>
        <p:nvSpPr>
          <p:cNvPr id="680" name="矩形"/>
          <p:cNvSpPr>
            <a:spLocks/>
          </p:cNvSpPr>
          <p:nvPr/>
        </p:nvSpPr>
        <p:spPr>
          <a:xfrm>
            <a:off x="2996731" y="4266207"/>
            <a:ext cx="1784675" cy="461665"/>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800">
                <a:solidFill>
                  <a:schemeClr val="tx1"/>
                </a:solidFill>
                <a:latin typeface="仿宋" pitchFamily="49" charset="-122"/>
                <a:ea typeface="仿宋" pitchFamily="49" charset="-122"/>
                <a:cs typeface="宋体" pitchFamily="2" charset="-122"/>
              </a:rPr>
              <a:t>毒品毒害人体重要的组织、器官、对循环系统的毒害表现为血压下降，心动过缓。</a:t>
            </a:r>
          </a:p>
        </p:txBody>
      </p:sp>
      <p:sp>
        <p:nvSpPr>
          <p:cNvPr id="681" name="矩形"/>
          <p:cNvSpPr>
            <a:spLocks/>
          </p:cNvSpPr>
          <p:nvPr/>
        </p:nvSpPr>
        <p:spPr>
          <a:xfrm>
            <a:off x="2996731" y="3956496"/>
            <a:ext cx="2275271" cy="369332"/>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fontAlgn="auto">
              <a:lnSpc>
                <a:spcPct val="100000"/>
              </a:lnSpc>
              <a:spcBef>
                <a:spcPts val="0"/>
              </a:spcBef>
              <a:spcAft>
                <a:spcPts val="0"/>
              </a:spcAft>
              <a:buNone/>
            </a:pPr>
            <a:r>
              <a:rPr lang="zh-CN" altLang="en-US" sz="1800" b="1">
                <a:solidFill>
                  <a:srgbClr val="C00000"/>
                </a:solidFill>
                <a:latin typeface="仿宋" pitchFamily="49" charset="-122"/>
                <a:ea typeface="仿宋" pitchFamily="49" charset="-122"/>
                <a:cs typeface="宋体" pitchFamily="2" charset="-122"/>
              </a:rPr>
              <a:t>心脏病变</a:t>
            </a:r>
            <a:endParaRPr lang="zh-CN" altLang="en-US" sz="1800" b="1">
              <a:solidFill>
                <a:srgbClr val="C00000"/>
              </a:solidFill>
              <a:latin typeface="Franklin Gothic Book" pitchFamily="34" charset="0"/>
              <a:ea typeface="宋体" pitchFamily="2" charset="-122"/>
              <a:cs typeface="宋体" pitchFamily="2" charset="-122"/>
            </a:endParaRPr>
          </a:p>
        </p:txBody>
      </p:sp>
      <p:sp>
        <p:nvSpPr>
          <p:cNvPr id="682" name="椭圆"/>
          <p:cNvSpPr>
            <a:spLocks/>
          </p:cNvSpPr>
          <p:nvPr/>
        </p:nvSpPr>
        <p:spPr>
          <a:xfrm>
            <a:off x="2399444" y="4117112"/>
            <a:ext cx="417432" cy="417432"/>
          </a:xfrm>
          <a:prstGeom prst="ellipse">
            <a:avLst/>
          </a:prstGeom>
          <a:solidFill>
            <a:srgbClr val="C00000"/>
          </a:solidFill>
          <a:ln w="57150" cap="flat" cmpd="sng">
            <a:solidFill>
              <a:srgbClr val="FFFFFF"/>
            </a:solidFill>
            <a:prstDash val="solid"/>
            <a:round/>
          </a:ln>
          <a:effectLst>
            <a:outerShdw blurRad="381000" dist="127000" dir="2700000" algn="tl">
              <a:srgbClr val="000000">
                <a:alpha val="39607"/>
              </a:srgbClr>
            </a:outerShdw>
          </a:effectLst>
        </p:spPr>
      </p:sp>
      <p:sp>
        <p:nvSpPr>
          <p:cNvPr id="683" name="矩形"/>
          <p:cNvSpPr>
            <a:spLocks/>
          </p:cNvSpPr>
          <p:nvPr/>
        </p:nvSpPr>
        <p:spPr>
          <a:xfrm>
            <a:off x="2440644" y="4162000"/>
            <a:ext cx="360040"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en-US" altLang="zh-CN" sz="2000" b="1" kern="1200">
                <a:solidFill>
                  <a:schemeClr val="bg1"/>
                </a:solidFill>
                <a:latin typeface="微软雅黑" pitchFamily="34" charset="-122"/>
                <a:ea typeface="微软雅黑" pitchFamily="34" charset="-122"/>
                <a:cs typeface="宋体" pitchFamily="2" charset="-122"/>
              </a:rPr>
              <a:t>2</a:t>
            </a:r>
            <a:endParaRPr lang="zh-CN" altLang="en-US" sz="2400" b="1" kern="1200">
              <a:solidFill>
                <a:schemeClr val="bg1"/>
              </a:solidFill>
              <a:latin typeface="Calibri" pitchFamily="34" charset="0"/>
              <a:ea typeface="宋体" pitchFamily="2" charset="-122"/>
              <a:cs typeface="宋体" pitchFamily="2" charset="-122"/>
            </a:endParaRPr>
          </a:p>
        </p:txBody>
      </p:sp>
      <p:sp>
        <p:nvSpPr>
          <p:cNvPr id="684" name="直线"/>
          <p:cNvSpPr>
            <a:spLocks/>
          </p:cNvSpPr>
          <p:nvPr/>
        </p:nvSpPr>
        <p:spPr>
          <a:xfrm flipH="1">
            <a:off x="2994651" y="5582508"/>
            <a:ext cx="0" cy="539118"/>
          </a:xfrm>
          <a:prstGeom prst="line">
            <a:avLst/>
          </a:prstGeom>
          <a:noFill/>
          <a:ln w="28575" cap="flat" cmpd="sng">
            <a:solidFill>
              <a:srgbClr val="000000"/>
            </a:solidFill>
            <a:prstDash val="solid"/>
            <a:round/>
          </a:ln>
        </p:spPr>
      </p:sp>
      <p:sp>
        <p:nvSpPr>
          <p:cNvPr id="685" name="矩形"/>
          <p:cNvSpPr>
            <a:spLocks/>
          </p:cNvSpPr>
          <p:nvPr/>
        </p:nvSpPr>
        <p:spPr>
          <a:xfrm>
            <a:off x="2996731" y="5792447"/>
            <a:ext cx="1784675" cy="535531"/>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l">
              <a:lnSpc>
                <a:spcPct val="90000"/>
              </a:lnSpc>
              <a:spcBef>
                <a:spcPts val="0"/>
              </a:spcBef>
              <a:spcAft>
                <a:spcPts val="0"/>
              </a:spcAft>
              <a:buNone/>
            </a:pPr>
            <a:r>
              <a:rPr lang="zh-CN" altLang="en-US" sz="800">
                <a:solidFill>
                  <a:schemeClr val="tx1"/>
                </a:solidFill>
                <a:latin typeface="仿宋" pitchFamily="49" charset="-122"/>
                <a:ea typeface="仿宋" pitchFamily="49" charset="-122"/>
                <a:cs typeface="宋体" pitchFamily="2" charset="-122"/>
              </a:rPr>
              <a:t>吸毒者胃肠道平滑肌和括约肌张力提高，蠕动减弱，出现消化和吸收功能障碍，食欲不振，甚至完全丧失营养摄入严重不足。</a:t>
            </a:r>
          </a:p>
        </p:txBody>
      </p:sp>
      <p:sp>
        <p:nvSpPr>
          <p:cNvPr id="686" name="矩形"/>
          <p:cNvSpPr>
            <a:spLocks/>
          </p:cNvSpPr>
          <p:nvPr/>
        </p:nvSpPr>
        <p:spPr>
          <a:xfrm>
            <a:off x="2996731" y="5482736"/>
            <a:ext cx="2275271" cy="369331"/>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fontAlgn="auto">
              <a:lnSpc>
                <a:spcPct val="100000"/>
              </a:lnSpc>
              <a:spcBef>
                <a:spcPts val="0"/>
              </a:spcBef>
              <a:spcAft>
                <a:spcPts val="0"/>
              </a:spcAft>
              <a:buNone/>
            </a:pPr>
            <a:r>
              <a:rPr lang="zh-CN" altLang="en-US" sz="1800" b="1">
                <a:solidFill>
                  <a:srgbClr val="C00000"/>
                </a:solidFill>
                <a:latin typeface="Franklin Gothic Book" pitchFamily="34" charset="0"/>
                <a:ea typeface="宋体" pitchFamily="2" charset="-122"/>
                <a:cs typeface="宋体" pitchFamily="2" charset="-122"/>
              </a:rPr>
              <a:t>瘦弱不堪</a:t>
            </a:r>
          </a:p>
        </p:txBody>
      </p:sp>
      <p:sp>
        <p:nvSpPr>
          <p:cNvPr id="687" name="椭圆"/>
          <p:cNvSpPr>
            <a:spLocks/>
          </p:cNvSpPr>
          <p:nvPr/>
        </p:nvSpPr>
        <p:spPr>
          <a:xfrm>
            <a:off x="2399444" y="5643352"/>
            <a:ext cx="417432" cy="417432"/>
          </a:xfrm>
          <a:prstGeom prst="ellipse">
            <a:avLst/>
          </a:prstGeom>
          <a:solidFill>
            <a:srgbClr val="C00000"/>
          </a:solidFill>
          <a:ln w="57150" cap="flat" cmpd="sng">
            <a:solidFill>
              <a:srgbClr val="FFFFFF"/>
            </a:solidFill>
            <a:prstDash val="solid"/>
            <a:round/>
          </a:ln>
          <a:effectLst>
            <a:outerShdw blurRad="381000" dist="127000" dir="2700000" algn="tl">
              <a:srgbClr val="000000">
                <a:alpha val="39607"/>
              </a:srgbClr>
            </a:outerShdw>
          </a:effectLst>
        </p:spPr>
      </p:sp>
      <p:sp>
        <p:nvSpPr>
          <p:cNvPr id="688" name="矩形"/>
          <p:cNvSpPr>
            <a:spLocks/>
          </p:cNvSpPr>
          <p:nvPr/>
        </p:nvSpPr>
        <p:spPr>
          <a:xfrm>
            <a:off x="2440644" y="5688240"/>
            <a:ext cx="360040"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en-US" altLang="zh-CN" sz="2000" b="1" kern="1200">
                <a:solidFill>
                  <a:schemeClr val="bg1"/>
                </a:solidFill>
                <a:latin typeface="微软雅黑" pitchFamily="34" charset="-122"/>
                <a:ea typeface="微软雅黑" pitchFamily="34" charset="-122"/>
                <a:cs typeface="宋体" pitchFamily="2" charset="-122"/>
              </a:rPr>
              <a:t>3</a:t>
            </a:r>
            <a:endParaRPr lang="zh-CN" altLang="en-US" sz="2400" b="1" kern="1200">
              <a:solidFill>
                <a:schemeClr val="bg1"/>
              </a:solidFill>
              <a:latin typeface="Calibri" pitchFamily="34" charset="0"/>
              <a:ea typeface="宋体" pitchFamily="2" charset="-122"/>
              <a:cs typeface="宋体" pitchFamily="2" charset="-122"/>
            </a:endParaRPr>
          </a:p>
        </p:txBody>
      </p:sp>
      <p:sp>
        <p:nvSpPr>
          <p:cNvPr id="689" name="直线"/>
          <p:cNvSpPr>
            <a:spLocks/>
          </p:cNvSpPr>
          <p:nvPr/>
        </p:nvSpPr>
        <p:spPr>
          <a:xfrm flipH="1">
            <a:off x="7352676" y="2430428"/>
            <a:ext cx="0" cy="539119"/>
          </a:xfrm>
          <a:prstGeom prst="line">
            <a:avLst/>
          </a:prstGeom>
          <a:noFill/>
          <a:ln w="28575" cap="flat" cmpd="sng">
            <a:solidFill>
              <a:srgbClr val="000000"/>
            </a:solidFill>
            <a:prstDash val="solid"/>
            <a:round/>
          </a:ln>
        </p:spPr>
      </p:sp>
      <p:sp>
        <p:nvSpPr>
          <p:cNvPr id="690" name="矩形"/>
          <p:cNvSpPr>
            <a:spLocks/>
          </p:cNvSpPr>
          <p:nvPr/>
        </p:nvSpPr>
        <p:spPr>
          <a:xfrm>
            <a:off x="7354756" y="2640365"/>
            <a:ext cx="1784673" cy="338554"/>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800">
                <a:solidFill>
                  <a:schemeClr val="tx1"/>
                </a:solidFill>
                <a:latin typeface="仿宋" pitchFamily="49" charset="-122"/>
                <a:ea typeface="仿宋" pitchFamily="49" charset="-122"/>
                <a:cs typeface="宋体" pitchFamily="2" charset="-122"/>
              </a:rPr>
              <a:t>毒品破坏人体免疫机制，使吸毒者极易感染各种疾病。 </a:t>
            </a:r>
          </a:p>
        </p:txBody>
      </p:sp>
      <p:sp>
        <p:nvSpPr>
          <p:cNvPr id="691" name="矩形"/>
          <p:cNvSpPr>
            <a:spLocks/>
          </p:cNvSpPr>
          <p:nvPr/>
        </p:nvSpPr>
        <p:spPr>
          <a:xfrm>
            <a:off x="7354756" y="2330656"/>
            <a:ext cx="2275270" cy="369332"/>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fontAlgn="auto">
              <a:lnSpc>
                <a:spcPct val="100000"/>
              </a:lnSpc>
              <a:spcBef>
                <a:spcPts val="0"/>
              </a:spcBef>
              <a:spcAft>
                <a:spcPts val="0"/>
              </a:spcAft>
              <a:buNone/>
            </a:pPr>
            <a:r>
              <a:rPr lang="zh-CN" altLang="en-US" sz="1800" b="1">
                <a:solidFill>
                  <a:srgbClr val="C00000"/>
                </a:solidFill>
                <a:latin typeface="Franklin Gothic Book" pitchFamily="34" charset="0"/>
                <a:ea typeface="宋体" pitchFamily="2" charset="-122"/>
                <a:cs typeface="宋体" pitchFamily="2" charset="-122"/>
              </a:rPr>
              <a:t>传染疾病</a:t>
            </a:r>
          </a:p>
        </p:txBody>
      </p:sp>
      <p:sp>
        <p:nvSpPr>
          <p:cNvPr id="692" name="椭圆"/>
          <p:cNvSpPr>
            <a:spLocks/>
          </p:cNvSpPr>
          <p:nvPr/>
        </p:nvSpPr>
        <p:spPr>
          <a:xfrm>
            <a:off x="6757469" y="2491272"/>
            <a:ext cx="417432" cy="417432"/>
          </a:xfrm>
          <a:prstGeom prst="ellipse">
            <a:avLst/>
          </a:prstGeom>
          <a:solidFill>
            <a:srgbClr val="C00000"/>
          </a:solidFill>
          <a:ln w="57150" cap="flat" cmpd="sng">
            <a:solidFill>
              <a:srgbClr val="FFFFFF"/>
            </a:solidFill>
            <a:prstDash val="solid"/>
            <a:round/>
          </a:ln>
          <a:effectLst>
            <a:outerShdw blurRad="381000" dist="127000" dir="2700000" algn="tl">
              <a:srgbClr val="000000">
                <a:alpha val="39607"/>
              </a:srgbClr>
            </a:outerShdw>
          </a:effectLst>
        </p:spPr>
      </p:sp>
      <p:sp>
        <p:nvSpPr>
          <p:cNvPr id="693" name="矩形"/>
          <p:cNvSpPr>
            <a:spLocks/>
          </p:cNvSpPr>
          <p:nvPr/>
        </p:nvSpPr>
        <p:spPr>
          <a:xfrm>
            <a:off x="6798669" y="2536160"/>
            <a:ext cx="360040"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en-US" altLang="zh-CN" sz="2000" b="1" kern="1200">
                <a:solidFill>
                  <a:schemeClr val="bg1"/>
                </a:solidFill>
                <a:latin typeface="微软雅黑" pitchFamily="34" charset="-122"/>
                <a:ea typeface="微软雅黑" pitchFamily="34" charset="-122"/>
                <a:cs typeface="宋体" pitchFamily="2" charset="-122"/>
              </a:rPr>
              <a:t>4</a:t>
            </a:r>
            <a:endParaRPr lang="zh-CN" altLang="en-US" sz="2400" b="1" kern="1200">
              <a:solidFill>
                <a:schemeClr val="bg1"/>
              </a:solidFill>
              <a:latin typeface="Calibri" pitchFamily="34" charset="0"/>
              <a:ea typeface="宋体" pitchFamily="2" charset="-122"/>
              <a:cs typeface="宋体" pitchFamily="2" charset="-122"/>
            </a:endParaRPr>
          </a:p>
        </p:txBody>
      </p:sp>
      <p:sp>
        <p:nvSpPr>
          <p:cNvPr id="694" name="直线"/>
          <p:cNvSpPr>
            <a:spLocks/>
          </p:cNvSpPr>
          <p:nvPr/>
        </p:nvSpPr>
        <p:spPr>
          <a:xfrm flipH="1">
            <a:off x="7366884" y="4009250"/>
            <a:ext cx="0" cy="539119"/>
          </a:xfrm>
          <a:prstGeom prst="line">
            <a:avLst/>
          </a:prstGeom>
          <a:noFill/>
          <a:ln w="28575" cap="flat" cmpd="sng">
            <a:solidFill>
              <a:srgbClr val="000000"/>
            </a:solidFill>
            <a:prstDash val="solid"/>
            <a:round/>
          </a:ln>
        </p:spPr>
      </p:sp>
      <p:sp>
        <p:nvSpPr>
          <p:cNvPr id="695" name="矩形"/>
          <p:cNvSpPr>
            <a:spLocks/>
          </p:cNvSpPr>
          <p:nvPr/>
        </p:nvSpPr>
        <p:spPr>
          <a:xfrm>
            <a:off x="7368964" y="4219189"/>
            <a:ext cx="1784673" cy="584774"/>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800">
                <a:solidFill>
                  <a:schemeClr val="tx1"/>
                </a:solidFill>
                <a:latin typeface="仿宋" pitchFamily="49" charset="-122"/>
                <a:ea typeface="仿宋" pitchFamily="49" charset="-122"/>
                <a:cs typeface="宋体" pitchFamily="2" charset="-122"/>
              </a:rPr>
              <a:t>吸毒者使用不洁的注射器或共用注射器造成人类免疫缺陷病毒（</a:t>
            </a:r>
            <a:r>
              <a:rPr lang="en-US" altLang="zh-CN" sz="800">
                <a:solidFill>
                  <a:schemeClr val="tx1"/>
                </a:solidFill>
                <a:latin typeface="仿宋" pitchFamily="49" charset="-122"/>
                <a:ea typeface="仿宋" pitchFamily="49" charset="-122"/>
                <a:cs typeface="宋体" pitchFamily="2" charset="-122"/>
              </a:rPr>
              <a:t>HIV)</a:t>
            </a:r>
            <a:r>
              <a:rPr lang="zh-CN" altLang="en-US" sz="800">
                <a:solidFill>
                  <a:schemeClr val="tx1"/>
                </a:solidFill>
                <a:latin typeface="仿宋" pitchFamily="49" charset="-122"/>
                <a:ea typeface="仿宋" pitchFamily="49" charset="-122"/>
                <a:cs typeface="宋体" pitchFamily="2" charset="-122"/>
              </a:rPr>
              <a:t>的直接血液传播或通过性接触感染爱滋病毒。 </a:t>
            </a:r>
          </a:p>
        </p:txBody>
      </p:sp>
      <p:sp>
        <p:nvSpPr>
          <p:cNvPr id="696" name="矩形"/>
          <p:cNvSpPr>
            <a:spLocks/>
          </p:cNvSpPr>
          <p:nvPr/>
        </p:nvSpPr>
        <p:spPr>
          <a:xfrm>
            <a:off x="7368964" y="3909477"/>
            <a:ext cx="2275271" cy="369332"/>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fontAlgn="auto">
              <a:lnSpc>
                <a:spcPct val="100000"/>
              </a:lnSpc>
              <a:spcBef>
                <a:spcPts val="0"/>
              </a:spcBef>
              <a:spcAft>
                <a:spcPts val="0"/>
              </a:spcAft>
              <a:buNone/>
            </a:pPr>
            <a:r>
              <a:rPr lang="zh-CN" altLang="en-US" sz="1800" b="1">
                <a:solidFill>
                  <a:srgbClr val="C00000"/>
                </a:solidFill>
                <a:latin typeface="Franklin Gothic Book" pitchFamily="34" charset="0"/>
                <a:ea typeface="宋体" pitchFamily="2" charset="-122"/>
                <a:cs typeface="宋体" pitchFamily="2" charset="-122"/>
              </a:rPr>
              <a:t>艾滋病传播</a:t>
            </a:r>
          </a:p>
        </p:txBody>
      </p:sp>
      <p:sp>
        <p:nvSpPr>
          <p:cNvPr id="697" name="椭圆"/>
          <p:cNvSpPr>
            <a:spLocks/>
          </p:cNvSpPr>
          <p:nvPr/>
        </p:nvSpPr>
        <p:spPr>
          <a:xfrm>
            <a:off x="6771677" y="4070094"/>
            <a:ext cx="417432" cy="417432"/>
          </a:xfrm>
          <a:prstGeom prst="ellipse">
            <a:avLst/>
          </a:prstGeom>
          <a:solidFill>
            <a:srgbClr val="C00000"/>
          </a:solidFill>
          <a:ln w="57150" cap="flat" cmpd="sng">
            <a:solidFill>
              <a:srgbClr val="FFFFFF"/>
            </a:solidFill>
            <a:prstDash val="solid"/>
            <a:round/>
          </a:ln>
          <a:effectLst>
            <a:outerShdw blurRad="381000" dist="127000" dir="2700000" algn="tl">
              <a:srgbClr val="000000">
                <a:alpha val="39607"/>
              </a:srgbClr>
            </a:outerShdw>
          </a:effectLst>
        </p:spPr>
      </p:sp>
      <p:sp>
        <p:nvSpPr>
          <p:cNvPr id="698" name="矩形"/>
          <p:cNvSpPr>
            <a:spLocks/>
          </p:cNvSpPr>
          <p:nvPr/>
        </p:nvSpPr>
        <p:spPr>
          <a:xfrm>
            <a:off x="6812876" y="4114981"/>
            <a:ext cx="360040"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en-US" altLang="zh-CN" sz="2000" b="1" kern="1200">
                <a:solidFill>
                  <a:schemeClr val="bg1"/>
                </a:solidFill>
                <a:latin typeface="微软雅黑" pitchFamily="34" charset="-122"/>
                <a:ea typeface="微软雅黑" pitchFamily="34" charset="-122"/>
                <a:cs typeface="宋体" pitchFamily="2" charset="-122"/>
              </a:rPr>
              <a:t>5</a:t>
            </a:r>
            <a:endParaRPr lang="zh-CN" altLang="en-US" sz="2400" b="1" kern="1200">
              <a:solidFill>
                <a:schemeClr val="bg1"/>
              </a:solidFill>
              <a:latin typeface="Calibri" pitchFamily="34" charset="0"/>
              <a:ea typeface="宋体" pitchFamily="2" charset="-122"/>
              <a:cs typeface="宋体" pitchFamily="2" charset="-122"/>
            </a:endParaRPr>
          </a:p>
        </p:txBody>
      </p:sp>
      <p:pic>
        <p:nvPicPr>
          <p:cNvPr id="699" name="图片" descr="大脑病变"/>
          <p:cNvPicPr>
            <a:picLocks noChangeAspect="1"/>
          </p:cNvPicPr>
          <p:nvPr/>
        </p:nvPicPr>
        <p:blipFill>
          <a:blip r:embed="rId3" cstate="print"/>
          <a:srcRect t="8283" b="21117"/>
          <a:stretch>
            <a:fillRect/>
          </a:stretch>
        </p:blipFill>
        <p:spPr>
          <a:xfrm>
            <a:off x="4817653" y="2230738"/>
            <a:ext cx="1410888" cy="1147303"/>
          </a:xfrm>
          <a:prstGeom prst="rect">
            <a:avLst/>
          </a:prstGeom>
          <a:solidFill>
            <a:srgbClr val="EDEDED"/>
          </a:solidFill>
          <a:ln w="88900" cap="sq" cmpd="sng">
            <a:solidFill>
              <a:srgbClr val="FFFFFF"/>
            </a:solidFill>
            <a:prstDash val="solid"/>
            <a:miter/>
          </a:ln>
          <a:effectLst>
            <a:outerShdw blurRad="54999" dist="18000" dir="5400000" algn="tl">
              <a:srgbClr val="000000">
                <a:alpha val="39607"/>
              </a:srgbClr>
            </a:outerShdw>
          </a:effectLst>
        </p:spPr>
      </p:pic>
      <p:pic>
        <p:nvPicPr>
          <p:cNvPr id="700" name="图片" descr="心脏病变"/>
          <p:cNvPicPr>
            <a:picLocks noChangeAspect="1"/>
          </p:cNvPicPr>
          <p:nvPr/>
        </p:nvPicPr>
        <p:blipFill>
          <a:blip r:embed="rId4" cstate="print"/>
          <a:stretch>
            <a:fillRect/>
          </a:stretch>
        </p:blipFill>
        <p:spPr>
          <a:xfrm>
            <a:off x="4822606" y="3821110"/>
            <a:ext cx="1405937" cy="1083171"/>
          </a:xfrm>
          <a:prstGeom prst="rect">
            <a:avLst/>
          </a:prstGeom>
          <a:solidFill>
            <a:srgbClr val="EDEDED"/>
          </a:solidFill>
          <a:ln w="88900" cap="sq" cmpd="sng">
            <a:solidFill>
              <a:srgbClr val="FFFFFF"/>
            </a:solidFill>
            <a:prstDash val="solid"/>
            <a:miter/>
          </a:ln>
          <a:effectLst>
            <a:outerShdw blurRad="54999" dist="18000" dir="5400000" algn="tl">
              <a:srgbClr val="000000">
                <a:alpha val="39607"/>
              </a:srgbClr>
            </a:outerShdw>
          </a:effectLst>
        </p:spPr>
      </p:pic>
      <p:pic>
        <p:nvPicPr>
          <p:cNvPr id="701" name="图片" descr="瘦弱不堪"/>
          <p:cNvPicPr>
            <a:picLocks noChangeAspect="1"/>
          </p:cNvPicPr>
          <p:nvPr/>
        </p:nvPicPr>
        <p:blipFill>
          <a:blip r:embed="rId5" cstate="print"/>
          <a:srcRect l="12994"/>
          <a:stretch>
            <a:fillRect/>
          </a:stretch>
        </p:blipFill>
        <p:spPr>
          <a:xfrm>
            <a:off x="4817652" y="5339468"/>
            <a:ext cx="1416049" cy="1130931"/>
          </a:xfrm>
          <a:prstGeom prst="rect">
            <a:avLst/>
          </a:prstGeom>
          <a:solidFill>
            <a:srgbClr val="EDEDED"/>
          </a:solidFill>
          <a:ln w="88900" cap="sq" cmpd="sng">
            <a:solidFill>
              <a:srgbClr val="FFFFFF"/>
            </a:solidFill>
            <a:prstDash val="solid"/>
            <a:miter/>
          </a:ln>
          <a:effectLst>
            <a:outerShdw blurRad="54999" dist="18000" dir="5400000" algn="tl">
              <a:srgbClr val="000000">
                <a:alpha val="39607"/>
              </a:srgbClr>
            </a:outerShdw>
          </a:effectLst>
        </p:spPr>
      </p:pic>
      <p:pic>
        <p:nvPicPr>
          <p:cNvPr id="702" name="图片" descr="传染疾病"/>
          <p:cNvPicPr>
            <a:picLocks noChangeAspect="1"/>
          </p:cNvPicPr>
          <p:nvPr/>
        </p:nvPicPr>
        <p:blipFill>
          <a:blip r:embed="rId6" cstate="print"/>
          <a:stretch>
            <a:fillRect/>
          </a:stretch>
        </p:blipFill>
        <p:spPr>
          <a:xfrm>
            <a:off x="9119176" y="3773989"/>
            <a:ext cx="1653085" cy="1103678"/>
          </a:xfrm>
          <a:prstGeom prst="rect">
            <a:avLst/>
          </a:prstGeom>
          <a:solidFill>
            <a:srgbClr val="EDEDED"/>
          </a:solidFill>
          <a:ln w="88900" cap="sq" cmpd="sng">
            <a:solidFill>
              <a:srgbClr val="FFFFFF"/>
            </a:solidFill>
            <a:prstDash val="solid"/>
            <a:miter/>
          </a:ln>
          <a:effectLst>
            <a:outerShdw blurRad="54999" dist="18000" dir="5400000" algn="tl">
              <a:srgbClr val="000000">
                <a:alpha val="39607"/>
              </a:srgbClr>
            </a:outerShdw>
          </a:effectLst>
        </p:spPr>
      </p:pic>
      <p:pic>
        <p:nvPicPr>
          <p:cNvPr id="703" name="图片"/>
          <p:cNvPicPr>
            <a:picLocks noChangeAspect="1"/>
          </p:cNvPicPr>
          <p:nvPr/>
        </p:nvPicPr>
        <p:blipFill>
          <a:blip r:embed="rId7" cstate="print"/>
          <a:srcRect l="6126" t="22730" r="18246" b="12125"/>
          <a:stretch>
            <a:fillRect/>
          </a:stretch>
        </p:blipFill>
        <p:spPr>
          <a:xfrm>
            <a:off x="9125896" y="2159670"/>
            <a:ext cx="1664651" cy="1139677"/>
          </a:xfrm>
          <a:prstGeom prst="rect">
            <a:avLst/>
          </a:prstGeom>
          <a:solidFill>
            <a:srgbClr val="EDEDED"/>
          </a:solidFill>
          <a:ln w="88900" cap="sq" cmpd="sng">
            <a:solidFill>
              <a:srgbClr val="FFFFFF"/>
            </a:solidFill>
            <a:prstDash val="solid"/>
            <a:miter/>
          </a:ln>
          <a:effectLst>
            <a:outerShdw blurRad="54999" dist="18000" dir="5400000" algn="tl">
              <a:srgbClr val="000000">
                <a:alpha val="39607"/>
              </a:srgbClr>
            </a:outerShdw>
          </a:effectLst>
        </p:spPr>
      </p:pic>
    </p:spTree>
    <p:extLst>
      <p:ext uri="{BB962C8B-B14F-4D97-AF65-F5344CB8AC3E}">
        <p14:creationId xmlns:p14="http://schemas.microsoft.com/office/powerpoint/2010/main" xmlns="" val="1074668045"/>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71"/>
                                        </p:tgtEl>
                                        <p:attrNameLst>
                                          <p:attrName>style.visibility</p:attrName>
                                        </p:attrNameLst>
                                      </p:cBhvr>
                                      <p:to>
                                        <p:strVal val="visible"/>
                                      </p:to>
                                    </p:set>
                                    <p:anim calcmode="lin" valueType="num">
                                      <p:cBhvr additive="base">
                                        <p:cTn id="7" dur="500" fill="hold"/>
                                        <p:tgtEl>
                                          <p:spTgt spid="671"/>
                                        </p:tgtEl>
                                        <p:attrNameLst>
                                          <p:attrName>ppt_x</p:attrName>
                                        </p:attrNameLst>
                                      </p:cBhvr>
                                      <p:tavLst>
                                        <p:tav tm="0">
                                          <p:val>
                                            <p:strVal val="0-#ppt_w/2"/>
                                          </p:val>
                                        </p:tav>
                                        <p:tav tm="100000">
                                          <p:val>
                                            <p:strVal val="#ppt_x"/>
                                          </p:val>
                                        </p:tav>
                                      </p:tavLst>
                                    </p:anim>
                                    <p:anim calcmode="lin" valueType="num">
                                      <p:cBhvr additive="base">
                                        <p:cTn id="8" dur="500" fill="hold"/>
                                        <p:tgtEl>
                                          <p:spTgt spid="67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672">
                                            <p:txEl>
                                              <p:pRg st="0" end="0"/>
                                            </p:txEl>
                                          </p:spTgt>
                                        </p:tgtEl>
                                        <p:attrNameLst>
                                          <p:attrName>style.visibility</p:attrName>
                                        </p:attrNameLst>
                                      </p:cBhvr>
                                      <p:to>
                                        <p:strVal val="visible"/>
                                      </p:to>
                                    </p:set>
                                    <p:animEffect transition="in" filter="wipe(left)">
                                      <p:cBhvr>
                                        <p:cTn id="13" dur="500"/>
                                        <p:tgtEl>
                                          <p:spTgt spid="672">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677"/>
                                        </p:tgtEl>
                                        <p:attrNameLst>
                                          <p:attrName>style.visibility</p:attrName>
                                        </p:attrNameLst>
                                      </p:cBhvr>
                                      <p:to>
                                        <p:strVal val="visible"/>
                                      </p:to>
                                    </p:set>
                                    <p:anim calcmode="lin" valueType="num">
                                      <p:cBhvr>
                                        <p:cTn id="18" dur="1" fill="hold"/>
                                        <p:tgtEl>
                                          <p:spTgt spid="677"/>
                                        </p:tgtEl>
                                        <p:attrNameLst>
                                          <p:attrName/>
                                        </p:attrNameLst>
                                      </p:cBhvr>
                                    </p:anim>
                                  </p:childTnLst>
                                </p:cTn>
                              </p:par>
                            </p:childTnLst>
                          </p:cTn>
                        </p:par>
                        <p:par>
                          <p:cTn id="19" fill="hold" nodeType="withGroup">
                            <p:stCondLst>
                              <p:cond delay="500"/>
                            </p:stCondLst>
                            <p:childTnLst>
                              <p:par>
                                <p:cTn id="20" presetID="6" presetClass="entr" presetSubtype="16" fill="hold" grpId="0" nodeType="afterEffect">
                                  <p:stCondLst>
                                    <p:cond delay="0"/>
                                  </p:stCondLst>
                                  <p:childTnLst>
                                    <p:set>
                                      <p:cBhvr>
                                        <p:cTn id="21" dur="1" fill="hold">
                                          <p:stCondLst>
                                            <p:cond delay="0"/>
                                          </p:stCondLst>
                                        </p:cTn>
                                        <p:tgtEl>
                                          <p:spTgt spid="676"/>
                                        </p:tgtEl>
                                        <p:attrNameLst>
                                          <p:attrName>style.visibility</p:attrName>
                                        </p:attrNameLst>
                                      </p:cBhvr>
                                      <p:to>
                                        <p:strVal val="visible"/>
                                      </p:to>
                                    </p:set>
                                    <p:animEffect transition="in" filter="circle(in)">
                                      <p:cBhvr>
                                        <p:cTn id="22" dur="2000"/>
                                        <p:tgtEl>
                                          <p:spTgt spid="676"/>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678"/>
                                        </p:tgtEl>
                                        <p:attrNameLst>
                                          <p:attrName>style.visibility</p:attrName>
                                        </p:attrNameLst>
                                      </p:cBhvr>
                                      <p:to>
                                        <p:strVal val="visible"/>
                                      </p:to>
                                    </p:set>
                                    <p:animEffect transition="in" filter="circle(in)">
                                      <p:cBhvr>
                                        <p:cTn id="25" dur="2000"/>
                                        <p:tgtEl>
                                          <p:spTgt spid="678"/>
                                        </p:tgtEl>
                                      </p:cBhvr>
                                    </p:animEffect>
                                  </p:childTnLst>
                                </p:cTn>
                              </p:par>
                            </p:childTnLst>
                          </p:cTn>
                        </p:par>
                        <p:par>
                          <p:cTn id="26" fill="hold">
                            <p:stCondLst>
                              <p:cond delay="1000"/>
                            </p:stCondLst>
                            <p:childTnLst>
                              <p:par>
                                <p:cTn id="27" presetID="22" presetClass="entr" presetSubtype="4" fill="hold" grpId="0" nodeType="afterEffect">
                                  <p:stCondLst>
                                    <p:cond delay="0"/>
                                  </p:stCondLst>
                                  <p:childTnLst>
                                    <p:set>
                                      <p:cBhvr>
                                        <p:cTn id="28" dur="1" fill="hold">
                                          <p:stCondLst>
                                            <p:cond delay="0"/>
                                          </p:stCondLst>
                                        </p:cTn>
                                        <p:tgtEl>
                                          <p:spTgt spid="673"/>
                                        </p:tgtEl>
                                        <p:attrNameLst>
                                          <p:attrName>style.visibility</p:attrName>
                                        </p:attrNameLst>
                                      </p:cBhvr>
                                      <p:to>
                                        <p:strVal val="visible"/>
                                      </p:to>
                                    </p:set>
                                    <p:animEffect transition="in" filter="wipe(down)">
                                      <p:cBhvr>
                                        <p:cTn id="29" dur="500"/>
                                        <p:tgtEl>
                                          <p:spTgt spid="673"/>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675"/>
                                        </p:tgtEl>
                                        <p:attrNameLst>
                                          <p:attrName>style.visibility</p:attrName>
                                        </p:attrNameLst>
                                      </p:cBhvr>
                                      <p:to>
                                        <p:strVal val="visible"/>
                                      </p:to>
                                    </p:set>
                                    <p:animEffect transition="in" filter="wipe(up)">
                                      <p:cBhvr>
                                        <p:cTn id="33" dur="500"/>
                                        <p:tgtEl>
                                          <p:spTgt spid="675"/>
                                        </p:tgtEl>
                                      </p:cBhvr>
                                    </p:animEffect>
                                  </p:childTnLst>
                                </p:cTn>
                              </p:par>
                              <p:par>
                                <p:cTn id="34" presetID="42" presetClass="entr" presetSubtype="0" fill="hold" grpId="0" nodeType="withEffect">
                                  <p:stCondLst>
                                    <p:cond delay="0"/>
                                  </p:stCondLst>
                                  <p:childTnLst>
                                    <p:set>
                                      <p:cBhvr>
                                        <p:cTn id="35" dur="1" fill="hold">
                                          <p:stCondLst>
                                            <p:cond delay="0"/>
                                          </p:stCondLst>
                                        </p:cTn>
                                        <p:tgtEl>
                                          <p:spTgt spid="674"/>
                                        </p:tgtEl>
                                        <p:attrNameLst>
                                          <p:attrName>style.visibility</p:attrName>
                                        </p:attrNameLst>
                                      </p:cBhvr>
                                      <p:to>
                                        <p:strVal val="visible"/>
                                      </p:to>
                                    </p:set>
                                    <p:animEffect transition="in" filter="fade">
                                      <p:cBhvr>
                                        <p:cTn id="36" dur="500"/>
                                        <p:tgtEl>
                                          <p:spTgt spid="674"/>
                                        </p:tgtEl>
                                      </p:cBhvr>
                                    </p:animEffect>
                                    <p:anim calcmode="lin" valueType="num">
                                      <p:cBhvr>
                                        <p:cTn id="37" dur="500" fill="hold"/>
                                        <p:tgtEl>
                                          <p:spTgt spid="674"/>
                                        </p:tgtEl>
                                        <p:attrNameLst>
                                          <p:attrName>ppt_x</p:attrName>
                                        </p:attrNameLst>
                                      </p:cBhvr>
                                      <p:tavLst>
                                        <p:tav tm="0">
                                          <p:val>
                                            <p:strVal val="#ppt_x"/>
                                          </p:val>
                                        </p:tav>
                                        <p:tav tm="100000">
                                          <p:val>
                                            <p:strVal val="#ppt_x"/>
                                          </p:val>
                                        </p:tav>
                                      </p:tavLst>
                                    </p:anim>
                                    <p:anim calcmode="lin" valueType="num">
                                      <p:cBhvr>
                                        <p:cTn id="38" dur="500" fill="hold"/>
                                        <p:tgtEl>
                                          <p:spTgt spid="674"/>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nodeType="clickEffect">
                                  <p:stCondLst>
                                    <p:cond delay="0"/>
                                  </p:stCondLst>
                                  <p:childTnLst>
                                    <p:set>
                                      <p:cBhvr>
                                        <p:cTn id="42" dur="1" fill="hold">
                                          <p:stCondLst>
                                            <p:cond delay="0"/>
                                          </p:stCondLst>
                                        </p:cTn>
                                        <p:tgtEl>
                                          <p:spTgt spid="699"/>
                                        </p:tgtEl>
                                        <p:attrNameLst>
                                          <p:attrName>style.visibility</p:attrName>
                                        </p:attrNameLst>
                                      </p:cBhvr>
                                      <p:to>
                                        <p:strVal val="visible"/>
                                      </p:to>
                                    </p:set>
                                    <p:animEffect transition="in" filter="barn(inVertical)">
                                      <p:cBhvr>
                                        <p:cTn id="43" dur="500"/>
                                        <p:tgtEl>
                                          <p:spTgt spid="699"/>
                                        </p:tgtEl>
                                      </p:cBhvr>
                                    </p:animEffect>
                                  </p:childTnLst>
                                </p:cTn>
                              </p:par>
                            </p:childTnLst>
                          </p:cTn>
                        </p:par>
                        <p:par>
                          <p:cTn id="44" fill="hold" nodeType="withGroup">
                            <p:stCondLst>
                              <p:cond delay="500"/>
                            </p:stCondLst>
                            <p:childTnLst>
                              <p:par>
                                <p:cTn id="45" presetID="6" presetClass="entr" presetSubtype="16" fill="hold" grpId="0" nodeType="afterEffect">
                                  <p:stCondLst>
                                    <p:cond delay="0"/>
                                  </p:stCondLst>
                                  <p:childTnLst>
                                    <p:set>
                                      <p:cBhvr>
                                        <p:cTn id="46" dur="1" fill="hold">
                                          <p:stCondLst>
                                            <p:cond delay="0"/>
                                          </p:stCondLst>
                                        </p:cTn>
                                        <p:tgtEl>
                                          <p:spTgt spid="682"/>
                                        </p:tgtEl>
                                        <p:attrNameLst>
                                          <p:attrName>style.visibility</p:attrName>
                                        </p:attrNameLst>
                                      </p:cBhvr>
                                      <p:to>
                                        <p:strVal val="visible"/>
                                      </p:to>
                                    </p:set>
                                    <p:animEffect transition="in" filter="circle(in)">
                                      <p:cBhvr>
                                        <p:cTn id="47" dur="2000"/>
                                        <p:tgtEl>
                                          <p:spTgt spid="682"/>
                                        </p:tgtEl>
                                      </p:cBhvr>
                                    </p:animEffect>
                                  </p:childTnLst>
                                </p:cTn>
                              </p:par>
                              <p:par>
                                <p:cTn id="48" presetID="6" presetClass="entr" presetSubtype="16" fill="hold" grpId="0" nodeType="withEffect">
                                  <p:stCondLst>
                                    <p:cond delay="0"/>
                                  </p:stCondLst>
                                  <p:childTnLst>
                                    <p:set>
                                      <p:cBhvr>
                                        <p:cTn id="49" dur="1" fill="hold">
                                          <p:stCondLst>
                                            <p:cond delay="0"/>
                                          </p:stCondLst>
                                        </p:cTn>
                                        <p:tgtEl>
                                          <p:spTgt spid="683"/>
                                        </p:tgtEl>
                                        <p:attrNameLst>
                                          <p:attrName>style.visibility</p:attrName>
                                        </p:attrNameLst>
                                      </p:cBhvr>
                                      <p:to>
                                        <p:strVal val="visible"/>
                                      </p:to>
                                    </p:set>
                                    <p:animEffect transition="in" filter="circle(in)">
                                      <p:cBhvr>
                                        <p:cTn id="50" dur="2000"/>
                                        <p:tgtEl>
                                          <p:spTgt spid="683"/>
                                        </p:tgtEl>
                                      </p:cBhvr>
                                    </p:animEffect>
                                  </p:childTnLst>
                                </p:cTn>
                              </p:par>
                            </p:childTnLst>
                          </p:cTn>
                        </p:par>
                        <p:par>
                          <p:cTn id="51" fill="hold">
                            <p:stCondLst>
                              <p:cond delay="1000"/>
                            </p:stCondLst>
                            <p:childTnLst>
                              <p:par>
                                <p:cTn id="52" presetID="22" presetClass="entr" presetSubtype="4" fill="hold" grpId="0" nodeType="afterEffect">
                                  <p:stCondLst>
                                    <p:cond delay="0"/>
                                  </p:stCondLst>
                                  <p:childTnLst>
                                    <p:set>
                                      <p:cBhvr>
                                        <p:cTn id="53" dur="1" fill="hold">
                                          <p:stCondLst>
                                            <p:cond delay="0"/>
                                          </p:stCondLst>
                                        </p:cTn>
                                        <p:tgtEl>
                                          <p:spTgt spid="679"/>
                                        </p:tgtEl>
                                        <p:attrNameLst>
                                          <p:attrName>style.visibility</p:attrName>
                                        </p:attrNameLst>
                                      </p:cBhvr>
                                      <p:to>
                                        <p:strVal val="visible"/>
                                      </p:to>
                                    </p:set>
                                    <p:animEffect transition="in" filter="wipe(down)">
                                      <p:cBhvr>
                                        <p:cTn id="54" dur="500"/>
                                        <p:tgtEl>
                                          <p:spTgt spid="679"/>
                                        </p:tgtEl>
                                      </p:cBhvr>
                                    </p:animEffect>
                                  </p:childTnLst>
                                </p:cTn>
                              </p:par>
                            </p:childTnLst>
                          </p:cTn>
                        </p:par>
                        <p:par>
                          <p:cTn id="55" fill="hold">
                            <p:stCondLst>
                              <p:cond delay="1500"/>
                            </p:stCondLst>
                            <p:childTnLst>
                              <p:par>
                                <p:cTn id="56" presetID="22" presetClass="entr" presetSubtype="1" fill="hold" grpId="0" nodeType="afterEffect">
                                  <p:stCondLst>
                                    <p:cond delay="0"/>
                                  </p:stCondLst>
                                  <p:childTnLst>
                                    <p:set>
                                      <p:cBhvr>
                                        <p:cTn id="57" dur="1" fill="hold">
                                          <p:stCondLst>
                                            <p:cond delay="0"/>
                                          </p:stCondLst>
                                        </p:cTn>
                                        <p:tgtEl>
                                          <p:spTgt spid="681"/>
                                        </p:tgtEl>
                                        <p:attrNameLst>
                                          <p:attrName>style.visibility</p:attrName>
                                        </p:attrNameLst>
                                      </p:cBhvr>
                                      <p:to>
                                        <p:strVal val="visible"/>
                                      </p:to>
                                    </p:set>
                                    <p:animEffect transition="in" filter="wipe(up)">
                                      <p:cBhvr>
                                        <p:cTn id="58" dur="500"/>
                                        <p:tgtEl>
                                          <p:spTgt spid="681"/>
                                        </p:tgtEl>
                                      </p:cBhvr>
                                    </p:animEffect>
                                  </p:childTnLst>
                                </p:cTn>
                              </p:par>
                              <p:par>
                                <p:cTn id="59" presetID="42" presetClass="entr" presetSubtype="0" fill="hold" grpId="0" nodeType="withEffect">
                                  <p:stCondLst>
                                    <p:cond delay="0"/>
                                  </p:stCondLst>
                                  <p:childTnLst>
                                    <p:set>
                                      <p:cBhvr>
                                        <p:cTn id="60" dur="1" fill="hold">
                                          <p:stCondLst>
                                            <p:cond delay="0"/>
                                          </p:stCondLst>
                                        </p:cTn>
                                        <p:tgtEl>
                                          <p:spTgt spid="680"/>
                                        </p:tgtEl>
                                        <p:attrNameLst>
                                          <p:attrName>style.visibility</p:attrName>
                                        </p:attrNameLst>
                                      </p:cBhvr>
                                      <p:to>
                                        <p:strVal val="visible"/>
                                      </p:to>
                                    </p:set>
                                    <p:animEffect transition="in" filter="fade">
                                      <p:cBhvr>
                                        <p:cTn id="61" dur="500"/>
                                        <p:tgtEl>
                                          <p:spTgt spid="680"/>
                                        </p:tgtEl>
                                      </p:cBhvr>
                                    </p:animEffect>
                                    <p:anim calcmode="lin" valueType="num">
                                      <p:cBhvr>
                                        <p:cTn id="62" dur="500" fill="hold"/>
                                        <p:tgtEl>
                                          <p:spTgt spid="680"/>
                                        </p:tgtEl>
                                        <p:attrNameLst>
                                          <p:attrName>ppt_x</p:attrName>
                                        </p:attrNameLst>
                                      </p:cBhvr>
                                      <p:tavLst>
                                        <p:tav tm="0">
                                          <p:val>
                                            <p:strVal val="#ppt_x"/>
                                          </p:val>
                                        </p:tav>
                                        <p:tav tm="100000">
                                          <p:val>
                                            <p:strVal val="#ppt_x"/>
                                          </p:val>
                                        </p:tav>
                                      </p:tavLst>
                                    </p:anim>
                                    <p:anim calcmode="lin" valueType="num">
                                      <p:cBhvr>
                                        <p:cTn id="63" dur="500" fill="hold"/>
                                        <p:tgtEl>
                                          <p:spTgt spid="680"/>
                                        </p:tgtEl>
                                        <p:attrNameLst>
                                          <p:attrName>ppt_y</p:attrName>
                                        </p:attrNameLst>
                                      </p:cBhvr>
                                      <p:tavLst>
                                        <p:tav tm="0">
                                          <p:val>
                                            <p:strVal val="#ppt_y+.1"/>
                                          </p:val>
                                        </p:tav>
                                        <p:tav tm="100000">
                                          <p:val>
                                            <p:strVal val="#ppt_y"/>
                                          </p:val>
                                        </p:tav>
                                      </p:tavLst>
                                    </p:anim>
                                  </p:childTnLst>
                                </p:cTn>
                              </p:par>
                              <p:par>
                                <p:cTn id="64" presetID="16" presetClass="entr" presetSubtype="21" fill="hold" nodeType="withEffect">
                                  <p:stCondLst>
                                    <p:cond delay="0"/>
                                  </p:stCondLst>
                                  <p:childTnLst>
                                    <p:set>
                                      <p:cBhvr>
                                        <p:cTn id="65" dur="1" fill="hold">
                                          <p:stCondLst>
                                            <p:cond delay="0"/>
                                          </p:stCondLst>
                                        </p:cTn>
                                        <p:tgtEl>
                                          <p:spTgt spid="700"/>
                                        </p:tgtEl>
                                        <p:attrNameLst>
                                          <p:attrName>style.visibility</p:attrName>
                                        </p:attrNameLst>
                                      </p:cBhvr>
                                      <p:to>
                                        <p:strVal val="visible"/>
                                      </p:to>
                                    </p:set>
                                    <p:animEffect transition="in" filter="barn(inVertical)">
                                      <p:cBhvr>
                                        <p:cTn id="66" dur="500"/>
                                        <p:tgtEl>
                                          <p:spTgt spid="700"/>
                                        </p:tgtEl>
                                      </p:cBhvr>
                                    </p:animEffect>
                                  </p:childTnLst>
                                </p:cTn>
                              </p:par>
                            </p:childTnLst>
                          </p:cTn>
                        </p:par>
                        <p:par>
                          <p:cTn id="67" fill="hold" nodeType="withGroup">
                            <p:stCondLst>
                              <p:cond delay="2000"/>
                            </p:stCondLst>
                            <p:childTnLst>
                              <p:par>
                                <p:cTn id="68" presetID="6" presetClass="entr" presetSubtype="16" fill="hold" grpId="0" nodeType="afterEffect">
                                  <p:stCondLst>
                                    <p:cond delay="0"/>
                                  </p:stCondLst>
                                  <p:childTnLst>
                                    <p:set>
                                      <p:cBhvr>
                                        <p:cTn id="69" dur="1" fill="hold">
                                          <p:stCondLst>
                                            <p:cond delay="0"/>
                                          </p:stCondLst>
                                        </p:cTn>
                                        <p:tgtEl>
                                          <p:spTgt spid="687"/>
                                        </p:tgtEl>
                                        <p:attrNameLst>
                                          <p:attrName>style.visibility</p:attrName>
                                        </p:attrNameLst>
                                      </p:cBhvr>
                                      <p:to>
                                        <p:strVal val="visible"/>
                                      </p:to>
                                    </p:set>
                                    <p:animEffect transition="in" filter="circle(in)">
                                      <p:cBhvr>
                                        <p:cTn id="70" dur="2000"/>
                                        <p:tgtEl>
                                          <p:spTgt spid="687"/>
                                        </p:tgtEl>
                                      </p:cBhvr>
                                    </p:animEffect>
                                  </p:childTnLst>
                                </p:cTn>
                              </p:par>
                              <p:par>
                                <p:cTn id="71" presetID="6" presetClass="entr" presetSubtype="16" fill="hold" grpId="0" nodeType="withEffect">
                                  <p:stCondLst>
                                    <p:cond delay="0"/>
                                  </p:stCondLst>
                                  <p:childTnLst>
                                    <p:set>
                                      <p:cBhvr>
                                        <p:cTn id="72" dur="1" fill="hold">
                                          <p:stCondLst>
                                            <p:cond delay="0"/>
                                          </p:stCondLst>
                                        </p:cTn>
                                        <p:tgtEl>
                                          <p:spTgt spid="688"/>
                                        </p:tgtEl>
                                        <p:attrNameLst>
                                          <p:attrName>style.visibility</p:attrName>
                                        </p:attrNameLst>
                                      </p:cBhvr>
                                      <p:to>
                                        <p:strVal val="visible"/>
                                      </p:to>
                                    </p:set>
                                    <p:animEffect transition="in" filter="circle(in)">
                                      <p:cBhvr>
                                        <p:cTn id="73" dur="2000"/>
                                        <p:tgtEl>
                                          <p:spTgt spid="688"/>
                                        </p:tgtEl>
                                      </p:cBhvr>
                                    </p:animEffect>
                                  </p:childTnLst>
                                </p:cTn>
                              </p:par>
                            </p:childTnLst>
                          </p:cTn>
                        </p:par>
                        <p:par>
                          <p:cTn id="74" fill="hold">
                            <p:stCondLst>
                              <p:cond delay="2500"/>
                            </p:stCondLst>
                            <p:childTnLst>
                              <p:par>
                                <p:cTn id="75" presetID="22" presetClass="entr" presetSubtype="4" fill="hold" grpId="0" nodeType="afterEffect">
                                  <p:stCondLst>
                                    <p:cond delay="0"/>
                                  </p:stCondLst>
                                  <p:childTnLst>
                                    <p:set>
                                      <p:cBhvr>
                                        <p:cTn id="76" dur="1" fill="hold">
                                          <p:stCondLst>
                                            <p:cond delay="0"/>
                                          </p:stCondLst>
                                        </p:cTn>
                                        <p:tgtEl>
                                          <p:spTgt spid="684"/>
                                        </p:tgtEl>
                                        <p:attrNameLst>
                                          <p:attrName>style.visibility</p:attrName>
                                        </p:attrNameLst>
                                      </p:cBhvr>
                                      <p:to>
                                        <p:strVal val="visible"/>
                                      </p:to>
                                    </p:set>
                                    <p:animEffect transition="in" filter="wipe(down)">
                                      <p:cBhvr>
                                        <p:cTn id="77" dur="500"/>
                                        <p:tgtEl>
                                          <p:spTgt spid="684"/>
                                        </p:tgtEl>
                                      </p:cBhvr>
                                    </p:animEffect>
                                  </p:childTnLst>
                                </p:cTn>
                              </p:par>
                            </p:childTnLst>
                          </p:cTn>
                        </p:par>
                        <p:par>
                          <p:cTn id="78" fill="hold">
                            <p:stCondLst>
                              <p:cond delay="3000"/>
                            </p:stCondLst>
                            <p:childTnLst>
                              <p:par>
                                <p:cTn id="79" presetID="22" presetClass="entr" presetSubtype="1" fill="hold" grpId="0" nodeType="afterEffect">
                                  <p:stCondLst>
                                    <p:cond delay="0"/>
                                  </p:stCondLst>
                                  <p:childTnLst>
                                    <p:set>
                                      <p:cBhvr>
                                        <p:cTn id="80" dur="1" fill="hold">
                                          <p:stCondLst>
                                            <p:cond delay="0"/>
                                          </p:stCondLst>
                                        </p:cTn>
                                        <p:tgtEl>
                                          <p:spTgt spid="686"/>
                                        </p:tgtEl>
                                        <p:attrNameLst>
                                          <p:attrName>style.visibility</p:attrName>
                                        </p:attrNameLst>
                                      </p:cBhvr>
                                      <p:to>
                                        <p:strVal val="visible"/>
                                      </p:to>
                                    </p:set>
                                    <p:animEffect transition="in" filter="wipe(up)">
                                      <p:cBhvr>
                                        <p:cTn id="81" dur="500"/>
                                        <p:tgtEl>
                                          <p:spTgt spid="686"/>
                                        </p:tgtEl>
                                      </p:cBhvr>
                                    </p:animEffect>
                                  </p:childTnLst>
                                </p:cTn>
                              </p:par>
                              <p:par>
                                <p:cTn id="82" presetID="42" presetClass="entr" presetSubtype="0" fill="hold" grpId="0" nodeType="withEffect">
                                  <p:stCondLst>
                                    <p:cond delay="0"/>
                                  </p:stCondLst>
                                  <p:childTnLst>
                                    <p:set>
                                      <p:cBhvr>
                                        <p:cTn id="83" dur="1" fill="hold">
                                          <p:stCondLst>
                                            <p:cond delay="0"/>
                                          </p:stCondLst>
                                        </p:cTn>
                                        <p:tgtEl>
                                          <p:spTgt spid="685"/>
                                        </p:tgtEl>
                                        <p:attrNameLst>
                                          <p:attrName>style.visibility</p:attrName>
                                        </p:attrNameLst>
                                      </p:cBhvr>
                                      <p:to>
                                        <p:strVal val="visible"/>
                                      </p:to>
                                    </p:set>
                                    <p:animEffect transition="in" filter="fade">
                                      <p:cBhvr>
                                        <p:cTn id="84" dur="500"/>
                                        <p:tgtEl>
                                          <p:spTgt spid="685"/>
                                        </p:tgtEl>
                                      </p:cBhvr>
                                    </p:animEffect>
                                    <p:anim calcmode="lin" valueType="num">
                                      <p:cBhvr>
                                        <p:cTn id="85" dur="500" fill="hold"/>
                                        <p:tgtEl>
                                          <p:spTgt spid="685"/>
                                        </p:tgtEl>
                                        <p:attrNameLst>
                                          <p:attrName>ppt_x</p:attrName>
                                        </p:attrNameLst>
                                      </p:cBhvr>
                                      <p:tavLst>
                                        <p:tav tm="0">
                                          <p:val>
                                            <p:strVal val="#ppt_x"/>
                                          </p:val>
                                        </p:tav>
                                        <p:tav tm="100000">
                                          <p:val>
                                            <p:strVal val="#ppt_x"/>
                                          </p:val>
                                        </p:tav>
                                      </p:tavLst>
                                    </p:anim>
                                    <p:anim calcmode="lin" valueType="num">
                                      <p:cBhvr>
                                        <p:cTn id="86" dur="500" fill="hold"/>
                                        <p:tgtEl>
                                          <p:spTgt spid="685"/>
                                        </p:tgtEl>
                                        <p:attrNameLst>
                                          <p:attrName>ppt_y</p:attrName>
                                        </p:attrNameLst>
                                      </p:cBhvr>
                                      <p:tavLst>
                                        <p:tav tm="0">
                                          <p:val>
                                            <p:strVal val="#ppt_y+.1"/>
                                          </p:val>
                                        </p:tav>
                                        <p:tav tm="100000">
                                          <p:val>
                                            <p:strVal val="#ppt_y"/>
                                          </p:val>
                                        </p:tav>
                                      </p:tavLst>
                                    </p:anim>
                                  </p:childTnLst>
                                </p:cTn>
                              </p:par>
                              <p:par>
                                <p:cTn id="87" presetID="16" presetClass="entr" presetSubtype="21" fill="hold" nodeType="withEffect">
                                  <p:stCondLst>
                                    <p:cond delay="0"/>
                                  </p:stCondLst>
                                  <p:childTnLst>
                                    <p:set>
                                      <p:cBhvr>
                                        <p:cTn id="88" dur="1" fill="hold">
                                          <p:stCondLst>
                                            <p:cond delay="0"/>
                                          </p:stCondLst>
                                        </p:cTn>
                                        <p:tgtEl>
                                          <p:spTgt spid="701"/>
                                        </p:tgtEl>
                                        <p:attrNameLst>
                                          <p:attrName>style.visibility</p:attrName>
                                        </p:attrNameLst>
                                      </p:cBhvr>
                                      <p:to>
                                        <p:strVal val="visible"/>
                                      </p:to>
                                    </p:set>
                                    <p:animEffect transition="in" filter="barn(inVertical)">
                                      <p:cBhvr>
                                        <p:cTn id="89" dur="500"/>
                                        <p:tgtEl>
                                          <p:spTgt spid="701"/>
                                        </p:tgtEl>
                                      </p:cBhvr>
                                    </p:animEffect>
                                  </p:childTnLst>
                                </p:cTn>
                              </p:par>
                            </p:childTnLst>
                          </p:cTn>
                        </p:par>
                        <p:par>
                          <p:cTn id="90" fill="hold" nodeType="withGroup">
                            <p:stCondLst>
                              <p:cond delay="3500"/>
                            </p:stCondLst>
                            <p:childTnLst>
                              <p:par>
                                <p:cTn id="91" presetID="6" presetClass="entr" presetSubtype="16" fill="hold" grpId="0" nodeType="afterEffect">
                                  <p:stCondLst>
                                    <p:cond delay="0"/>
                                  </p:stCondLst>
                                  <p:childTnLst>
                                    <p:set>
                                      <p:cBhvr>
                                        <p:cTn id="92" dur="1" fill="hold">
                                          <p:stCondLst>
                                            <p:cond delay="0"/>
                                          </p:stCondLst>
                                        </p:cTn>
                                        <p:tgtEl>
                                          <p:spTgt spid="692"/>
                                        </p:tgtEl>
                                        <p:attrNameLst>
                                          <p:attrName>style.visibility</p:attrName>
                                        </p:attrNameLst>
                                      </p:cBhvr>
                                      <p:to>
                                        <p:strVal val="visible"/>
                                      </p:to>
                                    </p:set>
                                    <p:animEffect transition="in" filter="circle(in)">
                                      <p:cBhvr>
                                        <p:cTn id="93" dur="2000"/>
                                        <p:tgtEl>
                                          <p:spTgt spid="692"/>
                                        </p:tgtEl>
                                      </p:cBhvr>
                                    </p:animEffect>
                                  </p:childTnLst>
                                </p:cTn>
                              </p:par>
                              <p:par>
                                <p:cTn id="94" presetID="6" presetClass="entr" presetSubtype="16" fill="hold" grpId="0" nodeType="withEffect">
                                  <p:stCondLst>
                                    <p:cond delay="0"/>
                                  </p:stCondLst>
                                  <p:childTnLst>
                                    <p:set>
                                      <p:cBhvr>
                                        <p:cTn id="95" dur="1" fill="hold">
                                          <p:stCondLst>
                                            <p:cond delay="0"/>
                                          </p:stCondLst>
                                        </p:cTn>
                                        <p:tgtEl>
                                          <p:spTgt spid="693"/>
                                        </p:tgtEl>
                                        <p:attrNameLst>
                                          <p:attrName>style.visibility</p:attrName>
                                        </p:attrNameLst>
                                      </p:cBhvr>
                                      <p:to>
                                        <p:strVal val="visible"/>
                                      </p:to>
                                    </p:set>
                                    <p:animEffect transition="in" filter="circle(in)">
                                      <p:cBhvr>
                                        <p:cTn id="96" dur="2000"/>
                                        <p:tgtEl>
                                          <p:spTgt spid="693"/>
                                        </p:tgtEl>
                                      </p:cBhvr>
                                    </p:animEffect>
                                  </p:childTnLst>
                                </p:cTn>
                              </p:par>
                            </p:childTnLst>
                          </p:cTn>
                        </p:par>
                        <p:par>
                          <p:cTn id="97" fill="hold">
                            <p:stCondLst>
                              <p:cond delay="4000"/>
                            </p:stCondLst>
                            <p:childTnLst>
                              <p:par>
                                <p:cTn id="98" presetID="22" presetClass="entr" presetSubtype="4" fill="hold" grpId="0" nodeType="afterEffect">
                                  <p:stCondLst>
                                    <p:cond delay="0"/>
                                  </p:stCondLst>
                                  <p:childTnLst>
                                    <p:set>
                                      <p:cBhvr>
                                        <p:cTn id="99" dur="1" fill="hold">
                                          <p:stCondLst>
                                            <p:cond delay="0"/>
                                          </p:stCondLst>
                                        </p:cTn>
                                        <p:tgtEl>
                                          <p:spTgt spid="689"/>
                                        </p:tgtEl>
                                        <p:attrNameLst>
                                          <p:attrName>style.visibility</p:attrName>
                                        </p:attrNameLst>
                                      </p:cBhvr>
                                      <p:to>
                                        <p:strVal val="visible"/>
                                      </p:to>
                                    </p:set>
                                    <p:animEffect transition="in" filter="wipe(down)">
                                      <p:cBhvr>
                                        <p:cTn id="100" dur="500"/>
                                        <p:tgtEl>
                                          <p:spTgt spid="689"/>
                                        </p:tgtEl>
                                      </p:cBhvr>
                                    </p:animEffect>
                                  </p:childTnLst>
                                </p:cTn>
                              </p:par>
                            </p:childTnLst>
                          </p:cTn>
                        </p:par>
                        <p:par>
                          <p:cTn id="101" fill="hold">
                            <p:stCondLst>
                              <p:cond delay="4500"/>
                            </p:stCondLst>
                            <p:childTnLst>
                              <p:par>
                                <p:cTn id="102" presetID="22" presetClass="entr" presetSubtype="1" fill="hold" grpId="0" nodeType="afterEffect">
                                  <p:stCondLst>
                                    <p:cond delay="0"/>
                                  </p:stCondLst>
                                  <p:childTnLst>
                                    <p:set>
                                      <p:cBhvr>
                                        <p:cTn id="103" dur="1" fill="hold">
                                          <p:stCondLst>
                                            <p:cond delay="0"/>
                                          </p:stCondLst>
                                        </p:cTn>
                                        <p:tgtEl>
                                          <p:spTgt spid="691"/>
                                        </p:tgtEl>
                                        <p:attrNameLst>
                                          <p:attrName>style.visibility</p:attrName>
                                        </p:attrNameLst>
                                      </p:cBhvr>
                                      <p:to>
                                        <p:strVal val="visible"/>
                                      </p:to>
                                    </p:set>
                                    <p:animEffect transition="in" filter="wipe(up)">
                                      <p:cBhvr>
                                        <p:cTn id="104" dur="500"/>
                                        <p:tgtEl>
                                          <p:spTgt spid="691"/>
                                        </p:tgtEl>
                                      </p:cBhvr>
                                    </p:animEffect>
                                  </p:childTnLst>
                                </p:cTn>
                              </p:par>
                              <p:par>
                                <p:cTn id="105" presetID="42" presetClass="entr" presetSubtype="0" fill="hold" grpId="0" nodeType="withEffect">
                                  <p:stCondLst>
                                    <p:cond delay="0"/>
                                  </p:stCondLst>
                                  <p:childTnLst>
                                    <p:set>
                                      <p:cBhvr>
                                        <p:cTn id="106" dur="1" fill="hold">
                                          <p:stCondLst>
                                            <p:cond delay="0"/>
                                          </p:stCondLst>
                                        </p:cTn>
                                        <p:tgtEl>
                                          <p:spTgt spid="690"/>
                                        </p:tgtEl>
                                        <p:attrNameLst>
                                          <p:attrName>style.visibility</p:attrName>
                                        </p:attrNameLst>
                                      </p:cBhvr>
                                      <p:to>
                                        <p:strVal val="visible"/>
                                      </p:to>
                                    </p:set>
                                    <p:animEffect transition="in" filter="fade">
                                      <p:cBhvr>
                                        <p:cTn id="107" dur="500"/>
                                        <p:tgtEl>
                                          <p:spTgt spid="690"/>
                                        </p:tgtEl>
                                      </p:cBhvr>
                                    </p:animEffect>
                                    <p:anim calcmode="lin" valueType="num">
                                      <p:cBhvr>
                                        <p:cTn id="108" dur="500" fill="hold"/>
                                        <p:tgtEl>
                                          <p:spTgt spid="690"/>
                                        </p:tgtEl>
                                        <p:attrNameLst>
                                          <p:attrName>ppt_x</p:attrName>
                                        </p:attrNameLst>
                                      </p:cBhvr>
                                      <p:tavLst>
                                        <p:tav tm="0">
                                          <p:val>
                                            <p:strVal val="#ppt_x"/>
                                          </p:val>
                                        </p:tav>
                                        <p:tav tm="100000">
                                          <p:val>
                                            <p:strVal val="#ppt_x"/>
                                          </p:val>
                                        </p:tav>
                                      </p:tavLst>
                                    </p:anim>
                                    <p:anim calcmode="lin" valueType="num">
                                      <p:cBhvr>
                                        <p:cTn id="109" dur="500" fill="hold"/>
                                        <p:tgtEl>
                                          <p:spTgt spid="690"/>
                                        </p:tgtEl>
                                        <p:attrNameLst>
                                          <p:attrName>ppt_y</p:attrName>
                                        </p:attrNameLst>
                                      </p:cBhvr>
                                      <p:tavLst>
                                        <p:tav tm="0">
                                          <p:val>
                                            <p:strVal val="#ppt_y+.1"/>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16" presetClass="entr" presetSubtype="21" fill="hold" nodeType="clickEffect">
                                  <p:stCondLst>
                                    <p:cond delay="0"/>
                                  </p:stCondLst>
                                  <p:childTnLst>
                                    <p:set>
                                      <p:cBhvr>
                                        <p:cTn id="113" dur="1" fill="hold">
                                          <p:stCondLst>
                                            <p:cond delay="0"/>
                                          </p:stCondLst>
                                        </p:cTn>
                                        <p:tgtEl>
                                          <p:spTgt spid="703"/>
                                        </p:tgtEl>
                                        <p:attrNameLst>
                                          <p:attrName>style.visibility</p:attrName>
                                        </p:attrNameLst>
                                      </p:cBhvr>
                                      <p:to>
                                        <p:strVal val="visible"/>
                                      </p:to>
                                    </p:set>
                                    <p:animEffect transition="in" filter="barn(inVertical)">
                                      <p:cBhvr>
                                        <p:cTn id="114" dur="500"/>
                                        <p:tgtEl>
                                          <p:spTgt spid="703"/>
                                        </p:tgtEl>
                                      </p:cBhvr>
                                    </p:animEffect>
                                  </p:childTnLst>
                                </p:cTn>
                              </p:par>
                            </p:childTnLst>
                          </p:cTn>
                        </p:par>
                        <p:par>
                          <p:cTn id="115" fill="hold" nodeType="withGroup">
                            <p:stCondLst>
                              <p:cond delay="500"/>
                            </p:stCondLst>
                            <p:childTnLst>
                              <p:par>
                                <p:cTn id="116" presetID="6" presetClass="entr" presetSubtype="16" fill="hold" grpId="0" nodeType="afterEffect">
                                  <p:stCondLst>
                                    <p:cond delay="0"/>
                                  </p:stCondLst>
                                  <p:childTnLst>
                                    <p:set>
                                      <p:cBhvr>
                                        <p:cTn id="117" dur="1" fill="hold">
                                          <p:stCondLst>
                                            <p:cond delay="0"/>
                                          </p:stCondLst>
                                        </p:cTn>
                                        <p:tgtEl>
                                          <p:spTgt spid="697"/>
                                        </p:tgtEl>
                                        <p:attrNameLst>
                                          <p:attrName>style.visibility</p:attrName>
                                        </p:attrNameLst>
                                      </p:cBhvr>
                                      <p:to>
                                        <p:strVal val="visible"/>
                                      </p:to>
                                    </p:set>
                                    <p:animEffect transition="in" filter="circle(in)">
                                      <p:cBhvr>
                                        <p:cTn id="118" dur="2000"/>
                                        <p:tgtEl>
                                          <p:spTgt spid="697"/>
                                        </p:tgtEl>
                                      </p:cBhvr>
                                    </p:animEffect>
                                  </p:childTnLst>
                                </p:cTn>
                              </p:par>
                              <p:par>
                                <p:cTn id="119" presetID="6" presetClass="entr" presetSubtype="16" fill="hold" grpId="0" nodeType="withEffect">
                                  <p:stCondLst>
                                    <p:cond delay="0"/>
                                  </p:stCondLst>
                                  <p:childTnLst>
                                    <p:set>
                                      <p:cBhvr>
                                        <p:cTn id="120" dur="1" fill="hold">
                                          <p:stCondLst>
                                            <p:cond delay="0"/>
                                          </p:stCondLst>
                                        </p:cTn>
                                        <p:tgtEl>
                                          <p:spTgt spid="698"/>
                                        </p:tgtEl>
                                        <p:attrNameLst>
                                          <p:attrName>style.visibility</p:attrName>
                                        </p:attrNameLst>
                                      </p:cBhvr>
                                      <p:to>
                                        <p:strVal val="visible"/>
                                      </p:to>
                                    </p:set>
                                    <p:animEffect transition="in" filter="circle(in)">
                                      <p:cBhvr>
                                        <p:cTn id="121" dur="2000"/>
                                        <p:tgtEl>
                                          <p:spTgt spid="698"/>
                                        </p:tgtEl>
                                      </p:cBhvr>
                                    </p:animEffect>
                                  </p:childTnLst>
                                </p:cTn>
                              </p:par>
                            </p:childTnLst>
                          </p:cTn>
                        </p:par>
                        <p:par>
                          <p:cTn id="122" fill="hold">
                            <p:stCondLst>
                              <p:cond delay="1000"/>
                            </p:stCondLst>
                            <p:childTnLst>
                              <p:par>
                                <p:cTn id="123" presetID="22" presetClass="entr" presetSubtype="4" fill="hold" grpId="0" nodeType="afterEffect">
                                  <p:stCondLst>
                                    <p:cond delay="0"/>
                                  </p:stCondLst>
                                  <p:childTnLst>
                                    <p:set>
                                      <p:cBhvr>
                                        <p:cTn id="124" dur="1" fill="hold">
                                          <p:stCondLst>
                                            <p:cond delay="0"/>
                                          </p:stCondLst>
                                        </p:cTn>
                                        <p:tgtEl>
                                          <p:spTgt spid="694"/>
                                        </p:tgtEl>
                                        <p:attrNameLst>
                                          <p:attrName>style.visibility</p:attrName>
                                        </p:attrNameLst>
                                      </p:cBhvr>
                                      <p:to>
                                        <p:strVal val="visible"/>
                                      </p:to>
                                    </p:set>
                                    <p:animEffect transition="in" filter="wipe(down)">
                                      <p:cBhvr>
                                        <p:cTn id="125" dur="500"/>
                                        <p:tgtEl>
                                          <p:spTgt spid="694"/>
                                        </p:tgtEl>
                                      </p:cBhvr>
                                    </p:animEffect>
                                  </p:childTnLst>
                                </p:cTn>
                              </p:par>
                            </p:childTnLst>
                          </p:cTn>
                        </p:par>
                        <p:par>
                          <p:cTn id="126" fill="hold">
                            <p:stCondLst>
                              <p:cond delay="1500"/>
                            </p:stCondLst>
                            <p:childTnLst>
                              <p:par>
                                <p:cTn id="127" presetID="22" presetClass="entr" presetSubtype="1" fill="hold" grpId="0" nodeType="afterEffect">
                                  <p:stCondLst>
                                    <p:cond delay="0"/>
                                  </p:stCondLst>
                                  <p:childTnLst>
                                    <p:set>
                                      <p:cBhvr>
                                        <p:cTn id="128" dur="1" fill="hold">
                                          <p:stCondLst>
                                            <p:cond delay="0"/>
                                          </p:stCondLst>
                                        </p:cTn>
                                        <p:tgtEl>
                                          <p:spTgt spid="696"/>
                                        </p:tgtEl>
                                        <p:attrNameLst>
                                          <p:attrName>style.visibility</p:attrName>
                                        </p:attrNameLst>
                                      </p:cBhvr>
                                      <p:to>
                                        <p:strVal val="visible"/>
                                      </p:to>
                                    </p:set>
                                    <p:animEffect transition="in" filter="wipe(up)">
                                      <p:cBhvr>
                                        <p:cTn id="129" dur="500"/>
                                        <p:tgtEl>
                                          <p:spTgt spid="696"/>
                                        </p:tgtEl>
                                      </p:cBhvr>
                                    </p:animEffect>
                                  </p:childTnLst>
                                </p:cTn>
                              </p:par>
                              <p:par>
                                <p:cTn id="130" presetID="42" presetClass="entr" presetSubtype="0" fill="hold" grpId="0" nodeType="withEffect">
                                  <p:stCondLst>
                                    <p:cond delay="0"/>
                                  </p:stCondLst>
                                  <p:childTnLst>
                                    <p:set>
                                      <p:cBhvr>
                                        <p:cTn id="131" dur="1" fill="hold">
                                          <p:stCondLst>
                                            <p:cond delay="0"/>
                                          </p:stCondLst>
                                        </p:cTn>
                                        <p:tgtEl>
                                          <p:spTgt spid="695"/>
                                        </p:tgtEl>
                                        <p:attrNameLst>
                                          <p:attrName>style.visibility</p:attrName>
                                        </p:attrNameLst>
                                      </p:cBhvr>
                                      <p:to>
                                        <p:strVal val="visible"/>
                                      </p:to>
                                    </p:set>
                                    <p:animEffect transition="in" filter="fade">
                                      <p:cBhvr>
                                        <p:cTn id="132" dur="500"/>
                                        <p:tgtEl>
                                          <p:spTgt spid="695"/>
                                        </p:tgtEl>
                                      </p:cBhvr>
                                    </p:animEffect>
                                    <p:anim calcmode="lin" valueType="num">
                                      <p:cBhvr>
                                        <p:cTn id="133" dur="500" fill="hold"/>
                                        <p:tgtEl>
                                          <p:spTgt spid="695"/>
                                        </p:tgtEl>
                                        <p:attrNameLst>
                                          <p:attrName>ppt_x</p:attrName>
                                        </p:attrNameLst>
                                      </p:cBhvr>
                                      <p:tavLst>
                                        <p:tav tm="0">
                                          <p:val>
                                            <p:strVal val="#ppt_x"/>
                                          </p:val>
                                        </p:tav>
                                        <p:tav tm="100000">
                                          <p:val>
                                            <p:strVal val="#ppt_x"/>
                                          </p:val>
                                        </p:tav>
                                      </p:tavLst>
                                    </p:anim>
                                    <p:anim calcmode="lin" valueType="num">
                                      <p:cBhvr>
                                        <p:cTn id="134" dur="500" fill="hold"/>
                                        <p:tgtEl>
                                          <p:spTgt spid="695"/>
                                        </p:tgtEl>
                                        <p:attrNameLst>
                                          <p:attrName>ppt_y</p:attrName>
                                        </p:attrNameLst>
                                      </p:cBhvr>
                                      <p:tavLst>
                                        <p:tav tm="0">
                                          <p:val>
                                            <p:strVal val="#ppt_y+.1"/>
                                          </p:val>
                                        </p:tav>
                                        <p:tav tm="100000">
                                          <p:val>
                                            <p:strVal val="#ppt_y"/>
                                          </p:val>
                                        </p:tav>
                                      </p:tavLst>
                                    </p:anim>
                                  </p:childTnLst>
                                </p:cTn>
                              </p:par>
                              <p:par>
                                <p:cTn id="135" presetID="16" presetClass="entr" presetSubtype="21" fill="hold" nodeType="withEffect">
                                  <p:stCondLst>
                                    <p:cond delay="0"/>
                                  </p:stCondLst>
                                  <p:childTnLst>
                                    <p:set>
                                      <p:cBhvr>
                                        <p:cTn id="136" dur="1" fill="hold">
                                          <p:stCondLst>
                                            <p:cond delay="0"/>
                                          </p:stCondLst>
                                        </p:cTn>
                                        <p:tgtEl>
                                          <p:spTgt spid="702"/>
                                        </p:tgtEl>
                                        <p:attrNameLst>
                                          <p:attrName>style.visibility</p:attrName>
                                        </p:attrNameLst>
                                      </p:cBhvr>
                                      <p:to>
                                        <p:strVal val="visible"/>
                                      </p:to>
                                    </p:set>
                                    <p:animEffect transition="in" filter="barn(inVertical)">
                                      <p:cBhvr>
                                        <p:cTn id="137" dur="500"/>
                                        <p:tgtEl>
                                          <p:spTgt spid="7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1" grpId="0" animBg="1"/>
      <p:bldP spid="673" grpId="0" animBg="1"/>
      <p:bldP spid="674" grpId="0"/>
      <p:bldP spid="675" grpId="0"/>
      <p:bldP spid="676" grpId="0" animBg="1"/>
      <p:bldP spid="677" grpId="0"/>
      <p:bldP spid="678" grpId="0"/>
      <p:bldP spid="679" grpId="0" animBg="1"/>
      <p:bldP spid="680" grpId="0"/>
      <p:bldP spid="681" grpId="0"/>
      <p:bldP spid="682" grpId="0" animBg="1"/>
      <p:bldP spid="683" grpId="0"/>
      <p:bldP spid="684" grpId="0" animBg="1"/>
      <p:bldP spid="685" grpId="0"/>
      <p:bldP spid="686" grpId="0"/>
      <p:bldP spid="687" grpId="0" animBg="1"/>
      <p:bldP spid="688" grpId="0"/>
      <p:bldP spid="689" grpId="0" animBg="1"/>
      <p:bldP spid="690" grpId="0"/>
      <p:bldP spid="691" grpId="0"/>
      <p:bldP spid="692" grpId="0" animBg="1"/>
      <p:bldP spid="693" grpId="0"/>
      <p:bldP spid="694" grpId="0" animBg="1"/>
      <p:bldP spid="695" grpId="0"/>
      <p:bldP spid="696" grpId="0"/>
      <p:bldP spid="697" grpId="0" animBg="1"/>
      <p:bldP spid="69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4" name="矩形"/>
          <p:cNvSpPr>
            <a:spLocks/>
          </p:cNvSpPr>
          <p:nvPr/>
        </p:nvSpPr>
        <p:spPr>
          <a:xfrm>
            <a:off x="0" y="-40344"/>
            <a:ext cx="12858751" cy="7232650"/>
          </a:xfrm>
          <a:prstGeom prst="rect">
            <a:avLst/>
          </a:prstGeom>
          <a:solidFill>
            <a:schemeClr val="tx1"/>
          </a:solidFill>
          <a:ln w="12700" cap="flat" cmpd="sng">
            <a:noFill/>
            <a:prstDash val="solid"/>
            <a:round/>
          </a:ln>
        </p:spPr>
      </p:sp>
      <p:sp>
        <p:nvSpPr>
          <p:cNvPr id="165" name="椭圆"/>
          <p:cNvSpPr>
            <a:spLocks/>
          </p:cNvSpPr>
          <p:nvPr/>
        </p:nvSpPr>
        <p:spPr>
          <a:xfrm>
            <a:off x="5500269" y="1747627"/>
            <a:ext cx="261191" cy="261193"/>
          </a:xfrm>
          <a:prstGeom prst="ellipse">
            <a:avLst/>
          </a:prstGeom>
          <a:gradFill rotWithShape="1">
            <a:gsLst>
              <a:gs pos="0">
                <a:srgbClr val="FFFFFF">
                  <a:lumMod val="75000"/>
                  <a:alpha val="100000"/>
                </a:srgbClr>
              </a:gs>
              <a:gs pos="100000">
                <a:srgbClr val="FFFFFF">
                  <a:alpha val="0"/>
                </a:srgbClr>
              </a:gs>
            </a:gsLst>
            <a:path path="shape"/>
          </a:gradFill>
          <a:ln w="12700" cap="flat" cmpd="sng">
            <a:noFill/>
            <a:prstDash val="solid"/>
            <a:round/>
          </a:ln>
        </p:spPr>
      </p:sp>
      <p:sp>
        <p:nvSpPr>
          <p:cNvPr id="166" name="椭圆"/>
          <p:cNvSpPr>
            <a:spLocks/>
          </p:cNvSpPr>
          <p:nvPr/>
        </p:nvSpPr>
        <p:spPr>
          <a:xfrm>
            <a:off x="6344125" y="1968637"/>
            <a:ext cx="261192" cy="261193"/>
          </a:xfrm>
          <a:prstGeom prst="ellipse">
            <a:avLst/>
          </a:prstGeom>
          <a:gradFill rotWithShape="1">
            <a:gsLst>
              <a:gs pos="0">
                <a:srgbClr val="FFFFFF">
                  <a:lumMod val="75000"/>
                  <a:alpha val="100000"/>
                </a:srgbClr>
              </a:gs>
              <a:gs pos="100000">
                <a:srgbClr val="FFFFFF">
                  <a:alpha val="0"/>
                </a:srgbClr>
              </a:gs>
            </a:gsLst>
            <a:path path="shape"/>
          </a:gradFill>
          <a:ln w="12700" cap="flat" cmpd="sng">
            <a:noFill/>
            <a:prstDash val="solid"/>
            <a:round/>
          </a:ln>
        </p:spPr>
      </p:sp>
      <p:sp>
        <p:nvSpPr>
          <p:cNvPr id="167" name="椭圆"/>
          <p:cNvSpPr>
            <a:spLocks/>
          </p:cNvSpPr>
          <p:nvPr/>
        </p:nvSpPr>
        <p:spPr>
          <a:xfrm>
            <a:off x="5540453" y="3314788"/>
            <a:ext cx="261191" cy="261192"/>
          </a:xfrm>
          <a:prstGeom prst="ellipse">
            <a:avLst/>
          </a:prstGeom>
          <a:gradFill rotWithShape="1">
            <a:gsLst>
              <a:gs pos="0">
                <a:srgbClr val="FFFFFF">
                  <a:lumMod val="75000"/>
                  <a:alpha val="100000"/>
                </a:srgbClr>
              </a:gs>
              <a:gs pos="100000">
                <a:srgbClr val="FFFFFF">
                  <a:alpha val="0"/>
                </a:srgbClr>
              </a:gs>
            </a:gsLst>
            <a:path path="shape"/>
          </a:gradFill>
          <a:ln w="12700" cap="flat" cmpd="sng">
            <a:noFill/>
            <a:prstDash val="solid"/>
            <a:round/>
          </a:ln>
        </p:spPr>
      </p:sp>
      <p:sp>
        <p:nvSpPr>
          <p:cNvPr id="168" name="椭圆"/>
          <p:cNvSpPr>
            <a:spLocks/>
          </p:cNvSpPr>
          <p:nvPr/>
        </p:nvSpPr>
        <p:spPr>
          <a:xfrm>
            <a:off x="6524951" y="3354971"/>
            <a:ext cx="261192" cy="261192"/>
          </a:xfrm>
          <a:prstGeom prst="ellipse">
            <a:avLst/>
          </a:prstGeom>
          <a:gradFill rotWithShape="1">
            <a:gsLst>
              <a:gs pos="0">
                <a:srgbClr val="FFFFFF">
                  <a:lumMod val="75000"/>
                  <a:alpha val="100000"/>
                </a:srgbClr>
              </a:gs>
              <a:gs pos="100000">
                <a:srgbClr val="FFFFFF">
                  <a:alpha val="0"/>
                </a:srgbClr>
              </a:gs>
            </a:gsLst>
            <a:path path="shape"/>
          </a:gradFill>
          <a:ln w="12700" cap="flat" cmpd="sng">
            <a:noFill/>
            <a:prstDash val="solid"/>
            <a:round/>
          </a:ln>
        </p:spPr>
      </p:sp>
      <p:sp>
        <p:nvSpPr>
          <p:cNvPr id="169" name="椭圆"/>
          <p:cNvSpPr>
            <a:spLocks/>
          </p:cNvSpPr>
          <p:nvPr/>
        </p:nvSpPr>
        <p:spPr>
          <a:xfrm>
            <a:off x="4318202" y="2713708"/>
            <a:ext cx="701537" cy="701538"/>
          </a:xfrm>
          <a:prstGeom prst="ellipse">
            <a:avLst/>
          </a:prstGeom>
          <a:gradFill rotWithShape="1">
            <a:gsLst>
              <a:gs pos="0">
                <a:srgbClr val="000000">
                  <a:lumMod val="65000"/>
                  <a:lumOff val="35000"/>
                  <a:alpha val="100000"/>
                </a:srgbClr>
              </a:gs>
              <a:gs pos="100000">
                <a:srgbClr val="FFFFFF">
                  <a:alpha val="0"/>
                </a:srgbClr>
              </a:gs>
            </a:gsLst>
            <a:path path="shape"/>
          </a:gradFill>
          <a:ln w="12700" cap="flat" cmpd="sng">
            <a:noFill/>
            <a:prstDash val="solid"/>
            <a:round/>
          </a:ln>
        </p:spPr>
      </p:sp>
      <p:sp>
        <p:nvSpPr>
          <p:cNvPr id="170" name="椭圆"/>
          <p:cNvSpPr>
            <a:spLocks/>
          </p:cNvSpPr>
          <p:nvPr/>
        </p:nvSpPr>
        <p:spPr>
          <a:xfrm>
            <a:off x="5329488" y="3172470"/>
            <a:ext cx="272914" cy="272914"/>
          </a:xfrm>
          <a:prstGeom prst="ellipse">
            <a:avLst/>
          </a:prstGeom>
          <a:gradFill rotWithShape="1">
            <a:gsLst>
              <a:gs pos="0">
                <a:srgbClr val="000000">
                  <a:lumMod val="65000"/>
                  <a:lumOff val="35000"/>
                  <a:alpha val="100000"/>
                </a:srgbClr>
              </a:gs>
              <a:gs pos="100000">
                <a:srgbClr val="FFFFFF">
                  <a:alpha val="0"/>
                </a:srgbClr>
              </a:gs>
            </a:gsLst>
            <a:path path="shape"/>
          </a:gradFill>
          <a:ln w="12700" cap="flat" cmpd="sng">
            <a:noFill/>
            <a:prstDash val="solid"/>
            <a:round/>
          </a:ln>
        </p:spPr>
      </p:sp>
      <p:sp>
        <p:nvSpPr>
          <p:cNvPr id="171" name="椭圆"/>
          <p:cNvSpPr>
            <a:spLocks/>
          </p:cNvSpPr>
          <p:nvPr/>
        </p:nvSpPr>
        <p:spPr>
          <a:xfrm>
            <a:off x="5865270" y="2851002"/>
            <a:ext cx="701537" cy="701538"/>
          </a:xfrm>
          <a:prstGeom prst="ellipse">
            <a:avLst/>
          </a:prstGeom>
          <a:gradFill rotWithShape="1">
            <a:gsLst>
              <a:gs pos="0">
                <a:srgbClr val="000000">
                  <a:lumMod val="65000"/>
                  <a:lumOff val="35000"/>
                  <a:alpha val="100000"/>
                </a:srgbClr>
              </a:gs>
              <a:gs pos="100000">
                <a:srgbClr val="FFFFFF">
                  <a:alpha val="0"/>
                </a:srgbClr>
              </a:gs>
            </a:gsLst>
            <a:path path="shape"/>
          </a:gradFill>
          <a:ln w="12700" cap="flat" cmpd="sng">
            <a:noFill/>
            <a:prstDash val="solid"/>
            <a:round/>
          </a:ln>
        </p:spPr>
      </p:sp>
      <p:sp>
        <p:nvSpPr>
          <p:cNvPr id="172" name="椭圆"/>
          <p:cNvSpPr>
            <a:spLocks/>
          </p:cNvSpPr>
          <p:nvPr/>
        </p:nvSpPr>
        <p:spPr>
          <a:xfrm>
            <a:off x="6737587" y="2636689"/>
            <a:ext cx="701537" cy="701538"/>
          </a:xfrm>
          <a:prstGeom prst="ellipse">
            <a:avLst/>
          </a:prstGeom>
          <a:gradFill rotWithShape="1">
            <a:gsLst>
              <a:gs pos="0">
                <a:srgbClr val="000000">
                  <a:lumMod val="65000"/>
                  <a:lumOff val="35000"/>
                  <a:alpha val="100000"/>
                </a:srgbClr>
              </a:gs>
              <a:gs pos="100000">
                <a:srgbClr val="FFFFFF">
                  <a:alpha val="0"/>
                </a:srgbClr>
              </a:gs>
            </a:gsLst>
            <a:path path="shape"/>
          </a:gradFill>
          <a:ln w="12700" cap="flat" cmpd="sng">
            <a:noFill/>
            <a:prstDash val="solid"/>
            <a:round/>
          </a:ln>
        </p:spPr>
      </p:sp>
      <p:sp>
        <p:nvSpPr>
          <p:cNvPr id="173" name="椭圆"/>
          <p:cNvSpPr>
            <a:spLocks/>
          </p:cNvSpPr>
          <p:nvPr/>
        </p:nvSpPr>
        <p:spPr>
          <a:xfrm>
            <a:off x="7395595" y="3217677"/>
            <a:ext cx="272914" cy="272912"/>
          </a:xfrm>
          <a:prstGeom prst="ellipse">
            <a:avLst/>
          </a:prstGeom>
          <a:gradFill rotWithShape="1">
            <a:gsLst>
              <a:gs pos="0">
                <a:srgbClr val="000000">
                  <a:lumMod val="65000"/>
                  <a:lumOff val="35000"/>
                  <a:alpha val="100000"/>
                </a:srgbClr>
              </a:gs>
              <a:gs pos="100000">
                <a:srgbClr val="FFFFFF">
                  <a:alpha val="0"/>
                </a:srgbClr>
              </a:gs>
            </a:gsLst>
            <a:path path="shape"/>
          </a:gradFill>
          <a:ln w="12700" cap="flat" cmpd="sng">
            <a:noFill/>
            <a:prstDash val="solid"/>
            <a:round/>
          </a:ln>
        </p:spPr>
      </p:sp>
      <p:sp>
        <p:nvSpPr>
          <p:cNvPr id="174" name="椭圆"/>
          <p:cNvSpPr>
            <a:spLocks/>
          </p:cNvSpPr>
          <p:nvPr/>
        </p:nvSpPr>
        <p:spPr>
          <a:xfrm>
            <a:off x="4338294" y="2896209"/>
            <a:ext cx="579313" cy="579313"/>
          </a:xfrm>
          <a:prstGeom prst="ellipse">
            <a:avLst/>
          </a:prstGeom>
          <a:gradFill rotWithShape="1">
            <a:gsLst>
              <a:gs pos="0">
                <a:srgbClr val="000000">
                  <a:lumMod val="65000"/>
                  <a:lumOff val="35000"/>
                  <a:alpha val="100000"/>
                </a:srgbClr>
              </a:gs>
              <a:gs pos="100000">
                <a:srgbClr val="FFFFFF">
                  <a:alpha val="0"/>
                </a:srgbClr>
              </a:gs>
            </a:gsLst>
            <a:path path="shape"/>
          </a:gradFill>
          <a:ln w="12700" cap="flat" cmpd="sng">
            <a:noFill/>
            <a:prstDash val="solid"/>
            <a:round/>
          </a:ln>
        </p:spPr>
      </p:sp>
      <p:sp>
        <p:nvSpPr>
          <p:cNvPr id="175" name="椭圆"/>
          <p:cNvSpPr>
            <a:spLocks/>
          </p:cNvSpPr>
          <p:nvPr/>
        </p:nvSpPr>
        <p:spPr>
          <a:xfrm>
            <a:off x="5319442" y="3182516"/>
            <a:ext cx="272914" cy="272914"/>
          </a:xfrm>
          <a:prstGeom prst="ellipse">
            <a:avLst/>
          </a:prstGeom>
          <a:gradFill rotWithShape="1">
            <a:gsLst>
              <a:gs pos="0">
                <a:srgbClr val="000000">
                  <a:lumMod val="65000"/>
                  <a:lumOff val="35000"/>
                  <a:alpha val="100000"/>
                </a:srgbClr>
              </a:gs>
              <a:gs pos="100000">
                <a:srgbClr val="FFFFFF">
                  <a:alpha val="0"/>
                </a:srgbClr>
              </a:gs>
            </a:gsLst>
            <a:path path="shape"/>
          </a:gradFill>
          <a:ln w="12700" cap="flat" cmpd="sng">
            <a:noFill/>
            <a:prstDash val="solid"/>
            <a:round/>
          </a:ln>
        </p:spPr>
      </p:sp>
      <p:sp>
        <p:nvSpPr>
          <p:cNvPr id="176" name="椭圆"/>
          <p:cNvSpPr>
            <a:spLocks/>
          </p:cNvSpPr>
          <p:nvPr/>
        </p:nvSpPr>
        <p:spPr>
          <a:xfrm>
            <a:off x="5634215" y="2680222"/>
            <a:ext cx="701537" cy="701538"/>
          </a:xfrm>
          <a:prstGeom prst="ellipse">
            <a:avLst/>
          </a:prstGeom>
          <a:gradFill rotWithShape="1">
            <a:gsLst>
              <a:gs pos="0">
                <a:srgbClr val="000000">
                  <a:lumMod val="65000"/>
                  <a:lumOff val="35000"/>
                  <a:alpha val="100000"/>
                </a:srgbClr>
              </a:gs>
              <a:gs pos="100000">
                <a:srgbClr val="FFFFFF">
                  <a:alpha val="0"/>
                </a:srgbClr>
              </a:gs>
            </a:gsLst>
            <a:path path="shape"/>
          </a:gradFill>
          <a:ln w="12700" cap="flat" cmpd="sng">
            <a:noFill/>
            <a:prstDash val="solid"/>
            <a:round/>
          </a:ln>
        </p:spPr>
      </p:sp>
      <p:sp>
        <p:nvSpPr>
          <p:cNvPr id="177" name="椭圆"/>
          <p:cNvSpPr>
            <a:spLocks/>
          </p:cNvSpPr>
          <p:nvPr/>
        </p:nvSpPr>
        <p:spPr>
          <a:xfrm>
            <a:off x="6556763" y="3068663"/>
            <a:ext cx="470482" cy="470483"/>
          </a:xfrm>
          <a:prstGeom prst="ellipse">
            <a:avLst/>
          </a:prstGeom>
          <a:gradFill rotWithShape="1">
            <a:gsLst>
              <a:gs pos="0">
                <a:srgbClr val="000000">
                  <a:lumMod val="65000"/>
                  <a:lumOff val="35000"/>
                  <a:alpha val="100000"/>
                </a:srgbClr>
              </a:gs>
              <a:gs pos="100000">
                <a:srgbClr val="FFFFFF">
                  <a:alpha val="0"/>
                </a:srgbClr>
              </a:gs>
            </a:gsLst>
            <a:path path="shape"/>
          </a:gradFill>
          <a:ln w="12700" cap="flat" cmpd="sng">
            <a:noFill/>
            <a:prstDash val="solid"/>
            <a:round/>
          </a:ln>
        </p:spPr>
      </p:sp>
      <p:sp>
        <p:nvSpPr>
          <p:cNvPr id="178" name="椭圆"/>
          <p:cNvSpPr>
            <a:spLocks/>
          </p:cNvSpPr>
          <p:nvPr/>
        </p:nvSpPr>
        <p:spPr>
          <a:xfrm>
            <a:off x="7385549" y="3227722"/>
            <a:ext cx="272914" cy="272912"/>
          </a:xfrm>
          <a:prstGeom prst="ellipse">
            <a:avLst/>
          </a:prstGeom>
          <a:gradFill rotWithShape="1">
            <a:gsLst>
              <a:gs pos="0">
                <a:srgbClr val="000000">
                  <a:lumMod val="65000"/>
                  <a:lumOff val="35000"/>
                  <a:alpha val="100000"/>
                </a:srgbClr>
              </a:gs>
              <a:gs pos="100000">
                <a:srgbClr val="FFFFFF">
                  <a:alpha val="0"/>
                </a:srgbClr>
              </a:gs>
            </a:gsLst>
            <a:path path="shape"/>
          </a:gradFill>
          <a:ln w="12700" cap="flat" cmpd="sng">
            <a:noFill/>
            <a:prstDash val="solid"/>
            <a:round/>
          </a:ln>
        </p:spPr>
      </p:sp>
      <p:sp>
        <p:nvSpPr>
          <p:cNvPr id="179" name="矩形"/>
          <p:cNvSpPr>
            <a:spLocks/>
          </p:cNvSpPr>
          <p:nvPr/>
        </p:nvSpPr>
        <p:spPr>
          <a:xfrm>
            <a:off x="3044998" y="2680221"/>
            <a:ext cx="6859442" cy="1862048"/>
          </a:xfrm>
          <a:prstGeom prst="rect">
            <a:avLst/>
          </a:prstGeom>
          <a:noFill/>
          <a:ln w="9525" cap="flat" cmpd="sng">
            <a:noFill/>
            <a:prstDash val="solid"/>
            <a:miter/>
          </a:ln>
        </p:spPr>
        <p:txBody>
          <a:bodyPr vert="horz" wrap="none" lIns="91440" tIns="45720" rIns="91440" bIns="45720" anchor="t" anchorCtr="0">
            <a:prstTxWarp prst="textNoShape">
              <a:avLst/>
            </a:prstTxWarp>
          </a:bodyPr>
          <a:lstStyle/>
          <a:p>
            <a:pPr marL="0" indent="0" algn="l" fontAlgn="auto">
              <a:lnSpc>
                <a:spcPct val="100000"/>
              </a:lnSpc>
              <a:spcBef>
                <a:spcPts val="0"/>
              </a:spcBef>
              <a:spcAft>
                <a:spcPts val="0"/>
              </a:spcAft>
              <a:buNone/>
            </a:pPr>
            <a:r>
              <a:rPr lang="zh-CN" altLang="en-US" sz="11500" b="1" spc="53">
                <a:ln w="11430" cap="flat">
                  <a:prstDash val="solid"/>
                  <a:round/>
                </a:ln>
                <a:solidFill>
                  <a:srgbClr val="C00000"/>
                </a:solidFill>
                <a:effectLst>
                  <a:outerShdw blurRad="76200" dist="50800" dir="5400000" algn="tl">
                    <a:srgbClr val="000000">
                      <a:alpha val="65000"/>
                    </a:srgbClr>
                  </a:outerShdw>
                </a:effectLst>
                <a:latin typeface="微软雅黑" pitchFamily="34" charset="-122"/>
                <a:ea typeface="微软雅黑" pitchFamily="34" charset="-122"/>
                <a:cs typeface="Arial" pitchFamily="34" charset="0"/>
              </a:rPr>
              <a:t>拒绝     品</a:t>
            </a:r>
          </a:p>
        </p:txBody>
      </p:sp>
      <p:pic>
        <p:nvPicPr>
          <p:cNvPr id="180" name="图片"/>
          <p:cNvPicPr>
            <a:picLocks noChangeAspect="1"/>
          </p:cNvPicPr>
          <p:nvPr/>
        </p:nvPicPr>
        <p:blipFill>
          <a:blip r:embed="rId3" cstate="print"/>
          <a:stretch>
            <a:fillRect/>
          </a:stretch>
        </p:blipFill>
        <p:spPr>
          <a:xfrm>
            <a:off x="5319443" y="1426454"/>
            <a:ext cx="4121075" cy="4383442"/>
          </a:xfrm>
          <a:prstGeom prst="rect">
            <a:avLst/>
          </a:prstGeom>
          <a:noFill/>
          <a:ln w="9525" cap="flat" cmpd="sng">
            <a:noFill/>
            <a:prstDash val="solid"/>
            <a:miter/>
          </a:ln>
        </p:spPr>
      </p:pic>
      <p:pic>
        <p:nvPicPr>
          <p:cNvPr id="181" name="图片">
            <a:hlinkClick r:id="" action="ppaction://media"/>
          </p:cNvPr>
          <p:cNvPicPr>
            <a:picLocks noChangeAspect="1"/>
          </p:cNvPicPr>
          <p:nvPr/>
        </p:nvPicPr>
        <p:blipFill>
          <a:blip r:embed="rId4" cstate="print"/>
          <a:stretch>
            <a:fillRect/>
          </a:stretch>
        </p:blipFill>
        <p:spPr>
          <a:xfrm>
            <a:off x="-1028106" y="2999103"/>
            <a:ext cx="609600" cy="609600"/>
          </a:xfrm>
          <a:prstGeom prst="rect">
            <a:avLst/>
          </a:prstGeom>
          <a:noFill/>
          <a:ln w="9525" cap="flat" cmpd="sng">
            <a:noFill/>
            <a:prstDash val="solid"/>
            <a:miter/>
          </a:ln>
        </p:spPr>
      </p:pic>
    </p:spTree>
    <p:extLst>
      <p:ext uri="{BB962C8B-B14F-4D97-AF65-F5344CB8AC3E}">
        <p14:creationId xmlns:p14="http://schemas.microsoft.com/office/powerpoint/2010/main" xmlns="" val="869601676"/>
      </p:ext>
    </p:extLst>
  </p:cSld>
  <p:clrMapOvr>
    <a:masterClrMapping/>
  </p:clrMapOvr>
  <p:transition spd="slow"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repeatCount="indefinite" fill="hold" nodeType="afterEffect">
                                  <p:stCondLst>
                                    <p:cond delay="0"/>
                                  </p:stCondLst>
                                  <p:childTnLst>
                                    <p:cmd type="call" cmd="playFrom(0.0)">
                                      <p:cBhvr>
                                        <p:cTn id="6" dur="1" fill="hold"/>
                                        <p:tgtEl>
                                          <p:spTgt spid="181"/>
                                        </p:tgtEl>
                                      </p:cBhvr>
                                    </p:cmd>
                                  </p:childTnLst>
                                </p:cTn>
                              </p:par>
                              <p:par>
                                <p:cTn id="7" presetID="53" presetClass="entr" presetSubtype="0" fill="hold" grpId="0" nodeType="withEffect">
                                  <p:stCondLst>
                                    <p:cond delay="0"/>
                                  </p:stCondLst>
                                  <p:childTnLst>
                                    <p:set>
                                      <p:cBhvr>
                                        <p:cTn id="8" dur="1" fill="hold">
                                          <p:stCondLst>
                                            <p:cond delay="0"/>
                                          </p:stCondLst>
                                        </p:cTn>
                                        <p:tgtEl>
                                          <p:spTgt spid="165"/>
                                        </p:tgtEl>
                                        <p:attrNameLst>
                                          <p:attrName>style.visibility</p:attrName>
                                        </p:attrNameLst>
                                      </p:cBhvr>
                                      <p:to>
                                        <p:strVal val="visible"/>
                                      </p:to>
                                    </p:set>
                                    <p:anim calcmode="lin" valueType="num">
                                      <p:cBhvr>
                                        <p:cTn id="9" dur="500" fill="hold"/>
                                        <p:tgtEl>
                                          <p:spTgt spid="165"/>
                                        </p:tgtEl>
                                        <p:attrNameLst>
                                          <p:attrName>ppt_w</p:attrName>
                                        </p:attrNameLst>
                                      </p:cBhvr>
                                      <p:tavLst>
                                        <p:tav tm="0">
                                          <p:val>
                                            <p:fltVal val="0"/>
                                          </p:val>
                                        </p:tav>
                                        <p:tav tm="100000">
                                          <p:val>
                                            <p:strVal val="#ppt_w"/>
                                          </p:val>
                                        </p:tav>
                                      </p:tavLst>
                                    </p:anim>
                                    <p:anim calcmode="lin" valueType="num">
                                      <p:cBhvr>
                                        <p:cTn id="10" dur="500" fill="hold"/>
                                        <p:tgtEl>
                                          <p:spTgt spid="165"/>
                                        </p:tgtEl>
                                        <p:attrNameLst>
                                          <p:attrName>ppt_h</p:attrName>
                                        </p:attrNameLst>
                                      </p:cBhvr>
                                      <p:tavLst>
                                        <p:tav tm="0">
                                          <p:val>
                                            <p:fltVal val="0"/>
                                          </p:val>
                                        </p:tav>
                                        <p:tav tm="100000">
                                          <p:val>
                                            <p:strVal val="#ppt_h"/>
                                          </p:val>
                                        </p:tav>
                                      </p:tavLst>
                                    </p:anim>
                                    <p:animEffect transition="in" filter="fade">
                                      <p:cBhvr>
                                        <p:cTn id="11" dur="500"/>
                                        <p:tgtEl>
                                          <p:spTgt spid="165"/>
                                        </p:tgtEl>
                                      </p:cBhvr>
                                    </p:animEffect>
                                  </p:childTnLst>
                                </p:cTn>
                              </p:par>
                              <p:par>
                                <p:cTn id="12" presetID="0" presetClass="path" presetSubtype="0" fill="hold" grpId="1" nodeType="withEffect">
                                  <p:stCondLst>
                                    <p:cond delay="0"/>
                                  </p:stCondLst>
                                  <p:childTnLst>
                                    <p:animMotion origin="layout" path="M 0.0 0.0 C 0.011881302 0.025403477 0.023755195 0.050622586 0.021436712 0.07148267 C 0.019310817 0.09235593 0.004896222 0.114374906 -0.01336276 0.12516052 C -0.03182174 0.1357486 -0.006881377 0.1335625 -0.012518329 0.13526133 C -0.018110836 0.13709186 -0.026881073 0.13627537 -0.035614274 0.13526133" pathEditMode="relative" ptsTypes="">
                                      <p:cBhvr>
                                        <p:cTn id="13" dur="1000" fill="hold"/>
                                        <p:tgtEl>
                                          <p:spTgt spid="165"/>
                                        </p:tgtEl>
                                        <p:attrNameLst>
                                          <p:attrName>ppt_x</p:attrName>
                                          <p:attrName>ppt_y</p:attrName>
                                        </p:attrNameLst>
                                      </p:cBhvr>
                                    </p:animMotion>
                                  </p:childTnLst>
                                </p:cTn>
                              </p:par>
                              <p:par>
                                <p:cTn id="14" presetID="53" presetClass="exit" presetSubtype="0" fill="hold" grpId="2" nodeType="withEffect">
                                  <p:stCondLst>
                                    <p:cond delay="500"/>
                                  </p:stCondLst>
                                  <p:childTnLst>
                                    <p:anim calcmode="lin" valueType="num">
                                      <p:cBhvr>
                                        <p:cTn id="15" dur="500"/>
                                        <p:tgtEl>
                                          <p:spTgt spid="165"/>
                                        </p:tgtEl>
                                        <p:attrNameLst>
                                          <p:attrName>ppt_w</p:attrName>
                                        </p:attrNameLst>
                                      </p:cBhvr>
                                      <p:tavLst>
                                        <p:tav tm="0">
                                          <p:val>
                                            <p:strVal val="ppt_w"/>
                                          </p:val>
                                        </p:tav>
                                        <p:tav tm="100000">
                                          <p:val>
                                            <p:fltVal val="0"/>
                                          </p:val>
                                        </p:tav>
                                      </p:tavLst>
                                    </p:anim>
                                    <p:anim calcmode="lin" valueType="num">
                                      <p:cBhvr>
                                        <p:cTn id="16" dur="500"/>
                                        <p:tgtEl>
                                          <p:spTgt spid="165"/>
                                        </p:tgtEl>
                                        <p:attrNameLst>
                                          <p:attrName>ppt_h</p:attrName>
                                        </p:attrNameLst>
                                      </p:cBhvr>
                                      <p:tavLst>
                                        <p:tav tm="0">
                                          <p:val>
                                            <p:strVal val="ppt_h"/>
                                          </p:val>
                                        </p:tav>
                                        <p:tav tm="100000">
                                          <p:val>
                                            <p:fltVal val="0"/>
                                          </p:val>
                                        </p:tav>
                                      </p:tavLst>
                                    </p:anim>
                                    <p:animEffect transition="out" filter="fade">
                                      <p:cBhvr>
                                        <p:cTn id="17" dur="500"/>
                                        <p:tgtEl>
                                          <p:spTgt spid="165"/>
                                        </p:tgtEl>
                                      </p:cBhvr>
                                    </p:animEffect>
                                    <p:set>
                                      <p:cBhvr>
                                        <p:cTn id="18" dur="1" fill="hold">
                                          <p:stCondLst>
                                            <p:cond delay="499"/>
                                          </p:stCondLst>
                                        </p:cTn>
                                        <p:tgtEl>
                                          <p:spTgt spid="165"/>
                                        </p:tgtEl>
                                        <p:attrNameLst>
                                          <p:attrName>style.visibility</p:attrName>
                                        </p:attrNameLst>
                                      </p:cBhvr>
                                      <p:to>
                                        <p:strVal val="hidden"/>
                                      </p:to>
                                    </p:set>
                                  </p:childTnLst>
                                </p:cTn>
                              </p:par>
                              <p:par>
                                <p:cTn id="19" presetID="53" presetClass="entr" presetSubtype="0" fill="hold" grpId="0" nodeType="withEffect">
                                  <p:stCondLst>
                                    <p:cond delay="600"/>
                                  </p:stCondLst>
                                  <p:childTnLst>
                                    <p:set>
                                      <p:cBhvr>
                                        <p:cTn id="20" dur="1" fill="hold">
                                          <p:stCondLst>
                                            <p:cond delay="0"/>
                                          </p:stCondLst>
                                        </p:cTn>
                                        <p:tgtEl>
                                          <p:spTgt spid="166"/>
                                        </p:tgtEl>
                                        <p:attrNameLst>
                                          <p:attrName>style.visibility</p:attrName>
                                        </p:attrNameLst>
                                      </p:cBhvr>
                                      <p:to>
                                        <p:strVal val="visible"/>
                                      </p:to>
                                    </p:set>
                                    <p:anim calcmode="lin" valueType="num">
                                      <p:cBhvr>
                                        <p:cTn id="21" dur="500" fill="hold"/>
                                        <p:tgtEl>
                                          <p:spTgt spid="166"/>
                                        </p:tgtEl>
                                        <p:attrNameLst>
                                          <p:attrName>ppt_w</p:attrName>
                                        </p:attrNameLst>
                                      </p:cBhvr>
                                      <p:tavLst>
                                        <p:tav tm="0">
                                          <p:val>
                                            <p:fltVal val="0"/>
                                          </p:val>
                                        </p:tav>
                                        <p:tav tm="100000">
                                          <p:val>
                                            <p:strVal val="#ppt_w"/>
                                          </p:val>
                                        </p:tav>
                                      </p:tavLst>
                                    </p:anim>
                                    <p:anim calcmode="lin" valueType="num">
                                      <p:cBhvr>
                                        <p:cTn id="22" dur="500" fill="hold"/>
                                        <p:tgtEl>
                                          <p:spTgt spid="166"/>
                                        </p:tgtEl>
                                        <p:attrNameLst>
                                          <p:attrName>ppt_h</p:attrName>
                                        </p:attrNameLst>
                                      </p:cBhvr>
                                      <p:tavLst>
                                        <p:tav tm="0">
                                          <p:val>
                                            <p:fltVal val="0"/>
                                          </p:val>
                                        </p:tav>
                                        <p:tav tm="100000">
                                          <p:val>
                                            <p:strVal val="#ppt_h"/>
                                          </p:val>
                                        </p:tav>
                                      </p:tavLst>
                                    </p:anim>
                                    <p:animEffect transition="in" filter="fade">
                                      <p:cBhvr>
                                        <p:cTn id="23" dur="500"/>
                                        <p:tgtEl>
                                          <p:spTgt spid="166"/>
                                        </p:tgtEl>
                                      </p:cBhvr>
                                    </p:animEffect>
                                  </p:childTnLst>
                                </p:cTn>
                              </p:par>
                              <p:par>
                                <p:cTn id="24" presetID="0" presetClass="path" presetSubtype="0" fill="hold" grpId="1" nodeType="withEffect">
                                  <p:stCondLst>
                                    <p:cond delay="600"/>
                                  </p:stCondLst>
                                  <p:childTnLst>
                                    <p:animMotion origin="layout" path="M 0.0 0.0 C -0.008903569 0.02237455 -0.017836766 0.04473593 -0.01336276 0.061223827 C -0.008903569 0.077896096 -0.003414763 0.09235593 0.026955146 0.099585846 C 0.010985019 0.10682893 0.026132936 0.1058149 0.041303076 0.10478769" pathEditMode="relative" ptsTypes="">
                                      <p:cBhvr>
                                        <p:cTn id="25" dur="1000" fill="hold"/>
                                        <p:tgtEl>
                                          <p:spTgt spid="166"/>
                                        </p:tgtEl>
                                        <p:attrNameLst>
                                          <p:attrName>ppt_x</p:attrName>
                                          <p:attrName>ppt_y</p:attrName>
                                        </p:attrNameLst>
                                      </p:cBhvr>
                                    </p:animMotion>
                                  </p:childTnLst>
                                </p:cTn>
                              </p:par>
                              <p:par>
                                <p:cTn id="26" presetID="53" presetClass="exit" presetSubtype="0" fill="hold" grpId="2" nodeType="withEffect">
                                  <p:stCondLst>
                                    <p:cond delay="1200"/>
                                  </p:stCondLst>
                                  <p:childTnLst>
                                    <p:anim calcmode="lin" valueType="num">
                                      <p:cBhvr>
                                        <p:cTn id="27" dur="500"/>
                                        <p:tgtEl>
                                          <p:spTgt spid="166"/>
                                        </p:tgtEl>
                                        <p:attrNameLst>
                                          <p:attrName>ppt_w</p:attrName>
                                        </p:attrNameLst>
                                      </p:cBhvr>
                                      <p:tavLst>
                                        <p:tav tm="0">
                                          <p:val>
                                            <p:strVal val="ppt_w"/>
                                          </p:val>
                                        </p:tav>
                                        <p:tav tm="100000">
                                          <p:val>
                                            <p:fltVal val="0"/>
                                          </p:val>
                                        </p:tav>
                                      </p:tavLst>
                                    </p:anim>
                                    <p:anim calcmode="lin" valueType="num">
                                      <p:cBhvr>
                                        <p:cTn id="28" dur="500"/>
                                        <p:tgtEl>
                                          <p:spTgt spid="166"/>
                                        </p:tgtEl>
                                        <p:attrNameLst>
                                          <p:attrName>ppt_h</p:attrName>
                                        </p:attrNameLst>
                                      </p:cBhvr>
                                      <p:tavLst>
                                        <p:tav tm="0">
                                          <p:val>
                                            <p:strVal val="ppt_h"/>
                                          </p:val>
                                        </p:tav>
                                        <p:tav tm="100000">
                                          <p:val>
                                            <p:fltVal val="0"/>
                                          </p:val>
                                        </p:tav>
                                      </p:tavLst>
                                    </p:anim>
                                    <p:animEffect transition="out" filter="fade">
                                      <p:cBhvr>
                                        <p:cTn id="29" dur="500"/>
                                        <p:tgtEl>
                                          <p:spTgt spid="166"/>
                                        </p:tgtEl>
                                      </p:cBhvr>
                                    </p:animEffect>
                                    <p:set>
                                      <p:cBhvr>
                                        <p:cTn id="30" dur="1" fill="hold">
                                          <p:stCondLst>
                                            <p:cond delay="499"/>
                                          </p:stCondLst>
                                        </p:cTn>
                                        <p:tgtEl>
                                          <p:spTgt spid="166"/>
                                        </p:tgtEl>
                                        <p:attrNameLst>
                                          <p:attrName>style.visibility</p:attrName>
                                        </p:attrNameLst>
                                      </p:cBhvr>
                                      <p:to>
                                        <p:strVal val="hidden"/>
                                      </p:to>
                                    </p:set>
                                  </p:childTnLst>
                                </p:cTn>
                              </p:par>
                              <p:par>
                                <p:cTn id="31" presetID="23" presetClass="entr" presetSubtype="16" fill="hold" grpId="0" nodeType="withEffect">
                                  <p:stCondLst>
                                    <p:cond delay="1200"/>
                                  </p:stCondLst>
                                  <p:childTnLst>
                                    <p:set>
                                      <p:cBhvr>
                                        <p:cTn id="32" dur="1" fill="hold">
                                          <p:stCondLst>
                                            <p:cond delay="0"/>
                                          </p:stCondLst>
                                        </p:cTn>
                                        <p:tgtEl>
                                          <p:spTgt spid="179"/>
                                        </p:tgtEl>
                                        <p:attrNameLst>
                                          <p:attrName>style.visibility</p:attrName>
                                        </p:attrNameLst>
                                      </p:cBhvr>
                                      <p:to>
                                        <p:strVal val="visible"/>
                                      </p:to>
                                    </p:set>
                                    <p:anim calcmode="lin" valueType="num">
                                      <p:cBhvr>
                                        <p:cTn id="33" dur="500" fill="hold"/>
                                        <p:tgtEl>
                                          <p:spTgt spid="179"/>
                                        </p:tgtEl>
                                        <p:attrNameLst>
                                          <p:attrName>ppt_w</p:attrName>
                                        </p:attrNameLst>
                                      </p:cBhvr>
                                      <p:tavLst>
                                        <p:tav tm="0">
                                          <p:val>
                                            <p:fltVal val="0"/>
                                          </p:val>
                                        </p:tav>
                                        <p:tav tm="100000">
                                          <p:val>
                                            <p:strVal val="#ppt_w"/>
                                          </p:val>
                                        </p:tav>
                                      </p:tavLst>
                                    </p:anim>
                                    <p:anim calcmode="lin" valueType="num">
                                      <p:cBhvr>
                                        <p:cTn id="34" dur="500" fill="hold"/>
                                        <p:tgtEl>
                                          <p:spTgt spid="179"/>
                                        </p:tgtEl>
                                        <p:attrNameLst>
                                          <p:attrName>ppt_h</p:attrName>
                                        </p:attrNameLst>
                                      </p:cBhvr>
                                      <p:tavLst>
                                        <p:tav tm="0">
                                          <p:val>
                                            <p:fltVal val="0"/>
                                          </p:val>
                                        </p:tav>
                                        <p:tav tm="100000">
                                          <p:val>
                                            <p:strVal val="#ppt_h"/>
                                          </p:val>
                                        </p:tav>
                                      </p:tavLst>
                                    </p:anim>
                                  </p:childTnLst>
                                </p:cTn>
                              </p:par>
                              <p:par>
                                <p:cTn id="35" presetID="35" presetClass="emph" presetSubtype="0" repeatCount="3000" fill="hold" grpId="1" nodeType="withEffect">
                                  <p:stCondLst>
                                    <p:cond delay="2500"/>
                                  </p:stCondLst>
                                  <p:childTnLst>
                                    <p:anim calcmode="discrete" valueType="str">
                                      <p:cBhvr>
                                        <p:cTn id="36" dur="200" fill="hold"/>
                                        <p:tgtEl>
                                          <p:spTgt spid="179"/>
                                        </p:tgtEl>
                                        <p:attrNameLst>
                                          <p:attrName>style.visibility</p:attrName>
                                        </p:attrNameLst>
                                      </p:cBhvr>
                                      <p:tavLst>
                                        <p:tav tm="0">
                                          <p:val>
                                            <p:strVal val="hidden"/>
                                          </p:val>
                                        </p:tav>
                                        <p:tav tm="50000">
                                          <p:val>
                                            <p:strVal val="visible"/>
                                          </p:val>
                                        </p:tav>
                                      </p:tavLst>
                                    </p:anim>
                                  </p:childTnLst>
                                </p:cTn>
                              </p:par>
                              <p:par>
                                <p:cTn id="37" presetID="53" presetClass="entr" presetSubtype="0" fill="hold" grpId="0" nodeType="withEffect">
                                  <p:stCondLst>
                                    <p:cond delay="400"/>
                                  </p:stCondLst>
                                  <p:childTnLst>
                                    <p:set>
                                      <p:cBhvr>
                                        <p:cTn id="38" dur="1" fill="hold">
                                          <p:stCondLst>
                                            <p:cond delay="0"/>
                                          </p:stCondLst>
                                        </p:cTn>
                                        <p:tgtEl>
                                          <p:spTgt spid="167"/>
                                        </p:tgtEl>
                                        <p:attrNameLst>
                                          <p:attrName>style.visibility</p:attrName>
                                        </p:attrNameLst>
                                      </p:cBhvr>
                                      <p:to>
                                        <p:strVal val="visible"/>
                                      </p:to>
                                    </p:set>
                                    <p:anim calcmode="lin" valueType="num">
                                      <p:cBhvr>
                                        <p:cTn id="39" dur="500" fill="hold"/>
                                        <p:tgtEl>
                                          <p:spTgt spid="167"/>
                                        </p:tgtEl>
                                        <p:attrNameLst>
                                          <p:attrName>ppt_w</p:attrName>
                                        </p:attrNameLst>
                                      </p:cBhvr>
                                      <p:tavLst>
                                        <p:tav tm="0">
                                          <p:val>
                                            <p:fltVal val="0"/>
                                          </p:val>
                                        </p:tav>
                                        <p:tav tm="100000">
                                          <p:val>
                                            <p:strVal val="#ppt_w"/>
                                          </p:val>
                                        </p:tav>
                                      </p:tavLst>
                                    </p:anim>
                                    <p:anim calcmode="lin" valueType="num">
                                      <p:cBhvr>
                                        <p:cTn id="40" dur="500" fill="hold"/>
                                        <p:tgtEl>
                                          <p:spTgt spid="167"/>
                                        </p:tgtEl>
                                        <p:attrNameLst>
                                          <p:attrName>ppt_h</p:attrName>
                                        </p:attrNameLst>
                                      </p:cBhvr>
                                      <p:tavLst>
                                        <p:tav tm="0">
                                          <p:val>
                                            <p:fltVal val="0"/>
                                          </p:val>
                                        </p:tav>
                                        <p:tav tm="100000">
                                          <p:val>
                                            <p:strVal val="#ppt_h"/>
                                          </p:val>
                                        </p:tav>
                                      </p:tavLst>
                                    </p:anim>
                                    <p:animEffect transition="in" filter="fade">
                                      <p:cBhvr>
                                        <p:cTn id="41" dur="500"/>
                                        <p:tgtEl>
                                          <p:spTgt spid="167"/>
                                        </p:tgtEl>
                                      </p:cBhvr>
                                    </p:animEffect>
                                  </p:childTnLst>
                                </p:cTn>
                              </p:par>
                              <p:par>
                                <p:cTn id="42" presetID="35" presetClass="path" presetSubtype="0" fill="hold" grpId="1" nodeType="withEffect">
                                  <p:stCondLst>
                                    <p:cond delay="400"/>
                                  </p:stCondLst>
                                  <p:childTnLst>
                                    <p:animMotion origin="layout" path="M 0.0 0.0 L -0.045465976 0.0" pathEditMode="relative" ptsTypes="">
                                      <p:cBhvr>
                                        <p:cTn id="43" dur="1000" fill="hold"/>
                                        <p:tgtEl>
                                          <p:spTgt spid="167"/>
                                        </p:tgtEl>
                                        <p:attrNameLst>
                                          <p:attrName>ppt_x</p:attrName>
                                          <p:attrName>ppt_y</p:attrName>
                                        </p:attrNameLst>
                                      </p:cBhvr>
                                    </p:animMotion>
                                  </p:childTnLst>
                                </p:cTn>
                              </p:par>
                              <p:par>
                                <p:cTn id="44" presetID="53" presetClass="exit" presetSubtype="0" fill="hold" grpId="2" nodeType="withEffect">
                                  <p:stCondLst>
                                    <p:cond delay="900"/>
                                  </p:stCondLst>
                                  <p:childTnLst>
                                    <p:anim calcmode="lin" valueType="num">
                                      <p:cBhvr>
                                        <p:cTn id="45" dur="500"/>
                                        <p:tgtEl>
                                          <p:spTgt spid="167"/>
                                        </p:tgtEl>
                                        <p:attrNameLst>
                                          <p:attrName>ppt_w</p:attrName>
                                        </p:attrNameLst>
                                      </p:cBhvr>
                                      <p:tavLst>
                                        <p:tav tm="0">
                                          <p:val>
                                            <p:strVal val="ppt_w"/>
                                          </p:val>
                                        </p:tav>
                                        <p:tav tm="100000">
                                          <p:val>
                                            <p:fltVal val="0"/>
                                          </p:val>
                                        </p:tav>
                                      </p:tavLst>
                                    </p:anim>
                                    <p:anim calcmode="lin" valueType="num">
                                      <p:cBhvr>
                                        <p:cTn id="46" dur="500"/>
                                        <p:tgtEl>
                                          <p:spTgt spid="167"/>
                                        </p:tgtEl>
                                        <p:attrNameLst>
                                          <p:attrName>ppt_h</p:attrName>
                                        </p:attrNameLst>
                                      </p:cBhvr>
                                      <p:tavLst>
                                        <p:tav tm="0">
                                          <p:val>
                                            <p:strVal val="ppt_h"/>
                                          </p:val>
                                        </p:tav>
                                        <p:tav tm="100000">
                                          <p:val>
                                            <p:fltVal val="0"/>
                                          </p:val>
                                        </p:tav>
                                      </p:tavLst>
                                    </p:anim>
                                    <p:animEffect transition="out" filter="fade">
                                      <p:cBhvr>
                                        <p:cTn id="47" dur="500"/>
                                        <p:tgtEl>
                                          <p:spTgt spid="167"/>
                                        </p:tgtEl>
                                      </p:cBhvr>
                                    </p:animEffect>
                                    <p:set>
                                      <p:cBhvr>
                                        <p:cTn id="48" dur="1" fill="hold">
                                          <p:stCondLst>
                                            <p:cond delay="499"/>
                                          </p:stCondLst>
                                        </p:cTn>
                                        <p:tgtEl>
                                          <p:spTgt spid="167"/>
                                        </p:tgtEl>
                                        <p:attrNameLst>
                                          <p:attrName>style.visibility</p:attrName>
                                        </p:attrNameLst>
                                      </p:cBhvr>
                                      <p:to>
                                        <p:strVal val="hidden"/>
                                      </p:to>
                                    </p:set>
                                  </p:childTnLst>
                                </p:cTn>
                              </p:par>
                              <p:par>
                                <p:cTn id="49" presetID="53" presetClass="entr" presetSubtype="0" fill="hold" grpId="0" nodeType="withEffect">
                                  <p:stCondLst>
                                    <p:cond delay="300"/>
                                  </p:stCondLst>
                                  <p:childTnLst>
                                    <p:set>
                                      <p:cBhvr>
                                        <p:cTn id="50" dur="1" fill="hold">
                                          <p:stCondLst>
                                            <p:cond delay="0"/>
                                          </p:stCondLst>
                                        </p:cTn>
                                        <p:tgtEl>
                                          <p:spTgt spid="168"/>
                                        </p:tgtEl>
                                        <p:attrNameLst>
                                          <p:attrName>style.visibility</p:attrName>
                                        </p:attrNameLst>
                                      </p:cBhvr>
                                      <p:to>
                                        <p:strVal val="visible"/>
                                      </p:to>
                                    </p:set>
                                    <p:anim calcmode="lin" valueType="num">
                                      <p:cBhvr>
                                        <p:cTn id="51" dur="500" fill="hold"/>
                                        <p:tgtEl>
                                          <p:spTgt spid="168"/>
                                        </p:tgtEl>
                                        <p:attrNameLst>
                                          <p:attrName>ppt_w</p:attrName>
                                        </p:attrNameLst>
                                      </p:cBhvr>
                                      <p:tavLst>
                                        <p:tav tm="0">
                                          <p:val>
                                            <p:fltVal val="0"/>
                                          </p:val>
                                        </p:tav>
                                        <p:tav tm="100000">
                                          <p:val>
                                            <p:strVal val="#ppt_w"/>
                                          </p:val>
                                        </p:tav>
                                      </p:tavLst>
                                    </p:anim>
                                    <p:anim calcmode="lin" valueType="num">
                                      <p:cBhvr>
                                        <p:cTn id="52" dur="500" fill="hold"/>
                                        <p:tgtEl>
                                          <p:spTgt spid="168"/>
                                        </p:tgtEl>
                                        <p:attrNameLst>
                                          <p:attrName>ppt_h</p:attrName>
                                        </p:attrNameLst>
                                      </p:cBhvr>
                                      <p:tavLst>
                                        <p:tav tm="0">
                                          <p:val>
                                            <p:fltVal val="0"/>
                                          </p:val>
                                        </p:tav>
                                        <p:tav tm="100000">
                                          <p:val>
                                            <p:strVal val="#ppt_h"/>
                                          </p:val>
                                        </p:tav>
                                      </p:tavLst>
                                    </p:anim>
                                    <p:animEffect transition="in" filter="fade">
                                      <p:cBhvr>
                                        <p:cTn id="53" dur="500"/>
                                        <p:tgtEl>
                                          <p:spTgt spid="168"/>
                                        </p:tgtEl>
                                      </p:cBhvr>
                                    </p:animEffect>
                                  </p:childTnLst>
                                </p:cTn>
                              </p:par>
                              <p:par>
                                <p:cTn id="54" presetID="63" presetClass="path" presetSubtype="0" fill="hold" grpId="1" nodeType="withEffect">
                                  <p:stCondLst>
                                    <p:cond delay="300"/>
                                  </p:stCondLst>
                                  <p:childTnLst>
                                    <p:animMotion origin="layout" path="M 0.0 0.0 L 0.045465976 0.0" pathEditMode="relative" ptsTypes="">
                                      <p:cBhvr>
                                        <p:cTn id="55" dur="1000" fill="hold"/>
                                        <p:tgtEl>
                                          <p:spTgt spid="168"/>
                                        </p:tgtEl>
                                        <p:attrNameLst>
                                          <p:attrName>ppt_x</p:attrName>
                                          <p:attrName>ppt_y</p:attrName>
                                        </p:attrNameLst>
                                      </p:cBhvr>
                                    </p:animMotion>
                                  </p:childTnLst>
                                </p:cTn>
                              </p:par>
                              <p:par>
                                <p:cTn id="56" presetID="6" presetClass="entr" presetSubtype="16" fill="hold" nodeType="withEffect">
                                  <p:stCondLst>
                                    <p:cond delay="300"/>
                                  </p:stCondLst>
                                  <p:childTnLst>
                                    <p:set>
                                      <p:cBhvr>
                                        <p:cTn id="57" dur="1" fill="hold">
                                          <p:stCondLst>
                                            <p:cond delay="0"/>
                                          </p:stCondLst>
                                        </p:cTn>
                                        <p:tgtEl>
                                          <p:spTgt spid="180"/>
                                        </p:tgtEl>
                                        <p:attrNameLst>
                                          <p:attrName>style.visibility</p:attrName>
                                        </p:attrNameLst>
                                      </p:cBhvr>
                                      <p:to>
                                        <p:strVal val="visible"/>
                                      </p:to>
                                    </p:set>
                                    <p:animEffect transition="in" filter="circle(in)">
                                      <p:cBhvr>
                                        <p:cTn id="58" dur="2000"/>
                                        <p:tgtEl>
                                          <p:spTgt spid="180"/>
                                        </p:tgtEl>
                                      </p:cBhvr>
                                    </p:animEffect>
                                  </p:childTnLst>
                                </p:cTn>
                              </p:par>
                              <p:par>
                                <p:cTn id="59" presetID="53" presetClass="exit" presetSubtype="0" fill="hold" grpId="2" nodeType="withEffect">
                                  <p:stCondLst>
                                    <p:cond delay="800"/>
                                  </p:stCondLst>
                                  <p:childTnLst>
                                    <p:anim calcmode="lin" valueType="num">
                                      <p:cBhvr>
                                        <p:cTn id="60" dur="500"/>
                                        <p:tgtEl>
                                          <p:spTgt spid="168"/>
                                        </p:tgtEl>
                                        <p:attrNameLst>
                                          <p:attrName>ppt_w</p:attrName>
                                        </p:attrNameLst>
                                      </p:cBhvr>
                                      <p:tavLst>
                                        <p:tav tm="0">
                                          <p:val>
                                            <p:strVal val="ppt_w"/>
                                          </p:val>
                                        </p:tav>
                                        <p:tav tm="100000">
                                          <p:val>
                                            <p:fltVal val="0"/>
                                          </p:val>
                                        </p:tav>
                                      </p:tavLst>
                                    </p:anim>
                                    <p:anim calcmode="lin" valueType="num">
                                      <p:cBhvr>
                                        <p:cTn id="61" dur="500"/>
                                        <p:tgtEl>
                                          <p:spTgt spid="168"/>
                                        </p:tgtEl>
                                        <p:attrNameLst>
                                          <p:attrName>ppt_h</p:attrName>
                                        </p:attrNameLst>
                                      </p:cBhvr>
                                      <p:tavLst>
                                        <p:tav tm="0">
                                          <p:val>
                                            <p:strVal val="ppt_h"/>
                                          </p:val>
                                        </p:tav>
                                        <p:tav tm="100000">
                                          <p:val>
                                            <p:fltVal val="0"/>
                                          </p:val>
                                        </p:tav>
                                      </p:tavLst>
                                    </p:anim>
                                    <p:animEffect transition="out" filter="fade">
                                      <p:cBhvr>
                                        <p:cTn id="62" dur="500"/>
                                        <p:tgtEl>
                                          <p:spTgt spid="168"/>
                                        </p:tgtEl>
                                      </p:cBhvr>
                                    </p:animEffect>
                                    <p:set>
                                      <p:cBhvr>
                                        <p:cTn id="63" dur="1" fill="hold">
                                          <p:stCondLst>
                                            <p:cond delay="499"/>
                                          </p:stCondLst>
                                        </p:cTn>
                                        <p:tgtEl>
                                          <p:spTgt spid="168"/>
                                        </p:tgtEl>
                                        <p:attrNameLst>
                                          <p:attrName>style.visibility</p:attrName>
                                        </p:attrNameLst>
                                      </p:cBhvr>
                                      <p:to>
                                        <p:strVal val="hidden"/>
                                      </p:to>
                                    </p:set>
                                  </p:childTnLst>
                                </p:cTn>
                              </p:par>
                              <p:par>
                                <p:cTn id="64" presetID="53" presetClass="entr" presetSubtype="0" fill="hold" grpId="0" nodeType="withEffect">
                                  <p:stCondLst>
                                    <p:cond delay="2000"/>
                                  </p:stCondLst>
                                  <p:childTnLst>
                                    <p:set>
                                      <p:cBhvr>
                                        <p:cTn id="65" dur="1" fill="hold">
                                          <p:stCondLst>
                                            <p:cond delay="0"/>
                                          </p:stCondLst>
                                        </p:cTn>
                                        <p:tgtEl>
                                          <p:spTgt spid="169"/>
                                        </p:tgtEl>
                                        <p:attrNameLst>
                                          <p:attrName>style.visibility</p:attrName>
                                        </p:attrNameLst>
                                      </p:cBhvr>
                                      <p:to>
                                        <p:strVal val="visible"/>
                                      </p:to>
                                    </p:set>
                                    <p:anim calcmode="lin" valueType="num">
                                      <p:cBhvr>
                                        <p:cTn id="66" dur="200" fill="hold"/>
                                        <p:tgtEl>
                                          <p:spTgt spid="169"/>
                                        </p:tgtEl>
                                        <p:attrNameLst>
                                          <p:attrName>ppt_w</p:attrName>
                                        </p:attrNameLst>
                                      </p:cBhvr>
                                      <p:tavLst>
                                        <p:tav tm="0">
                                          <p:val>
                                            <p:fltVal val="0"/>
                                          </p:val>
                                        </p:tav>
                                        <p:tav tm="100000">
                                          <p:val>
                                            <p:strVal val="#ppt_w"/>
                                          </p:val>
                                        </p:tav>
                                      </p:tavLst>
                                    </p:anim>
                                    <p:anim calcmode="lin" valueType="num">
                                      <p:cBhvr>
                                        <p:cTn id="67" dur="200" fill="hold"/>
                                        <p:tgtEl>
                                          <p:spTgt spid="169"/>
                                        </p:tgtEl>
                                        <p:attrNameLst>
                                          <p:attrName>ppt_h</p:attrName>
                                        </p:attrNameLst>
                                      </p:cBhvr>
                                      <p:tavLst>
                                        <p:tav tm="0">
                                          <p:val>
                                            <p:fltVal val="0"/>
                                          </p:val>
                                        </p:tav>
                                        <p:tav tm="100000">
                                          <p:val>
                                            <p:strVal val="#ppt_h"/>
                                          </p:val>
                                        </p:tav>
                                      </p:tavLst>
                                    </p:anim>
                                    <p:animEffect transition="in" filter="fade">
                                      <p:cBhvr>
                                        <p:cTn id="68" dur="200"/>
                                        <p:tgtEl>
                                          <p:spTgt spid="169"/>
                                        </p:tgtEl>
                                      </p:cBhvr>
                                    </p:animEffect>
                                  </p:childTnLst>
                                </p:cTn>
                              </p:par>
                              <p:par>
                                <p:cTn id="69" presetID="53" presetClass="exit" presetSubtype="0" fill="hold" grpId="1" nodeType="withEffect">
                                  <p:stCondLst>
                                    <p:cond delay="2200"/>
                                  </p:stCondLst>
                                  <p:childTnLst>
                                    <p:anim calcmode="lin" valueType="num">
                                      <p:cBhvr>
                                        <p:cTn id="70" dur="0"/>
                                        <p:tgtEl>
                                          <p:spTgt spid="169"/>
                                        </p:tgtEl>
                                        <p:attrNameLst>
                                          <p:attrName>ppt_w</p:attrName>
                                        </p:attrNameLst>
                                      </p:cBhvr>
                                      <p:tavLst>
                                        <p:tav tm="0">
                                          <p:val>
                                            <p:strVal val="ppt_w"/>
                                          </p:val>
                                        </p:tav>
                                        <p:tav tm="100000">
                                          <p:val>
                                            <p:fltVal val="0"/>
                                          </p:val>
                                        </p:tav>
                                      </p:tavLst>
                                    </p:anim>
                                    <p:anim calcmode="lin" valueType="num">
                                      <p:cBhvr>
                                        <p:cTn id="71" dur="0"/>
                                        <p:tgtEl>
                                          <p:spTgt spid="169"/>
                                        </p:tgtEl>
                                        <p:attrNameLst>
                                          <p:attrName>ppt_h</p:attrName>
                                        </p:attrNameLst>
                                      </p:cBhvr>
                                      <p:tavLst>
                                        <p:tav tm="0">
                                          <p:val>
                                            <p:strVal val="ppt_h"/>
                                          </p:val>
                                        </p:tav>
                                        <p:tav tm="100000">
                                          <p:val>
                                            <p:fltVal val="0"/>
                                          </p:val>
                                        </p:tav>
                                      </p:tavLst>
                                    </p:anim>
                                    <p:animEffect transition="out" filter="fade">
                                      <p:cBhvr>
                                        <p:cTn id="72" dur="0"/>
                                        <p:tgtEl>
                                          <p:spTgt spid="169"/>
                                        </p:tgtEl>
                                      </p:cBhvr>
                                    </p:animEffect>
                                    <p:set>
                                      <p:cBhvr>
                                        <p:cTn id="73" dur="1" fill="hold">
                                          <p:stCondLst>
                                            <p:cond delay="2200"/>
                                          </p:stCondLst>
                                        </p:cTn>
                                        <p:tgtEl>
                                          <p:spTgt spid="169"/>
                                        </p:tgtEl>
                                        <p:attrNameLst>
                                          <p:attrName>style.visibility</p:attrName>
                                        </p:attrNameLst>
                                      </p:cBhvr>
                                      <p:to>
                                        <p:strVal val="hidden"/>
                                      </p:to>
                                    </p:set>
                                  </p:childTnLst>
                                </p:cTn>
                              </p:par>
                              <p:par>
                                <p:cTn id="74" presetID="53" presetClass="entr" presetSubtype="0" fill="hold" grpId="0" nodeType="withEffect">
                                  <p:stCondLst>
                                    <p:cond delay="2400"/>
                                  </p:stCondLst>
                                  <p:childTnLst>
                                    <p:set>
                                      <p:cBhvr>
                                        <p:cTn id="75" dur="1" fill="hold">
                                          <p:stCondLst>
                                            <p:cond delay="0"/>
                                          </p:stCondLst>
                                        </p:cTn>
                                        <p:tgtEl>
                                          <p:spTgt spid="170"/>
                                        </p:tgtEl>
                                        <p:attrNameLst>
                                          <p:attrName>style.visibility</p:attrName>
                                        </p:attrNameLst>
                                      </p:cBhvr>
                                      <p:to>
                                        <p:strVal val="visible"/>
                                      </p:to>
                                    </p:set>
                                    <p:anim calcmode="lin" valueType="num">
                                      <p:cBhvr>
                                        <p:cTn id="76" dur="200" fill="hold"/>
                                        <p:tgtEl>
                                          <p:spTgt spid="170"/>
                                        </p:tgtEl>
                                        <p:attrNameLst>
                                          <p:attrName>ppt_w</p:attrName>
                                        </p:attrNameLst>
                                      </p:cBhvr>
                                      <p:tavLst>
                                        <p:tav tm="0">
                                          <p:val>
                                            <p:fltVal val="0"/>
                                          </p:val>
                                        </p:tav>
                                        <p:tav tm="100000">
                                          <p:val>
                                            <p:strVal val="#ppt_w"/>
                                          </p:val>
                                        </p:tav>
                                      </p:tavLst>
                                    </p:anim>
                                    <p:anim calcmode="lin" valueType="num">
                                      <p:cBhvr>
                                        <p:cTn id="77" dur="200" fill="hold"/>
                                        <p:tgtEl>
                                          <p:spTgt spid="170"/>
                                        </p:tgtEl>
                                        <p:attrNameLst>
                                          <p:attrName>ppt_h</p:attrName>
                                        </p:attrNameLst>
                                      </p:cBhvr>
                                      <p:tavLst>
                                        <p:tav tm="0">
                                          <p:val>
                                            <p:fltVal val="0"/>
                                          </p:val>
                                        </p:tav>
                                        <p:tav tm="100000">
                                          <p:val>
                                            <p:strVal val="#ppt_h"/>
                                          </p:val>
                                        </p:tav>
                                      </p:tavLst>
                                    </p:anim>
                                    <p:animEffect transition="in" filter="fade">
                                      <p:cBhvr>
                                        <p:cTn id="78" dur="200"/>
                                        <p:tgtEl>
                                          <p:spTgt spid="170"/>
                                        </p:tgtEl>
                                      </p:cBhvr>
                                    </p:animEffect>
                                  </p:childTnLst>
                                </p:cTn>
                              </p:par>
                            </p:childTnLst>
                          </p:cTn>
                        </p:par>
                      </p:childTnLst>
                    </p:cTn>
                  </p:par>
                  <p:par>
                    <p:cTn id="79" fill="hold" nodeType="clickPar">
                      <p:stCondLst>
                        <p:cond delay="indefinite"/>
                      </p:stCondLst>
                      <p:childTnLst>
                        <p:par>
                          <p:cTn id="80" fill="hold" nodeType="withGroup">
                            <p:stCondLst>
                              <p:cond delay="0"/>
                            </p:stCondLst>
                            <p:childTnLst>
                              <p:par>
                                <p:cTn id="81" presetID="26" presetClass="emph" presetSubtype="0" fill="hold" nodeType="clickEffect">
                                  <p:stCondLst>
                                    <p:cond delay="0"/>
                                  </p:stCondLst>
                                  <p:childTnLst>
                                    <p:animEffect transition="out" filter="fade">
                                      <p:cBhvr>
                                        <p:cTn id="82" dur="500" tmFilter="0, 0; .2, .5; .8, .5; 1, 0"/>
                                        <p:tgtEl>
                                          <p:spTgt spid="180"/>
                                        </p:tgtEl>
                                      </p:cBhvr>
                                    </p:animEffect>
                                    <p:animScale>
                                      <p:cBhvr>
                                        <p:cTn id="83" dur="250" autoRev="1" fill="hold"/>
                                        <p:tgtEl>
                                          <p:spTgt spid="180"/>
                                        </p:tgtEl>
                                      </p:cBhvr>
                                      <p:by x="105000" y="105000"/>
                                    </p:animScale>
                                  </p:childTnLst>
                                </p:cTn>
                              </p:par>
                              <p:par>
                                <p:cTn id="84" presetID="53" presetClass="exit" presetSubtype="0" fill="hold" grpId="1" nodeType="withEffect">
                                  <p:stCondLst>
                                    <p:cond delay="2600"/>
                                  </p:stCondLst>
                                  <p:childTnLst>
                                    <p:anim calcmode="lin" valueType="num">
                                      <p:cBhvr>
                                        <p:cTn id="85" dur="0"/>
                                        <p:tgtEl>
                                          <p:spTgt spid="170"/>
                                        </p:tgtEl>
                                        <p:attrNameLst>
                                          <p:attrName>ppt_w</p:attrName>
                                        </p:attrNameLst>
                                      </p:cBhvr>
                                      <p:tavLst>
                                        <p:tav tm="0">
                                          <p:val>
                                            <p:strVal val="ppt_w"/>
                                          </p:val>
                                        </p:tav>
                                        <p:tav tm="100000">
                                          <p:val>
                                            <p:fltVal val="0"/>
                                          </p:val>
                                        </p:tav>
                                      </p:tavLst>
                                    </p:anim>
                                    <p:anim calcmode="lin" valueType="num">
                                      <p:cBhvr>
                                        <p:cTn id="86" dur="0"/>
                                        <p:tgtEl>
                                          <p:spTgt spid="170"/>
                                        </p:tgtEl>
                                        <p:attrNameLst>
                                          <p:attrName>ppt_h</p:attrName>
                                        </p:attrNameLst>
                                      </p:cBhvr>
                                      <p:tavLst>
                                        <p:tav tm="0">
                                          <p:val>
                                            <p:strVal val="ppt_h"/>
                                          </p:val>
                                        </p:tav>
                                        <p:tav tm="100000">
                                          <p:val>
                                            <p:fltVal val="0"/>
                                          </p:val>
                                        </p:tav>
                                      </p:tavLst>
                                    </p:anim>
                                    <p:animEffect transition="out" filter="fade">
                                      <p:cBhvr>
                                        <p:cTn id="87" dur="0"/>
                                        <p:tgtEl>
                                          <p:spTgt spid="170"/>
                                        </p:tgtEl>
                                      </p:cBhvr>
                                    </p:animEffect>
                                    <p:set>
                                      <p:cBhvr>
                                        <p:cTn id="88" dur="1" fill="hold">
                                          <p:stCondLst>
                                            <p:cond delay="2599"/>
                                          </p:stCondLst>
                                        </p:cTn>
                                        <p:tgtEl>
                                          <p:spTgt spid="170"/>
                                        </p:tgtEl>
                                        <p:attrNameLst>
                                          <p:attrName>style.visibility</p:attrName>
                                        </p:attrNameLst>
                                      </p:cBhvr>
                                      <p:to>
                                        <p:strVal val="hidden"/>
                                      </p:to>
                                    </p:set>
                                  </p:childTnLst>
                                </p:cTn>
                              </p:par>
                              <p:par>
                                <p:cTn id="89" presetID="53" presetClass="entr" presetSubtype="0" fill="hold" grpId="0" nodeType="withEffect">
                                  <p:stCondLst>
                                    <p:cond delay="2400"/>
                                  </p:stCondLst>
                                  <p:childTnLst>
                                    <p:set>
                                      <p:cBhvr>
                                        <p:cTn id="90" dur="1" fill="hold">
                                          <p:stCondLst>
                                            <p:cond delay="0"/>
                                          </p:stCondLst>
                                        </p:cTn>
                                        <p:tgtEl>
                                          <p:spTgt spid="171"/>
                                        </p:tgtEl>
                                        <p:attrNameLst>
                                          <p:attrName>style.visibility</p:attrName>
                                        </p:attrNameLst>
                                      </p:cBhvr>
                                      <p:to>
                                        <p:strVal val="visible"/>
                                      </p:to>
                                    </p:set>
                                    <p:anim calcmode="lin" valueType="num">
                                      <p:cBhvr>
                                        <p:cTn id="91" dur="200" fill="hold"/>
                                        <p:tgtEl>
                                          <p:spTgt spid="171"/>
                                        </p:tgtEl>
                                        <p:attrNameLst>
                                          <p:attrName>ppt_w</p:attrName>
                                        </p:attrNameLst>
                                      </p:cBhvr>
                                      <p:tavLst>
                                        <p:tav tm="0">
                                          <p:val>
                                            <p:fltVal val="0"/>
                                          </p:val>
                                        </p:tav>
                                        <p:tav tm="100000">
                                          <p:val>
                                            <p:strVal val="#ppt_w"/>
                                          </p:val>
                                        </p:tav>
                                      </p:tavLst>
                                    </p:anim>
                                    <p:anim calcmode="lin" valueType="num">
                                      <p:cBhvr>
                                        <p:cTn id="92" dur="200" fill="hold"/>
                                        <p:tgtEl>
                                          <p:spTgt spid="171"/>
                                        </p:tgtEl>
                                        <p:attrNameLst>
                                          <p:attrName>ppt_h</p:attrName>
                                        </p:attrNameLst>
                                      </p:cBhvr>
                                      <p:tavLst>
                                        <p:tav tm="0">
                                          <p:val>
                                            <p:fltVal val="0"/>
                                          </p:val>
                                        </p:tav>
                                        <p:tav tm="100000">
                                          <p:val>
                                            <p:strVal val="#ppt_h"/>
                                          </p:val>
                                        </p:tav>
                                      </p:tavLst>
                                    </p:anim>
                                    <p:animEffect transition="in" filter="fade">
                                      <p:cBhvr>
                                        <p:cTn id="93" dur="200"/>
                                        <p:tgtEl>
                                          <p:spTgt spid="171"/>
                                        </p:tgtEl>
                                      </p:cBhvr>
                                    </p:animEffect>
                                  </p:childTnLst>
                                </p:cTn>
                              </p:par>
                              <p:par>
                                <p:cTn id="94" presetID="53" presetClass="exit" presetSubtype="0" fill="hold" grpId="1" nodeType="withEffect">
                                  <p:stCondLst>
                                    <p:cond delay="2600"/>
                                  </p:stCondLst>
                                  <p:childTnLst>
                                    <p:anim calcmode="lin" valueType="num">
                                      <p:cBhvr>
                                        <p:cTn id="95" dur="0"/>
                                        <p:tgtEl>
                                          <p:spTgt spid="171"/>
                                        </p:tgtEl>
                                        <p:attrNameLst>
                                          <p:attrName>ppt_w</p:attrName>
                                        </p:attrNameLst>
                                      </p:cBhvr>
                                      <p:tavLst>
                                        <p:tav tm="0">
                                          <p:val>
                                            <p:strVal val="ppt_w"/>
                                          </p:val>
                                        </p:tav>
                                        <p:tav tm="100000">
                                          <p:val>
                                            <p:fltVal val="0"/>
                                          </p:val>
                                        </p:tav>
                                      </p:tavLst>
                                    </p:anim>
                                    <p:anim calcmode="lin" valueType="num">
                                      <p:cBhvr>
                                        <p:cTn id="96" dur="0"/>
                                        <p:tgtEl>
                                          <p:spTgt spid="171"/>
                                        </p:tgtEl>
                                        <p:attrNameLst>
                                          <p:attrName>ppt_h</p:attrName>
                                        </p:attrNameLst>
                                      </p:cBhvr>
                                      <p:tavLst>
                                        <p:tav tm="0">
                                          <p:val>
                                            <p:strVal val="ppt_h"/>
                                          </p:val>
                                        </p:tav>
                                        <p:tav tm="100000">
                                          <p:val>
                                            <p:fltVal val="0"/>
                                          </p:val>
                                        </p:tav>
                                      </p:tavLst>
                                    </p:anim>
                                    <p:animEffect transition="out" filter="fade">
                                      <p:cBhvr>
                                        <p:cTn id="97" dur="0"/>
                                        <p:tgtEl>
                                          <p:spTgt spid="171"/>
                                        </p:tgtEl>
                                      </p:cBhvr>
                                    </p:animEffect>
                                    <p:set>
                                      <p:cBhvr>
                                        <p:cTn id="98" dur="1" fill="hold">
                                          <p:stCondLst>
                                            <p:cond delay="2599"/>
                                          </p:stCondLst>
                                        </p:cTn>
                                        <p:tgtEl>
                                          <p:spTgt spid="171"/>
                                        </p:tgtEl>
                                        <p:attrNameLst>
                                          <p:attrName>style.visibility</p:attrName>
                                        </p:attrNameLst>
                                      </p:cBhvr>
                                      <p:to>
                                        <p:strVal val="hidden"/>
                                      </p:to>
                                    </p:set>
                                  </p:childTnLst>
                                </p:cTn>
                              </p:par>
                              <p:par>
                                <p:cTn id="99" presetID="53" presetClass="entr" presetSubtype="0" fill="hold" grpId="0" nodeType="withEffect">
                                  <p:stCondLst>
                                    <p:cond delay="2000"/>
                                  </p:stCondLst>
                                  <p:childTnLst>
                                    <p:set>
                                      <p:cBhvr>
                                        <p:cTn id="100" dur="1" fill="hold">
                                          <p:stCondLst>
                                            <p:cond delay="0"/>
                                          </p:stCondLst>
                                        </p:cTn>
                                        <p:tgtEl>
                                          <p:spTgt spid="172"/>
                                        </p:tgtEl>
                                        <p:attrNameLst>
                                          <p:attrName>style.visibility</p:attrName>
                                        </p:attrNameLst>
                                      </p:cBhvr>
                                      <p:to>
                                        <p:strVal val="visible"/>
                                      </p:to>
                                    </p:set>
                                    <p:anim calcmode="lin" valueType="num">
                                      <p:cBhvr>
                                        <p:cTn id="101" dur="200" fill="hold"/>
                                        <p:tgtEl>
                                          <p:spTgt spid="172"/>
                                        </p:tgtEl>
                                        <p:attrNameLst>
                                          <p:attrName>ppt_w</p:attrName>
                                        </p:attrNameLst>
                                      </p:cBhvr>
                                      <p:tavLst>
                                        <p:tav tm="0">
                                          <p:val>
                                            <p:fltVal val="0"/>
                                          </p:val>
                                        </p:tav>
                                        <p:tav tm="100000">
                                          <p:val>
                                            <p:strVal val="#ppt_w"/>
                                          </p:val>
                                        </p:tav>
                                      </p:tavLst>
                                    </p:anim>
                                    <p:anim calcmode="lin" valueType="num">
                                      <p:cBhvr>
                                        <p:cTn id="102" dur="200" fill="hold"/>
                                        <p:tgtEl>
                                          <p:spTgt spid="172"/>
                                        </p:tgtEl>
                                        <p:attrNameLst>
                                          <p:attrName>ppt_h</p:attrName>
                                        </p:attrNameLst>
                                      </p:cBhvr>
                                      <p:tavLst>
                                        <p:tav tm="0">
                                          <p:val>
                                            <p:fltVal val="0"/>
                                          </p:val>
                                        </p:tav>
                                        <p:tav tm="100000">
                                          <p:val>
                                            <p:strVal val="#ppt_h"/>
                                          </p:val>
                                        </p:tav>
                                      </p:tavLst>
                                    </p:anim>
                                    <p:animEffect transition="in" filter="fade">
                                      <p:cBhvr>
                                        <p:cTn id="103" dur="200"/>
                                        <p:tgtEl>
                                          <p:spTgt spid="172"/>
                                        </p:tgtEl>
                                      </p:cBhvr>
                                    </p:animEffect>
                                  </p:childTnLst>
                                </p:cTn>
                              </p:par>
                              <p:par>
                                <p:cTn id="104" presetID="53" presetClass="exit" presetSubtype="0" fill="hold" grpId="1" nodeType="withEffect">
                                  <p:stCondLst>
                                    <p:cond delay="2200"/>
                                  </p:stCondLst>
                                  <p:childTnLst>
                                    <p:anim calcmode="lin" valueType="num">
                                      <p:cBhvr>
                                        <p:cTn id="105" dur="0"/>
                                        <p:tgtEl>
                                          <p:spTgt spid="172"/>
                                        </p:tgtEl>
                                        <p:attrNameLst>
                                          <p:attrName>ppt_w</p:attrName>
                                        </p:attrNameLst>
                                      </p:cBhvr>
                                      <p:tavLst>
                                        <p:tav tm="0">
                                          <p:val>
                                            <p:strVal val="ppt_w"/>
                                          </p:val>
                                        </p:tav>
                                        <p:tav tm="100000">
                                          <p:val>
                                            <p:fltVal val="0"/>
                                          </p:val>
                                        </p:tav>
                                      </p:tavLst>
                                    </p:anim>
                                    <p:anim calcmode="lin" valueType="num">
                                      <p:cBhvr>
                                        <p:cTn id="106" dur="0"/>
                                        <p:tgtEl>
                                          <p:spTgt spid="172"/>
                                        </p:tgtEl>
                                        <p:attrNameLst>
                                          <p:attrName>ppt_h</p:attrName>
                                        </p:attrNameLst>
                                      </p:cBhvr>
                                      <p:tavLst>
                                        <p:tav tm="0">
                                          <p:val>
                                            <p:strVal val="ppt_h"/>
                                          </p:val>
                                        </p:tav>
                                        <p:tav tm="100000">
                                          <p:val>
                                            <p:fltVal val="0"/>
                                          </p:val>
                                        </p:tav>
                                      </p:tavLst>
                                    </p:anim>
                                    <p:animEffect transition="out" filter="fade">
                                      <p:cBhvr>
                                        <p:cTn id="107" dur="0"/>
                                        <p:tgtEl>
                                          <p:spTgt spid="172"/>
                                        </p:tgtEl>
                                      </p:cBhvr>
                                    </p:animEffect>
                                    <p:set>
                                      <p:cBhvr>
                                        <p:cTn id="108" dur="1" fill="hold">
                                          <p:stCondLst>
                                            <p:cond delay="2200"/>
                                          </p:stCondLst>
                                        </p:cTn>
                                        <p:tgtEl>
                                          <p:spTgt spid="172"/>
                                        </p:tgtEl>
                                        <p:attrNameLst>
                                          <p:attrName>style.visibility</p:attrName>
                                        </p:attrNameLst>
                                      </p:cBhvr>
                                      <p:to>
                                        <p:strVal val="hidden"/>
                                      </p:to>
                                    </p:set>
                                  </p:childTnLst>
                                </p:cTn>
                              </p:par>
                              <p:par>
                                <p:cTn id="109" presetID="53" presetClass="entr" presetSubtype="0" fill="hold" grpId="0" nodeType="withEffect">
                                  <p:stCondLst>
                                    <p:cond delay="2400"/>
                                  </p:stCondLst>
                                  <p:childTnLst>
                                    <p:set>
                                      <p:cBhvr>
                                        <p:cTn id="110" dur="1" fill="hold">
                                          <p:stCondLst>
                                            <p:cond delay="0"/>
                                          </p:stCondLst>
                                        </p:cTn>
                                        <p:tgtEl>
                                          <p:spTgt spid="173"/>
                                        </p:tgtEl>
                                        <p:attrNameLst>
                                          <p:attrName>style.visibility</p:attrName>
                                        </p:attrNameLst>
                                      </p:cBhvr>
                                      <p:to>
                                        <p:strVal val="visible"/>
                                      </p:to>
                                    </p:set>
                                    <p:anim calcmode="lin" valueType="num">
                                      <p:cBhvr>
                                        <p:cTn id="111" dur="200" fill="hold"/>
                                        <p:tgtEl>
                                          <p:spTgt spid="173"/>
                                        </p:tgtEl>
                                        <p:attrNameLst>
                                          <p:attrName>ppt_w</p:attrName>
                                        </p:attrNameLst>
                                      </p:cBhvr>
                                      <p:tavLst>
                                        <p:tav tm="0">
                                          <p:val>
                                            <p:fltVal val="0"/>
                                          </p:val>
                                        </p:tav>
                                        <p:tav tm="100000">
                                          <p:val>
                                            <p:strVal val="#ppt_w"/>
                                          </p:val>
                                        </p:tav>
                                      </p:tavLst>
                                    </p:anim>
                                    <p:anim calcmode="lin" valueType="num">
                                      <p:cBhvr>
                                        <p:cTn id="112" dur="200" fill="hold"/>
                                        <p:tgtEl>
                                          <p:spTgt spid="173"/>
                                        </p:tgtEl>
                                        <p:attrNameLst>
                                          <p:attrName>ppt_h</p:attrName>
                                        </p:attrNameLst>
                                      </p:cBhvr>
                                      <p:tavLst>
                                        <p:tav tm="0">
                                          <p:val>
                                            <p:fltVal val="0"/>
                                          </p:val>
                                        </p:tav>
                                        <p:tav tm="100000">
                                          <p:val>
                                            <p:strVal val="#ppt_h"/>
                                          </p:val>
                                        </p:tav>
                                      </p:tavLst>
                                    </p:anim>
                                    <p:animEffect transition="in" filter="fade">
                                      <p:cBhvr>
                                        <p:cTn id="113" dur="200"/>
                                        <p:tgtEl>
                                          <p:spTgt spid="173"/>
                                        </p:tgtEl>
                                      </p:cBhvr>
                                    </p:animEffect>
                                  </p:childTnLst>
                                </p:cTn>
                              </p:par>
                              <p:par>
                                <p:cTn id="114" presetID="53" presetClass="exit" presetSubtype="0" fill="hold" grpId="1" nodeType="withEffect">
                                  <p:stCondLst>
                                    <p:cond delay="2600"/>
                                  </p:stCondLst>
                                  <p:childTnLst>
                                    <p:anim calcmode="lin" valueType="num">
                                      <p:cBhvr>
                                        <p:cTn id="115" dur="0"/>
                                        <p:tgtEl>
                                          <p:spTgt spid="173"/>
                                        </p:tgtEl>
                                        <p:attrNameLst>
                                          <p:attrName>ppt_w</p:attrName>
                                        </p:attrNameLst>
                                      </p:cBhvr>
                                      <p:tavLst>
                                        <p:tav tm="0">
                                          <p:val>
                                            <p:strVal val="ppt_w"/>
                                          </p:val>
                                        </p:tav>
                                        <p:tav tm="100000">
                                          <p:val>
                                            <p:fltVal val="0"/>
                                          </p:val>
                                        </p:tav>
                                      </p:tavLst>
                                    </p:anim>
                                    <p:anim calcmode="lin" valueType="num">
                                      <p:cBhvr>
                                        <p:cTn id="116" dur="0"/>
                                        <p:tgtEl>
                                          <p:spTgt spid="173"/>
                                        </p:tgtEl>
                                        <p:attrNameLst>
                                          <p:attrName>ppt_h</p:attrName>
                                        </p:attrNameLst>
                                      </p:cBhvr>
                                      <p:tavLst>
                                        <p:tav tm="0">
                                          <p:val>
                                            <p:strVal val="ppt_h"/>
                                          </p:val>
                                        </p:tav>
                                        <p:tav tm="100000">
                                          <p:val>
                                            <p:fltVal val="0"/>
                                          </p:val>
                                        </p:tav>
                                      </p:tavLst>
                                    </p:anim>
                                    <p:animEffect transition="out" filter="fade">
                                      <p:cBhvr>
                                        <p:cTn id="117" dur="0"/>
                                        <p:tgtEl>
                                          <p:spTgt spid="173"/>
                                        </p:tgtEl>
                                      </p:cBhvr>
                                    </p:animEffect>
                                    <p:set>
                                      <p:cBhvr>
                                        <p:cTn id="118" dur="1" fill="hold">
                                          <p:stCondLst>
                                            <p:cond delay="2599"/>
                                          </p:stCondLst>
                                        </p:cTn>
                                        <p:tgtEl>
                                          <p:spTgt spid="173"/>
                                        </p:tgtEl>
                                        <p:attrNameLst>
                                          <p:attrName>style.visibility</p:attrName>
                                        </p:attrNameLst>
                                      </p:cBhvr>
                                      <p:to>
                                        <p:strVal val="hidden"/>
                                      </p:to>
                                    </p:set>
                                  </p:childTnLst>
                                </p:cTn>
                              </p:par>
                              <p:par>
                                <p:cTn id="119" presetID="53" presetClass="entr" presetSubtype="0" fill="hold" grpId="0" nodeType="withEffect">
                                  <p:stCondLst>
                                    <p:cond delay="3000"/>
                                  </p:stCondLst>
                                  <p:childTnLst>
                                    <p:set>
                                      <p:cBhvr>
                                        <p:cTn id="120" dur="1" fill="hold">
                                          <p:stCondLst>
                                            <p:cond delay="0"/>
                                          </p:stCondLst>
                                        </p:cTn>
                                        <p:tgtEl>
                                          <p:spTgt spid="174"/>
                                        </p:tgtEl>
                                        <p:attrNameLst>
                                          <p:attrName>style.visibility</p:attrName>
                                        </p:attrNameLst>
                                      </p:cBhvr>
                                      <p:to>
                                        <p:strVal val="visible"/>
                                      </p:to>
                                    </p:set>
                                    <p:anim calcmode="lin" valueType="num">
                                      <p:cBhvr>
                                        <p:cTn id="121" dur="200" fill="hold"/>
                                        <p:tgtEl>
                                          <p:spTgt spid="174"/>
                                        </p:tgtEl>
                                        <p:attrNameLst>
                                          <p:attrName>ppt_w</p:attrName>
                                        </p:attrNameLst>
                                      </p:cBhvr>
                                      <p:tavLst>
                                        <p:tav tm="0">
                                          <p:val>
                                            <p:fltVal val="0"/>
                                          </p:val>
                                        </p:tav>
                                        <p:tav tm="100000">
                                          <p:val>
                                            <p:strVal val="#ppt_w"/>
                                          </p:val>
                                        </p:tav>
                                      </p:tavLst>
                                    </p:anim>
                                    <p:anim calcmode="lin" valueType="num">
                                      <p:cBhvr>
                                        <p:cTn id="122" dur="200" fill="hold"/>
                                        <p:tgtEl>
                                          <p:spTgt spid="174"/>
                                        </p:tgtEl>
                                        <p:attrNameLst>
                                          <p:attrName>ppt_h</p:attrName>
                                        </p:attrNameLst>
                                      </p:cBhvr>
                                      <p:tavLst>
                                        <p:tav tm="0">
                                          <p:val>
                                            <p:fltVal val="0"/>
                                          </p:val>
                                        </p:tav>
                                        <p:tav tm="100000">
                                          <p:val>
                                            <p:strVal val="#ppt_h"/>
                                          </p:val>
                                        </p:tav>
                                      </p:tavLst>
                                    </p:anim>
                                    <p:animEffect transition="in" filter="fade">
                                      <p:cBhvr>
                                        <p:cTn id="123" dur="200"/>
                                        <p:tgtEl>
                                          <p:spTgt spid="174"/>
                                        </p:tgtEl>
                                      </p:cBhvr>
                                    </p:animEffect>
                                  </p:childTnLst>
                                </p:cTn>
                              </p:par>
                              <p:par>
                                <p:cTn id="124" presetID="53" presetClass="exit" presetSubtype="0" fill="hold" grpId="1" nodeType="withEffect">
                                  <p:stCondLst>
                                    <p:cond delay="3200"/>
                                  </p:stCondLst>
                                  <p:childTnLst>
                                    <p:anim calcmode="lin" valueType="num">
                                      <p:cBhvr>
                                        <p:cTn id="125" dur="0"/>
                                        <p:tgtEl>
                                          <p:spTgt spid="174"/>
                                        </p:tgtEl>
                                        <p:attrNameLst>
                                          <p:attrName>ppt_w</p:attrName>
                                        </p:attrNameLst>
                                      </p:cBhvr>
                                      <p:tavLst>
                                        <p:tav tm="0">
                                          <p:val>
                                            <p:strVal val="ppt_w"/>
                                          </p:val>
                                        </p:tav>
                                        <p:tav tm="100000">
                                          <p:val>
                                            <p:fltVal val="0"/>
                                          </p:val>
                                        </p:tav>
                                      </p:tavLst>
                                    </p:anim>
                                    <p:anim calcmode="lin" valueType="num">
                                      <p:cBhvr>
                                        <p:cTn id="126" dur="0"/>
                                        <p:tgtEl>
                                          <p:spTgt spid="174"/>
                                        </p:tgtEl>
                                        <p:attrNameLst>
                                          <p:attrName>ppt_h</p:attrName>
                                        </p:attrNameLst>
                                      </p:cBhvr>
                                      <p:tavLst>
                                        <p:tav tm="0">
                                          <p:val>
                                            <p:strVal val="ppt_h"/>
                                          </p:val>
                                        </p:tav>
                                        <p:tav tm="100000">
                                          <p:val>
                                            <p:fltVal val="0"/>
                                          </p:val>
                                        </p:tav>
                                      </p:tavLst>
                                    </p:anim>
                                    <p:animEffect transition="out" filter="fade">
                                      <p:cBhvr>
                                        <p:cTn id="127" dur="0"/>
                                        <p:tgtEl>
                                          <p:spTgt spid="174"/>
                                        </p:tgtEl>
                                      </p:cBhvr>
                                    </p:animEffect>
                                    <p:set>
                                      <p:cBhvr>
                                        <p:cTn id="128" dur="1" fill="hold">
                                          <p:stCondLst>
                                            <p:cond delay="3200"/>
                                          </p:stCondLst>
                                        </p:cTn>
                                        <p:tgtEl>
                                          <p:spTgt spid="174"/>
                                        </p:tgtEl>
                                        <p:attrNameLst>
                                          <p:attrName>style.visibility</p:attrName>
                                        </p:attrNameLst>
                                      </p:cBhvr>
                                      <p:to>
                                        <p:strVal val="hidden"/>
                                      </p:to>
                                    </p:set>
                                  </p:childTnLst>
                                </p:cTn>
                              </p:par>
                              <p:par>
                                <p:cTn id="129" presetID="53" presetClass="entr" presetSubtype="0" fill="hold" grpId="0" nodeType="withEffect">
                                  <p:stCondLst>
                                    <p:cond delay="3000"/>
                                  </p:stCondLst>
                                  <p:childTnLst>
                                    <p:set>
                                      <p:cBhvr>
                                        <p:cTn id="130" dur="1" fill="hold">
                                          <p:stCondLst>
                                            <p:cond delay="0"/>
                                          </p:stCondLst>
                                        </p:cTn>
                                        <p:tgtEl>
                                          <p:spTgt spid="175"/>
                                        </p:tgtEl>
                                        <p:attrNameLst>
                                          <p:attrName>style.visibility</p:attrName>
                                        </p:attrNameLst>
                                      </p:cBhvr>
                                      <p:to>
                                        <p:strVal val="visible"/>
                                      </p:to>
                                    </p:set>
                                    <p:anim calcmode="lin" valueType="num">
                                      <p:cBhvr>
                                        <p:cTn id="131" dur="200" fill="hold"/>
                                        <p:tgtEl>
                                          <p:spTgt spid="175"/>
                                        </p:tgtEl>
                                        <p:attrNameLst>
                                          <p:attrName>ppt_w</p:attrName>
                                        </p:attrNameLst>
                                      </p:cBhvr>
                                      <p:tavLst>
                                        <p:tav tm="0">
                                          <p:val>
                                            <p:fltVal val="0"/>
                                          </p:val>
                                        </p:tav>
                                        <p:tav tm="100000">
                                          <p:val>
                                            <p:strVal val="#ppt_w"/>
                                          </p:val>
                                        </p:tav>
                                      </p:tavLst>
                                    </p:anim>
                                    <p:anim calcmode="lin" valueType="num">
                                      <p:cBhvr>
                                        <p:cTn id="132" dur="200" fill="hold"/>
                                        <p:tgtEl>
                                          <p:spTgt spid="175"/>
                                        </p:tgtEl>
                                        <p:attrNameLst>
                                          <p:attrName>ppt_h</p:attrName>
                                        </p:attrNameLst>
                                      </p:cBhvr>
                                      <p:tavLst>
                                        <p:tav tm="0">
                                          <p:val>
                                            <p:fltVal val="0"/>
                                          </p:val>
                                        </p:tav>
                                        <p:tav tm="100000">
                                          <p:val>
                                            <p:strVal val="#ppt_h"/>
                                          </p:val>
                                        </p:tav>
                                      </p:tavLst>
                                    </p:anim>
                                    <p:animEffect transition="in" filter="fade">
                                      <p:cBhvr>
                                        <p:cTn id="133" dur="200"/>
                                        <p:tgtEl>
                                          <p:spTgt spid="175"/>
                                        </p:tgtEl>
                                      </p:cBhvr>
                                    </p:animEffect>
                                  </p:childTnLst>
                                </p:cTn>
                              </p:par>
                              <p:par>
                                <p:cTn id="134" presetID="53" presetClass="exit" presetSubtype="0" fill="hold" grpId="1" nodeType="withEffect">
                                  <p:stCondLst>
                                    <p:cond delay="3200"/>
                                  </p:stCondLst>
                                  <p:childTnLst>
                                    <p:anim calcmode="lin" valueType="num">
                                      <p:cBhvr>
                                        <p:cTn id="135" dur="0"/>
                                        <p:tgtEl>
                                          <p:spTgt spid="175"/>
                                        </p:tgtEl>
                                        <p:attrNameLst>
                                          <p:attrName>ppt_w</p:attrName>
                                        </p:attrNameLst>
                                      </p:cBhvr>
                                      <p:tavLst>
                                        <p:tav tm="0">
                                          <p:val>
                                            <p:strVal val="ppt_w"/>
                                          </p:val>
                                        </p:tav>
                                        <p:tav tm="100000">
                                          <p:val>
                                            <p:fltVal val="0"/>
                                          </p:val>
                                        </p:tav>
                                      </p:tavLst>
                                    </p:anim>
                                    <p:anim calcmode="lin" valueType="num">
                                      <p:cBhvr>
                                        <p:cTn id="136" dur="0"/>
                                        <p:tgtEl>
                                          <p:spTgt spid="175"/>
                                        </p:tgtEl>
                                        <p:attrNameLst>
                                          <p:attrName>ppt_h</p:attrName>
                                        </p:attrNameLst>
                                      </p:cBhvr>
                                      <p:tavLst>
                                        <p:tav tm="0">
                                          <p:val>
                                            <p:strVal val="ppt_h"/>
                                          </p:val>
                                        </p:tav>
                                        <p:tav tm="100000">
                                          <p:val>
                                            <p:fltVal val="0"/>
                                          </p:val>
                                        </p:tav>
                                      </p:tavLst>
                                    </p:anim>
                                    <p:animEffect transition="out" filter="fade">
                                      <p:cBhvr>
                                        <p:cTn id="137" dur="0"/>
                                        <p:tgtEl>
                                          <p:spTgt spid="175"/>
                                        </p:tgtEl>
                                      </p:cBhvr>
                                    </p:animEffect>
                                    <p:set>
                                      <p:cBhvr>
                                        <p:cTn id="138" dur="1" fill="hold">
                                          <p:stCondLst>
                                            <p:cond delay="3200"/>
                                          </p:stCondLst>
                                        </p:cTn>
                                        <p:tgtEl>
                                          <p:spTgt spid="175"/>
                                        </p:tgtEl>
                                        <p:attrNameLst>
                                          <p:attrName>style.visibility</p:attrName>
                                        </p:attrNameLst>
                                      </p:cBhvr>
                                      <p:to>
                                        <p:strVal val="hidden"/>
                                      </p:to>
                                    </p:set>
                                  </p:childTnLst>
                                </p:cTn>
                              </p:par>
                              <p:par>
                                <p:cTn id="139" presetID="53" presetClass="entr" presetSubtype="0" fill="hold" grpId="0" nodeType="withEffect">
                                  <p:stCondLst>
                                    <p:cond delay="2600"/>
                                  </p:stCondLst>
                                  <p:childTnLst>
                                    <p:set>
                                      <p:cBhvr>
                                        <p:cTn id="140" dur="1" fill="hold">
                                          <p:stCondLst>
                                            <p:cond delay="0"/>
                                          </p:stCondLst>
                                        </p:cTn>
                                        <p:tgtEl>
                                          <p:spTgt spid="176"/>
                                        </p:tgtEl>
                                        <p:attrNameLst>
                                          <p:attrName>style.visibility</p:attrName>
                                        </p:attrNameLst>
                                      </p:cBhvr>
                                      <p:to>
                                        <p:strVal val="visible"/>
                                      </p:to>
                                    </p:set>
                                    <p:anim calcmode="lin" valueType="num">
                                      <p:cBhvr>
                                        <p:cTn id="141" dur="200" fill="hold"/>
                                        <p:tgtEl>
                                          <p:spTgt spid="176"/>
                                        </p:tgtEl>
                                        <p:attrNameLst>
                                          <p:attrName>ppt_w</p:attrName>
                                        </p:attrNameLst>
                                      </p:cBhvr>
                                      <p:tavLst>
                                        <p:tav tm="0">
                                          <p:val>
                                            <p:fltVal val="0"/>
                                          </p:val>
                                        </p:tav>
                                        <p:tav tm="100000">
                                          <p:val>
                                            <p:strVal val="#ppt_w"/>
                                          </p:val>
                                        </p:tav>
                                      </p:tavLst>
                                    </p:anim>
                                    <p:anim calcmode="lin" valueType="num">
                                      <p:cBhvr>
                                        <p:cTn id="142" dur="200" fill="hold"/>
                                        <p:tgtEl>
                                          <p:spTgt spid="176"/>
                                        </p:tgtEl>
                                        <p:attrNameLst>
                                          <p:attrName>ppt_h</p:attrName>
                                        </p:attrNameLst>
                                      </p:cBhvr>
                                      <p:tavLst>
                                        <p:tav tm="0">
                                          <p:val>
                                            <p:fltVal val="0"/>
                                          </p:val>
                                        </p:tav>
                                        <p:tav tm="100000">
                                          <p:val>
                                            <p:strVal val="#ppt_h"/>
                                          </p:val>
                                        </p:tav>
                                      </p:tavLst>
                                    </p:anim>
                                    <p:animEffect transition="in" filter="fade">
                                      <p:cBhvr>
                                        <p:cTn id="143" dur="200"/>
                                        <p:tgtEl>
                                          <p:spTgt spid="176"/>
                                        </p:tgtEl>
                                      </p:cBhvr>
                                    </p:animEffect>
                                  </p:childTnLst>
                                </p:cTn>
                              </p:par>
                              <p:par>
                                <p:cTn id="144" presetID="53" presetClass="exit" presetSubtype="0" fill="hold" grpId="1" nodeType="withEffect">
                                  <p:stCondLst>
                                    <p:cond delay="2800"/>
                                  </p:stCondLst>
                                  <p:childTnLst>
                                    <p:anim calcmode="lin" valueType="num">
                                      <p:cBhvr>
                                        <p:cTn id="145" dur="0"/>
                                        <p:tgtEl>
                                          <p:spTgt spid="176"/>
                                        </p:tgtEl>
                                        <p:attrNameLst>
                                          <p:attrName>ppt_w</p:attrName>
                                        </p:attrNameLst>
                                      </p:cBhvr>
                                      <p:tavLst>
                                        <p:tav tm="0">
                                          <p:val>
                                            <p:strVal val="ppt_w"/>
                                          </p:val>
                                        </p:tav>
                                        <p:tav tm="100000">
                                          <p:val>
                                            <p:fltVal val="0"/>
                                          </p:val>
                                        </p:tav>
                                      </p:tavLst>
                                    </p:anim>
                                    <p:anim calcmode="lin" valueType="num">
                                      <p:cBhvr>
                                        <p:cTn id="146" dur="0"/>
                                        <p:tgtEl>
                                          <p:spTgt spid="176"/>
                                        </p:tgtEl>
                                        <p:attrNameLst>
                                          <p:attrName>ppt_h</p:attrName>
                                        </p:attrNameLst>
                                      </p:cBhvr>
                                      <p:tavLst>
                                        <p:tav tm="0">
                                          <p:val>
                                            <p:strVal val="ppt_h"/>
                                          </p:val>
                                        </p:tav>
                                        <p:tav tm="100000">
                                          <p:val>
                                            <p:fltVal val="0"/>
                                          </p:val>
                                        </p:tav>
                                      </p:tavLst>
                                    </p:anim>
                                    <p:animEffect transition="out" filter="fade">
                                      <p:cBhvr>
                                        <p:cTn id="147" dur="0"/>
                                        <p:tgtEl>
                                          <p:spTgt spid="176"/>
                                        </p:tgtEl>
                                      </p:cBhvr>
                                    </p:animEffect>
                                    <p:set>
                                      <p:cBhvr>
                                        <p:cTn id="148" dur="1" fill="hold">
                                          <p:stCondLst>
                                            <p:cond delay="2800"/>
                                          </p:stCondLst>
                                        </p:cTn>
                                        <p:tgtEl>
                                          <p:spTgt spid="176"/>
                                        </p:tgtEl>
                                        <p:attrNameLst>
                                          <p:attrName>style.visibility</p:attrName>
                                        </p:attrNameLst>
                                      </p:cBhvr>
                                      <p:to>
                                        <p:strVal val="hidden"/>
                                      </p:to>
                                    </p:set>
                                  </p:childTnLst>
                                </p:cTn>
                              </p:par>
                              <p:par>
                                <p:cTn id="149" presetID="53" presetClass="entr" presetSubtype="0" fill="hold" grpId="0" nodeType="withEffect">
                                  <p:stCondLst>
                                    <p:cond delay="3000"/>
                                  </p:stCondLst>
                                  <p:childTnLst>
                                    <p:set>
                                      <p:cBhvr>
                                        <p:cTn id="150" dur="1" fill="hold">
                                          <p:stCondLst>
                                            <p:cond delay="0"/>
                                          </p:stCondLst>
                                        </p:cTn>
                                        <p:tgtEl>
                                          <p:spTgt spid="177"/>
                                        </p:tgtEl>
                                        <p:attrNameLst>
                                          <p:attrName>style.visibility</p:attrName>
                                        </p:attrNameLst>
                                      </p:cBhvr>
                                      <p:to>
                                        <p:strVal val="visible"/>
                                      </p:to>
                                    </p:set>
                                    <p:anim calcmode="lin" valueType="num">
                                      <p:cBhvr>
                                        <p:cTn id="151" dur="200" fill="hold"/>
                                        <p:tgtEl>
                                          <p:spTgt spid="177"/>
                                        </p:tgtEl>
                                        <p:attrNameLst>
                                          <p:attrName>ppt_w</p:attrName>
                                        </p:attrNameLst>
                                      </p:cBhvr>
                                      <p:tavLst>
                                        <p:tav tm="0">
                                          <p:val>
                                            <p:fltVal val="0"/>
                                          </p:val>
                                        </p:tav>
                                        <p:tav tm="100000">
                                          <p:val>
                                            <p:strVal val="#ppt_w"/>
                                          </p:val>
                                        </p:tav>
                                      </p:tavLst>
                                    </p:anim>
                                    <p:anim calcmode="lin" valueType="num">
                                      <p:cBhvr>
                                        <p:cTn id="152" dur="200" fill="hold"/>
                                        <p:tgtEl>
                                          <p:spTgt spid="177"/>
                                        </p:tgtEl>
                                        <p:attrNameLst>
                                          <p:attrName>ppt_h</p:attrName>
                                        </p:attrNameLst>
                                      </p:cBhvr>
                                      <p:tavLst>
                                        <p:tav tm="0">
                                          <p:val>
                                            <p:fltVal val="0"/>
                                          </p:val>
                                        </p:tav>
                                        <p:tav tm="100000">
                                          <p:val>
                                            <p:strVal val="#ppt_h"/>
                                          </p:val>
                                        </p:tav>
                                      </p:tavLst>
                                    </p:anim>
                                    <p:animEffect transition="in" filter="fade">
                                      <p:cBhvr>
                                        <p:cTn id="153" dur="200"/>
                                        <p:tgtEl>
                                          <p:spTgt spid="177"/>
                                        </p:tgtEl>
                                      </p:cBhvr>
                                    </p:animEffect>
                                  </p:childTnLst>
                                </p:cTn>
                              </p:par>
                              <p:par>
                                <p:cTn id="154" presetID="53" presetClass="exit" presetSubtype="0" fill="hold" grpId="1" nodeType="withEffect">
                                  <p:stCondLst>
                                    <p:cond delay="3200"/>
                                  </p:stCondLst>
                                  <p:childTnLst>
                                    <p:anim calcmode="lin" valueType="num">
                                      <p:cBhvr>
                                        <p:cTn id="155" dur="0"/>
                                        <p:tgtEl>
                                          <p:spTgt spid="177"/>
                                        </p:tgtEl>
                                        <p:attrNameLst>
                                          <p:attrName>ppt_w</p:attrName>
                                        </p:attrNameLst>
                                      </p:cBhvr>
                                      <p:tavLst>
                                        <p:tav tm="0">
                                          <p:val>
                                            <p:strVal val="ppt_w"/>
                                          </p:val>
                                        </p:tav>
                                        <p:tav tm="100000">
                                          <p:val>
                                            <p:fltVal val="0"/>
                                          </p:val>
                                        </p:tav>
                                      </p:tavLst>
                                    </p:anim>
                                    <p:anim calcmode="lin" valueType="num">
                                      <p:cBhvr>
                                        <p:cTn id="156" dur="0"/>
                                        <p:tgtEl>
                                          <p:spTgt spid="177"/>
                                        </p:tgtEl>
                                        <p:attrNameLst>
                                          <p:attrName>ppt_h</p:attrName>
                                        </p:attrNameLst>
                                      </p:cBhvr>
                                      <p:tavLst>
                                        <p:tav tm="0">
                                          <p:val>
                                            <p:strVal val="ppt_h"/>
                                          </p:val>
                                        </p:tav>
                                        <p:tav tm="100000">
                                          <p:val>
                                            <p:fltVal val="0"/>
                                          </p:val>
                                        </p:tav>
                                      </p:tavLst>
                                    </p:anim>
                                    <p:animEffect transition="out" filter="fade">
                                      <p:cBhvr>
                                        <p:cTn id="157" dur="0"/>
                                        <p:tgtEl>
                                          <p:spTgt spid="177"/>
                                        </p:tgtEl>
                                      </p:cBhvr>
                                    </p:animEffect>
                                    <p:set>
                                      <p:cBhvr>
                                        <p:cTn id="158" dur="1" fill="hold">
                                          <p:stCondLst>
                                            <p:cond delay="3200"/>
                                          </p:stCondLst>
                                        </p:cTn>
                                        <p:tgtEl>
                                          <p:spTgt spid="177"/>
                                        </p:tgtEl>
                                        <p:attrNameLst>
                                          <p:attrName>style.visibility</p:attrName>
                                        </p:attrNameLst>
                                      </p:cBhvr>
                                      <p:to>
                                        <p:strVal val="hidden"/>
                                      </p:to>
                                    </p:set>
                                  </p:childTnLst>
                                </p:cTn>
                              </p:par>
                              <p:par>
                                <p:cTn id="159" presetID="53" presetClass="entr" presetSubtype="0" fill="hold" grpId="0" nodeType="withEffect">
                                  <p:stCondLst>
                                    <p:cond delay="2600"/>
                                  </p:stCondLst>
                                  <p:childTnLst>
                                    <p:set>
                                      <p:cBhvr>
                                        <p:cTn id="160" dur="1" fill="hold">
                                          <p:stCondLst>
                                            <p:cond delay="0"/>
                                          </p:stCondLst>
                                        </p:cTn>
                                        <p:tgtEl>
                                          <p:spTgt spid="178"/>
                                        </p:tgtEl>
                                        <p:attrNameLst>
                                          <p:attrName>style.visibility</p:attrName>
                                        </p:attrNameLst>
                                      </p:cBhvr>
                                      <p:to>
                                        <p:strVal val="visible"/>
                                      </p:to>
                                    </p:set>
                                    <p:anim calcmode="lin" valueType="num">
                                      <p:cBhvr>
                                        <p:cTn id="161" dur="200" fill="hold"/>
                                        <p:tgtEl>
                                          <p:spTgt spid="178"/>
                                        </p:tgtEl>
                                        <p:attrNameLst>
                                          <p:attrName>ppt_w</p:attrName>
                                        </p:attrNameLst>
                                      </p:cBhvr>
                                      <p:tavLst>
                                        <p:tav tm="0">
                                          <p:val>
                                            <p:fltVal val="0"/>
                                          </p:val>
                                        </p:tav>
                                        <p:tav tm="100000">
                                          <p:val>
                                            <p:strVal val="#ppt_w"/>
                                          </p:val>
                                        </p:tav>
                                      </p:tavLst>
                                    </p:anim>
                                    <p:anim calcmode="lin" valueType="num">
                                      <p:cBhvr>
                                        <p:cTn id="162" dur="200" fill="hold"/>
                                        <p:tgtEl>
                                          <p:spTgt spid="178"/>
                                        </p:tgtEl>
                                        <p:attrNameLst>
                                          <p:attrName>ppt_h</p:attrName>
                                        </p:attrNameLst>
                                      </p:cBhvr>
                                      <p:tavLst>
                                        <p:tav tm="0">
                                          <p:val>
                                            <p:fltVal val="0"/>
                                          </p:val>
                                        </p:tav>
                                        <p:tav tm="100000">
                                          <p:val>
                                            <p:strVal val="#ppt_h"/>
                                          </p:val>
                                        </p:tav>
                                      </p:tavLst>
                                    </p:anim>
                                    <p:animEffect transition="in" filter="fade">
                                      <p:cBhvr>
                                        <p:cTn id="163" dur="200"/>
                                        <p:tgtEl>
                                          <p:spTgt spid="178"/>
                                        </p:tgtEl>
                                      </p:cBhvr>
                                    </p:animEffect>
                                  </p:childTnLst>
                                </p:cTn>
                              </p:par>
                              <p:par>
                                <p:cTn id="164" presetID="53" presetClass="exit" presetSubtype="0" fill="hold" grpId="1" nodeType="withEffect">
                                  <p:stCondLst>
                                    <p:cond delay="2800"/>
                                  </p:stCondLst>
                                  <p:childTnLst>
                                    <p:anim calcmode="lin" valueType="num">
                                      <p:cBhvr>
                                        <p:cTn id="165" dur="0"/>
                                        <p:tgtEl>
                                          <p:spTgt spid="178"/>
                                        </p:tgtEl>
                                        <p:attrNameLst>
                                          <p:attrName>ppt_w</p:attrName>
                                        </p:attrNameLst>
                                      </p:cBhvr>
                                      <p:tavLst>
                                        <p:tav tm="0">
                                          <p:val>
                                            <p:strVal val="ppt_w"/>
                                          </p:val>
                                        </p:tav>
                                        <p:tav tm="100000">
                                          <p:val>
                                            <p:fltVal val="0"/>
                                          </p:val>
                                        </p:tav>
                                      </p:tavLst>
                                    </p:anim>
                                    <p:anim calcmode="lin" valueType="num">
                                      <p:cBhvr>
                                        <p:cTn id="166" dur="0"/>
                                        <p:tgtEl>
                                          <p:spTgt spid="178"/>
                                        </p:tgtEl>
                                        <p:attrNameLst>
                                          <p:attrName>ppt_h</p:attrName>
                                        </p:attrNameLst>
                                      </p:cBhvr>
                                      <p:tavLst>
                                        <p:tav tm="0">
                                          <p:val>
                                            <p:strVal val="ppt_h"/>
                                          </p:val>
                                        </p:tav>
                                        <p:tav tm="100000">
                                          <p:val>
                                            <p:fltVal val="0"/>
                                          </p:val>
                                        </p:tav>
                                      </p:tavLst>
                                    </p:anim>
                                    <p:animEffect transition="out" filter="fade">
                                      <p:cBhvr>
                                        <p:cTn id="167" dur="0"/>
                                        <p:tgtEl>
                                          <p:spTgt spid="178"/>
                                        </p:tgtEl>
                                      </p:cBhvr>
                                    </p:animEffect>
                                    <p:set>
                                      <p:cBhvr>
                                        <p:cTn id="168" dur="1" fill="hold">
                                          <p:stCondLst>
                                            <p:cond delay="2800"/>
                                          </p:stCondLst>
                                        </p:cTn>
                                        <p:tgtEl>
                                          <p:spTgt spid="1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animBg="1"/>
      <p:bldP spid="165" grpId="1" animBg="1"/>
      <p:bldP spid="165" grpId="2" animBg="1"/>
      <p:bldP spid="166" grpId="0" animBg="1"/>
      <p:bldP spid="166" grpId="1" animBg="1"/>
      <p:bldP spid="166" grpId="2" animBg="1"/>
      <p:bldP spid="167" grpId="0" animBg="1"/>
      <p:bldP spid="167" grpId="1" animBg="1"/>
      <p:bldP spid="167" grpId="2" animBg="1"/>
      <p:bldP spid="168" grpId="0" animBg="1"/>
      <p:bldP spid="168" grpId="1" animBg="1"/>
      <p:bldP spid="168" grpId="2" animBg="1"/>
      <p:bldP spid="169" grpId="0" animBg="1"/>
      <p:bldP spid="169" grpId="1" animBg="1"/>
      <p:bldP spid="170" grpId="0" animBg="1"/>
      <p:bldP spid="170" grpId="1" animBg="1"/>
      <p:bldP spid="171" grpId="0" animBg="1"/>
      <p:bldP spid="171" grpId="1" animBg="1"/>
      <p:bldP spid="172" grpId="0" animBg="1"/>
      <p:bldP spid="172" grpId="1" animBg="1"/>
      <p:bldP spid="173" grpId="0" animBg="1"/>
      <p:bldP spid="173" grpId="1" animBg="1"/>
      <p:bldP spid="174" grpId="0" animBg="1"/>
      <p:bldP spid="174" grpId="1" animBg="1"/>
      <p:bldP spid="175" grpId="0" animBg="1"/>
      <p:bldP spid="175" grpId="1" animBg="1"/>
      <p:bldP spid="176" grpId="0" animBg="1"/>
      <p:bldP spid="176" grpId="1" animBg="1"/>
      <p:bldP spid="177" grpId="0" animBg="1"/>
      <p:bldP spid="177" grpId="1" animBg="1"/>
      <p:bldP spid="178" grpId="0" animBg="1"/>
      <p:bldP spid="178" grpId="1" animBg="1"/>
      <p:bldP spid="179" grpId="0" animBg="1"/>
      <p:bldP spid="179"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24" name="组合"/>
          <p:cNvGrpSpPr>
            <a:grpSpLocks/>
          </p:cNvGrpSpPr>
          <p:nvPr/>
        </p:nvGrpSpPr>
        <p:grpSpPr>
          <a:xfrm>
            <a:off x="380702" y="303957"/>
            <a:ext cx="3240359" cy="599234"/>
            <a:chOff x="380702" y="303957"/>
            <a:chExt cx="3240359" cy="599234"/>
          </a:xfrm>
        </p:grpSpPr>
        <p:sp>
          <p:nvSpPr>
            <p:cNvPr id="722" name="圆角矩形"/>
            <p:cNvSpPr>
              <a:spLocks/>
            </p:cNvSpPr>
            <p:nvPr/>
          </p:nvSpPr>
          <p:spPr>
            <a:xfrm>
              <a:off x="380702" y="303957"/>
              <a:ext cx="3240359" cy="599234"/>
            </a:xfrm>
            <a:prstGeom prst="roundRect">
              <a:avLst>
                <a:gd name="adj" fmla="val 50000"/>
              </a:avLst>
            </a:prstGeom>
            <a:noFill/>
            <a:ln w="6350" cap="flat" cmpd="sng">
              <a:solidFill>
                <a:srgbClr val="44546A"/>
              </a:solidFill>
              <a:prstDash val="solid"/>
              <a:round/>
            </a:ln>
            <a:effectLst>
              <a:outerShdw blurRad="152400" dist="38100" dir="8100000" algn="tr">
                <a:srgbClr val="000000">
                  <a:alpha val="33725"/>
                </a:srgbClr>
              </a:outerShdw>
            </a:effectLst>
          </p:spPr>
        </p:sp>
        <p:sp>
          <p:nvSpPr>
            <p:cNvPr id="723" name="曲线"/>
            <p:cNvSpPr>
              <a:spLocks/>
            </p:cNvSpPr>
            <p:nvPr/>
          </p:nvSpPr>
          <p:spPr>
            <a:xfrm>
              <a:off x="905764" y="393295"/>
              <a:ext cx="2567763" cy="434740"/>
            </a:xfrm>
            <a:custGeom>
              <a:avLst/>
              <a:gdLst>
                <a:gd name="T1" fmla="*/ 0 w 21600"/>
                <a:gd name="T2" fmla="*/ 0 h 21600"/>
                <a:gd name="T3" fmla="*/ 21600 w 21600"/>
                <a:gd name="T4" fmla="*/ 21600 h 21600"/>
              </a:gdLst>
              <a:ahLst/>
              <a:cxnLst/>
              <a:rect l="T1" t="T2" r="T3" b="T4"/>
              <a:pathLst>
                <a:path w="21600" h="21600">
                  <a:moveTo>
                    <a:pt x="0" y="0"/>
                  </a:moveTo>
                  <a:lnTo>
                    <a:pt x="3846" y="0"/>
                  </a:lnTo>
                  <a:lnTo>
                    <a:pt x="5692" y="0"/>
                  </a:lnTo>
                  <a:lnTo>
                    <a:pt x="20201" y="0"/>
                  </a:lnTo>
                  <a:cubicBezTo>
                    <a:pt x="20973" y="0"/>
                    <a:pt x="21600" y="4835"/>
                    <a:pt x="21600" y="10799"/>
                  </a:cubicBezTo>
                  <a:lnTo>
                    <a:pt x="21598" y="10799"/>
                  </a:lnTo>
                  <a:cubicBezTo>
                    <a:pt x="21598" y="16764"/>
                    <a:pt x="20973" y="21600"/>
                    <a:pt x="20201" y="21600"/>
                  </a:cubicBezTo>
                  <a:lnTo>
                    <a:pt x="3846"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725" name="矩形"/>
          <p:cNvSpPr>
            <a:spLocks/>
          </p:cNvSpPr>
          <p:nvPr/>
        </p:nvSpPr>
        <p:spPr>
          <a:xfrm>
            <a:off x="918470" y="386879"/>
            <a:ext cx="2399757"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吸毒摧残人生</a:t>
            </a:r>
            <a:endParaRPr lang="zh-CN" altLang="en-US" sz="2953" b="1" kern="1200">
              <a:solidFill>
                <a:schemeClr val="bg1"/>
              </a:solidFill>
              <a:latin typeface="Calibri" pitchFamily="34" charset="0"/>
              <a:ea typeface="宋体" pitchFamily="2" charset="-122"/>
              <a:cs typeface="宋体" pitchFamily="2" charset="-122"/>
            </a:endParaRPr>
          </a:p>
        </p:txBody>
      </p:sp>
      <p:sp>
        <p:nvSpPr>
          <p:cNvPr id="726" name="矩形"/>
          <p:cNvSpPr>
            <a:spLocks/>
          </p:cNvSpPr>
          <p:nvPr/>
        </p:nvSpPr>
        <p:spPr>
          <a:xfrm>
            <a:off x="2533069" y="3059505"/>
            <a:ext cx="3240360" cy="2308324"/>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2400">
                <a:solidFill>
                  <a:schemeClr val="tx1"/>
                </a:solidFill>
                <a:latin typeface="仿宋" pitchFamily="49" charset="-122"/>
                <a:ea typeface="仿宋" pitchFamily="49" charset="-122"/>
                <a:cs typeface="宋体" pitchFamily="2" charset="-122"/>
              </a:rPr>
              <a:t>吸毒者难以忍受毒瘾发作的巨大的痛苦，往往采取自伤、自残甚至自杀的方式摆脱毒瘾的发作。 </a:t>
            </a:r>
          </a:p>
          <a:p>
            <a:pPr marL="0" indent="0" algn="l">
              <a:lnSpc>
                <a:spcPct val="100000"/>
              </a:lnSpc>
              <a:spcBef>
                <a:spcPts val="0"/>
              </a:spcBef>
              <a:spcAft>
                <a:spcPts val="0"/>
              </a:spcAft>
              <a:buNone/>
            </a:pPr>
            <a:r>
              <a:rPr lang="zh-CN" altLang="en-US" sz="2400">
                <a:solidFill>
                  <a:schemeClr val="tx1"/>
                </a:solidFill>
                <a:latin typeface="仿宋" pitchFamily="49" charset="-122"/>
                <a:ea typeface="仿宋" pitchFamily="49" charset="-122"/>
                <a:cs typeface="宋体" pitchFamily="2" charset="-122"/>
              </a:rPr>
              <a:t>。</a:t>
            </a:r>
          </a:p>
        </p:txBody>
      </p:sp>
      <p:sp>
        <p:nvSpPr>
          <p:cNvPr id="727" name="矩形"/>
          <p:cNvSpPr>
            <a:spLocks/>
          </p:cNvSpPr>
          <p:nvPr/>
        </p:nvSpPr>
        <p:spPr>
          <a:xfrm>
            <a:off x="4434377" y="1170137"/>
            <a:ext cx="3613490" cy="523220"/>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2800" b="1">
                <a:solidFill>
                  <a:schemeClr val="tx1"/>
                </a:solidFill>
                <a:latin typeface="宋体" pitchFamily="2" charset="-122"/>
                <a:ea typeface="宋体" pitchFamily="2" charset="-122"/>
                <a:cs typeface="宋体" pitchFamily="2" charset="-122"/>
              </a:rPr>
              <a:t>B .</a:t>
            </a:r>
            <a:r>
              <a:rPr lang="zh-CN" altLang="en-US" sz="2800" b="1">
                <a:solidFill>
                  <a:srgbClr val="FF3300"/>
                </a:solidFill>
                <a:latin typeface="宋体" pitchFamily="2" charset="-122"/>
                <a:ea typeface="宋体" pitchFamily="2" charset="-122"/>
                <a:cs typeface="宋体" pitchFamily="2" charset="-122"/>
              </a:rPr>
              <a:t>自伤、自杀、自残</a:t>
            </a:r>
          </a:p>
        </p:txBody>
      </p:sp>
      <p:pic>
        <p:nvPicPr>
          <p:cNvPr id="728" name="图片" descr="自%20伤"/>
          <p:cNvPicPr>
            <a:picLocks noChangeAspect="1"/>
          </p:cNvPicPr>
          <p:nvPr/>
        </p:nvPicPr>
        <p:blipFill>
          <a:blip r:embed="rId3" cstate="print"/>
          <a:stretch>
            <a:fillRect/>
          </a:stretch>
        </p:blipFill>
        <p:spPr>
          <a:xfrm>
            <a:off x="8544606" y="2032149"/>
            <a:ext cx="2107161" cy="1566612"/>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pic>
        <p:nvPicPr>
          <p:cNvPr id="729" name="图片" descr="自%20杀"/>
          <p:cNvPicPr>
            <a:picLocks noChangeAspect="1"/>
          </p:cNvPicPr>
          <p:nvPr/>
        </p:nvPicPr>
        <p:blipFill>
          <a:blip r:embed="rId4" cstate="print"/>
          <a:stretch>
            <a:fillRect/>
          </a:stretch>
        </p:blipFill>
        <p:spPr>
          <a:xfrm>
            <a:off x="8548939" y="4264397"/>
            <a:ext cx="2104992" cy="1800200"/>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sp>
        <p:nvSpPr>
          <p:cNvPr id="730" name="矩形"/>
          <p:cNvSpPr>
            <a:spLocks/>
          </p:cNvSpPr>
          <p:nvPr/>
        </p:nvSpPr>
        <p:spPr>
          <a:xfrm>
            <a:off x="8542440" y="3717232"/>
            <a:ext cx="1887055" cy="338554"/>
          </a:xfrm>
          <a:prstGeom prst="rect">
            <a:avLst/>
          </a:prstGeom>
          <a:noFill/>
          <a:ln w="9525" cap="flat" cmpd="sng">
            <a:noFill/>
            <a:prstDash val="solid"/>
            <a:round/>
          </a:ln>
        </p:spPr>
        <p:txBody>
          <a:bodyPr vert="horz" wrap="none" lIns="91440" tIns="45720" rIns="91440" bIns="45720" anchor="ctr" anchorCtr="0">
            <a:prstTxWarp prst="textNoShape">
              <a:avLst/>
            </a:prstTxWarp>
          </a:bodyPr>
          <a:lstStyle/>
          <a:p>
            <a:pPr marL="0" indent="0" algn="l">
              <a:lnSpc>
                <a:spcPct val="100000"/>
              </a:lnSpc>
              <a:spcBef>
                <a:spcPts val="0"/>
              </a:spcBef>
              <a:spcAft>
                <a:spcPts val="0"/>
              </a:spcAft>
              <a:buNone/>
            </a:pPr>
            <a:r>
              <a:rPr lang="zh-CN" altLang="en-US" sz="1600">
                <a:solidFill>
                  <a:srgbClr val="C00000"/>
                </a:solidFill>
                <a:latin typeface="微软雅黑" pitchFamily="34" charset="-122"/>
                <a:ea typeface="微软雅黑" pitchFamily="34" charset="-122"/>
                <a:cs typeface="宋体" pitchFamily="2" charset="-122"/>
              </a:rPr>
              <a:t>福州某男自伤左臂 </a:t>
            </a:r>
          </a:p>
        </p:txBody>
      </p:sp>
      <p:sp>
        <p:nvSpPr>
          <p:cNvPr id="731" name="矩形"/>
          <p:cNvSpPr>
            <a:spLocks/>
          </p:cNvSpPr>
          <p:nvPr/>
        </p:nvSpPr>
        <p:spPr>
          <a:xfrm>
            <a:off x="8544605" y="6136604"/>
            <a:ext cx="2448272" cy="800219"/>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600">
                <a:solidFill>
                  <a:srgbClr val="C00000"/>
                </a:solidFill>
                <a:latin typeface="黑体" pitchFamily="49" charset="-122"/>
                <a:ea typeface="微软雅黑" pitchFamily="34" charset="-122"/>
                <a:cs typeface="宋体" pitchFamily="2" charset="-122"/>
              </a:rPr>
              <a:t>郑州陈某</a:t>
            </a:r>
          </a:p>
          <a:p>
            <a:pPr marL="0" indent="0" algn="l">
              <a:lnSpc>
                <a:spcPct val="100000"/>
              </a:lnSpc>
              <a:spcBef>
                <a:spcPts val="0"/>
              </a:spcBef>
              <a:spcAft>
                <a:spcPts val="0"/>
              </a:spcAft>
              <a:buNone/>
            </a:pPr>
            <a:r>
              <a:rPr lang="zh-CN" altLang="en-US" sz="1400">
                <a:solidFill>
                  <a:srgbClr val="C00000"/>
                </a:solidFill>
                <a:latin typeface="黑体" pitchFamily="49" charset="-122"/>
                <a:ea typeface="微软雅黑" pitchFamily="34" charset="-122"/>
                <a:cs typeface="宋体" pitchFamily="2" charset="-122"/>
              </a:rPr>
              <a:t>毒瘾发作难忍，用牙刷插入鼻孔自杀。</a:t>
            </a:r>
            <a:r>
              <a:rPr lang="zh-CN" altLang="en-US" sz="1600" b="1">
                <a:solidFill>
                  <a:srgbClr val="C00000"/>
                </a:solidFill>
                <a:latin typeface="黑体" pitchFamily="49" charset="-122"/>
                <a:ea typeface="黑体" pitchFamily="49" charset="-122"/>
                <a:cs typeface="宋体" pitchFamily="2" charset="-122"/>
              </a:rPr>
              <a:t> </a:t>
            </a:r>
          </a:p>
        </p:txBody>
      </p:sp>
      <p:sp>
        <p:nvSpPr>
          <p:cNvPr id="732" name="矩形"/>
          <p:cNvSpPr>
            <a:spLocks/>
          </p:cNvSpPr>
          <p:nvPr/>
        </p:nvSpPr>
        <p:spPr>
          <a:xfrm>
            <a:off x="6902964" y="5455329"/>
            <a:ext cx="772967" cy="369332"/>
          </a:xfrm>
          <a:prstGeom prst="rect">
            <a:avLst/>
          </a:prstGeom>
          <a:noFill/>
          <a:ln w="9525" cap="flat" cmpd="sng">
            <a:noFill/>
            <a:prstDash val="solid"/>
            <a:round/>
          </a:ln>
        </p:spPr>
        <p:txBody>
          <a:bodyPr vert="horz" wrap="none" lIns="91440" tIns="45720" rIns="91440" bIns="45720" anchor="ctr" anchorCtr="0">
            <a:prstTxWarp prst="textNoShape">
              <a:avLst/>
            </a:prstTxWarp>
          </a:bodyPr>
          <a:lstStyle/>
          <a:p>
            <a:pPr marL="0" indent="0" algn="l">
              <a:lnSpc>
                <a:spcPct val="100000"/>
              </a:lnSpc>
              <a:spcBef>
                <a:spcPts val="0"/>
              </a:spcBef>
              <a:spcAft>
                <a:spcPts val="0"/>
              </a:spcAft>
              <a:buNone/>
            </a:pPr>
            <a:r>
              <a:rPr lang="zh-CN" altLang="en-US" sz="1600">
                <a:solidFill>
                  <a:srgbClr val="C00000"/>
                </a:solidFill>
                <a:latin typeface="微软雅黑" pitchFamily="34" charset="-122"/>
                <a:ea typeface="微软雅黑" pitchFamily="34" charset="-122"/>
                <a:cs typeface="宋体" pitchFamily="2" charset="-122"/>
              </a:rPr>
              <a:t>自 残</a:t>
            </a:r>
            <a:r>
              <a:rPr lang="zh-CN" altLang="en-US" sz="1800" b="1">
                <a:solidFill>
                  <a:srgbClr val="C00000"/>
                </a:solidFill>
                <a:latin typeface="黑体" pitchFamily="49" charset="-122"/>
                <a:ea typeface="黑体" pitchFamily="49" charset="-122"/>
                <a:cs typeface="宋体" pitchFamily="2" charset="-122"/>
              </a:rPr>
              <a:t> </a:t>
            </a:r>
          </a:p>
        </p:txBody>
      </p:sp>
      <p:pic>
        <p:nvPicPr>
          <p:cNvPr id="733" name="图片" descr="自%20残2"/>
          <p:cNvPicPr>
            <a:picLocks noChangeAspect="1"/>
          </p:cNvPicPr>
          <p:nvPr/>
        </p:nvPicPr>
        <p:blipFill>
          <a:blip r:embed="rId5" cstate="print"/>
          <a:stretch>
            <a:fillRect/>
          </a:stretch>
        </p:blipFill>
        <p:spPr>
          <a:xfrm>
            <a:off x="6140273" y="2416667"/>
            <a:ext cx="2028823" cy="2951163"/>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spTree>
    <p:extLst>
      <p:ext uri="{BB962C8B-B14F-4D97-AF65-F5344CB8AC3E}">
        <p14:creationId xmlns:p14="http://schemas.microsoft.com/office/powerpoint/2010/main" xmlns="" val="325408171"/>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24"/>
                                        </p:tgtEl>
                                        <p:attrNameLst>
                                          <p:attrName>style.visibility</p:attrName>
                                        </p:attrNameLst>
                                      </p:cBhvr>
                                      <p:to>
                                        <p:strVal val="visible"/>
                                      </p:to>
                                    </p:set>
                                    <p:anim calcmode="lin" valueType="num">
                                      <p:cBhvr additive="base">
                                        <p:cTn id="7" dur="500" fill="hold"/>
                                        <p:tgtEl>
                                          <p:spTgt spid="724"/>
                                        </p:tgtEl>
                                        <p:attrNameLst>
                                          <p:attrName>ppt_x</p:attrName>
                                        </p:attrNameLst>
                                      </p:cBhvr>
                                      <p:tavLst>
                                        <p:tav tm="0">
                                          <p:val>
                                            <p:strVal val="0-#ppt_w/2"/>
                                          </p:val>
                                        </p:tav>
                                        <p:tav tm="100000">
                                          <p:val>
                                            <p:strVal val="#ppt_x"/>
                                          </p:val>
                                        </p:tav>
                                      </p:tavLst>
                                    </p:anim>
                                    <p:anim calcmode="lin" valueType="num">
                                      <p:cBhvr additive="base">
                                        <p:cTn id="8" dur="500" fill="hold"/>
                                        <p:tgtEl>
                                          <p:spTgt spid="7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725">
                                            <p:txEl>
                                              <p:pRg st="0" end="0"/>
                                            </p:txEl>
                                          </p:spTgt>
                                        </p:tgtEl>
                                        <p:attrNameLst>
                                          <p:attrName>style.visibility</p:attrName>
                                        </p:attrNameLst>
                                      </p:cBhvr>
                                      <p:to>
                                        <p:strVal val="visible"/>
                                      </p:to>
                                    </p:set>
                                    <p:animEffect transition="in" filter="wipe(left)">
                                      <p:cBhvr>
                                        <p:cTn id="13" dur="500"/>
                                        <p:tgtEl>
                                          <p:spTgt spid="72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727"/>
                                        </p:tgtEl>
                                        <p:attrNameLst>
                                          <p:attrName>style.visibility</p:attrName>
                                        </p:attrNameLst>
                                      </p:cBhvr>
                                      <p:to>
                                        <p:strVal val="visible"/>
                                      </p:to>
                                    </p:set>
                                    <p:animEffect transition="in" filter="wipe(left)">
                                      <p:cBhvr>
                                        <p:cTn id="18" dur="500"/>
                                        <p:tgtEl>
                                          <p:spTgt spid="727"/>
                                        </p:tgtEl>
                                      </p:cBhvr>
                                    </p:animEffect>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726"/>
                                        </p:tgtEl>
                                        <p:attrNameLst>
                                          <p:attrName>style.visibility</p:attrName>
                                        </p:attrNameLst>
                                      </p:cBhvr>
                                      <p:to>
                                        <p:strVal val="visible"/>
                                      </p:to>
                                    </p:set>
                                    <p:animEffect transition="in" filter="wipe(up)">
                                      <p:cBhvr>
                                        <p:cTn id="22" dur="2250"/>
                                        <p:tgtEl>
                                          <p:spTgt spid="72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2" presetClass="entr" presetSubtype="0" fill="hold" nodeType="clickEffect">
                                  <p:stCondLst>
                                    <p:cond delay="0"/>
                                  </p:stCondLst>
                                  <p:childTnLst>
                                    <p:set>
                                      <p:cBhvr>
                                        <p:cTn id="26" dur="1" fill="hold">
                                          <p:stCondLst>
                                            <p:cond delay="0"/>
                                          </p:stCondLst>
                                        </p:cTn>
                                        <p:tgtEl>
                                          <p:spTgt spid="728"/>
                                        </p:tgtEl>
                                        <p:attrNameLst>
                                          <p:attrName>style.visibility</p:attrName>
                                        </p:attrNameLst>
                                      </p:cBhvr>
                                      <p:to>
                                        <p:strVal val="visible"/>
                                      </p:to>
                                    </p:set>
                                    <p:animEffect transition="in" filter="fade">
                                      <p:cBhvr>
                                        <p:cTn id="27" dur="1000"/>
                                        <p:tgtEl>
                                          <p:spTgt spid="728"/>
                                        </p:tgtEl>
                                      </p:cBhvr>
                                    </p:animEffect>
                                    <p:anim calcmode="lin" valueType="num">
                                      <p:cBhvr>
                                        <p:cTn id="28" dur="1000" fill="hold"/>
                                        <p:tgtEl>
                                          <p:spTgt spid="728"/>
                                        </p:tgtEl>
                                        <p:attrNameLst>
                                          <p:attrName>ppt_x</p:attrName>
                                        </p:attrNameLst>
                                      </p:cBhvr>
                                      <p:tavLst>
                                        <p:tav tm="0">
                                          <p:val>
                                            <p:strVal val="#ppt_x"/>
                                          </p:val>
                                        </p:tav>
                                        <p:tav tm="100000">
                                          <p:val>
                                            <p:strVal val="#ppt_x"/>
                                          </p:val>
                                        </p:tav>
                                      </p:tavLst>
                                    </p:anim>
                                    <p:anim calcmode="lin" valueType="num">
                                      <p:cBhvr>
                                        <p:cTn id="29" dur="1000" fill="hold"/>
                                        <p:tgtEl>
                                          <p:spTgt spid="728"/>
                                        </p:tgtEl>
                                        <p:attrNameLst>
                                          <p:attrName>ppt_y</p:attrName>
                                        </p:attrNameLst>
                                      </p:cBhvr>
                                      <p:tavLst>
                                        <p:tav tm="0">
                                          <p:val>
                                            <p:strVal val="#ppt_y+.1"/>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730"/>
                                        </p:tgtEl>
                                        <p:attrNameLst>
                                          <p:attrName>style.visibility</p:attrName>
                                        </p:attrNameLst>
                                      </p:cBhvr>
                                      <p:to>
                                        <p:strVal val="visible"/>
                                      </p:to>
                                    </p:set>
                                    <p:anim calcmode="lin" valueType="num">
                                      <p:cBhvr>
                                        <p:cTn id="34" dur="1" fill="hold"/>
                                        <p:tgtEl>
                                          <p:spTgt spid="730"/>
                                        </p:tgtEl>
                                        <p:attrNameLst>
                                          <p:attrName/>
                                        </p:attrNameLst>
                                      </p:cBhvr>
                                    </p:anim>
                                  </p:childTnLst>
                                </p:cTn>
                              </p:par>
                              <p:par>
                                <p:cTn id="35" presetID="42" presetClass="entr" presetSubtype="0" fill="hold" nodeType="withEffect">
                                  <p:stCondLst>
                                    <p:cond delay="0"/>
                                  </p:stCondLst>
                                  <p:childTnLst>
                                    <p:set>
                                      <p:cBhvr>
                                        <p:cTn id="36" dur="1" fill="hold">
                                          <p:stCondLst>
                                            <p:cond delay="0"/>
                                          </p:stCondLst>
                                        </p:cTn>
                                        <p:tgtEl>
                                          <p:spTgt spid="729"/>
                                        </p:tgtEl>
                                        <p:attrNameLst>
                                          <p:attrName>style.visibility</p:attrName>
                                        </p:attrNameLst>
                                      </p:cBhvr>
                                      <p:to>
                                        <p:strVal val="visible"/>
                                      </p:to>
                                    </p:set>
                                    <p:animEffect transition="in" filter="fade">
                                      <p:cBhvr>
                                        <p:cTn id="37" dur="1000"/>
                                        <p:tgtEl>
                                          <p:spTgt spid="729"/>
                                        </p:tgtEl>
                                      </p:cBhvr>
                                    </p:animEffect>
                                    <p:anim calcmode="lin" valueType="num">
                                      <p:cBhvr>
                                        <p:cTn id="38" dur="1000" fill="hold"/>
                                        <p:tgtEl>
                                          <p:spTgt spid="729"/>
                                        </p:tgtEl>
                                        <p:attrNameLst>
                                          <p:attrName>ppt_x</p:attrName>
                                        </p:attrNameLst>
                                      </p:cBhvr>
                                      <p:tavLst>
                                        <p:tav tm="0">
                                          <p:val>
                                            <p:strVal val="#ppt_x"/>
                                          </p:val>
                                        </p:tav>
                                        <p:tav tm="100000">
                                          <p:val>
                                            <p:strVal val="#ppt_x"/>
                                          </p:val>
                                        </p:tav>
                                      </p:tavLst>
                                    </p:anim>
                                    <p:anim calcmode="lin" valueType="num">
                                      <p:cBhvr>
                                        <p:cTn id="39" dur="1000" fill="hold"/>
                                        <p:tgtEl>
                                          <p:spTgt spid="729"/>
                                        </p:tgtEl>
                                        <p:attrNameLst>
                                          <p:attrName>ppt_y</p:attrName>
                                        </p:attrNameLst>
                                      </p:cBhvr>
                                      <p:tavLst>
                                        <p:tav tm="0">
                                          <p:val>
                                            <p:strVal val="#ppt_y+.1"/>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731"/>
                                        </p:tgtEl>
                                        <p:attrNameLst>
                                          <p:attrName>style.visibility</p:attrName>
                                        </p:attrNameLst>
                                      </p:cBhvr>
                                      <p:to>
                                        <p:strVal val="visible"/>
                                      </p:to>
                                    </p:set>
                                    <p:anim calcmode="lin" valueType="num">
                                      <p:cBhvr>
                                        <p:cTn id="44" dur="1" fill="hold"/>
                                        <p:tgtEl>
                                          <p:spTgt spid="731"/>
                                        </p:tgtEl>
                                        <p:attrNameLst>
                                          <p:attrName/>
                                        </p:attrNameLst>
                                      </p:cBhvr>
                                    </p:anim>
                                  </p:childTnLst>
                                </p:cTn>
                              </p:par>
                              <p:par>
                                <p:cTn id="45" presetID="42" presetClass="entr" presetSubtype="0" fill="hold" nodeType="withEffect">
                                  <p:stCondLst>
                                    <p:cond delay="0"/>
                                  </p:stCondLst>
                                  <p:childTnLst>
                                    <p:set>
                                      <p:cBhvr>
                                        <p:cTn id="46" dur="1" fill="hold">
                                          <p:stCondLst>
                                            <p:cond delay="0"/>
                                          </p:stCondLst>
                                        </p:cTn>
                                        <p:tgtEl>
                                          <p:spTgt spid="733"/>
                                        </p:tgtEl>
                                        <p:attrNameLst>
                                          <p:attrName>style.visibility</p:attrName>
                                        </p:attrNameLst>
                                      </p:cBhvr>
                                      <p:to>
                                        <p:strVal val="visible"/>
                                      </p:to>
                                    </p:set>
                                    <p:animEffect transition="in" filter="fade">
                                      <p:cBhvr>
                                        <p:cTn id="47" dur="1000"/>
                                        <p:tgtEl>
                                          <p:spTgt spid="733"/>
                                        </p:tgtEl>
                                      </p:cBhvr>
                                    </p:animEffect>
                                    <p:anim calcmode="lin" valueType="num">
                                      <p:cBhvr>
                                        <p:cTn id="48" dur="1000" fill="hold"/>
                                        <p:tgtEl>
                                          <p:spTgt spid="733"/>
                                        </p:tgtEl>
                                        <p:attrNameLst>
                                          <p:attrName>ppt_x</p:attrName>
                                        </p:attrNameLst>
                                      </p:cBhvr>
                                      <p:tavLst>
                                        <p:tav tm="0">
                                          <p:val>
                                            <p:strVal val="#ppt_x"/>
                                          </p:val>
                                        </p:tav>
                                        <p:tav tm="100000">
                                          <p:val>
                                            <p:strVal val="#ppt_x"/>
                                          </p:val>
                                        </p:tav>
                                      </p:tavLst>
                                    </p:anim>
                                    <p:anim calcmode="lin" valueType="num">
                                      <p:cBhvr>
                                        <p:cTn id="49" dur="1000" fill="hold"/>
                                        <p:tgtEl>
                                          <p:spTgt spid="733"/>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732"/>
                                        </p:tgtEl>
                                        <p:attrNameLst>
                                          <p:attrName>style.visibility</p:attrName>
                                        </p:attrNameLst>
                                      </p:cBhvr>
                                      <p:to>
                                        <p:strVal val="visible"/>
                                      </p:to>
                                    </p:set>
                                    <p:animEffect transition="in" filter="wipe(left)">
                                      <p:cBhvr>
                                        <p:cTn id="54" dur="500"/>
                                        <p:tgtEl>
                                          <p:spTgt spid="7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4" grpId="0" animBg="1"/>
      <p:bldP spid="726" grpId="0"/>
      <p:bldP spid="727" grpId="0"/>
      <p:bldP spid="730" grpId="0"/>
      <p:bldP spid="731" grpId="0"/>
      <p:bldP spid="73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54" name="组合"/>
          <p:cNvGrpSpPr>
            <a:grpSpLocks/>
          </p:cNvGrpSpPr>
          <p:nvPr/>
        </p:nvGrpSpPr>
        <p:grpSpPr>
          <a:xfrm>
            <a:off x="668734" y="378215"/>
            <a:ext cx="3240359" cy="599234"/>
            <a:chOff x="668734" y="378215"/>
            <a:chExt cx="3240359" cy="599234"/>
          </a:xfrm>
        </p:grpSpPr>
        <p:sp>
          <p:nvSpPr>
            <p:cNvPr id="752" name="圆角矩形"/>
            <p:cNvSpPr>
              <a:spLocks/>
            </p:cNvSpPr>
            <p:nvPr/>
          </p:nvSpPr>
          <p:spPr>
            <a:xfrm>
              <a:off x="668734" y="378215"/>
              <a:ext cx="3240359"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753" name="曲线"/>
            <p:cNvSpPr>
              <a:spLocks/>
            </p:cNvSpPr>
            <p:nvPr/>
          </p:nvSpPr>
          <p:spPr>
            <a:xfrm>
              <a:off x="1193796" y="467555"/>
              <a:ext cx="2567763" cy="434740"/>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1" y="0"/>
                  </a:lnTo>
                  <a:lnTo>
                    <a:pt x="20201" y="0"/>
                  </a:lnTo>
                  <a:cubicBezTo>
                    <a:pt x="20973" y="0"/>
                    <a:pt x="21600" y="4831"/>
                    <a:pt x="21600" y="10799"/>
                  </a:cubicBezTo>
                  <a:lnTo>
                    <a:pt x="21598" y="10799"/>
                  </a:lnTo>
                  <a:cubicBezTo>
                    <a:pt x="21598" y="16764"/>
                    <a:pt x="20973" y="21600"/>
                    <a:pt x="20201"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755" name="矩形"/>
          <p:cNvSpPr>
            <a:spLocks/>
          </p:cNvSpPr>
          <p:nvPr/>
        </p:nvSpPr>
        <p:spPr>
          <a:xfrm>
            <a:off x="1206502" y="461140"/>
            <a:ext cx="2399757" cy="433386"/>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吸毒摧残人生</a:t>
            </a:r>
            <a:endParaRPr lang="zh-CN" altLang="en-US" sz="2953" b="1" kern="1200">
              <a:solidFill>
                <a:schemeClr val="bg1"/>
              </a:solidFill>
              <a:latin typeface="Calibri" pitchFamily="34" charset="0"/>
              <a:ea typeface="宋体" pitchFamily="2" charset="-122"/>
              <a:cs typeface="宋体" pitchFamily="2" charset="-122"/>
            </a:endParaRPr>
          </a:p>
        </p:txBody>
      </p:sp>
      <p:sp>
        <p:nvSpPr>
          <p:cNvPr id="756" name="矩形"/>
          <p:cNvSpPr>
            <a:spLocks/>
          </p:cNvSpPr>
          <p:nvPr/>
        </p:nvSpPr>
        <p:spPr>
          <a:xfrm>
            <a:off x="2814197" y="2320181"/>
            <a:ext cx="3240357" cy="3416319"/>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2400">
                <a:solidFill>
                  <a:schemeClr val="tx1"/>
                </a:solidFill>
                <a:latin typeface="Calibri" pitchFamily="34" charset="0"/>
                <a:ea typeface="仿宋" pitchFamily="49" charset="-122"/>
                <a:cs typeface="宋体" pitchFamily="2" charset="-122"/>
              </a:rPr>
              <a:t>加速死亡：吸毒者为满足毒瘾易造成吸食（注射）过量</a:t>
            </a:r>
          </a:p>
          <a:p>
            <a:pPr marL="0" indent="0" algn="l">
              <a:lnSpc>
                <a:spcPct val="100000"/>
              </a:lnSpc>
              <a:spcBef>
                <a:spcPts val="0"/>
              </a:spcBef>
              <a:spcAft>
                <a:spcPts val="0"/>
              </a:spcAft>
              <a:buNone/>
            </a:pPr>
            <a:r>
              <a:rPr lang="zh-CN" altLang="en-US" sz="2400">
                <a:solidFill>
                  <a:schemeClr val="tx1"/>
                </a:solidFill>
                <a:latin typeface="Calibri" pitchFamily="34" charset="0"/>
                <a:ea typeface="仿宋" pitchFamily="49" charset="-122"/>
                <a:cs typeface="宋体" pitchFamily="2" charset="-122"/>
              </a:rPr>
              <a:t>毒品导致呼吸中枢衰竭而死亡或毒品中混杂有毒、有害物质</a:t>
            </a:r>
          </a:p>
          <a:p>
            <a:pPr marL="0" indent="0" algn="l">
              <a:lnSpc>
                <a:spcPct val="100000"/>
              </a:lnSpc>
              <a:spcBef>
                <a:spcPts val="0"/>
              </a:spcBef>
              <a:spcAft>
                <a:spcPts val="0"/>
              </a:spcAft>
              <a:buNone/>
            </a:pPr>
            <a:r>
              <a:rPr lang="zh-CN" altLang="en-US" sz="2400">
                <a:solidFill>
                  <a:schemeClr val="tx1"/>
                </a:solidFill>
                <a:latin typeface="Calibri" pitchFamily="34" charset="0"/>
                <a:ea typeface="仿宋" pitchFamily="49" charset="-122"/>
                <a:cs typeface="宋体" pitchFamily="2" charset="-122"/>
              </a:rPr>
              <a:t>出现过敏性休克及各种复杂的并发症，严重者导致死亡。</a:t>
            </a:r>
            <a:r>
              <a:rPr lang="zh-CN" altLang="en-US" sz="2400" b="1">
                <a:solidFill>
                  <a:schemeClr val="tx1"/>
                </a:solidFill>
                <a:latin typeface="Calibri" pitchFamily="34" charset="0"/>
                <a:ea typeface="黑体" pitchFamily="49" charset="-122"/>
                <a:cs typeface="宋体" pitchFamily="2" charset="-122"/>
              </a:rPr>
              <a:t>　　</a:t>
            </a:r>
          </a:p>
        </p:txBody>
      </p:sp>
      <p:sp>
        <p:nvSpPr>
          <p:cNvPr id="757" name="矩形"/>
          <p:cNvSpPr>
            <a:spLocks/>
          </p:cNvSpPr>
          <p:nvPr/>
        </p:nvSpPr>
        <p:spPr>
          <a:xfrm>
            <a:off x="2928812" y="1456085"/>
            <a:ext cx="2350323" cy="523218"/>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2800" b="1">
                <a:solidFill>
                  <a:schemeClr val="tx1"/>
                </a:solidFill>
                <a:latin typeface="宋体" pitchFamily="2" charset="-122"/>
                <a:ea typeface="宋体" pitchFamily="2" charset="-122"/>
                <a:cs typeface="宋体" pitchFamily="2" charset="-122"/>
              </a:rPr>
              <a:t>C .</a:t>
            </a:r>
            <a:r>
              <a:rPr lang="zh-CN" altLang="en-US" sz="2800" b="1">
                <a:solidFill>
                  <a:srgbClr val="FF3300"/>
                </a:solidFill>
                <a:latin typeface="宋体" pitchFamily="2" charset="-122"/>
                <a:ea typeface="宋体" pitchFamily="2" charset="-122"/>
                <a:cs typeface="宋体" pitchFamily="2" charset="-122"/>
              </a:rPr>
              <a:t>加速死亡</a:t>
            </a:r>
            <a:r>
              <a:rPr lang="zh-CN" altLang="en-US" sz="2800">
                <a:solidFill>
                  <a:schemeClr val="tx1"/>
                </a:solidFill>
                <a:latin typeface="黑体" pitchFamily="49" charset="-122"/>
                <a:ea typeface="黑体" pitchFamily="49" charset="-122"/>
                <a:cs typeface="宋体" pitchFamily="2" charset="-122"/>
              </a:rPr>
              <a:t> </a:t>
            </a:r>
          </a:p>
        </p:txBody>
      </p:sp>
      <p:pic>
        <p:nvPicPr>
          <p:cNvPr id="758" name="图片" descr="中央戏剧学院毕业的电影演员朱洁1997年因吸毒过量死亡，年仅28岁。"/>
          <p:cNvPicPr>
            <a:picLocks noChangeAspect="1"/>
          </p:cNvPicPr>
          <p:nvPr/>
        </p:nvPicPr>
        <p:blipFill>
          <a:blip r:embed="rId3" cstate="print"/>
          <a:srcRect l="12252" r="7429"/>
          <a:stretch>
            <a:fillRect/>
          </a:stretch>
        </p:blipFill>
        <p:spPr>
          <a:xfrm>
            <a:off x="6952508" y="4429704"/>
            <a:ext cx="1630823" cy="1850918"/>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pic>
        <p:nvPicPr>
          <p:cNvPr id="759" name="图片" descr="梁蓓丽，21岁，贵州人，一个聪慧、漂亮的女孩，染上毒瘾后，靠卖淫维持吸毒，因注射毒品过量死于南宁市街头。"/>
          <p:cNvPicPr>
            <a:picLocks noChangeAspect="1"/>
          </p:cNvPicPr>
          <p:nvPr/>
        </p:nvPicPr>
        <p:blipFill>
          <a:blip r:embed="rId4" cstate="print"/>
          <a:stretch>
            <a:fillRect/>
          </a:stretch>
        </p:blipFill>
        <p:spPr>
          <a:xfrm>
            <a:off x="6952508" y="1640044"/>
            <a:ext cx="1531482" cy="2057892"/>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sp>
        <p:nvSpPr>
          <p:cNvPr id="760" name="矩形"/>
          <p:cNvSpPr>
            <a:spLocks/>
          </p:cNvSpPr>
          <p:nvPr/>
        </p:nvSpPr>
        <p:spPr>
          <a:xfrm>
            <a:off x="8796291" y="5096103"/>
            <a:ext cx="1980027" cy="646329"/>
          </a:xfrm>
          <a:prstGeom prst="rect">
            <a:avLst/>
          </a:prstGeom>
          <a:noFill/>
          <a:ln w="9525" cap="flat" cmpd="sng">
            <a:noFill/>
            <a:prstDash val="solid"/>
            <a:round/>
          </a:ln>
        </p:spPr>
        <p:txBody>
          <a:bodyPr vert="horz" wrap="none" lIns="91440" tIns="45720" rIns="91440" bIns="45720" anchor="ctr" anchorCtr="0">
            <a:prstTxWarp prst="textNoShape">
              <a:avLst/>
            </a:prstTxWarp>
          </a:bodyPr>
          <a:lstStyle/>
          <a:p>
            <a:pPr marL="0" indent="0" algn="l">
              <a:lnSpc>
                <a:spcPct val="100000"/>
              </a:lnSpc>
              <a:spcBef>
                <a:spcPts val="0"/>
              </a:spcBef>
              <a:spcAft>
                <a:spcPts val="0"/>
              </a:spcAft>
              <a:buNone/>
            </a:pPr>
            <a:r>
              <a:rPr lang="zh-CN" altLang="en-US" sz="1200">
                <a:solidFill>
                  <a:srgbClr val="C00000"/>
                </a:solidFill>
                <a:latin typeface="微软雅黑" pitchFamily="34" charset="-122"/>
                <a:ea typeface="微软雅黑" pitchFamily="34" charset="-122"/>
                <a:cs typeface="宋体" pitchFamily="2" charset="-122"/>
              </a:rPr>
              <a:t>中央戏剧学院毕业的</a:t>
            </a:r>
          </a:p>
          <a:p>
            <a:pPr marL="0" indent="0" algn="l">
              <a:lnSpc>
                <a:spcPct val="100000"/>
              </a:lnSpc>
              <a:spcBef>
                <a:spcPts val="0"/>
              </a:spcBef>
              <a:spcAft>
                <a:spcPts val="0"/>
              </a:spcAft>
              <a:buNone/>
            </a:pPr>
            <a:r>
              <a:rPr lang="zh-CN" altLang="en-US" sz="1200">
                <a:solidFill>
                  <a:srgbClr val="C00000"/>
                </a:solidFill>
                <a:latin typeface="微软雅黑" pitchFamily="34" charset="-122"/>
                <a:ea typeface="微软雅黑" pitchFamily="34" charset="-122"/>
                <a:cs typeface="宋体" pitchFamily="2" charset="-122"/>
              </a:rPr>
              <a:t>电影演员朱洁</a:t>
            </a:r>
            <a:r>
              <a:rPr lang="en-US" altLang="zh-CN" sz="1200">
                <a:solidFill>
                  <a:srgbClr val="C00000"/>
                </a:solidFill>
                <a:latin typeface="微软雅黑" pitchFamily="34" charset="-122"/>
                <a:ea typeface="微软雅黑" pitchFamily="34" charset="-122"/>
                <a:cs typeface="宋体" pitchFamily="2" charset="-122"/>
              </a:rPr>
              <a:t>1997</a:t>
            </a:r>
            <a:r>
              <a:rPr lang="zh-CN" altLang="en-US" sz="1200">
                <a:solidFill>
                  <a:srgbClr val="C00000"/>
                </a:solidFill>
                <a:latin typeface="微软雅黑" pitchFamily="34" charset="-122"/>
                <a:ea typeface="微软雅黑" pitchFamily="34" charset="-122"/>
                <a:cs typeface="宋体" pitchFamily="2" charset="-122"/>
              </a:rPr>
              <a:t>年因吸</a:t>
            </a:r>
          </a:p>
          <a:p>
            <a:pPr marL="0" indent="0" algn="l">
              <a:lnSpc>
                <a:spcPct val="100000"/>
              </a:lnSpc>
              <a:spcBef>
                <a:spcPts val="0"/>
              </a:spcBef>
              <a:spcAft>
                <a:spcPts val="0"/>
              </a:spcAft>
              <a:buNone/>
            </a:pPr>
            <a:r>
              <a:rPr lang="zh-CN" altLang="en-US" sz="1200">
                <a:solidFill>
                  <a:srgbClr val="C00000"/>
                </a:solidFill>
                <a:latin typeface="微软雅黑" pitchFamily="34" charset="-122"/>
                <a:ea typeface="微软雅黑" pitchFamily="34" charset="-122"/>
                <a:cs typeface="宋体" pitchFamily="2" charset="-122"/>
              </a:rPr>
              <a:t>毒过量死亡，年仅</a:t>
            </a:r>
            <a:r>
              <a:rPr lang="en-US" altLang="zh-CN" sz="1200">
                <a:solidFill>
                  <a:srgbClr val="C00000"/>
                </a:solidFill>
                <a:latin typeface="微软雅黑" pitchFamily="34" charset="-122"/>
                <a:ea typeface="微软雅黑" pitchFamily="34" charset="-122"/>
                <a:cs typeface="宋体" pitchFamily="2" charset="-122"/>
              </a:rPr>
              <a:t>28</a:t>
            </a:r>
            <a:r>
              <a:rPr lang="zh-CN" altLang="en-US" sz="1200">
                <a:solidFill>
                  <a:srgbClr val="C00000"/>
                </a:solidFill>
                <a:latin typeface="微软雅黑" pitchFamily="34" charset="-122"/>
                <a:ea typeface="微软雅黑" pitchFamily="34" charset="-122"/>
                <a:cs typeface="宋体" pitchFamily="2" charset="-122"/>
              </a:rPr>
              <a:t>岁。</a:t>
            </a:r>
            <a:r>
              <a:rPr lang="zh-CN" altLang="en-US" sz="1200" b="1">
                <a:solidFill>
                  <a:srgbClr val="C00000"/>
                </a:solidFill>
                <a:latin typeface="黑体" pitchFamily="49" charset="-122"/>
                <a:ea typeface="黑体" pitchFamily="49" charset="-122"/>
                <a:cs typeface="宋体" pitchFamily="2" charset="-122"/>
              </a:rPr>
              <a:t> </a:t>
            </a:r>
          </a:p>
        </p:txBody>
      </p:sp>
      <p:pic>
        <p:nvPicPr>
          <p:cNvPr id="761" name="图片" descr="梁蓓丽死于南宁市街头"/>
          <p:cNvPicPr>
            <a:picLocks noChangeAspect="1"/>
          </p:cNvPicPr>
          <p:nvPr/>
        </p:nvPicPr>
        <p:blipFill>
          <a:blip r:embed="rId5" cstate="print"/>
          <a:stretch>
            <a:fillRect/>
          </a:stretch>
        </p:blipFill>
        <p:spPr>
          <a:xfrm>
            <a:off x="8884473" y="1640044"/>
            <a:ext cx="1891847" cy="1400642"/>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sp>
        <p:nvSpPr>
          <p:cNvPr id="762" name="矩形"/>
          <p:cNvSpPr>
            <a:spLocks/>
          </p:cNvSpPr>
          <p:nvPr/>
        </p:nvSpPr>
        <p:spPr>
          <a:xfrm>
            <a:off x="8623896" y="3126089"/>
            <a:ext cx="2412998" cy="757130"/>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l">
              <a:lnSpc>
                <a:spcPct val="90000"/>
              </a:lnSpc>
              <a:spcBef>
                <a:spcPts val="0"/>
              </a:spcBef>
              <a:spcAft>
                <a:spcPts val="0"/>
              </a:spcAft>
              <a:buNone/>
            </a:pPr>
            <a:r>
              <a:rPr lang="zh-CN" altLang="en-US" sz="1100">
                <a:solidFill>
                  <a:srgbClr val="C00000"/>
                </a:solidFill>
                <a:latin typeface="Arial" pitchFamily="34" charset="0"/>
                <a:ea typeface="宋体" pitchFamily="2" charset="-122"/>
                <a:cs typeface="宋体" pitchFamily="2" charset="-122"/>
              </a:rPr>
              <a:t> </a:t>
            </a:r>
            <a:r>
              <a:rPr lang="zh-CN" altLang="en-US" sz="1200">
                <a:solidFill>
                  <a:srgbClr val="C00000"/>
                </a:solidFill>
                <a:latin typeface="微软雅黑" pitchFamily="34" charset="-122"/>
                <a:ea typeface="微软雅黑" pitchFamily="34" charset="-122"/>
                <a:cs typeface="宋体" pitchFamily="2" charset="-122"/>
              </a:rPr>
              <a:t>梁蓓丽，21岁，贵州人，一个聪慧、漂亮的女孩，染上毒瘾后，靠卖淫维持吸毒，因注射毒品过量死于南宁市街头。</a:t>
            </a:r>
            <a:r>
              <a:rPr lang="zh-CN" altLang="en-US" sz="1100">
                <a:solidFill>
                  <a:srgbClr val="C00000"/>
                </a:solidFill>
                <a:latin typeface="Arial" pitchFamily="34" charset="0"/>
                <a:ea typeface="宋体" pitchFamily="2" charset="-122"/>
                <a:cs typeface="宋体" pitchFamily="2" charset="-122"/>
              </a:rPr>
              <a:t> </a:t>
            </a:r>
          </a:p>
        </p:txBody>
      </p:sp>
    </p:spTree>
    <p:extLst>
      <p:ext uri="{BB962C8B-B14F-4D97-AF65-F5344CB8AC3E}">
        <p14:creationId xmlns:p14="http://schemas.microsoft.com/office/powerpoint/2010/main" xmlns="" val="878466552"/>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54"/>
                                        </p:tgtEl>
                                        <p:attrNameLst>
                                          <p:attrName>style.visibility</p:attrName>
                                        </p:attrNameLst>
                                      </p:cBhvr>
                                      <p:to>
                                        <p:strVal val="visible"/>
                                      </p:to>
                                    </p:set>
                                    <p:anim calcmode="lin" valueType="num">
                                      <p:cBhvr additive="base">
                                        <p:cTn id="7" dur="500" fill="hold"/>
                                        <p:tgtEl>
                                          <p:spTgt spid="754"/>
                                        </p:tgtEl>
                                        <p:attrNameLst>
                                          <p:attrName>ppt_x</p:attrName>
                                        </p:attrNameLst>
                                      </p:cBhvr>
                                      <p:tavLst>
                                        <p:tav tm="0">
                                          <p:val>
                                            <p:strVal val="0-#ppt_w/2"/>
                                          </p:val>
                                        </p:tav>
                                        <p:tav tm="100000">
                                          <p:val>
                                            <p:strVal val="#ppt_x"/>
                                          </p:val>
                                        </p:tav>
                                      </p:tavLst>
                                    </p:anim>
                                    <p:anim calcmode="lin" valueType="num">
                                      <p:cBhvr additive="base">
                                        <p:cTn id="8" dur="500" fill="hold"/>
                                        <p:tgtEl>
                                          <p:spTgt spid="75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755">
                                            <p:txEl>
                                              <p:pRg st="0" end="0"/>
                                            </p:txEl>
                                          </p:spTgt>
                                        </p:tgtEl>
                                        <p:attrNameLst>
                                          <p:attrName>style.visibility</p:attrName>
                                        </p:attrNameLst>
                                      </p:cBhvr>
                                      <p:to>
                                        <p:strVal val="visible"/>
                                      </p:to>
                                    </p:set>
                                    <p:animEffect transition="in" filter="wipe(left)">
                                      <p:cBhvr>
                                        <p:cTn id="13" dur="500"/>
                                        <p:tgtEl>
                                          <p:spTgt spid="755">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757"/>
                                        </p:tgtEl>
                                        <p:attrNameLst>
                                          <p:attrName>style.visibility</p:attrName>
                                        </p:attrNameLst>
                                      </p:cBhvr>
                                      <p:to>
                                        <p:strVal val="visible"/>
                                      </p:to>
                                    </p:set>
                                    <p:anim calcmode="lin" valueType="num">
                                      <p:cBhvr>
                                        <p:cTn id="18" dur="1" fill="hold"/>
                                        <p:tgtEl>
                                          <p:spTgt spid="757"/>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756"/>
                                        </p:tgtEl>
                                        <p:attrNameLst>
                                          <p:attrName>style.visibility</p:attrName>
                                        </p:attrNameLst>
                                      </p:cBhvr>
                                      <p:to>
                                        <p:strVal val="visible"/>
                                      </p:to>
                                    </p:set>
                                    <p:animEffect transition="in" filter="wipe(up)">
                                      <p:cBhvr>
                                        <p:cTn id="23" dur="3000"/>
                                        <p:tgtEl>
                                          <p:spTgt spid="75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759"/>
                                        </p:tgtEl>
                                        <p:attrNameLst>
                                          <p:attrName>style.visibility</p:attrName>
                                        </p:attrNameLst>
                                      </p:cBhvr>
                                      <p:to>
                                        <p:strVal val="visible"/>
                                      </p:to>
                                    </p:set>
                                    <p:animEffect transition="in" filter="fade">
                                      <p:cBhvr>
                                        <p:cTn id="28" dur="1000"/>
                                        <p:tgtEl>
                                          <p:spTgt spid="759"/>
                                        </p:tgtEl>
                                      </p:cBhvr>
                                    </p:animEffect>
                                    <p:anim calcmode="lin" valueType="num">
                                      <p:cBhvr>
                                        <p:cTn id="29" dur="1000" fill="hold"/>
                                        <p:tgtEl>
                                          <p:spTgt spid="759"/>
                                        </p:tgtEl>
                                        <p:attrNameLst>
                                          <p:attrName>ppt_x</p:attrName>
                                        </p:attrNameLst>
                                      </p:cBhvr>
                                      <p:tavLst>
                                        <p:tav tm="0">
                                          <p:val>
                                            <p:strVal val="#ppt_x"/>
                                          </p:val>
                                        </p:tav>
                                        <p:tav tm="100000">
                                          <p:val>
                                            <p:strVal val="#ppt_x"/>
                                          </p:val>
                                        </p:tav>
                                      </p:tavLst>
                                    </p:anim>
                                    <p:anim calcmode="lin" valueType="num">
                                      <p:cBhvr>
                                        <p:cTn id="30" dur="1000" fill="hold"/>
                                        <p:tgtEl>
                                          <p:spTgt spid="75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761"/>
                                        </p:tgtEl>
                                        <p:attrNameLst>
                                          <p:attrName>style.visibility</p:attrName>
                                        </p:attrNameLst>
                                      </p:cBhvr>
                                      <p:to>
                                        <p:strVal val="visible"/>
                                      </p:to>
                                    </p:set>
                                    <p:animEffect transition="in" filter="fade">
                                      <p:cBhvr>
                                        <p:cTn id="33" dur="1000"/>
                                        <p:tgtEl>
                                          <p:spTgt spid="761"/>
                                        </p:tgtEl>
                                      </p:cBhvr>
                                    </p:animEffect>
                                    <p:anim calcmode="lin" valueType="num">
                                      <p:cBhvr>
                                        <p:cTn id="34" dur="1000" fill="hold"/>
                                        <p:tgtEl>
                                          <p:spTgt spid="761"/>
                                        </p:tgtEl>
                                        <p:attrNameLst>
                                          <p:attrName>ppt_x</p:attrName>
                                        </p:attrNameLst>
                                      </p:cBhvr>
                                      <p:tavLst>
                                        <p:tav tm="0">
                                          <p:val>
                                            <p:strVal val="#ppt_x"/>
                                          </p:val>
                                        </p:tav>
                                        <p:tav tm="100000">
                                          <p:val>
                                            <p:strVal val="#ppt_x"/>
                                          </p:val>
                                        </p:tav>
                                      </p:tavLst>
                                    </p:anim>
                                    <p:anim calcmode="lin" valueType="num">
                                      <p:cBhvr>
                                        <p:cTn id="35" dur="1000" fill="hold"/>
                                        <p:tgtEl>
                                          <p:spTgt spid="761"/>
                                        </p:tgtEl>
                                        <p:attrNameLst>
                                          <p:attrName>ppt_y</p:attrName>
                                        </p:attrNameLst>
                                      </p:cBhvr>
                                      <p:tavLst>
                                        <p:tav tm="0">
                                          <p:val>
                                            <p:strVal val="#ppt_y+.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762"/>
                                        </p:tgtEl>
                                        <p:attrNameLst>
                                          <p:attrName>style.visibility</p:attrName>
                                        </p:attrNameLst>
                                      </p:cBhvr>
                                      <p:to>
                                        <p:strVal val="visible"/>
                                      </p:to>
                                    </p:set>
                                    <p:animEffect transition="in" filter="fade">
                                      <p:cBhvr>
                                        <p:cTn id="40" dur="1000"/>
                                        <p:tgtEl>
                                          <p:spTgt spid="762"/>
                                        </p:tgtEl>
                                      </p:cBhvr>
                                    </p:animEffect>
                                    <p:anim calcmode="lin" valueType="num">
                                      <p:cBhvr>
                                        <p:cTn id="41" dur="1000" fill="hold"/>
                                        <p:tgtEl>
                                          <p:spTgt spid="762"/>
                                        </p:tgtEl>
                                        <p:attrNameLst>
                                          <p:attrName>ppt_x</p:attrName>
                                        </p:attrNameLst>
                                      </p:cBhvr>
                                      <p:tavLst>
                                        <p:tav tm="0">
                                          <p:val>
                                            <p:strVal val="#ppt_x"/>
                                          </p:val>
                                        </p:tav>
                                        <p:tav tm="100000">
                                          <p:val>
                                            <p:strVal val="#ppt_x"/>
                                          </p:val>
                                        </p:tav>
                                      </p:tavLst>
                                    </p:anim>
                                    <p:anim calcmode="lin" valueType="num">
                                      <p:cBhvr>
                                        <p:cTn id="42" dur="1000" fill="hold"/>
                                        <p:tgtEl>
                                          <p:spTgt spid="762"/>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758"/>
                                        </p:tgtEl>
                                        <p:attrNameLst>
                                          <p:attrName>style.visibility</p:attrName>
                                        </p:attrNameLst>
                                      </p:cBhvr>
                                      <p:to>
                                        <p:strVal val="visible"/>
                                      </p:to>
                                    </p:set>
                                    <p:animEffect transition="in" filter="fade">
                                      <p:cBhvr>
                                        <p:cTn id="45" dur="1000"/>
                                        <p:tgtEl>
                                          <p:spTgt spid="758"/>
                                        </p:tgtEl>
                                      </p:cBhvr>
                                    </p:animEffect>
                                    <p:anim calcmode="lin" valueType="num">
                                      <p:cBhvr>
                                        <p:cTn id="46" dur="1000" fill="hold"/>
                                        <p:tgtEl>
                                          <p:spTgt spid="758"/>
                                        </p:tgtEl>
                                        <p:attrNameLst>
                                          <p:attrName>ppt_x</p:attrName>
                                        </p:attrNameLst>
                                      </p:cBhvr>
                                      <p:tavLst>
                                        <p:tav tm="0">
                                          <p:val>
                                            <p:strVal val="#ppt_x"/>
                                          </p:val>
                                        </p:tav>
                                        <p:tav tm="100000">
                                          <p:val>
                                            <p:strVal val="#ppt_x"/>
                                          </p:val>
                                        </p:tav>
                                      </p:tavLst>
                                    </p:anim>
                                    <p:anim calcmode="lin" valueType="num">
                                      <p:cBhvr>
                                        <p:cTn id="47" dur="1000" fill="hold"/>
                                        <p:tgtEl>
                                          <p:spTgt spid="758"/>
                                        </p:tgtEl>
                                        <p:attrNameLst>
                                          <p:attrName>ppt_y</p:attrName>
                                        </p:attrNameLst>
                                      </p:cBhvr>
                                      <p:tavLst>
                                        <p:tav tm="0">
                                          <p:val>
                                            <p:strVal val="#ppt_y+.1"/>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760"/>
                                        </p:tgtEl>
                                        <p:attrNameLst>
                                          <p:attrName>style.visibility</p:attrName>
                                        </p:attrNameLst>
                                      </p:cBhvr>
                                      <p:to>
                                        <p:strVal val="visible"/>
                                      </p:to>
                                    </p:set>
                                    <p:anim calcmode="lin" valueType="num">
                                      <p:cBhvr>
                                        <p:cTn id="52" dur="1" fill="hold"/>
                                        <p:tgtEl>
                                          <p:spTgt spid="76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4" grpId="0" animBg="1"/>
      <p:bldP spid="756" grpId="0"/>
      <p:bldP spid="757" grpId="0"/>
      <p:bldP spid="760" grpId="0"/>
      <p:bldP spid="76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83" name="组合"/>
          <p:cNvGrpSpPr>
            <a:grpSpLocks/>
          </p:cNvGrpSpPr>
          <p:nvPr/>
        </p:nvGrpSpPr>
        <p:grpSpPr>
          <a:xfrm>
            <a:off x="524719" y="303957"/>
            <a:ext cx="2937522" cy="599234"/>
            <a:chOff x="524719" y="303957"/>
            <a:chExt cx="2937522" cy="599234"/>
          </a:xfrm>
        </p:grpSpPr>
        <p:sp>
          <p:nvSpPr>
            <p:cNvPr id="781" name="圆角矩形"/>
            <p:cNvSpPr>
              <a:spLocks/>
            </p:cNvSpPr>
            <p:nvPr/>
          </p:nvSpPr>
          <p:spPr>
            <a:xfrm>
              <a:off x="524719" y="303957"/>
              <a:ext cx="2937522"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782" name="曲线"/>
            <p:cNvSpPr>
              <a:spLocks/>
            </p:cNvSpPr>
            <p:nvPr/>
          </p:nvSpPr>
          <p:spPr>
            <a:xfrm>
              <a:off x="1000709" y="393295"/>
              <a:ext cx="2327784" cy="434740"/>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1" y="0"/>
                  </a:lnTo>
                  <a:lnTo>
                    <a:pt x="20200" y="0"/>
                  </a:lnTo>
                  <a:cubicBezTo>
                    <a:pt x="20973" y="0"/>
                    <a:pt x="21600" y="4835"/>
                    <a:pt x="21600" y="10799"/>
                  </a:cubicBezTo>
                  <a:lnTo>
                    <a:pt x="21599" y="10799"/>
                  </a:lnTo>
                  <a:cubicBezTo>
                    <a:pt x="21599" y="16764"/>
                    <a:pt x="20973" y="21600"/>
                    <a:pt x="20200"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784" name="矩形"/>
          <p:cNvSpPr>
            <a:spLocks/>
          </p:cNvSpPr>
          <p:nvPr/>
        </p:nvSpPr>
        <p:spPr>
          <a:xfrm>
            <a:off x="1062485" y="386879"/>
            <a:ext cx="2399757"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吸毒毁灭家庭</a:t>
            </a:r>
            <a:endParaRPr lang="zh-CN" altLang="en-US" sz="2953" b="1" kern="1200">
              <a:solidFill>
                <a:schemeClr val="bg1"/>
              </a:solidFill>
              <a:latin typeface="Calibri" pitchFamily="34" charset="0"/>
              <a:ea typeface="宋体" pitchFamily="2" charset="-122"/>
              <a:cs typeface="宋体" pitchFamily="2" charset="-122"/>
            </a:endParaRPr>
          </a:p>
        </p:txBody>
      </p:sp>
      <p:sp>
        <p:nvSpPr>
          <p:cNvPr id="785" name="矩形"/>
          <p:cNvSpPr>
            <a:spLocks/>
          </p:cNvSpPr>
          <p:nvPr/>
        </p:nvSpPr>
        <p:spPr>
          <a:xfrm>
            <a:off x="2296854" y="2680222"/>
            <a:ext cx="5014437" cy="3139321"/>
          </a:xfrm>
          <a:prstGeom prst="rect">
            <a:avLst/>
          </a:prstGeom>
          <a:noFill/>
          <a:ln w="9525" cap="flat" cmpd="sng">
            <a:noFill/>
            <a:prstDash val="solid"/>
            <a:round/>
          </a:ln>
        </p:spPr>
        <p:txBody>
          <a:bodyPr vert="horz" wrap="square" lIns="91440" tIns="45720" rIns="91440" bIns="45720" anchor="ctr" anchorCtr="0">
            <a:prstTxWarp prst="textNoShape">
              <a:avLst/>
            </a:prstTxWarp>
          </a:bodyPr>
          <a:lstStyle/>
          <a:p>
            <a:pPr marL="0" indent="0" algn="l">
              <a:lnSpc>
                <a:spcPct val="110000"/>
              </a:lnSpc>
              <a:spcBef>
                <a:spcPts val="0"/>
              </a:spcBef>
              <a:spcAft>
                <a:spcPts val="0"/>
              </a:spcAft>
              <a:buNone/>
            </a:pPr>
            <a:r>
              <a:rPr lang="zh-CN" altLang="en-US" sz="2000" b="1">
                <a:solidFill>
                  <a:srgbClr val="E91E21"/>
                </a:solidFill>
                <a:latin typeface="仿宋" pitchFamily="49" charset="-122"/>
                <a:ea typeface="仿宋" pitchFamily="49" charset="-122"/>
                <a:cs typeface="宋体" pitchFamily="2" charset="-122"/>
              </a:rPr>
              <a:t>倾家荡产</a:t>
            </a:r>
            <a:r>
              <a:rPr lang="zh-CN" altLang="en-US" sz="2000" b="1">
                <a:solidFill>
                  <a:schemeClr val="tx1"/>
                </a:solidFill>
                <a:latin typeface="仿宋" pitchFamily="49" charset="-122"/>
                <a:ea typeface="仿宋" pitchFamily="49" charset="-122"/>
                <a:cs typeface="宋体" pitchFamily="2" charset="-122"/>
              </a:rPr>
              <a:t>：</a:t>
            </a:r>
            <a:r>
              <a:rPr lang="zh-CN" altLang="en-US" sz="2000">
                <a:solidFill>
                  <a:schemeClr val="tx1"/>
                </a:solidFill>
                <a:latin typeface="仿宋" pitchFamily="49" charset="-122"/>
                <a:ea typeface="仿宋" pitchFamily="49" charset="-122"/>
                <a:cs typeface="宋体" pitchFamily="2" charset="-122"/>
              </a:rPr>
              <a:t>吸毒的费用是个“无底洞”，</a:t>
            </a:r>
          </a:p>
          <a:p>
            <a:pPr marL="0" indent="0" algn="l">
              <a:lnSpc>
                <a:spcPct val="110000"/>
              </a:lnSpc>
              <a:spcBef>
                <a:spcPts val="0"/>
              </a:spcBef>
              <a:spcAft>
                <a:spcPts val="0"/>
              </a:spcAft>
              <a:buNone/>
            </a:pPr>
            <a:r>
              <a:rPr lang="zh-CN" altLang="en-US" sz="2000">
                <a:solidFill>
                  <a:schemeClr val="tx1"/>
                </a:solidFill>
                <a:latin typeface="仿宋" pitchFamily="49" charset="-122"/>
                <a:ea typeface="仿宋" pitchFamily="49" charset="-122"/>
                <a:cs typeface="宋体" pitchFamily="2" charset="-122"/>
              </a:rPr>
              <a:t>普遍的工资收入根本不能满足吸毒的</a:t>
            </a:r>
          </a:p>
          <a:p>
            <a:pPr marL="0" indent="0" algn="l">
              <a:lnSpc>
                <a:spcPct val="110000"/>
              </a:lnSpc>
              <a:spcBef>
                <a:spcPts val="0"/>
              </a:spcBef>
              <a:spcAft>
                <a:spcPts val="0"/>
              </a:spcAft>
              <a:buNone/>
            </a:pPr>
            <a:r>
              <a:rPr lang="zh-CN" altLang="en-US" sz="2000">
                <a:solidFill>
                  <a:schemeClr val="tx1"/>
                </a:solidFill>
                <a:latin typeface="仿宋" pitchFamily="49" charset="-122"/>
                <a:ea typeface="仿宋" pitchFamily="49" charset="-122"/>
                <a:cs typeface="宋体" pitchFamily="2" charset="-122"/>
              </a:rPr>
              <a:t>需要。即使有一定的经济基础也只能</a:t>
            </a:r>
          </a:p>
          <a:p>
            <a:pPr marL="0" indent="0" algn="l">
              <a:lnSpc>
                <a:spcPct val="110000"/>
              </a:lnSpc>
              <a:spcBef>
                <a:spcPts val="0"/>
              </a:spcBef>
              <a:spcAft>
                <a:spcPts val="0"/>
              </a:spcAft>
              <a:buNone/>
            </a:pPr>
            <a:r>
              <a:rPr lang="zh-CN" altLang="en-US" sz="2000">
                <a:solidFill>
                  <a:schemeClr val="tx1"/>
                </a:solidFill>
                <a:latin typeface="仿宋" pitchFamily="49" charset="-122"/>
                <a:ea typeface="仿宋" pitchFamily="49" charset="-122"/>
                <a:cs typeface="宋体" pitchFamily="2" charset="-122"/>
              </a:rPr>
              <a:t>维持一时。因为毒瘾永远不可能得到</a:t>
            </a:r>
          </a:p>
          <a:p>
            <a:pPr marL="0" indent="0" algn="l">
              <a:lnSpc>
                <a:spcPct val="110000"/>
              </a:lnSpc>
              <a:spcBef>
                <a:spcPts val="0"/>
              </a:spcBef>
              <a:spcAft>
                <a:spcPts val="0"/>
              </a:spcAft>
              <a:buNone/>
            </a:pPr>
            <a:r>
              <a:rPr lang="zh-CN" altLang="en-US" sz="2000">
                <a:solidFill>
                  <a:schemeClr val="tx1"/>
                </a:solidFill>
                <a:latin typeface="仿宋" pitchFamily="49" charset="-122"/>
                <a:ea typeface="仿宋" pitchFamily="49" charset="-122"/>
                <a:cs typeface="宋体" pitchFamily="2" charset="-122"/>
              </a:rPr>
              <a:t>满足，结果只能是吸得一贫如洗、倾</a:t>
            </a:r>
          </a:p>
          <a:p>
            <a:pPr marL="0" indent="0" algn="l">
              <a:lnSpc>
                <a:spcPct val="110000"/>
              </a:lnSpc>
              <a:spcBef>
                <a:spcPts val="0"/>
              </a:spcBef>
              <a:spcAft>
                <a:spcPts val="0"/>
              </a:spcAft>
              <a:buNone/>
            </a:pPr>
            <a:r>
              <a:rPr lang="zh-CN" altLang="en-US" sz="2000">
                <a:solidFill>
                  <a:schemeClr val="tx1"/>
                </a:solidFill>
                <a:latin typeface="仿宋" pitchFamily="49" charset="-122"/>
                <a:ea typeface="仿宋" pitchFamily="49" charset="-122"/>
                <a:cs typeface="宋体" pitchFamily="2" charset="-122"/>
              </a:rPr>
              <a:t>家荡产。很多吸毒者为满足毒瘾不惜</a:t>
            </a:r>
          </a:p>
          <a:p>
            <a:pPr marL="0" indent="0" algn="l">
              <a:lnSpc>
                <a:spcPct val="110000"/>
              </a:lnSpc>
              <a:spcBef>
                <a:spcPts val="0"/>
              </a:spcBef>
              <a:spcAft>
                <a:spcPts val="0"/>
              </a:spcAft>
              <a:buNone/>
            </a:pPr>
            <a:r>
              <a:rPr lang="zh-CN" altLang="en-US" sz="2000">
                <a:solidFill>
                  <a:schemeClr val="tx1"/>
                </a:solidFill>
                <a:latin typeface="仿宋" pitchFamily="49" charset="-122"/>
                <a:ea typeface="仿宋" pitchFamily="49" charset="-122"/>
                <a:cs typeface="宋体" pitchFamily="2" charset="-122"/>
              </a:rPr>
              <a:t>遗弃老人、出卖子女，甚至胁迫妻女</a:t>
            </a:r>
          </a:p>
          <a:p>
            <a:pPr marL="0" indent="0" algn="l">
              <a:lnSpc>
                <a:spcPct val="110000"/>
              </a:lnSpc>
              <a:spcBef>
                <a:spcPts val="0"/>
              </a:spcBef>
              <a:spcAft>
                <a:spcPts val="0"/>
              </a:spcAft>
              <a:buNone/>
            </a:pPr>
            <a:r>
              <a:rPr lang="zh-CN" altLang="en-US" sz="2000">
                <a:solidFill>
                  <a:schemeClr val="tx1"/>
                </a:solidFill>
                <a:latin typeface="仿宋" pitchFamily="49" charset="-122"/>
                <a:ea typeface="仿宋" pitchFamily="49" charset="-122"/>
                <a:cs typeface="宋体" pitchFamily="2" charset="-122"/>
              </a:rPr>
              <a:t>卖淫以获取毒资，直至妻离子散、家</a:t>
            </a:r>
          </a:p>
          <a:p>
            <a:pPr marL="0" indent="0" algn="l">
              <a:lnSpc>
                <a:spcPct val="110000"/>
              </a:lnSpc>
              <a:spcBef>
                <a:spcPts val="0"/>
              </a:spcBef>
              <a:spcAft>
                <a:spcPts val="0"/>
              </a:spcAft>
              <a:buNone/>
            </a:pPr>
            <a:r>
              <a:rPr lang="zh-CN" altLang="en-US" sz="2000">
                <a:solidFill>
                  <a:schemeClr val="tx1"/>
                </a:solidFill>
                <a:latin typeface="仿宋" pitchFamily="49" charset="-122"/>
                <a:ea typeface="仿宋" pitchFamily="49" charset="-122"/>
                <a:cs typeface="宋体" pitchFamily="2" charset="-122"/>
              </a:rPr>
              <a:t>破人亡。</a:t>
            </a:r>
          </a:p>
        </p:txBody>
      </p:sp>
      <p:sp>
        <p:nvSpPr>
          <p:cNvPr id="786" name="矩形"/>
          <p:cNvSpPr>
            <a:spLocks/>
          </p:cNvSpPr>
          <p:nvPr/>
        </p:nvSpPr>
        <p:spPr>
          <a:xfrm>
            <a:off x="2360079" y="1900883"/>
            <a:ext cx="5753496" cy="523217"/>
          </a:xfrm>
          <a:prstGeom prst="rect">
            <a:avLst/>
          </a:prstGeom>
          <a:noFill/>
          <a:ln w="9525" cap="flat" cmpd="sng">
            <a:noFill/>
            <a:prstDash val="solid"/>
            <a:round/>
          </a:ln>
        </p:spPr>
        <p:txBody>
          <a:bodyPr vert="horz" wrap="none" lIns="91440" tIns="45720" rIns="91440" bIns="45720" anchor="ctr" anchorCtr="0">
            <a:prstTxWarp prst="textNoShape">
              <a:avLst/>
            </a:prstTxWarp>
          </a:bodyPr>
          <a:lstStyle/>
          <a:p>
            <a:pPr marL="0" indent="0" algn="l">
              <a:lnSpc>
                <a:spcPct val="100000"/>
              </a:lnSpc>
              <a:spcBef>
                <a:spcPts val="0"/>
              </a:spcBef>
              <a:spcAft>
                <a:spcPts val="0"/>
              </a:spcAft>
              <a:buNone/>
            </a:pPr>
            <a:r>
              <a:rPr lang="zh-CN" altLang="en-US" sz="2800" b="1">
                <a:solidFill>
                  <a:srgbClr val="FF3300"/>
                </a:solidFill>
                <a:latin typeface="黑体" pitchFamily="49" charset="-122"/>
                <a:ea typeface="微软雅黑" pitchFamily="34" charset="-122"/>
                <a:cs typeface="宋体" pitchFamily="2" charset="-122"/>
              </a:rPr>
              <a:t>倾家荡产、妻离子散、家破人亡</a:t>
            </a:r>
            <a:r>
              <a:rPr lang="zh-CN" altLang="en-US" sz="2800" b="1">
                <a:solidFill>
                  <a:srgbClr val="FF3300"/>
                </a:solidFill>
                <a:latin typeface="黑体" pitchFamily="49" charset="-122"/>
                <a:ea typeface="汉仪长美黑简" charset="-122"/>
                <a:cs typeface="宋体" pitchFamily="2" charset="-122"/>
              </a:rPr>
              <a:t>　</a:t>
            </a:r>
            <a:r>
              <a:rPr lang="zh-CN" altLang="en-US" sz="2800" b="1">
                <a:solidFill>
                  <a:schemeClr val="tx1"/>
                </a:solidFill>
                <a:latin typeface="黑体" pitchFamily="49" charset="-122"/>
                <a:ea typeface="黑体" pitchFamily="49" charset="-122"/>
                <a:cs typeface="宋体" pitchFamily="2" charset="-122"/>
              </a:rPr>
              <a:t> </a:t>
            </a:r>
          </a:p>
        </p:txBody>
      </p:sp>
      <p:sp>
        <p:nvSpPr>
          <p:cNvPr id="787" name="矩形"/>
          <p:cNvSpPr>
            <a:spLocks/>
          </p:cNvSpPr>
          <p:nvPr/>
        </p:nvSpPr>
        <p:spPr>
          <a:xfrm>
            <a:off x="7620795" y="5135553"/>
            <a:ext cx="2879725" cy="954105"/>
          </a:xfrm>
          <a:prstGeom prst="rect">
            <a:avLst/>
          </a:prstGeom>
          <a:noFill/>
          <a:ln w="9525" cap="flat" cmpd="sng">
            <a:noFill/>
            <a:prstDash val="solid"/>
            <a:round/>
          </a:ln>
        </p:spPr>
        <p:txBody>
          <a:bodyPr vert="horz" wrap="square" lIns="91440" tIns="45720" rIns="91440" bIns="45720" anchor="ctr" anchorCtr="0">
            <a:prstTxWarp prst="textNoShape">
              <a:avLst/>
            </a:prstTxWarp>
          </a:bodyPr>
          <a:lstStyle/>
          <a:p>
            <a:pPr marL="0" indent="0" algn="l">
              <a:lnSpc>
                <a:spcPct val="100000"/>
              </a:lnSpc>
              <a:spcBef>
                <a:spcPts val="0"/>
              </a:spcBef>
              <a:spcAft>
                <a:spcPts val="0"/>
              </a:spcAft>
              <a:buNone/>
            </a:pPr>
            <a:r>
              <a:rPr lang="zh-CN" altLang="en-US" sz="1200" b="1">
                <a:solidFill>
                  <a:srgbClr val="C00000"/>
                </a:solidFill>
                <a:latin typeface="Calibri" pitchFamily="34" charset="0"/>
                <a:ea typeface="宋体" pitchFamily="2" charset="-122"/>
                <a:cs typeface="宋体" pitchFamily="2" charset="-122"/>
              </a:rPr>
              <a:t>      </a:t>
            </a:r>
            <a:r>
              <a:rPr lang="zh-CN" altLang="en-US" sz="1400" b="1">
                <a:solidFill>
                  <a:srgbClr val="C00000"/>
                </a:solidFill>
                <a:latin typeface="微软雅黑" pitchFamily="34" charset="-122"/>
                <a:ea typeface="微软雅黑" pitchFamily="34" charset="-122"/>
                <a:cs typeface="宋体" pitchFamily="2" charset="-122"/>
              </a:rPr>
              <a:t> </a:t>
            </a:r>
            <a:r>
              <a:rPr lang="zh-CN" altLang="en-US" sz="1400">
                <a:solidFill>
                  <a:srgbClr val="C00000"/>
                </a:solidFill>
                <a:latin typeface="微软雅黑" pitchFamily="34" charset="-122"/>
                <a:ea typeface="微软雅黑" pitchFamily="34" charset="-122"/>
                <a:cs typeface="宋体" pitchFamily="2" charset="-122"/>
              </a:rPr>
              <a:t>西宁市吸毒人员马某某夫妇二人因吸毒先后死亡，家中财产全被吸光，留下两个不满十岁的小孩和年迈的母亲，生活苦不堪言。 </a:t>
            </a:r>
          </a:p>
        </p:txBody>
      </p:sp>
      <p:pic>
        <p:nvPicPr>
          <p:cNvPr id="788" name="图片" descr="倾家荡产"/>
          <p:cNvPicPr>
            <a:picLocks noChangeAspect="1"/>
          </p:cNvPicPr>
          <p:nvPr/>
        </p:nvPicPr>
        <p:blipFill>
          <a:blip r:embed="rId3" cstate="print"/>
          <a:stretch>
            <a:fillRect/>
          </a:stretch>
        </p:blipFill>
        <p:spPr>
          <a:xfrm>
            <a:off x="7693025" y="2752229"/>
            <a:ext cx="2735262" cy="2242078"/>
          </a:xfrm>
          <a:prstGeom prst="rect">
            <a:avLst/>
          </a:prstGeom>
          <a:noFill/>
          <a:ln w="9525" cap="flat" cmpd="sng">
            <a:noFill/>
            <a:prstDash val="solid"/>
            <a:miter/>
          </a:ln>
        </p:spPr>
      </p:pic>
    </p:spTree>
    <p:extLst>
      <p:ext uri="{BB962C8B-B14F-4D97-AF65-F5344CB8AC3E}">
        <p14:creationId xmlns:p14="http://schemas.microsoft.com/office/powerpoint/2010/main" xmlns="" val="202977219"/>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83"/>
                                        </p:tgtEl>
                                        <p:attrNameLst>
                                          <p:attrName>style.visibility</p:attrName>
                                        </p:attrNameLst>
                                      </p:cBhvr>
                                      <p:to>
                                        <p:strVal val="visible"/>
                                      </p:to>
                                    </p:set>
                                    <p:anim calcmode="lin" valueType="num">
                                      <p:cBhvr additive="base">
                                        <p:cTn id="7" dur="500" fill="hold"/>
                                        <p:tgtEl>
                                          <p:spTgt spid="783"/>
                                        </p:tgtEl>
                                        <p:attrNameLst>
                                          <p:attrName>ppt_x</p:attrName>
                                        </p:attrNameLst>
                                      </p:cBhvr>
                                      <p:tavLst>
                                        <p:tav tm="0">
                                          <p:val>
                                            <p:strVal val="0-#ppt_w/2"/>
                                          </p:val>
                                        </p:tav>
                                        <p:tav tm="100000">
                                          <p:val>
                                            <p:strVal val="#ppt_x"/>
                                          </p:val>
                                        </p:tav>
                                      </p:tavLst>
                                    </p:anim>
                                    <p:anim calcmode="lin" valueType="num">
                                      <p:cBhvr additive="base">
                                        <p:cTn id="8" dur="500" fill="hold"/>
                                        <p:tgtEl>
                                          <p:spTgt spid="78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784">
                                            <p:txEl>
                                              <p:pRg st="0" end="0"/>
                                            </p:txEl>
                                          </p:spTgt>
                                        </p:tgtEl>
                                        <p:attrNameLst>
                                          <p:attrName>style.visibility</p:attrName>
                                        </p:attrNameLst>
                                      </p:cBhvr>
                                      <p:to>
                                        <p:strVal val="visible"/>
                                      </p:to>
                                    </p:set>
                                    <p:animEffect transition="in" filter="wipe(left)">
                                      <p:cBhvr>
                                        <p:cTn id="13" dur="500"/>
                                        <p:tgtEl>
                                          <p:spTgt spid="78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786"/>
                                        </p:tgtEl>
                                        <p:attrNameLst>
                                          <p:attrName>style.visibility</p:attrName>
                                        </p:attrNameLst>
                                      </p:cBhvr>
                                      <p:to>
                                        <p:strVal val="visible"/>
                                      </p:to>
                                    </p:set>
                                    <p:animEffect transition="in" filter="wipe(left)">
                                      <p:cBhvr>
                                        <p:cTn id="18" dur="500"/>
                                        <p:tgtEl>
                                          <p:spTgt spid="786"/>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785"/>
                                        </p:tgtEl>
                                        <p:attrNameLst>
                                          <p:attrName>style.visibility</p:attrName>
                                        </p:attrNameLst>
                                      </p:cBhvr>
                                      <p:to>
                                        <p:strVal val="visible"/>
                                      </p:to>
                                    </p:set>
                                    <p:animEffect transition="in" filter="wipe(up)">
                                      <p:cBhvr>
                                        <p:cTn id="23" dur="4750"/>
                                        <p:tgtEl>
                                          <p:spTgt spid="785"/>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788"/>
                                        </p:tgtEl>
                                        <p:attrNameLst>
                                          <p:attrName>style.visibility</p:attrName>
                                        </p:attrNameLst>
                                      </p:cBhvr>
                                      <p:to>
                                        <p:strVal val="visible"/>
                                      </p:to>
                                    </p:set>
                                    <p:animEffect transition="in" filter="fade">
                                      <p:cBhvr>
                                        <p:cTn id="28" dur="1000"/>
                                        <p:tgtEl>
                                          <p:spTgt spid="788"/>
                                        </p:tgtEl>
                                      </p:cBhvr>
                                    </p:animEffect>
                                    <p:anim calcmode="lin" valueType="num">
                                      <p:cBhvr>
                                        <p:cTn id="29" dur="1000" fill="hold"/>
                                        <p:tgtEl>
                                          <p:spTgt spid="788"/>
                                        </p:tgtEl>
                                        <p:attrNameLst>
                                          <p:attrName>ppt_x</p:attrName>
                                        </p:attrNameLst>
                                      </p:cBhvr>
                                      <p:tavLst>
                                        <p:tav tm="0">
                                          <p:val>
                                            <p:strVal val="#ppt_x"/>
                                          </p:val>
                                        </p:tav>
                                        <p:tav tm="100000">
                                          <p:val>
                                            <p:strVal val="#ppt_x"/>
                                          </p:val>
                                        </p:tav>
                                      </p:tavLst>
                                    </p:anim>
                                    <p:anim calcmode="lin" valueType="num">
                                      <p:cBhvr>
                                        <p:cTn id="30" dur="1000" fill="hold"/>
                                        <p:tgtEl>
                                          <p:spTgt spid="78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787"/>
                                        </p:tgtEl>
                                        <p:attrNameLst>
                                          <p:attrName>style.visibility</p:attrName>
                                        </p:attrNameLst>
                                      </p:cBhvr>
                                      <p:to>
                                        <p:strVal val="visible"/>
                                      </p:to>
                                    </p:set>
                                    <p:animEffect transition="in" filter="barn(inVertical)">
                                      <p:cBhvr>
                                        <p:cTn id="35" dur="500"/>
                                        <p:tgtEl>
                                          <p:spTgt spid="7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3" grpId="0" animBg="1"/>
      <p:bldP spid="785" grpId="0"/>
      <p:bldP spid="786" grpId="0"/>
      <p:bldP spid="787"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09" name="组合"/>
          <p:cNvGrpSpPr>
            <a:grpSpLocks/>
          </p:cNvGrpSpPr>
          <p:nvPr/>
        </p:nvGrpSpPr>
        <p:grpSpPr>
          <a:xfrm>
            <a:off x="524719" y="392989"/>
            <a:ext cx="3286649" cy="599234"/>
            <a:chOff x="524719" y="392989"/>
            <a:chExt cx="3286649" cy="599234"/>
          </a:xfrm>
        </p:grpSpPr>
        <p:sp>
          <p:nvSpPr>
            <p:cNvPr id="807" name="圆角矩形"/>
            <p:cNvSpPr>
              <a:spLocks/>
            </p:cNvSpPr>
            <p:nvPr/>
          </p:nvSpPr>
          <p:spPr>
            <a:xfrm>
              <a:off x="524719" y="392989"/>
              <a:ext cx="3286649"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808" name="曲线"/>
            <p:cNvSpPr>
              <a:spLocks/>
            </p:cNvSpPr>
            <p:nvPr/>
          </p:nvSpPr>
          <p:spPr>
            <a:xfrm>
              <a:off x="1057281" y="482326"/>
              <a:ext cx="2604445" cy="434738"/>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0" y="0"/>
                  </a:lnTo>
                  <a:lnTo>
                    <a:pt x="20201" y="0"/>
                  </a:lnTo>
                  <a:cubicBezTo>
                    <a:pt x="20973" y="0"/>
                    <a:pt x="21600" y="4835"/>
                    <a:pt x="21600" y="10799"/>
                  </a:cubicBezTo>
                  <a:lnTo>
                    <a:pt x="21599" y="10799"/>
                  </a:lnTo>
                  <a:cubicBezTo>
                    <a:pt x="21599" y="16764"/>
                    <a:pt x="20973" y="21600"/>
                    <a:pt x="20201"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810" name="矩形"/>
          <p:cNvSpPr>
            <a:spLocks/>
          </p:cNvSpPr>
          <p:nvPr/>
        </p:nvSpPr>
        <p:spPr>
          <a:xfrm>
            <a:off x="1062485" y="475912"/>
            <a:ext cx="2399757" cy="433386"/>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吸毒毁灭家庭</a:t>
            </a:r>
            <a:endParaRPr lang="zh-CN" altLang="en-US" sz="2953" b="1" kern="1200">
              <a:solidFill>
                <a:schemeClr val="bg1"/>
              </a:solidFill>
              <a:latin typeface="Calibri" pitchFamily="34" charset="0"/>
              <a:ea typeface="宋体" pitchFamily="2" charset="-122"/>
              <a:cs typeface="宋体" pitchFamily="2" charset="-122"/>
            </a:endParaRPr>
          </a:p>
        </p:txBody>
      </p:sp>
      <p:sp>
        <p:nvSpPr>
          <p:cNvPr id="811" name="矩形"/>
          <p:cNvSpPr>
            <a:spLocks/>
          </p:cNvSpPr>
          <p:nvPr/>
        </p:nvSpPr>
        <p:spPr>
          <a:xfrm>
            <a:off x="2276757" y="1784844"/>
            <a:ext cx="6753771" cy="523218"/>
          </a:xfrm>
          <a:prstGeom prst="rect">
            <a:avLst/>
          </a:prstGeom>
          <a:noFill/>
          <a:ln w="9525" cap="flat" cmpd="sng">
            <a:noFill/>
            <a:prstDash val="solid"/>
            <a:round/>
          </a:ln>
        </p:spPr>
        <p:txBody>
          <a:bodyPr vert="horz" wrap="none" lIns="91440" tIns="45720" rIns="91440" bIns="45720" anchor="ctr" anchorCtr="0">
            <a:prstTxWarp prst="textNoShape">
              <a:avLst/>
            </a:prstTxWarp>
          </a:bodyPr>
          <a:lstStyle/>
          <a:p>
            <a:pPr marL="0" indent="0" algn="l">
              <a:lnSpc>
                <a:spcPct val="100000"/>
              </a:lnSpc>
              <a:spcBef>
                <a:spcPts val="0"/>
              </a:spcBef>
              <a:spcAft>
                <a:spcPts val="0"/>
              </a:spcAft>
              <a:buNone/>
            </a:pPr>
            <a:r>
              <a:rPr lang="zh-CN" altLang="en-US" sz="2800">
                <a:solidFill>
                  <a:srgbClr val="FF0000"/>
                </a:solidFill>
                <a:latin typeface="微软雅黑" pitchFamily="34" charset="-122"/>
                <a:ea typeface="微软雅黑" pitchFamily="34" charset="-122"/>
                <a:cs typeface="宋体" pitchFamily="2" charset="-122"/>
                <a:sym typeface="Arial" pitchFamily="34" charset="0"/>
              </a:rPr>
              <a:t>图为公安人员来到马某某家调查时的情景 </a:t>
            </a:r>
          </a:p>
        </p:txBody>
      </p:sp>
      <p:pic>
        <p:nvPicPr>
          <p:cNvPr id="812" name="图片" descr="图为公安人员来到马某某家调查时的情景。"/>
          <p:cNvPicPr>
            <a:picLocks noChangeAspect="1"/>
          </p:cNvPicPr>
          <p:nvPr/>
        </p:nvPicPr>
        <p:blipFill>
          <a:blip r:embed="rId3" cstate="print"/>
          <a:stretch>
            <a:fillRect/>
          </a:stretch>
        </p:blipFill>
        <p:spPr>
          <a:xfrm>
            <a:off x="8301584" y="2708666"/>
            <a:ext cx="2309071" cy="1525525"/>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pic>
        <p:nvPicPr>
          <p:cNvPr id="813" name="图片" descr="妻离子散"/>
          <p:cNvPicPr>
            <a:picLocks noChangeAspect="1"/>
          </p:cNvPicPr>
          <p:nvPr/>
        </p:nvPicPr>
        <p:blipFill>
          <a:blip r:embed="rId4" cstate="print"/>
          <a:stretch>
            <a:fillRect/>
          </a:stretch>
        </p:blipFill>
        <p:spPr>
          <a:xfrm>
            <a:off x="5277248" y="2708666"/>
            <a:ext cx="2647323" cy="3372335"/>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sp>
        <p:nvSpPr>
          <p:cNvPr id="814" name="矩形"/>
          <p:cNvSpPr>
            <a:spLocks/>
          </p:cNvSpPr>
          <p:nvPr/>
        </p:nvSpPr>
        <p:spPr>
          <a:xfrm>
            <a:off x="2036888" y="3400300"/>
            <a:ext cx="3070627" cy="1631216"/>
          </a:xfrm>
          <a:prstGeom prst="rect">
            <a:avLst/>
          </a:prstGeom>
          <a:noFill/>
          <a:ln w="9525" cap="flat" cmpd="sng">
            <a:noFill/>
            <a:prstDash val="solid"/>
            <a:round/>
          </a:ln>
        </p:spPr>
        <p:txBody>
          <a:bodyPr vert="horz" wrap="square" lIns="91440" tIns="45720" rIns="91440" bIns="45720" anchor="ctr" anchorCtr="0">
            <a:prstTxWarp prst="textNoShape">
              <a:avLst/>
            </a:prstTxWarp>
          </a:bodyPr>
          <a:lstStyle/>
          <a:p>
            <a:pPr marL="0" indent="0" algn="l">
              <a:lnSpc>
                <a:spcPct val="100000"/>
              </a:lnSpc>
              <a:spcBef>
                <a:spcPts val="0"/>
              </a:spcBef>
              <a:spcAft>
                <a:spcPts val="0"/>
              </a:spcAft>
              <a:buNone/>
            </a:pPr>
            <a:r>
              <a:rPr lang="zh-CN" altLang="en-US" sz="2000">
                <a:solidFill>
                  <a:srgbClr val="C00000"/>
                </a:solidFill>
                <a:latin typeface="微软雅黑" pitchFamily="34" charset="-122"/>
                <a:ea typeface="微软雅黑" pitchFamily="34" charset="-122"/>
                <a:cs typeface="宋体" pitchFamily="2" charset="-122"/>
              </a:rPr>
              <a:t>妻离子散</a:t>
            </a:r>
            <a:r>
              <a:rPr lang="en-US" altLang="zh-CN" sz="2000">
                <a:solidFill>
                  <a:srgbClr val="C00000"/>
                </a:solidFill>
                <a:latin typeface="微软雅黑" pitchFamily="34" charset="-122"/>
                <a:ea typeface="微软雅黑" pitchFamily="34" charset="-122"/>
                <a:cs typeface="宋体" pitchFamily="2" charset="-122"/>
              </a:rPr>
              <a:t>:</a:t>
            </a:r>
            <a:r>
              <a:rPr lang="zh-CN" altLang="en-US" sz="2000">
                <a:solidFill>
                  <a:srgbClr val="595959"/>
                </a:solidFill>
                <a:latin typeface="仿宋" pitchFamily="49" charset="-122"/>
                <a:ea typeface="仿宋" pitchFamily="49" charset="-122"/>
                <a:cs typeface="宋体" pitchFamily="2" charset="-122"/>
              </a:rPr>
              <a:t>郑州市某夫妻双双因吸毒被强制解毒，家产也被耗尽。无人照顾的孩子来戒毒所求父母供他读书。</a:t>
            </a:r>
          </a:p>
        </p:txBody>
      </p:sp>
      <p:pic>
        <p:nvPicPr>
          <p:cNvPr id="815" name="图片" descr="郑州市某夫妻双双因吸毒被强制解毒，家产也被耗尽。无人照顾的孩子来戒毒所求父母供他读书。"/>
          <p:cNvPicPr>
            <a:picLocks noChangeAspect="1"/>
          </p:cNvPicPr>
          <p:nvPr/>
        </p:nvPicPr>
        <p:blipFill>
          <a:blip r:embed="rId5" cstate="print"/>
          <a:stretch>
            <a:fillRect/>
          </a:stretch>
        </p:blipFill>
        <p:spPr>
          <a:xfrm>
            <a:off x="8301584" y="4480422"/>
            <a:ext cx="2309071" cy="1560855"/>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spTree>
    <p:extLst>
      <p:ext uri="{BB962C8B-B14F-4D97-AF65-F5344CB8AC3E}">
        <p14:creationId xmlns:p14="http://schemas.microsoft.com/office/powerpoint/2010/main" xmlns="" val="1526181274"/>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09"/>
                                        </p:tgtEl>
                                        <p:attrNameLst>
                                          <p:attrName>style.visibility</p:attrName>
                                        </p:attrNameLst>
                                      </p:cBhvr>
                                      <p:to>
                                        <p:strVal val="visible"/>
                                      </p:to>
                                    </p:set>
                                    <p:anim calcmode="lin" valueType="num">
                                      <p:cBhvr additive="base">
                                        <p:cTn id="7" dur="500" fill="hold"/>
                                        <p:tgtEl>
                                          <p:spTgt spid="809"/>
                                        </p:tgtEl>
                                        <p:attrNameLst>
                                          <p:attrName>ppt_x</p:attrName>
                                        </p:attrNameLst>
                                      </p:cBhvr>
                                      <p:tavLst>
                                        <p:tav tm="0">
                                          <p:val>
                                            <p:strVal val="0-#ppt_w/2"/>
                                          </p:val>
                                        </p:tav>
                                        <p:tav tm="100000">
                                          <p:val>
                                            <p:strVal val="#ppt_x"/>
                                          </p:val>
                                        </p:tav>
                                      </p:tavLst>
                                    </p:anim>
                                    <p:anim calcmode="lin" valueType="num">
                                      <p:cBhvr additive="base">
                                        <p:cTn id="8" dur="500" fill="hold"/>
                                        <p:tgtEl>
                                          <p:spTgt spid="80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810">
                                            <p:txEl>
                                              <p:pRg st="0" end="0"/>
                                            </p:txEl>
                                          </p:spTgt>
                                        </p:tgtEl>
                                        <p:attrNameLst>
                                          <p:attrName>style.visibility</p:attrName>
                                        </p:attrNameLst>
                                      </p:cBhvr>
                                      <p:to>
                                        <p:strVal val="visible"/>
                                      </p:to>
                                    </p:set>
                                    <p:animEffect transition="in" filter="wipe(left)">
                                      <p:cBhvr>
                                        <p:cTn id="13" dur="500"/>
                                        <p:tgtEl>
                                          <p:spTgt spid="810">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4" presetClass="entr" presetSubtype="0" fill="hold" grpId="0" nodeType="clickEffect">
                                  <p:stCondLst>
                                    <p:cond delay="0"/>
                                  </p:stCondLst>
                                  <p:childTnLst>
                                    <p:set>
                                      <p:cBhvr>
                                        <p:cTn id="17" dur="1" fill="hold">
                                          <p:stCondLst>
                                            <p:cond delay="0"/>
                                          </p:stCondLst>
                                        </p:cTn>
                                        <p:tgtEl>
                                          <p:spTgt spid="811"/>
                                        </p:tgtEl>
                                        <p:attrNameLst>
                                          <p:attrName>style.visibility</p:attrName>
                                        </p:attrNameLst>
                                      </p:cBhvr>
                                      <p:to>
                                        <p:strVal val="visible"/>
                                      </p:to>
                                    </p:set>
                                    <p:anim calcmode="lin" valueType="num">
                                      <p:cBhvr>
                                        <p:cTn id="18" dur="1" fill="hold"/>
                                        <p:tgtEl>
                                          <p:spTgt spid="811"/>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814"/>
                                        </p:tgtEl>
                                        <p:attrNameLst>
                                          <p:attrName>style.visibility</p:attrName>
                                        </p:attrNameLst>
                                      </p:cBhvr>
                                      <p:to>
                                        <p:strVal val="visible"/>
                                      </p:to>
                                    </p:set>
                                    <p:animEffect transition="in" filter="wipe(up)">
                                      <p:cBhvr>
                                        <p:cTn id="23" dur="3250"/>
                                        <p:tgtEl>
                                          <p:spTgt spid="814"/>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812"/>
                                        </p:tgtEl>
                                        <p:attrNameLst>
                                          <p:attrName>style.visibility</p:attrName>
                                        </p:attrNameLst>
                                      </p:cBhvr>
                                      <p:to>
                                        <p:strVal val="visible"/>
                                      </p:to>
                                    </p:set>
                                    <p:animEffect transition="in" filter="blinds(horizontal)">
                                      <p:cBhvr>
                                        <p:cTn id="28" dur="500"/>
                                        <p:tgtEl>
                                          <p:spTgt spid="812"/>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42" presetClass="entr" presetSubtype="0" fill="hold" nodeType="clickEffect">
                                  <p:stCondLst>
                                    <p:cond delay="0"/>
                                  </p:stCondLst>
                                  <p:childTnLst>
                                    <p:set>
                                      <p:cBhvr>
                                        <p:cTn id="32" dur="1" fill="hold">
                                          <p:stCondLst>
                                            <p:cond delay="0"/>
                                          </p:stCondLst>
                                        </p:cTn>
                                        <p:tgtEl>
                                          <p:spTgt spid="815"/>
                                        </p:tgtEl>
                                        <p:attrNameLst>
                                          <p:attrName>style.visibility</p:attrName>
                                        </p:attrNameLst>
                                      </p:cBhvr>
                                      <p:to>
                                        <p:strVal val="visible"/>
                                      </p:to>
                                    </p:set>
                                    <p:animEffect transition="in" filter="fade">
                                      <p:cBhvr>
                                        <p:cTn id="33" dur="1000"/>
                                        <p:tgtEl>
                                          <p:spTgt spid="815"/>
                                        </p:tgtEl>
                                      </p:cBhvr>
                                    </p:animEffect>
                                    <p:anim calcmode="lin" valueType="num">
                                      <p:cBhvr>
                                        <p:cTn id="34" dur="1000" fill="hold"/>
                                        <p:tgtEl>
                                          <p:spTgt spid="815"/>
                                        </p:tgtEl>
                                        <p:attrNameLst>
                                          <p:attrName>ppt_x</p:attrName>
                                        </p:attrNameLst>
                                      </p:cBhvr>
                                      <p:tavLst>
                                        <p:tav tm="0">
                                          <p:val>
                                            <p:strVal val="#ppt_x"/>
                                          </p:val>
                                        </p:tav>
                                        <p:tav tm="100000">
                                          <p:val>
                                            <p:strVal val="#ppt_x"/>
                                          </p:val>
                                        </p:tav>
                                      </p:tavLst>
                                    </p:anim>
                                    <p:anim calcmode="lin" valueType="num">
                                      <p:cBhvr>
                                        <p:cTn id="35" dur="1000" fill="hold"/>
                                        <p:tgtEl>
                                          <p:spTgt spid="815"/>
                                        </p:tgtEl>
                                        <p:attrNameLst>
                                          <p:attrName>ppt_y</p:attrName>
                                        </p:attrNameLst>
                                      </p:cBhvr>
                                      <p:tavLst>
                                        <p:tav tm="0">
                                          <p:val>
                                            <p:strVal val="#ppt_y+.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4" presetClass="entr" presetSubtype="0" fill="hold" nodeType="clickEffect">
                                  <p:stCondLst>
                                    <p:cond delay="0"/>
                                  </p:stCondLst>
                                  <p:childTnLst>
                                    <p:set>
                                      <p:cBhvr>
                                        <p:cTn id="39" dur="1" fill="hold">
                                          <p:stCondLst>
                                            <p:cond delay="0"/>
                                          </p:stCondLst>
                                        </p:cTn>
                                        <p:tgtEl>
                                          <p:spTgt spid="813"/>
                                        </p:tgtEl>
                                        <p:attrNameLst>
                                          <p:attrName>style.visibility</p:attrName>
                                        </p:attrNameLst>
                                      </p:cBhvr>
                                      <p:to>
                                        <p:strVal val="visible"/>
                                      </p:to>
                                    </p:set>
                                    <p:anim calcmode="lin" valueType="num">
                                      <p:cBhvr>
                                        <p:cTn id="40" dur="1" fill="hold"/>
                                        <p:tgtEl>
                                          <p:spTgt spid="81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 grpId="0" animBg="1"/>
      <p:bldP spid="811" grpId="0"/>
      <p:bldP spid="814"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36" name="组合"/>
          <p:cNvGrpSpPr>
            <a:grpSpLocks/>
          </p:cNvGrpSpPr>
          <p:nvPr/>
        </p:nvGrpSpPr>
        <p:grpSpPr>
          <a:xfrm>
            <a:off x="616039" y="319438"/>
            <a:ext cx="3456383" cy="599233"/>
            <a:chOff x="616039" y="319438"/>
            <a:chExt cx="3456383" cy="599233"/>
          </a:xfrm>
        </p:grpSpPr>
        <p:sp>
          <p:nvSpPr>
            <p:cNvPr id="834" name="圆角矩形"/>
            <p:cNvSpPr>
              <a:spLocks/>
            </p:cNvSpPr>
            <p:nvPr/>
          </p:nvSpPr>
          <p:spPr>
            <a:xfrm>
              <a:off x="616039" y="319438"/>
              <a:ext cx="3456383" cy="599233"/>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835" name="曲线"/>
            <p:cNvSpPr>
              <a:spLocks/>
            </p:cNvSpPr>
            <p:nvPr/>
          </p:nvSpPr>
          <p:spPr>
            <a:xfrm>
              <a:off x="1176105" y="408775"/>
              <a:ext cx="2738946" cy="434740"/>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1" y="0"/>
                  </a:lnTo>
                  <a:lnTo>
                    <a:pt x="20201" y="0"/>
                  </a:lnTo>
                  <a:cubicBezTo>
                    <a:pt x="20973" y="0"/>
                    <a:pt x="21599" y="4835"/>
                    <a:pt x="21599" y="10798"/>
                  </a:cubicBezTo>
                  <a:lnTo>
                    <a:pt x="21599" y="10798"/>
                  </a:lnTo>
                  <a:cubicBezTo>
                    <a:pt x="21599" y="16764"/>
                    <a:pt x="20973" y="21600"/>
                    <a:pt x="20201"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837" name="矩形"/>
          <p:cNvSpPr>
            <a:spLocks/>
          </p:cNvSpPr>
          <p:nvPr/>
        </p:nvSpPr>
        <p:spPr>
          <a:xfrm>
            <a:off x="1153807" y="402361"/>
            <a:ext cx="2651699"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241046" indent="-241046" algn="l" defTabSz="964311" eaLnBrk="1" latinLnBrk="0" hangingPunct="1">
              <a:lnSpc>
                <a:spcPct val="90000"/>
              </a:lnSpc>
              <a:spcBef>
                <a:spcPts val="1055"/>
              </a:spcBef>
              <a:spcAft>
                <a:spcPts val="0"/>
              </a:spcAft>
              <a:buFont typeface="Arial" pitchFamily="34" charset="0"/>
              <a:buChar char="•"/>
            </a:pPr>
            <a:r>
              <a:rPr lang="zh-CN" altLang="en-US" sz="2800" b="1" kern="1200">
                <a:solidFill>
                  <a:schemeClr val="bg1"/>
                </a:solidFill>
                <a:latin typeface="Calibri" pitchFamily="34" charset="0"/>
                <a:ea typeface="微软雅黑" pitchFamily="34" charset="-122"/>
                <a:cs typeface="宋体" pitchFamily="2" charset="-122"/>
              </a:rPr>
              <a:t>吸毒</a:t>
            </a:r>
            <a:r>
              <a:rPr lang="zh-CN" altLang="en-US" sz="2800" b="1" kern="1200">
                <a:solidFill>
                  <a:schemeClr val="bg1"/>
                </a:solidFill>
                <a:latin typeface="黑体" pitchFamily="49" charset="-122"/>
                <a:ea typeface="微软雅黑" pitchFamily="34" charset="-122"/>
                <a:cs typeface="宋体" pitchFamily="2" charset="-122"/>
              </a:rPr>
              <a:t>贻害后代　</a:t>
            </a:r>
            <a:r>
              <a:rPr lang="zh-CN" altLang="en-US" sz="2800" b="1" kern="1200">
                <a:solidFill>
                  <a:schemeClr val="bg1"/>
                </a:solidFill>
                <a:latin typeface="黑体" pitchFamily="49" charset="-122"/>
                <a:ea typeface="黑体" pitchFamily="49" charset="-122"/>
                <a:cs typeface="宋体" pitchFamily="2" charset="-122"/>
              </a:rPr>
              <a:t> </a:t>
            </a:r>
          </a:p>
        </p:txBody>
      </p:sp>
      <p:sp>
        <p:nvSpPr>
          <p:cNvPr id="838" name="矩形"/>
          <p:cNvSpPr>
            <a:spLocks/>
          </p:cNvSpPr>
          <p:nvPr/>
        </p:nvSpPr>
        <p:spPr>
          <a:xfrm>
            <a:off x="3281966" y="1596703"/>
            <a:ext cx="6600891" cy="1015662"/>
          </a:xfrm>
          <a:prstGeom prst="rect">
            <a:avLst/>
          </a:prstGeom>
          <a:noFill/>
          <a:ln w="9525" cap="flat" cmpd="sng">
            <a:noFill/>
            <a:prstDash val="solid"/>
            <a:round/>
          </a:ln>
        </p:spPr>
        <p:txBody>
          <a:bodyPr vert="horz" wrap="square" lIns="91440" tIns="45720" rIns="91440" bIns="45720" anchor="ctr" anchorCtr="0">
            <a:prstTxWarp prst="textNoShape">
              <a:avLst/>
            </a:prstTxWarp>
          </a:bodyPr>
          <a:lstStyle/>
          <a:p>
            <a:pPr marL="0" indent="0" algn="l">
              <a:lnSpc>
                <a:spcPct val="100000"/>
              </a:lnSpc>
              <a:spcBef>
                <a:spcPts val="0"/>
              </a:spcBef>
              <a:spcAft>
                <a:spcPts val="0"/>
              </a:spcAft>
              <a:buNone/>
            </a:pPr>
            <a:r>
              <a:rPr lang="zh-CN" altLang="en-US" sz="2000">
                <a:solidFill>
                  <a:srgbClr val="C00000"/>
                </a:solidFill>
                <a:latin typeface="宋体" pitchFamily="2" charset="-122"/>
                <a:ea typeface="宋体" pitchFamily="2" charset="-122"/>
                <a:cs typeface="宋体" pitchFamily="2" charset="-122"/>
              </a:rPr>
              <a:t>吸毒对后代贻害无穷。或是母婴垂直传播成为爱滋病受害者，或是一出生就染上了毒瘾成为小小的“瘾君子”，有的成为了吸毒父母亲毒瘾发作时发泄的对象</a:t>
            </a:r>
            <a:endParaRPr lang="zh-CN" altLang="en-US" sz="2000">
              <a:solidFill>
                <a:srgbClr val="C00000"/>
              </a:solidFill>
              <a:latin typeface="微软雅黑" pitchFamily="34" charset="-122"/>
              <a:ea typeface="微软雅黑" pitchFamily="34" charset="-122"/>
              <a:cs typeface="宋体" pitchFamily="2" charset="-122"/>
              <a:sym typeface="Arial" pitchFamily="34" charset="0"/>
            </a:endParaRPr>
          </a:p>
        </p:txBody>
      </p:sp>
      <p:pic>
        <p:nvPicPr>
          <p:cNvPr id="839" name="图片" descr="南宁市一名妇女怀孕期间吸食毒品，胎儿在母体中深受其害，一出世就呈现窒息、痉挛状态，此后，母亲哺乳前必须吸食毒品，婴儿才肯进食，否则哭闹不止，严重危及生命。"/>
          <p:cNvPicPr>
            <a:picLocks noChangeAspect="1"/>
          </p:cNvPicPr>
          <p:nvPr/>
        </p:nvPicPr>
        <p:blipFill>
          <a:blip r:embed="rId3" cstate="print"/>
          <a:stretch>
            <a:fillRect/>
          </a:stretch>
        </p:blipFill>
        <p:spPr>
          <a:xfrm>
            <a:off x="8447897" y="3994299"/>
            <a:ext cx="2445202" cy="1638251"/>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pic>
        <p:nvPicPr>
          <p:cNvPr id="840" name="图片" descr="广东某女生下“海洛因婴儿”。"/>
          <p:cNvPicPr>
            <a:picLocks noChangeAspect="1"/>
          </p:cNvPicPr>
          <p:nvPr/>
        </p:nvPicPr>
        <p:blipFill>
          <a:blip r:embed="rId4" cstate="print"/>
          <a:stretch>
            <a:fillRect/>
          </a:stretch>
        </p:blipFill>
        <p:spPr>
          <a:xfrm>
            <a:off x="2344232" y="3968428"/>
            <a:ext cx="2385954" cy="1658971"/>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sp>
        <p:nvSpPr>
          <p:cNvPr id="841" name="矩形"/>
          <p:cNvSpPr>
            <a:spLocks/>
          </p:cNvSpPr>
          <p:nvPr/>
        </p:nvSpPr>
        <p:spPr>
          <a:xfrm>
            <a:off x="4269135" y="3003250"/>
            <a:ext cx="4915908" cy="600164"/>
          </a:xfrm>
          <a:prstGeom prst="rect">
            <a:avLst/>
          </a:prstGeom>
          <a:noFill/>
          <a:ln w="9525" cap="flat" cmpd="sng">
            <a:noFill/>
            <a:prstDash val="solid"/>
            <a:round/>
          </a:ln>
        </p:spPr>
        <p:txBody>
          <a:bodyPr vert="horz" wrap="square" lIns="91440" tIns="45720" rIns="91440" bIns="45720" anchor="ctr" anchorCtr="0">
            <a:prstTxWarp prst="textNoShape">
              <a:avLst/>
            </a:prstTxWarp>
          </a:bodyPr>
          <a:lstStyle/>
          <a:p>
            <a:pPr marL="0" indent="0" algn="ctr">
              <a:lnSpc>
                <a:spcPct val="100000"/>
              </a:lnSpc>
              <a:spcBef>
                <a:spcPts val="0"/>
              </a:spcBef>
              <a:spcAft>
                <a:spcPts val="0"/>
              </a:spcAft>
              <a:buNone/>
            </a:pPr>
            <a:r>
              <a:rPr lang="zh-CN" altLang="en-US" sz="1100">
                <a:solidFill>
                  <a:schemeClr val="tx1"/>
                </a:solidFill>
                <a:latin typeface="微软雅黑" pitchFamily="34" charset="-122"/>
                <a:ea typeface="微软雅黑" pitchFamily="34" charset="-122"/>
                <a:cs typeface="宋体" pitchFamily="2" charset="-122"/>
              </a:rPr>
              <a:t>南宁市一名妇女怀孕期间吸食毒品，胎儿在母体中深受其害，一出世就呈现窒息、痉挛状态，此后，母亲哺乳前必须吸食毒品，婴儿才肯进食，否则哭闹不止，严重危及生命。 </a:t>
            </a:r>
          </a:p>
        </p:txBody>
      </p:sp>
      <p:sp>
        <p:nvSpPr>
          <p:cNvPr id="842" name="矩形"/>
          <p:cNvSpPr>
            <a:spLocks/>
          </p:cNvSpPr>
          <p:nvPr/>
        </p:nvSpPr>
        <p:spPr>
          <a:xfrm>
            <a:off x="2538560" y="5851925"/>
            <a:ext cx="2191626" cy="261610"/>
          </a:xfrm>
          <a:prstGeom prst="rect">
            <a:avLst/>
          </a:prstGeom>
          <a:noFill/>
          <a:ln w="9525" cap="flat" cmpd="sng">
            <a:noFill/>
            <a:prstDash val="solid"/>
            <a:round/>
          </a:ln>
        </p:spPr>
        <p:txBody>
          <a:bodyPr vert="horz" wrap="none" lIns="91440" tIns="45720" rIns="91440" bIns="45720" anchor="ctr" anchorCtr="0">
            <a:prstTxWarp prst="textNoShape">
              <a:avLst/>
            </a:prstTxWarp>
          </a:bodyPr>
          <a:lstStyle/>
          <a:p>
            <a:pPr marL="0" indent="0" algn="l">
              <a:lnSpc>
                <a:spcPct val="100000"/>
              </a:lnSpc>
              <a:spcBef>
                <a:spcPts val="0"/>
              </a:spcBef>
              <a:spcAft>
                <a:spcPts val="0"/>
              </a:spcAft>
              <a:buNone/>
            </a:pPr>
            <a:r>
              <a:rPr lang="zh-CN" altLang="en-US" sz="1100">
                <a:solidFill>
                  <a:schemeClr val="tx1"/>
                </a:solidFill>
                <a:latin typeface="微软雅黑" pitchFamily="34" charset="-122"/>
                <a:ea typeface="微软雅黑" pitchFamily="34" charset="-122"/>
                <a:cs typeface="宋体" pitchFamily="2" charset="-122"/>
              </a:rPr>
              <a:t>广东某女生下“</a:t>
            </a:r>
            <a:r>
              <a:rPr lang="zh-CN" altLang="en-US" sz="1100">
                <a:solidFill>
                  <a:srgbClr val="FF0000"/>
                </a:solidFill>
                <a:latin typeface="微软雅黑" pitchFamily="34" charset="-122"/>
                <a:ea typeface="微软雅黑" pitchFamily="34" charset="-122"/>
                <a:cs typeface="宋体" pitchFamily="2" charset="-122"/>
              </a:rPr>
              <a:t>海洛因婴儿</a:t>
            </a:r>
            <a:r>
              <a:rPr lang="zh-CN" altLang="en-US" sz="1100">
                <a:solidFill>
                  <a:schemeClr val="tx1"/>
                </a:solidFill>
                <a:latin typeface="微软雅黑" pitchFamily="34" charset="-122"/>
                <a:ea typeface="微软雅黑" pitchFamily="34" charset="-122"/>
                <a:cs typeface="宋体" pitchFamily="2" charset="-122"/>
              </a:rPr>
              <a:t>”。</a:t>
            </a:r>
            <a:r>
              <a:rPr lang="zh-CN" altLang="en-US" sz="1050">
                <a:solidFill>
                  <a:schemeClr val="tx1"/>
                </a:solidFill>
                <a:latin typeface="Calibri" pitchFamily="34" charset="0"/>
                <a:ea typeface="宋体" pitchFamily="2" charset="-122"/>
                <a:cs typeface="宋体" pitchFamily="2" charset="-122"/>
              </a:rPr>
              <a:t> </a:t>
            </a:r>
          </a:p>
        </p:txBody>
      </p:sp>
      <p:sp>
        <p:nvSpPr>
          <p:cNvPr id="843" name="矩形"/>
          <p:cNvSpPr>
            <a:spLocks/>
          </p:cNvSpPr>
          <p:nvPr/>
        </p:nvSpPr>
        <p:spPr>
          <a:xfrm>
            <a:off x="5443030" y="5810200"/>
            <a:ext cx="2376264" cy="430885"/>
          </a:xfrm>
          <a:prstGeom prst="rect">
            <a:avLst/>
          </a:prstGeom>
          <a:noFill/>
          <a:ln w="9525" cap="flat" cmpd="sng">
            <a:noFill/>
            <a:prstDash val="solid"/>
            <a:round/>
          </a:ln>
        </p:spPr>
        <p:txBody>
          <a:bodyPr vert="horz" wrap="square" lIns="91440" tIns="45720" rIns="91440" bIns="45720" anchor="ctr" anchorCtr="0">
            <a:prstTxWarp prst="textNoShape">
              <a:avLst/>
            </a:prstTxWarp>
          </a:bodyPr>
          <a:lstStyle/>
          <a:p>
            <a:pPr marL="0" indent="0" algn="l">
              <a:lnSpc>
                <a:spcPct val="100000"/>
              </a:lnSpc>
              <a:spcBef>
                <a:spcPts val="0"/>
              </a:spcBef>
              <a:spcAft>
                <a:spcPts val="0"/>
              </a:spcAft>
              <a:buNone/>
            </a:pPr>
            <a:r>
              <a:rPr lang="zh-CN" altLang="en-US" sz="1100">
                <a:solidFill>
                  <a:schemeClr val="tx1"/>
                </a:solidFill>
                <a:latin typeface="微软雅黑" pitchFamily="34" charset="-122"/>
                <a:ea typeface="微软雅黑" pitchFamily="34" charset="-122"/>
                <a:cs typeface="宋体" pitchFamily="2" charset="-122"/>
              </a:rPr>
              <a:t>宁夏一对夫妻吸毒败家，将</a:t>
            </a:r>
            <a:r>
              <a:rPr lang="en-US" altLang="zh-CN" sz="1100">
                <a:solidFill>
                  <a:schemeClr val="tx1"/>
                </a:solidFill>
                <a:latin typeface="微软雅黑" pitchFamily="34" charset="-122"/>
                <a:ea typeface="微软雅黑" pitchFamily="34" charset="-122"/>
                <a:cs typeface="宋体" pitchFamily="2" charset="-122"/>
              </a:rPr>
              <a:t>5</a:t>
            </a:r>
            <a:r>
              <a:rPr lang="zh-CN" altLang="en-US" sz="1100">
                <a:solidFill>
                  <a:schemeClr val="tx1"/>
                </a:solidFill>
                <a:latin typeface="微软雅黑" pitchFamily="34" charset="-122"/>
                <a:ea typeface="微软雅黑" pitchFamily="34" charset="-122"/>
                <a:cs typeface="宋体" pitchFamily="2" charset="-122"/>
              </a:rPr>
              <a:t>岁的孩子托付给一名男子，孩子惨遭毒打。</a:t>
            </a:r>
            <a:r>
              <a:rPr lang="zh-CN" altLang="en-US" sz="1050">
                <a:solidFill>
                  <a:schemeClr val="tx1"/>
                </a:solidFill>
                <a:latin typeface="Calibri" pitchFamily="34" charset="0"/>
                <a:ea typeface="宋体" pitchFamily="2" charset="-122"/>
                <a:cs typeface="宋体" pitchFamily="2" charset="-122"/>
              </a:rPr>
              <a:t> </a:t>
            </a:r>
          </a:p>
        </p:txBody>
      </p:sp>
      <p:pic>
        <p:nvPicPr>
          <p:cNvPr id="844" name="图片" descr="宁夏一对夫妻吸毒败家，将5岁孩子托付给一名男子，孩子惨遭毒打"/>
          <p:cNvPicPr>
            <a:picLocks noChangeAspect="1"/>
          </p:cNvPicPr>
          <p:nvPr/>
        </p:nvPicPr>
        <p:blipFill>
          <a:blip r:embed="rId5" cstate="print"/>
          <a:stretch>
            <a:fillRect/>
          </a:stretch>
        </p:blipFill>
        <p:spPr>
          <a:xfrm>
            <a:off x="5419781" y="3976364"/>
            <a:ext cx="2325260" cy="1652228"/>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spTree>
    <p:extLst>
      <p:ext uri="{BB962C8B-B14F-4D97-AF65-F5344CB8AC3E}">
        <p14:creationId xmlns:p14="http://schemas.microsoft.com/office/powerpoint/2010/main" xmlns="" val="562218362"/>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36"/>
                                        </p:tgtEl>
                                        <p:attrNameLst>
                                          <p:attrName>style.visibility</p:attrName>
                                        </p:attrNameLst>
                                      </p:cBhvr>
                                      <p:to>
                                        <p:strVal val="visible"/>
                                      </p:to>
                                    </p:set>
                                    <p:anim calcmode="lin" valueType="num">
                                      <p:cBhvr additive="base">
                                        <p:cTn id="7" dur="500" fill="hold"/>
                                        <p:tgtEl>
                                          <p:spTgt spid="836"/>
                                        </p:tgtEl>
                                        <p:attrNameLst>
                                          <p:attrName>ppt_x</p:attrName>
                                        </p:attrNameLst>
                                      </p:cBhvr>
                                      <p:tavLst>
                                        <p:tav tm="0">
                                          <p:val>
                                            <p:strVal val="0-#ppt_w/2"/>
                                          </p:val>
                                        </p:tav>
                                        <p:tav tm="100000">
                                          <p:val>
                                            <p:strVal val="#ppt_x"/>
                                          </p:val>
                                        </p:tav>
                                      </p:tavLst>
                                    </p:anim>
                                    <p:anim calcmode="lin" valueType="num">
                                      <p:cBhvr additive="base">
                                        <p:cTn id="8" dur="500" fill="hold"/>
                                        <p:tgtEl>
                                          <p:spTgt spid="83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837">
                                            <p:txEl>
                                              <p:pRg st="0" end="0"/>
                                            </p:txEl>
                                          </p:spTgt>
                                        </p:tgtEl>
                                        <p:attrNameLst>
                                          <p:attrName>style.visibility</p:attrName>
                                        </p:attrNameLst>
                                      </p:cBhvr>
                                      <p:to>
                                        <p:strVal val="visible"/>
                                      </p:to>
                                    </p:set>
                                    <p:animEffect transition="in" filter="wipe(left)">
                                      <p:cBhvr>
                                        <p:cTn id="13" dur="500"/>
                                        <p:tgtEl>
                                          <p:spTgt spid="837">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838"/>
                                        </p:tgtEl>
                                        <p:attrNameLst>
                                          <p:attrName>style.visibility</p:attrName>
                                        </p:attrNameLst>
                                      </p:cBhvr>
                                      <p:to>
                                        <p:strVal val="visible"/>
                                      </p:to>
                                    </p:set>
                                    <p:anim calcmode="lin" valueType="num">
                                      <p:cBhvr>
                                        <p:cTn id="18" dur="500" fill="hold"/>
                                        <p:tgtEl>
                                          <p:spTgt spid="83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838"/>
                                        </p:tgtEl>
                                        <p:attrNameLst>
                                          <p:attrName>ppt_y</p:attrName>
                                        </p:attrNameLst>
                                      </p:cBhvr>
                                      <p:tavLst>
                                        <p:tav tm="0">
                                          <p:val>
                                            <p:strVal val="#ppt_y"/>
                                          </p:val>
                                        </p:tav>
                                        <p:tav tm="100000">
                                          <p:val>
                                            <p:strVal val="#ppt_y"/>
                                          </p:val>
                                        </p:tav>
                                      </p:tavLst>
                                    </p:anim>
                                    <p:anim calcmode="lin" valueType="num">
                                      <p:cBhvr>
                                        <p:cTn id="20" dur="500" fill="hold"/>
                                        <p:tgtEl>
                                          <p:spTgt spid="83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83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83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841"/>
                                        </p:tgtEl>
                                        <p:attrNameLst>
                                          <p:attrName>style.visibility</p:attrName>
                                        </p:attrNameLst>
                                      </p:cBhvr>
                                      <p:to>
                                        <p:strVal val="visible"/>
                                      </p:to>
                                    </p:set>
                                    <p:animEffect transition="in" filter="wipe(up)">
                                      <p:cBhvr>
                                        <p:cTn id="27" dur="3750"/>
                                        <p:tgtEl>
                                          <p:spTgt spid="84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2" presetClass="entr" presetSubtype="0" fill="hold" nodeType="clickEffect">
                                  <p:stCondLst>
                                    <p:cond delay="0"/>
                                  </p:stCondLst>
                                  <p:childTnLst>
                                    <p:set>
                                      <p:cBhvr>
                                        <p:cTn id="31" dur="1" fill="hold">
                                          <p:stCondLst>
                                            <p:cond delay="0"/>
                                          </p:stCondLst>
                                        </p:cTn>
                                        <p:tgtEl>
                                          <p:spTgt spid="839"/>
                                        </p:tgtEl>
                                        <p:attrNameLst>
                                          <p:attrName>style.visibility</p:attrName>
                                        </p:attrNameLst>
                                      </p:cBhvr>
                                      <p:to>
                                        <p:strVal val="visible"/>
                                      </p:to>
                                    </p:set>
                                    <p:animEffect transition="in" filter="fade">
                                      <p:cBhvr>
                                        <p:cTn id="32" dur="1000"/>
                                        <p:tgtEl>
                                          <p:spTgt spid="839"/>
                                        </p:tgtEl>
                                      </p:cBhvr>
                                    </p:animEffect>
                                    <p:anim calcmode="lin" valueType="num">
                                      <p:cBhvr>
                                        <p:cTn id="33" dur="1000" fill="hold"/>
                                        <p:tgtEl>
                                          <p:spTgt spid="839"/>
                                        </p:tgtEl>
                                        <p:attrNameLst>
                                          <p:attrName>ppt_x</p:attrName>
                                        </p:attrNameLst>
                                      </p:cBhvr>
                                      <p:tavLst>
                                        <p:tav tm="0">
                                          <p:val>
                                            <p:strVal val="#ppt_x"/>
                                          </p:val>
                                        </p:tav>
                                        <p:tav tm="100000">
                                          <p:val>
                                            <p:strVal val="#ppt_x"/>
                                          </p:val>
                                        </p:tav>
                                      </p:tavLst>
                                    </p:anim>
                                    <p:anim calcmode="lin" valueType="num">
                                      <p:cBhvr>
                                        <p:cTn id="34" dur="1000" fill="hold"/>
                                        <p:tgtEl>
                                          <p:spTgt spid="839"/>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840"/>
                                        </p:tgtEl>
                                        <p:attrNameLst>
                                          <p:attrName>style.visibility</p:attrName>
                                        </p:attrNameLst>
                                      </p:cBhvr>
                                      <p:to>
                                        <p:strVal val="visible"/>
                                      </p:to>
                                    </p:set>
                                    <p:animEffect transition="in" filter="fade">
                                      <p:cBhvr>
                                        <p:cTn id="37" dur="1000"/>
                                        <p:tgtEl>
                                          <p:spTgt spid="840"/>
                                        </p:tgtEl>
                                      </p:cBhvr>
                                    </p:animEffect>
                                    <p:anim calcmode="lin" valueType="num">
                                      <p:cBhvr>
                                        <p:cTn id="38" dur="1000" fill="hold"/>
                                        <p:tgtEl>
                                          <p:spTgt spid="840"/>
                                        </p:tgtEl>
                                        <p:attrNameLst>
                                          <p:attrName>ppt_x</p:attrName>
                                        </p:attrNameLst>
                                      </p:cBhvr>
                                      <p:tavLst>
                                        <p:tav tm="0">
                                          <p:val>
                                            <p:strVal val="#ppt_x"/>
                                          </p:val>
                                        </p:tav>
                                        <p:tav tm="100000">
                                          <p:val>
                                            <p:strVal val="#ppt_x"/>
                                          </p:val>
                                        </p:tav>
                                      </p:tavLst>
                                    </p:anim>
                                    <p:anim calcmode="lin" valueType="num">
                                      <p:cBhvr>
                                        <p:cTn id="39" dur="1000" fill="hold"/>
                                        <p:tgtEl>
                                          <p:spTgt spid="84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44"/>
                                        </p:tgtEl>
                                        <p:attrNameLst>
                                          <p:attrName>style.visibility</p:attrName>
                                        </p:attrNameLst>
                                      </p:cBhvr>
                                      <p:to>
                                        <p:strVal val="visible"/>
                                      </p:to>
                                    </p:set>
                                    <p:animEffect transition="in" filter="fade">
                                      <p:cBhvr>
                                        <p:cTn id="42" dur="1000"/>
                                        <p:tgtEl>
                                          <p:spTgt spid="844"/>
                                        </p:tgtEl>
                                      </p:cBhvr>
                                    </p:animEffect>
                                    <p:anim calcmode="lin" valueType="num">
                                      <p:cBhvr>
                                        <p:cTn id="43" dur="1000" fill="hold"/>
                                        <p:tgtEl>
                                          <p:spTgt spid="844"/>
                                        </p:tgtEl>
                                        <p:attrNameLst>
                                          <p:attrName>ppt_x</p:attrName>
                                        </p:attrNameLst>
                                      </p:cBhvr>
                                      <p:tavLst>
                                        <p:tav tm="0">
                                          <p:val>
                                            <p:strVal val="#ppt_x"/>
                                          </p:val>
                                        </p:tav>
                                        <p:tav tm="100000">
                                          <p:val>
                                            <p:strVal val="#ppt_x"/>
                                          </p:val>
                                        </p:tav>
                                      </p:tavLst>
                                    </p:anim>
                                    <p:anim calcmode="lin" valueType="num">
                                      <p:cBhvr>
                                        <p:cTn id="44" dur="1000" fill="hold"/>
                                        <p:tgtEl>
                                          <p:spTgt spid="844"/>
                                        </p:tgtEl>
                                        <p:attrNameLst>
                                          <p:attrName>ppt_y</p:attrName>
                                        </p:attrNameLst>
                                      </p:cBhvr>
                                      <p:tavLst>
                                        <p:tav tm="0">
                                          <p:val>
                                            <p:strVal val="#ppt_y+.1"/>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842"/>
                                        </p:tgtEl>
                                        <p:attrNameLst>
                                          <p:attrName>style.visibility</p:attrName>
                                        </p:attrNameLst>
                                      </p:cBhvr>
                                      <p:to>
                                        <p:strVal val="visible"/>
                                      </p:to>
                                    </p:set>
                                    <p:anim calcmode="lin" valueType="num">
                                      <p:cBhvr>
                                        <p:cTn id="49" dur="1" fill="hold"/>
                                        <p:tgtEl>
                                          <p:spTgt spid="842"/>
                                        </p:tgtEl>
                                        <p:attrNameLst>
                                          <p:attrName/>
                                        </p:attrNameLst>
                                      </p:cBhvr>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843"/>
                                        </p:tgtEl>
                                        <p:attrNameLst>
                                          <p:attrName>style.visibility</p:attrName>
                                        </p:attrNameLst>
                                      </p:cBhvr>
                                      <p:to>
                                        <p:strVal val="visible"/>
                                      </p:to>
                                    </p:set>
                                    <p:anim calcmode="lin" valueType="num">
                                      <p:cBhvr>
                                        <p:cTn id="54" dur="1" fill="hold"/>
                                        <p:tgtEl>
                                          <p:spTgt spid="84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838" grpId="0"/>
      <p:bldP spid="841" grpId="0"/>
      <p:bldP spid="842" grpId="0"/>
      <p:bldP spid="843"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63" name="图片" descr="3岁的丢丢"/>
          <p:cNvPicPr>
            <a:picLocks noChangeAspect="1"/>
          </p:cNvPicPr>
          <p:nvPr/>
        </p:nvPicPr>
        <p:blipFill>
          <a:blip r:embed="rId3" cstate="print"/>
          <a:stretch>
            <a:fillRect/>
          </a:stretch>
        </p:blipFill>
        <p:spPr>
          <a:xfrm>
            <a:off x="4197127" y="3184278"/>
            <a:ext cx="4535488" cy="3017837"/>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sp>
        <p:nvSpPr>
          <p:cNvPr id="864" name="矩形"/>
          <p:cNvSpPr>
            <a:spLocks/>
          </p:cNvSpPr>
          <p:nvPr/>
        </p:nvSpPr>
        <p:spPr>
          <a:xfrm>
            <a:off x="2255838" y="1024037"/>
            <a:ext cx="8064499" cy="1852815"/>
          </a:xfrm>
          <a:prstGeom prst="rect">
            <a:avLst/>
          </a:prstGeom>
          <a:noFill/>
          <a:ln w="9525" cap="flat" cmpd="sng">
            <a:noFill/>
            <a:prstDash val="solid"/>
            <a:round/>
          </a:ln>
        </p:spPr>
        <p:txBody>
          <a:bodyPr vert="horz" wrap="square" lIns="91440" tIns="45720" rIns="91440" bIns="45720" anchor="ctr" anchorCtr="0">
            <a:prstTxWarp prst="textNoShape">
              <a:avLst/>
            </a:prstTxWarp>
          </a:bodyPr>
          <a:lstStyle/>
          <a:p>
            <a:pPr marL="0" indent="0" algn="l">
              <a:lnSpc>
                <a:spcPct val="129000"/>
              </a:lnSpc>
              <a:spcBef>
                <a:spcPts val="0"/>
              </a:spcBef>
              <a:spcAft>
                <a:spcPts val="0"/>
              </a:spcAft>
              <a:buNone/>
            </a:pPr>
            <a:r>
              <a:rPr lang="zh-CN" altLang="en-US" sz="2800" b="1">
                <a:solidFill>
                  <a:schemeClr val="tx1"/>
                </a:solidFill>
                <a:latin typeface="黑体" pitchFamily="49" charset="-122"/>
                <a:ea typeface="黑体" pitchFamily="49" charset="-122"/>
                <a:cs typeface="宋体" pitchFamily="2" charset="-122"/>
              </a:rPr>
              <a:t>   </a:t>
            </a:r>
            <a:r>
              <a:rPr lang="en-US" altLang="zh-CN" sz="2000">
                <a:solidFill>
                  <a:srgbClr val="C00000"/>
                </a:solidFill>
                <a:latin typeface="微软雅黑" pitchFamily="34" charset="-122"/>
                <a:ea typeface="微软雅黑" pitchFamily="34" charset="-122"/>
                <a:cs typeface="宋体" pitchFamily="2" charset="-122"/>
              </a:rPr>
              <a:t>3</a:t>
            </a:r>
            <a:r>
              <a:rPr lang="zh-CN" altLang="en-US" sz="2000">
                <a:solidFill>
                  <a:srgbClr val="C00000"/>
                </a:solidFill>
                <a:latin typeface="微软雅黑" pitchFamily="34" charset="-122"/>
                <a:ea typeface="微软雅黑" pitchFamily="34" charset="-122"/>
                <a:cs typeface="宋体" pitchFamily="2" charset="-122"/>
              </a:rPr>
              <a:t>岁的丢丢没有父亲，他是被吸毒并卖淫的母亲郭某抵押给吸毒者林魁、王福和王凤妹三人的，仅仅一个多月，狠毒的林某、王某等人每逢毒瘾发作，便将无辜的孩子当成发泄的对象。捆绑、踢打、打火机烧、烟头烫。他们的人性完全泯灭在吸毒后的狂躁暴虐之中。</a:t>
            </a:r>
          </a:p>
        </p:txBody>
      </p:sp>
      <p:grpSp>
        <p:nvGrpSpPr>
          <p:cNvPr id="867" name="组合"/>
          <p:cNvGrpSpPr>
            <a:grpSpLocks/>
          </p:cNvGrpSpPr>
          <p:nvPr/>
        </p:nvGrpSpPr>
        <p:grpSpPr>
          <a:xfrm>
            <a:off x="527646" y="416993"/>
            <a:ext cx="3456383" cy="599234"/>
            <a:chOff x="527646" y="416993"/>
            <a:chExt cx="3456383" cy="599234"/>
          </a:xfrm>
        </p:grpSpPr>
        <p:sp>
          <p:nvSpPr>
            <p:cNvPr id="865" name="圆角矩形"/>
            <p:cNvSpPr>
              <a:spLocks/>
            </p:cNvSpPr>
            <p:nvPr/>
          </p:nvSpPr>
          <p:spPr>
            <a:xfrm>
              <a:off x="527646" y="416993"/>
              <a:ext cx="3456383"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866" name="曲线"/>
            <p:cNvSpPr>
              <a:spLocks/>
            </p:cNvSpPr>
            <p:nvPr/>
          </p:nvSpPr>
          <p:spPr>
            <a:xfrm>
              <a:off x="1087711" y="506333"/>
              <a:ext cx="2738946" cy="434739"/>
            </a:xfrm>
            <a:custGeom>
              <a:avLst/>
              <a:gdLst>
                <a:gd name="T1" fmla="*/ 0 w 21600"/>
                <a:gd name="T2" fmla="*/ 0 h 21600"/>
                <a:gd name="T3" fmla="*/ 21600 w 21600"/>
                <a:gd name="T4" fmla="*/ 21600 h 21600"/>
              </a:gdLst>
              <a:ahLst/>
              <a:cxnLst/>
              <a:rect l="T1" t="T2" r="T3" b="T4"/>
              <a:pathLst>
                <a:path w="21600" h="21600">
                  <a:moveTo>
                    <a:pt x="0" y="0"/>
                  </a:moveTo>
                  <a:lnTo>
                    <a:pt x="3847" y="0"/>
                  </a:lnTo>
                  <a:lnTo>
                    <a:pt x="5689" y="0"/>
                  </a:lnTo>
                  <a:lnTo>
                    <a:pt x="20201" y="0"/>
                  </a:lnTo>
                  <a:cubicBezTo>
                    <a:pt x="20973" y="0"/>
                    <a:pt x="21600" y="4835"/>
                    <a:pt x="21600" y="10799"/>
                  </a:cubicBezTo>
                  <a:lnTo>
                    <a:pt x="21599" y="10799"/>
                  </a:lnTo>
                  <a:cubicBezTo>
                    <a:pt x="21599" y="16761"/>
                    <a:pt x="20973" y="21600"/>
                    <a:pt x="20201" y="21600"/>
                  </a:cubicBezTo>
                  <a:lnTo>
                    <a:pt x="3847"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868" name="矩形"/>
          <p:cNvSpPr>
            <a:spLocks/>
          </p:cNvSpPr>
          <p:nvPr/>
        </p:nvSpPr>
        <p:spPr>
          <a:xfrm>
            <a:off x="1065413" y="499918"/>
            <a:ext cx="2651699" cy="433386"/>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241046" indent="-241046" algn="l" defTabSz="964311" eaLnBrk="1" latinLnBrk="0" hangingPunct="1">
              <a:lnSpc>
                <a:spcPct val="90000"/>
              </a:lnSpc>
              <a:spcBef>
                <a:spcPts val="1055"/>
              </a:spcBef>
              <a:spcAft>
                <a:spcPts val="0"/>
              </a:spcAft>
              <a:buFont typeface="Arial" pitchFamily="34" charset="0"/>
              <a:buChar char="•"/>
            </a:pPr>
            <a:r>
              <a:rPr lang="zh-CN" altLang="en-US" sz="2800" b="1" kern="1200">
                <a:solidFill>
                  <a:schemeClr val="bg1"/>
                </a:solidFill>
                <a:latin typeface="Calibri" pitchFamily="34" charset="0"/>
                <a:ea typeface="微软雅黑" pitchFamily="34" charset="-122"/>
                <a:cs typeface="宋体" pitchFamily="2" charset="-122"/>
              </a:rPr>
              <a:t>吸毒</a:t>
            </a:r>
            <a:r>
              <a:rPr lang="zh-CN" altLang="en-US" sz="2800" b="1" kern="1200">
                <a:solidFill>
                  <a:schemeClr val="bg1"/>
                </a:solidFill>
                <a:latin typeface="黑体" pitchFamily="49" charset="-122"/>
                <a:ea typeface="微软雅黑" pitchFamily="34" charset="-122"/>
                <a:cs typeface="宋体" pitchFamily="2" charset="-122"/>
              </a:rPr>
              <a:t>贻害后代　</a:t>
            </a:r>
            <a:r>
              <a:rPr lang="zh-CN" altLang="en-US" sz="2800" b="1" kern="1200">
                <a:solidFill>
                  <a:schemeClr val="bg1"/>
                </a:solidFill>
                <a:latin typeface="黑体" pitchFamily="49" charset="-122"/>
                <a:ea typeface="黑体" pitchFamily="49" charset="-122"/>
                <a:cs typeface="宋体" pitchFamily="2" charset="-122"/>
              </a:rPr>
              <a:t> </a:t>
            </a:r>
          </a:p>
        </p:txBody>
      </p:sp>
    </p:spTree>
    <p:extLst>
      <p:ext uri="{BB962C8B-B14F-4D97-AF65-F5344CB8AC3E}">
        <p14:creationId xmlns:p14="http://schemas.microsoft.com/office/powerpoint/2010/main" xmlns="" val="1341048287"/>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67"/>
                                        </p:tgtEl>
                                        <p:attrNameLst>
                                          <p:attrName>style.visibility</p:attrName>
                                        </p:attrNameLst>
                                      </p:cBhvr>
                                      <p:to>
                                        <p:strVal val="visible"/>
                                      </p:to>
                                    </p:set>
                                    <p:anim calcmode="lin" valueType="num">
                                      <p:cBhvr additive="base">
                                        <p:cTn id="7" dur="500" fill="hold"/>
                                        <p:tgtEl>
                                          <p:spTgt spid="867"/>
                                        </p:tgtEl>
                                        <p:attrNameLst>
                                          <p:attrName>ppt_x</p:attrName>
                                        </p:attrNameLst>
                                      </p:cBhvr>
                                      <p:tavLst>
                                        <p:tav tm="0">
                                          <p:val>
                                            <p:strVal val="0-#ppt_w/2"/>
                                          </p:val>
                                        </p:tav>
                                        <p:tav tm="100000">
                                          <p:val>
                                            <p:strVal val="#ppt_x"/>
                                          </p:val>
                                        </p:tav>
                                      </p:tavLst>
                                    </p:anim>
                                    <p:anim calcmode="lin" valueType="num">
                                      <p:cBhvr additive="base">
                                        <p:cTn id="8" dur="500" fill="hold"/>
                                        <p:tgtEl>
                                          <p:spTgt spid="86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868">
                                            <p:txEl>
                                              <p:pRg st="0" end="0"/>
                                            </p:txEl>
                                          </p:spTgt>
                                        </p:tgtEl>
                                        <p:attrNameLst>
                                          <p:attrName>style.visibility</p:attrName>
                                        </p:attrNameLst>
                                      </p:cBhvr>
                                      <p:to>
                                        <p:strVal val="visible"/>
                                      </p:to>
                                    </p:set>
                                    <p:animEffect transition="in" filter="wipe(left)">
                                      <p:cBhvr>
                                        <p:cTn id="13" dur="500"/>
                                        <p:tgtEl>
                                          <p:spTgt spid="868">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864"/>
                                        </p:tgtEl>
                                        <p:attrNameLst>
                                          <p:attrName>style.visibility</p:attrName>
                                        </p:attrNameLst>
                                      </p:cBhvr>
                                      <p:to>
                                        <p:strVal val="visible"/>
                                      </p:to>
                                    </p:set>
                                    <p:anim calcmode="lin" valueType="num">
                                      <p:cBhvr>
                                        <p:cTn id="18" dur="500" fill="hold"/>
                                        <p:tgtEl>
                                          <p:spTgt spid="864"/>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864"/>
                                        </p:tgtEl>
                                        <p:attrNameLst>
                                          <p:attrName>ppt_y</p:attrName>
                                        </p:attrNameLst>
                                      </p:cBhvr>
                                      <p:tavLst>
                                        <p:tav tm="0">
                                          <p:val>
                                            <p:strVal val="#ppt_y"/>
                                          </p:val>
                                        </p:tav>
                                        <p:tav tm="100000">
                                          <p:val>
                                            <p:strVal val="#ppt_y"/>
                                          </p:val>
                                        </p:tav>
                                      </p:tavLst>
                                    </p:anim>
                                    <p:anim calcmode="lin" valueType="num">
                                      <p:cBhvr>
                                        <p:cTn id="20" dur="500" fill="hold"/>
                                        <p:tgtEl>
                                          <p:spTgt spid="864"/>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864"/>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86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2" presetClass="entr" presetSubtype="0" fill="hold" nodeType="clickEffect">
                                  <p:stCondLst>
                                    <p:cond delay="0"/>
                                  </p:stCondLst>
                                  <p:childTnLst>
                                    <p:set>
                                      <p:cBhvr>
                                        <p:cTn id="26" dur="1" fill="hold">
                                          <p:stCondLst>
                                            <p:cond delay="0"/>
                                          </p:stCondLst>
                                        </p:cTn>
                                        <p:tgtEl>
                                          <p:spTgt spid="863"/>
                                        </p:tgtEl>
                                        <p:attrNameLst>
                                          <p:attrName>style.visibility</p:attrName>
                                        </p:attrNameLst>
                                      </p:cBhvr>
                                      <p:to>
                                        <p:strVal val="visible"/>
                                      </p:to>
                                    </p:set>
                                    <p:animEffect transition="in" filter="fade">
                                      <p:cBhvr>
                                        <p:cTn id="27" dur="1000"/>
                                        <p:tgtEl>
                                          <p:spTgt spid="863"/>
                                        </p:tgtEl>
                                      </p:cBhvr>
                                    </p:animEffect>
                                    <p:anim calcmode="lin" valueType="num">
                                      <p:cBhvr>
                                        <p:cTn id="28" dur="1000" fill="hold"/>
                                        <p:tgtEl>
                                          <p:spTgt spid="863"/>
                                        </p:tgtEl>
                                        <p:attrNameLst>
                                          <p:attrName>ppt_x</p:attrName>
                                        </p:attrNameLst>
                                      </p:cBhvr>
                                      <p:tavLst>
                                        <p:tav tm="0">
                                          <p:val>
                                            <p:strVal val="#ppt_x"/>
                                          </p:val>
                                        </p:tav>
                                        <p:tav tm="100000">
                                          <p:val>
                                            <p:strVal val="#ppt_x"/>
                                          </p:val>
                                        </p:tav>
                                      </p:tavLst>
                                    </p:anim>
                                    <p:anim calcmode="lin" valueType="num">
                                      <p:cBhvr>
                                        <p:cTn id="29" dur="1000" fill="hold"/>
                                        <p:tgtEl>
                                          <p:spTgt spid="8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p:bldP spid="86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92" name="组合"/>
          <p:cNvGrpSpPr>
            <a:grpSpLocks/>
          </p:cNvGrpSpPr>
          <p:nvPr/>
        </p:nvGrpSpPr>
        <p:grpSpPr>
          <a:xfrm>
            <a:off x="668734" y="447972"/>
            <a:ext cx="3456383" cy="599234"/>
            <a:chOff x="668734" y="447972"/>
            <a:chExt cx="3456383" cy="599234"/>
          </a:xfrm>
        </p:grpSpPr>
        <p:sp>
          <p:nvSpPr>
            <p:cNvPr id="890" name="圆角矩形"/>
            <p:cNvSpPr>
              <a:spLocks/>
            </p:cNvSpPr>
            <p:nvPr/>
          </p:nvSpPr>
          <p:spPr>
            <a:xfrm>
              <a:off x="668734" y="447972"/>
              <a:ext cx="3456383"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891" name="曲线"/>
            <p:cNvSpPr>
              <a:spLocks/>
            </p:cNvSpPr>
            <p:nvPr/>
          </p:nvSpPr>
          <p:spPr>
            <a:xfrm>
              <a:off x="1228800" y="537311"/>
              <a:ext cx="2738946" cy="434740"/>
            </a:xfrm>
            <a:custGeom>
              <a:avLst/>
              <a:gdLst>
                <a:gd name="T1" fmla="*/ 0 w 21600"/>
                <a:gd name="T2" fmla="*/ 0 h 21600"/>
                <a:gd name="T3" fmla="*/ 21600 w 21600"/>
                <a:gd name="T4" fmla="*/ 21600 h 21600"/>
              </a:gdLst>
              <a:ahLst/>
              <a:cxnLst/>
              <a:rect l="T1" t="T2" r="T3" b="T4"/>
              <a:pathLst>
                <a:path w="21600" h="21600">
                  <a:moveTo>
                    <a:pt x="0" y="0"/>
                  </a:moveTo>
                  <a:lnTo>
                    <a:pt x="3847" y="0"/>
                  </a:lnTo>
                  <a:lnTo>
                    <a:pt x="5692" y="0"/>
                  </a:lnTo>
                  <a:lnTo>
                    <a:pt x="20201" y="0"/>
                  </a:lnTo>
                  <a:cubicBezTo>
                    <a:pt x="20973" y="0"/>
                    <a:pt x="21600" y="4832"/>
                    <a:pt x="21600" y="10799"/>
                  </a:cubicBezTo>
                  <a:lnTo>
                    <a:pt x="21599" y="10799"/>
                  </a:lnTo>
                  <a:cubicBezTo>
                    <a:pt x="21599" y="16764"/>
                    <a:pt x="20973" y="21600"/>
                    <a:pt x="20201" y="21600"/>
                  </a:cubicBezTo>
                  <a:lnTo>
                    <a:pt x="3847"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893" name="矩形"/>
          <p:cNvSpPr>
            <a:spLocks/>
          </p:cNvSpPr>
          <p:nvPr/>
        </p:nvSpPr>
        <p:spPr>
          <a:xfrm>
            <a:off x="1206502" y="530896"/>
            <a:ext cx="2651699" cy="433388"/>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latinLnBrk="0" hangingPunct="1">
              <a:lnSpc>
                <a:spcPct val="90000"/>
              </a:lnSpc>
              <a:spcBef>
                <a:spcPts val="1055"/>
              </a:spcBef>
              <a:spcAft>
                <a:spcPts val="0"/>
              </a:spcAft>
              <a:buNone/>
            </a:pPr>
            <a:r>
              <a:rPr lang="zh-CN" altLang="en-US" sz="2800" b="1" kern="1200">
                <a:solidFill>
                  <a:schemeClr val="bg1"/>
                </a:solidFill>
                <a:latin typeface="Calibri" pitchFamily="34" charset="0"/>
                <a:ea typeface="微软雅黑" pitchFamily="34" charset="-122"/>
                <a:cs typeface="宋体" pitchFamily="2" charset="-122"/>
              </a:rPr>
              <a:t> 吸毒危害社会</a:t>
            </a:r>
          </a:p>
        </p:txBody>
      </p:sp>
      <p:sp>
        <p:nvSpPr>
          <p:cNvPr id="894" name="矩形"/>
          <p:cNvSpPr>
            <a:spLocks/>
          </p:cNvSpPr>
          <p:nvPr/>
        </p:nvSpPr>
        <p:spPr>
          <a:xfrm>
            <a:off x="3045759" y="2104157"/>
            <a:ext cx="5831888" cy="1800200"/>
          </a:xfrm>
          <a:prstGeom prst="rect">
            <a:avLst/>
          </a:prstGeom>
          <a:noFill/>
          <a:ln w="12700" cap="flat" cmpd="sng">
            <a:solidFill>
              <a:srgbClr val="E91E21"/>
            </a:solidFill>
            <a:prstDash val="solid"/>
            <a:round/>
          </a:ln>
        </p:spPr>
      </p:sp>
      <p:sp>
        <p:nvSpPr>
          <p:cNvPr id="895" name="矩形"/>
          <p:cNvSpPr>
            <a:spLocks/>
          </p:cNvSpPr>
          <p:nvPr/>
        </p:nvSpPr>
        <p:spPr>
          <a:xfrm>
            <a:off x="3431990" y="2431542"/>
            <a:ext cx="5013607" cy="1344721"/>
          </a:xfrm>
          <a:prstGeom prst="rect">
            <a:avLst/>
          </a:prstGeom>
          <a:noFill/>
          <a:ln w="9525" cap="flat" cmpd="sng">
            <a:noFill/>
            <a:prstDash val="solid"/>
            <a:miter/>
          </a:ln>
        </p:spPr>
        <p:txBody>
          <a:bodyPr vert="horz" wrap="square" lIns="74415" tIns="37208" rIns="74415" bIns="37208" anchor="t" anchorCtr="0">
            <a:prstTxWarp prst="textNoShape">
              <a:avLst/>
            </a:prstTxWarp>
          </a:bodyPr>
          <a:lstStyle/>
          <a:p>
            <a:pPr marL="0" indent="0" algn="l">
              <a:lnSpc>
                <a:spcPct val="150000"/>
              </a:lnSpc>
              <a:spcBef>
                <a:spcPts val="0"/>
              </a:spcBef>
              <a:spcAft>
                <a:spcPts val="0"/>
              </a:spcAft>
              <a:buNone/>
            </a:pPr>
            <a:r>
              <a:rPr lang="zh-CN" altLang="en-US" sz="1100" b="1">
                <a:solidFill>
                  <a:schemeClr val="tx1"/>
                </a:solidFill>
                <a:latin typeface="仿宋" pitchFamily="49" charset="-122"/>
                <a:ea typeface="仿宋" pitchFamily="49" charset="-122"/>
                <a:cs typeface="宋体" pitchFamily="2" charset="-122"/>
              </a:rPr>
              <a:t> </a:t>
            </a:r>
            <a:r>
              <a:rPr lang="zh-CN" altLang="en-US" sz="1100">
                <a:solidFill>
                  <a:schemeClr val="tx1"/>
                </a:solidFill>
                <a:latin typeface="仿宋" pitchFamily="49" charset="-122"/>
                <a:ea typeface="仿宋" pitchFamily="49" charset="-122"/>
                <a:cs typeface="宋体" pitchFamily="2" charset="-122"/>
              </a:rPr>
              <a:t>吸毒和犯罪是一对孪生兄弟。吸毒者</a:t>
            </a:r>
            <a:r>
              <a:rPr lang="zh-CN" altLang="en-US" sz="1100">
                <a:solidFill>
                  <a:srgbClr val="FF3300"/>
                </a:solidFill>
                <a:latin typeface="仿宋" pitchFamily="49" charset="-122"/>
                <a:ea typeface="仿宋" pitchFamily="49" charset="-122"/>
                <a:cs typeface="宋体" pitchFamily="2" charset="-122"/>
              </a:rPr>
              <a:t>在耗尽个人和家庭钱财后就会铤而走险，走上违法犯罪的道路</a:t>
            </a:r>
            <a:r>
              <a:rPr lang="zh-CN" altLang="en-US" sz="1100">
                <a:solidFill>
                  <a:schemeClr val="tx1"/>
                </a:solidFill>
                <a:latin typeface="仿宋" pitchFamily="49" charset="-122"/>
                <a:ea typeface="仿宋" pitchFamily="49" charset="-122"/>
                <a:cs typeface="宋体" pitchFamily="2" charset="-122"/>
              </a:rPr>
              <a:t>，进行以贩并吸、贪污、诈骗、盗窃、抢劫、凶杀等犯罪活动。美国政府调查表明吸毒者用于购买海洛因的钱款中</a:t>
            </a:r>
            <a:r>
              <a:rPr lang="en-US" altLang="zh-CN" sz="1100">
                <a:solidFill>
                  <a:schemeClr val="tx1"/>
                </a:solidFill>
                <a:latin typeface="仿宋" pitchFamily="49" charset="-122"/>
                <a:ea typeface="仿宋" pitchFamily="49" charset="-122"/>
                <a:cs typeface="宋体" pitchFamily="2" charset="-122"/>
              </a:rPr>
              <a:t>20%</a:t>
            </a:r>
            <a:r>
              <a:rPr lang="zh-CN" altLang="en-US" sz="1100">
                <a:solidFill>
                  <a:schemeClr val="tx1"/>
                </a:solidFill>
                <a:latin typeface="仿宋" pitchFamily="49" charset="-122"/>
                <a:ea typeface="仿宋" pitchFamily="49" charset="-122"/>
                <a:cs typeface="宋体" pitchFamily="2" charset="-122"/>
              </a:rPr>
              <a:t>是抢劫获得的，</a:t>
            </a:r>
            <a:r>
              <a:rPr lang="en-US" altLang="zh-CN" sz="1100">
                <a:solidFill>
                  <a:schemeClr val="tx1"/>
                </a:solidFill>
                <a:latin typeface="仿宋" pitchFamily="49" charset="-122"/>
                <a:ea typeface="仿宋" pitchFamily="49" charset="-122"/>
                <a:cs typeface="宋体" pitchFamily="2" charset="-122"/>
              </a:rPr>
              <a:t>45%</a:t>
            </a:r>
            <a:r>
              <a:rPr lang="zh-CN" altLang="en-US" sz="1100">
                <a:solidFill>
                  <a:schemeClr val="tx1"/>
                </a:solidFill>
                <a:latin typeface="仿宋" pitchFamily="49" charset="-122"/>
                <a:ea typeface="仿宋" pitchFamily="49" charset="-122"/>
                <a:cs typeface="宋体" pitchFamily="2" charset="-122"/>
              </a:rPr>
              <a:t>来源于贩毒，</a:t>
            </a:r>
            <a:r>
              <a:rPr lang="en-US" altLang="zh-CN" sz="1100">
                <a:solidFill>
                  <a:schemeClr val="tx1"/>
                </a:solidFill>
                <a:latin typeface="仿宋" pitchFamily="49" charset="-122"/>
                <a:ea typeface="仿宋" pitchFamily="49" charset="-122"/>
                <a:cs typeface="宋体" pitchFamily="2" charset="-122"/>
              </a:rPr>
              <a:t>17%</a:t>
            </a:r>
            <a:r>
              <a:rPr lang="zh-CN" altLang="en-US" sz="1100">
                <a:solidFill>
                  <a:schemeClr val="tx1"/>
                </a:solidFill>
                <a:latin typeface="仿宋" pitchFamily="49" charset="-122"/>
                <a:ea typeface="仿宋" pitchFamily="49" charset="-122"/>
                <a:cs typeface="宋体" pitchFamily="2" charset="-122"/>
              </a:rPr>
              <a:t>来自卖淫，</a:t>
            </a:r>
            <a:r>
              <a:rPr lang="en-US" altLang="zh-CN" sz="1100">
                <a:solidFill>
                  <a:schemeClr val="tx1"/>
                </a:solidFill>
                <a:latin typeface="仿宋" pitchFamily="49" charset="-122"/>
                <a:ea typeface="仿宋" pitchFamily="49" charset="-122"/>
                <a:cs typeface="宋体" pitchFamily="2" charset="-122"/>
              </a:rPr>
              <a:t>12%</a:t>
            </a:r>
            <a:r>
              <a:rPr lang="zh-CN" altLang="en-US" sz="1100">
                <a:solidFill>
                  <a:schemeClr val="tx1"/>
                </a:solidFill>
                <a:latin typeface="仿宋" pitchFamily="49" charset="-122"/>
                <a:ea typeface="仿宋" pitchFamily="49" charset="-122"/>
                <a:cs typeface="宋体" pitchFamily="2" charset="-122"/>
              </a:rPr>
              <a:t>来自盗窃，即总计约</a:t>
            </a:r>
            <a:r>
              <a:rPr lang="en-US" altLang="zh-CN" sz="1100">
                <a:solidFill>
                  <a:schemeClr val="tx1"/>
                </a:solidFill>
                <a:latin typeface="仿宋" pitchFamily="49" charset="-122"/>
                <a:ea typeface="仿宋" pitchFamily="49" charset="-122"/>
                <a:cs typeface="宋体" pitchFamily="2" charset="-122"/>
              </a:rPr>
              <a:t>94%</a:t>
            </a:r>
            <a:r>
              <a:rPr lang="zh-CN" altLang="en-US" sz="1100">
                <a:solidFill>
                  <a:schemeClr val="tx1"/>
                </a:solidFill>
                <a:latin typeface="仿宋" pitchFamily="49" charset="-122"/>
                <a:ea typeface="仿宋" pitchFamily="49" charset="-122"/>
                <a:cs typeface="宋体" pitchFamily="2" charset="-122"/>
              </a:rPr>
              <a:t>的毒资来自刑事犯罪活动。</a:t>
            </a:r>
            <a:r>
              <a:rPr lang="zh-CN" altLang="en-US" sz="1100" b="1">
                <a:solidFill>
                  <a:schemeClr val="tx1"/>
                </a:solidFill>
                <a:latin typeface="黑体" pitchFamily="49" charset="-122"/>
                <a:ea typeface="黑体" pitchFamily="49" charset="-122"/>
                <a:cs typeface="宋体" pitchFamily="2" charset="-122"/>
              </a:rPr>
              <a:t> </a:t>
            </a:r>
            <a:endParaRPr lang="zh-CN" altLang="en-US" sz="1000">
              <a:solidFill>
                <a:schemeClr val="bg1"/>
              </a:solidFill>
              <a:latin typeface="Arial" pitchFamily="34" charset="0"/>
              <a:ea typeface="微软雅黑" pitchFamily="34" charset="-122"/>
              <a:cs typeface="宋体" pitchFamily="2" charset="-122"/>
              <a:sym typeface="Arial" pitchFamily="34" charset="0"/>
            </a:endParaRPr>
          </a:p>
        </p:txBody>
      </p:sp>
      <p:sp>
        <p:nvSpPr>
          <p:cNvPr id="896" name="矩形"/>
          <p:cNvSpPr>
            <a:spLocks/>
          </p:cNvSpPr>
          <p:nvPr/>
        </p:nvSpPr>
        <p:spPr>
          <a:xfrm>
            <a:off x="3431990" y="2190993"/>
            <a:ext cx="1493598" cy="321362"/>
          </a:xfrm>
          <a:prstGeom prst="rect">
            <a:avLst/>
          </a:prstGeom>
          <a:noFill/>
          <a:ln w="9525" cap="flat" cmpd="sng">
            <a:noFill/>
            <a:prstDash val="solid"/>
            <a:miter/>
          </a:ln>
        </p:spPr>
        <p:txBody>
          <a:bodyPr vert="horz" wrap="none" lIns="74415" tIns="37208" rIns="74415" bIns="37208" anchor="t" anchorCtr="0">
            <a:prstTxWarp prst="textNoShape">
              <a:avLst/>
            </a:prstTxWarp>
          </a:bodyPr>
          <a:lstStyle/>
          <a:p>
            <a:pPr marL="0" indent="0" algn="l">
              <a:lnSpc>
                <a:spcPct val="100000"/>
              </a:lnSpc>
              <a:spcBef>
                <a:spcPts val="0"/>
              </a:spcBef>
              <a:spcAft>
                <a:spcPts val="0"/>
              </a:spcAft>
              <a:buNone/>
            </a:pPr>
            <a:r>
              <a:rPr lang="zh-CN" altLang="en-US" sz="1600" b="1">
                <a:solidFill>
                  <a:srgbClr val="FF3300"/>
                </a:solidFill>
                <a:latin typeface="黑体" pitchFamily="49" charset="-122"/>
                <a:ea typeface="宋体" pitchFamily="2" charset="-122"/>
                <a:cs typeface="宋体" pitchFamily="2" charset="-122"/>
              </a:rPr>
              <a:t>诱发刑事犯罪</a:t>
            </a:r>
            <a:r>
              <a:rPr lang="zh-CN" altLang="en-US" sz="1600">
                <a:solidFill>
                  <a:schemeClr val="tx1"/>
                </a:solidFill>
                <a:latin typeface="黑体" pitchFamily="49" charset="-122"/>
                <a:ea typeface="黑体" pitchFamily="49" charset="-122"/>
                <a:cs typeface="宋体" pitchFamily="2" charset="-122"/>
              </a:rPr>
              <a:t> </a:t>
            </a:r>
          </a:p>
        </p:txBody>
      </p:sp>
      <p:sp>
        <p:nvSpPr>
          <p:cNvPr id="897" name="矩形"/>
          <p:cNvSpPr>
            <a:spLocks/>
          </p:cNvSpPr>
          <p:nvPr/>
        </p:nvSpPr>
        <p:spPr>
          <a:xfrm>
            <a:off x="5299133" y="4552429"/>
            <a:ext cx="4462973" cy="1584174"/>
          </a:xfrm>
          <a:prstGeom prst="rect">
            <a:avLst/>
          </a:prstGeom>
          <a:noFill/>
          <a:ln w="12700" cap="flat" cmpd="sng">
            <a:solidFill>
              <a:srgbClr val="E91E21"/>
            </a:solidFill>
            <a:prstDash val="solid"/>
            <a:round/>
          </a:ln>
        </p:spPr>
      </p:sp>
      <p:sp>
        <p:nvSpPr>
          <p:cNvPr id="898" name="矩形"/>
          <p:cNvSpPr>
            <a:spLocks/>
          </p:cNvSpPr>
          <p:nvPr/>
        </p:nvSpPr>
        <p:spPr>
          <a:xfrm>
            <a:off x="5638139" y="5070335"/>
            <a:ext cx="4098844" cy="906139"/>
          </a:xfrm>
          <a:prstGeom prst="rect">
            <a:avLst/>
          </a:prstGeom>
          <a:noFill/>
          <a:ln w="9525" cap="flat" cmpd="sng">
            <a:noFill/>
            <a:prstDash val="solid"/>
            <a:miter/>
          </a:ln>
        </p:spPr>
        <p:txBody>
          <a:bodyPr vert="horz" wrap="square" lIns="74415" tIns="37208" rIns="74415" bIns="37208" anchor="t" anchorCtr="0">
            <a:prstTxWarp prst="textNoShape">
              <a:avLst/>
            </a:prstTxWarp>
          </a:bodyPr>
          <a:lstStyle/>
          <a:p>
            <a:pPr marL="0" indent="0" algn="l">
              <a:lnSpc>
                <a:spcPct val="150000"/>
              </a:lnSpc>
              <a:spcBef>
                <a:spcPts val="0"/>
              </a:spcBef>
              <a:spcAft>
                <a:spcPts val="0"/>
              </a:spcAft>
              <a:buNone/>
            </a:pPr>
            <a:r>
              <a:rPr lang="zh-CN" altLang="en-US" sz="1200">
                <a:solidFill>
                  <a:schemeClr val="tx1"/>
                </a:solidFill>
                <a:latin typeface="仿宋" pitchFamily="49" charset="-122"/>
                <a:ea typeface="仿宋" pitchFamily="49" charset="-122"/>
                <a:cs typeface="宋体" pitchFamily="2" charset="-122"/>
              </a:rPr>
              <a:t>吸毒败坏社会风气，腐蚀人的灵魂，摧毁民族精神，</a:t>
            </a:r>
          </a:p>
          <a:p>
            <a:pPr marL="0" indent="0" algn="l">
              <a:lnSpc>
                <a:spcPct val="150000"/>
              </a:lnSpc>
              <a:spcBef>
                <a:spcPts val="0"/>
              </a:spcBef>
              <a:spcAft>
                <a:spcPts val="0"/>
              </a:spcAft>
              <a:buNone/>
            </a:pPr>
            <a:r>
              <a:rPr lang="zh-CN" altLang="en-US" sz="1200">
                <a:solidFill>
                  <a:schemeClr val="tx1"/>
                </a:solidFill>
                <a:latin typeface="仿宋" pitchFamily="49" charset="-122"/>
                <a:ea typeface="仿宋" pitchFamily="49" charset="-122"/>
                <a:cs typeface="宋体" pitchFamily="2" charset="-122"/>
              </a:rPr>
              <a:t>这已成为全世界普遍的问题。据调查，我国</a:t>
            </a:r>
            <a:r>
              <a:rPr lang="en-US" altLang="zh-CN" sz="1200">
                <a:solidFill>
                  <a:schemeClr val="tx1"/>
                </a:solidFill>
                <a:latin typeface="仿宋" pitchFamily="49" charset="-122"/>
                <a:ea typeface="仿宋" pitchFamily="49" charset="-122"/>
                <a:cs typeface="宋体" pitchFamily="2" charset="-122"/>
              </a:rPr>
              <a:t>80%</a:t>
            </a:r>
            <a:r>
              <a:rPr lang="zh-CN" altLang="en-US" sz="1200">
                <a:solidFill>
                  <a:schemeClr val="tx1"/>
                </a:solidFill>
                <a:latin typeface="仿宋" pitchFamily="49" charset="-122"/>
                <a:ea typeface="仿宋" pitchFamily="49" charset="-122"/>
                <a:cs typeface="宋体" pitchFamily="2" charset="-122"/>
              </a:rPr>
              <a:t>的女吸毒</a:t>
            </a:r>
          </a:p>
          <a:p>
            <a:pPr marL="0" indent="0" algn="l">
              <a:lnSpc>
                <a:spcPct val="150000"/>
              </a:lnSpc>
              <a:spcBef>
                <a:spcPts val="0"/>
              </a:spcBef>
              <a:spcAft>
                <a:spcPts val="0"/>
              </a:spcAft>
              <a:buNone/>
            </a:pPr>
            <a:r>
              <a:rPr lang="zh-CN" altLang="en-US" sz="1200">
                <a:solidFill>
                  <a:schemeClr val="tx1"/>
                </a:solidFill>
                <a:latin typeface="仿宋" pitchFamily="49" charset="-122"/>
                <a:ea typeface="仿宋" pitchFamily="49" charset="-122"/>
                <a:cs typeface="宋体" pitchFamily="2" charset="-122"/>
              </a:rPr>
              <a:t>人员靠卖淫维持吸毒消费。</a:t>
            </a:r>
            <a:r>
              <a:rPr lang="zh-CN" altLang="en-US" sz="1200" b="1">
                <a:solidFill>
                  <a:schemeClr val="tx1"/>
                </a:solidFill>
                <a:latin typeface="黑体" pitchFamily="49" charset="-122"/>
                <a:ea typeface="黑体" pitchFamily="49" charset="-122"/>
                <a:cs typeface="宋体" pitchFamily="2" charset="-122"/>
              </a:rPr>
              <a:t>　 </a:t>
            </a:r>
          </a:p>
        </p:txBody>
      </p:sp>
      <p:sp>
        <p:nvSpPr>
          <p:cNvPr id="899" name="矩形"/>
          <p:cNvSpPr>
            <a:spLocks/>
          </p:cNvSpPr>
          <p:nvPr/>
        </p:nvSpPr>
        <p:spPr>
          <a:xfrm>
            <a:off x="5685364" y="4639265"/>
            <a:ext cx="1495202" cy="321364"/>
          </a:xfrm>
          <a:prstGeom prst="rect">
            <a:avLst/>
          </a:prstGeom>
          <a:noFill/>
          <a:ln w="9525" cap="flat" cmpd="sng">
            <a:noFill/>
            <a:prstDash val="solid"/>
            <a:miter/>
          </a:ln>
        </p:spPr>
        <p:txBody>
          <a:bodyPr vert="horz" wrap="none" lIns="74415" tIns="37208" rIns="74415" bIns="37208" anchor="t" anchorCtr="0">
            <a:prstTxWarp prst="textNoShape">
              <a:avLst/>
            </a:prstTxWarp>
          </a:bodyPr>
          <a:lstStyle/>
          <a:p>
            <a:pPr marL="0" indent="0" algn="l">
              <a:lnSpc>
                <a:spcPct val="100000"/>
              </a:lnSpc>
              <a:spcBef>
                <a:spcPts val="0"/>
              </a:spcBef>
              <a:spcAft>
                <a:spcPts val="0"/>
              </a:spcAft>
              <a:buNone/>
            </a:pPr>
            <a:r>
              <a:rPr lang="zh-CN" altLang="en-US" sz="1600" b="1">
                <a:solidFill>
                  <a:srgbClr val="FF3300"/>
                </a:solidFill>
                <a:latin typeface="黑体" pitchFamily="49" charset="-122"/>
                <a:ea typeface="宋体" pitchFamily="2" charset="-122"/>
                <a:cs typeface="宋体" pitchFamily="2" charset="-122"/>
              </a:rPr>
              <a:t>败坏社会风气</a:t>
            </a:r>
            <a:r>
              <a:rPr lang="zh-CN" altLang="en-US" sz="1600" b="1">
                <a:solidFill>
                  <a:srgbClr val="FF3300"/>
                </a:solidFill>
                <a:latin typeface="黑体" pitchFamily="49" charset="-122"/>
                <a:ea typeface="黑体" pitchFamily="49" charset="-122"/>
                <a:cs typeface="宋体" pitchFamily="2" charset="-122"/>
              </a:rPr>
              <a:t> </a:t>
            </a:r>
          </a:p>
        </p:txBody>
      </p:sp>
    </p:spTree>
    <p:extLst>
      <p:ext uri="{BB962C8B-B14F-4D97-AF65-F5344CB8AC3E}">
        <p14:creationId xmlns:p14="http://schemas.microsoft.com/office/powerpoint/2010/main" xmlns="" val="1594010371"/>
      </p:ext>
    </p:extLst>
  </p:cSld>
  <p:clrMapOvr>
    <a:masterClrMapping/>
  </p:clrMapOvr>
  <p:transition spd="slow" advClick="0">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92"/>
                                        </p:tgtEl>
                                        <p:attrNameLst>
                                          <p:attrName>style.visibility</p:attrName>
                                        </p:attrNameLst>
                                      </p:cBhvr>
                                      <p:to>
                                        <p:strVal val="visible"/>
                                      </p:to>
                                    </p:set>
                                    <p:anim calcmode="lin" valueType="num">
                                      <p:cBhvr additive="base">
                                        <p:cTn id="7" dur="500" fill="hold"/>
                                        <p:tgtEl>
                                          <p:spTgt spid="892"/>
                                        </p:tgtEl>
                                        <p:attrNameLst>
                                          <p:attrName>ppt_x</p:attrName>
                                        </p:attrNameLst>
                                      </p:cBhvr>
                                      <p:tavLst>
                                        <p:tav tm="0">
                                          <p:val>
                                            <p:strVal val="0-#ppt_w/2"/>
                                          </p:val>
                                        </p:tav>
                                        <p:tav tm="100000">
                                          <p:val>
                                            <p:strVal val="#ppt_x"/>
                                          </p:val>
                                        </p:tav>
                                      </p:tavLst>
                                    </p:anim>
                                    <p:anim calcmode="lin" valueType="num">
                                      <p:cBhvr additive="base">
                                        <p:cTn id="8" dur="500" fill="hold"/>
                                        <p:tgtEl>
                                          <p:spTgt spid="89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893">
                                            <p:txEl>
                                              <p:pRg st="0" end="0"/>
                                            </p:txEl>
                                          </p:spTgt>
                                        </p:tgtEl>
                                        <p:attrNameLst>
                                          <p:attrName>style.visibility</p:attrName>
                                        </p:attrNameLst>
                                      </p:cBhvr>
                                      <p:to>
                                        <p:strVal val="visible"/>
                                      </p:to>
                                    </p:set>
                                    <p:animEffect transition="in" filter="wipe(left)">
                                      <p:cBhvr>
                                        <p:cTn id="13" dur="500"/>
                                        <p:tgtEl>
                                          <p:spTgt spid="893">
                                            <p:txEl>
                                              <p:pRg st="0" end="0"/>
                                            </p:txEl>
                                          </p:spTgt>
                                        </p:tgtEl>
                                      </p:cBhvr>
                                    </p:animEffect>
                                  </p:childTnLst>
                                </p:cTn>
                              </p:par>
                              <p:par>
                                <p:cTn id="14" presetID="2" presetClass="entr" presetSubtype="8" fill="hold" grpId="0" nodeType="withEffect">
                                  <p:stCondLst>
                                    <p:cond delay="500"/>
                                  </p:stCondLst>
                                  <p:childTnLst>
                                    <p:set>
                                      <p:cBhvr>
                                        <p:cTn id="15" dur="1" fill="hold">
                                          <p:stCondLst>
                                            <p:cond delay="0"/>
                                          </p:stCondLst>
                                        </p:cTn>
                                        <p:tgtEl>
                                          <p:spTgt spid="894"/>
                                        </p:tgtEl>
                                        <p:attrNameLst>
                                          <p:attrName>style.visibility</p:attrName>
                                        </p:attrNameLst>
                                      </p:cBhvr>
                                      <p:to>
                                        <p:strVal val="visible"/>
                                      </p:to>
                                    </p:set>
                                    <p:anim calcmode="lin" valueType="num">
                                      <p:cBhvr additive="base">
                                        <p:cTn id="16" dur="500" fill="hold"/>
                                        <p:tgtEl>
                                          <p:spTgt spid="894"/>
                                        </p:tgtEl>
                                        <p:attrNameLst>
                                          <p:attrName>ppt_x</p:attrName>
                                        </p:attrNameLst>
                                      </p:cBhvr>
                                      <p:tavLst>
                                        <p:tav tm="0">
                                          <p:val>
                                            <p:strVal val="0-#ppt_w/2"/>
                                          </p:val>
                                        </p:tav>
                                        <p:tav tm="100000">
                                          <p:val>
                                            <p:strVal val="#ppt_x"/>
                                          </p:val>
                                        </p:tav>
                                      </p:tavLst>
                                    </p:anim>
                                    <p:anim calcmode="lin" valueType="num">
                                      <p:cBhvr additive="base">
                                        <p:cTn id="17" dur="500" fill="hold"/>
                                        <p:tgtEl>
                                          <p:spTgt spid="894"/>
                                        </p:tgtEl>
                                        <p:attrNameLst>
                                          <p:attrName>ppt_y</p:attrName>
                                        </p:attrNameLst>
                                      </p:cBhvr>
                                      <p:tavLst>
                                        <p:tav tm="0">
                                          <p:val>
                                            <p:strVal val="#ppt_y"/>
                                          </p:val>
                                        </p:tav>
                                        <p:tav tm="100000">
                                          <p:val>
                                            <p:strVal val="#ppt_y"/>
                                          </p:val>
                                        </p:tav>
                                      </p:tavLst>
                                    </p:anim>
                                  </p:childTnLst>
                                </p:cTn>
                              </p:par>
                            </p:childTnLst>
                          </p:cTn>
                        </p:par>
                        <p:par>
                          <p:cTn id="18" fill="hold" nodeType="withGroup">
                            <p:stCondLst>
                              <p:cond delay="1000"/>
                            </p:stCondLst>
                            <p:childTnLst>
                              <p:par>
                                <p:cTn id="19" presetID="17" presetClass="entr" presetSubtype="1" fill="hold" grpId="0" nodeType="afterEffect">
                                  <p:stCondLst>
                                    <p:cond delay="0"/>
                                  </p:stCondLst>
                                  <p:iterate type="lt">
                                    <p:tmPct val="40000"/>
                                  </p:iterate>
                                  <p:childTnLst>
                                    <p:set>
                                      <p:cBhvr>
                                        <p:cTn id="20" dur="1" fill="hold">
                                          <p:stCondLst>
                                            <p:cond delay="0"/>
                                          </p:stCondLst>
                                        </p:cTn>
                                        <p:tgtEl>
                                          <p:spTgt spid="896"/>
                                        </p:tgtEl>
                                        <p:attrNameLst>
                                          <p:attrName>style.visibility</p:attrName>
                                        </p:attrNameLst>
                                      </p:cBhvr>
                                      <p:to>
                                        <p:strVal val="visible"/>
                                      </p:to>
                                    </p:set>
                                    <p:anim calcmode="lin" valueType="num">
                                      <p:cBhvr>
                                        <p:cTn id="21" dur="250" fill="hold"/>
                                        <p:tgtEl>
                                          <p:spTgt spid="896"/>
                                        </p:tgtEl>
                                        <p:attrNameLst>
                                          <p:attrName>ppt_x</p:attrName>
                                        </p:attrNameLst>
                                      </p:cBhvr>
                                      <p:tavLst>
                                        <p:tav tm="0">
                                          <p:val>
                                            <p:strVal val="#ppt_x"/>
                                          </p:val>
                                        </p:tav>
                                        <p:tav tm="100000">
                                          <p:val>
                                            <p:strVal val="#ppt_x"/>
                                          </p:val>
                                        </p:tav>
                                      </p:tavLst>
                                    </p:anim>
                                    <p:anim calcmode="lin" valueType="num">
                                      <p:cBhvr>
                                        <p:cTn id="22" dur="250" fill="hold"/>
                                        <p:tgtEl>
                                          <p:spTgt spid="896"/>
                                        </p:tgtEl>
                                        <p:attrNameLst>
                                          <p:attrName>ppt_y</p:attrName>
                                        </p:attrNameLst>
                                      </p:cBhvr>
                                      <p:tavLst>
                                        <p:tav tm="0">
                                          <p:val>
                                            <p:strVal val="#ppt_y-#ppt_h/2"/>
                                          </p:val>
                                        </p:tav>
                                        <p:tav tm="100000">
                                          <p:val>
                                            <p:strVal val="#ppt_y"/>
                                          </p:val>
                                        </p:tav>
                                      </p:tavLst>
                                    </p:anim>
                                    <p:anim calcmode="lin" valueType="num">
                                      <p:cBhvr>
                                        <p:cTn id="23" dur="250" fill="hold"/>
                                        <p:tgtEl>
                                          <p:spTgt spid="896"/>
                                        </p:tgtEl>
                                        <p:attrNameLst>
                                          <p:attrName>ppt_w</p:attrName>
                                        </p:attrNameLst>
                                      </p:cBhvr>
                                      <p:tavLst>
                                        <p:tav tm="0">
                                          <p:val>
                                            <p:strVal val="#ppt_w"/>
                                          </p:val>
                                        </p:tav>
                                        <p:tav tm="100000">
                                          <p:val>
                                            <p:strVal val="#ppt_w"/>
                                          </p:val>
                                        </p:tav>
                                      </p:tavLst>
                                    </p:anim>
                                    <p:anim calcmode="lin" valueType="num">
                                      <p:cBhvr>
                                        <p:cTn id="24" dur="250" fill="hold"/>
                                        <p:tgtEl>
                                          <p:spTgt spid="896"/>
                                        </p:tgtEl>
                                        <p:attrNameLst>
                                          <p:attrName>ppt_h</p:attrName>
                                        </p:attrNameLst>
                                      </p:cBhvr>
                                      <p:tavLst>
                                        <p:tav tm="0">
                                          <p:val>
                                            <p:fltVal val="0"/>
                                          </p:val>
                                        </p:tav>
                                        <p:tav tm="100000">
                                          <p:val>
                                            <p:strVal val="#ppt_h"/>
                                          </p:val>
                                        </p:tav>
                                      </p:tavLst>
                                    </p:anim>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895"/>
                                        </p:tgtEl>
                                        <p:attrNameLst>
                                          <p:attrName>style.visibility</p:attrName>
                                        </p:attrNameLst>
                                      </p:cBhvr>
                                      <p:to>
                                        <p:strVal val="visible"/>
                                      </p:to>
                                    </p:set>
                                    <p:animEffect transition="in" filter="wipe(left)">
                                      <p:cBhvr>
                                        <p:cTn id="28" dur="500"/>
                                        <p:tgtEl>
                                          <p:spTgt spid="895"/>
                                        </p:tgtEl>
                                      </p:cBhvr>
                                    </p:animEffect>
                                  </p:childTnLst>
                                </p:cTn>
                              </p:par>
                              <p:par>
                                <p:cTn id="29" presetID="2" presetClass="entr" presetSubtype="8" fill="hold" grpId="0" nodeType="withEffect">
                                  <p:stCondLst>
                                    <p:cond delay="500"/>
                                  </p:stCondLst>
                                  <p:childTnLst>
                                    <p:set>
                                      <p:cBhvr>
                                        <p:cTn id="30" dur="1" fill="hold">
                                          <p:stCondLst>
                                            <p:cond delay="0"/>
                                          </p:stCondLst>
                                        </p:cTn>
                                        <p:tgtEl>
                                          <p:spTgt spid="897"/>
                                        </p:tgtEl>
                                        <p:attrNameLst>
                                          <p:attrName>style.visibility</p:attrName>
                                        </p:attrNameLst>
                                      </p:cBhvr>
                                      <p:to>
                                        <p:strVal val="visible"/>
                                      </p:to>
                                    </p:set>
                                    <p:anim calcmode="lin" valueType="num">
                                      <p:cBhvr additive="base">
                                        <p:cTn id="31" dur="500" fill="hold"/>
                                        <p:tgtEl>
                                          <p:spTgt spid="897"/>
                                        </p:tgtEl>
                                        <p:attrNameLst>
                                          <p:attrName>ppt_x</p:attrName>
                                        </p:attrNameLst>
                                      </p:cBhvr>
                                      <p:tavLst>
                                        <p:tav tm="0">
                                          <p:val>
                                            <p:strVal val="0-#ppt_w/2"/>
                                          </p:val>
                                        </p:tav>
                                        <p:tav tm="100000">
                                          <p:val>
                                            <p:strVal val="#ppt_x"/>
                                          </p:val>
                                        </p:tav>
                                      </p:tavLst>
                                    </p:anim>
                                    <p:anim calcmode="lin" valueType="num">
                                      <p:cBhvr additive="base">
                                        <p:cTn id="32" dur="500" fill="hold"/>
                                        <p:tgtEl>
                                          <p:spTgt spid="897"/>
                                        </p:tgtEl>
                                        <p:attrNameLst>
                                          <p:attrName>ppt_y</p:attrName>
                                        </p:attrNameLst>
                                      </p:cBhvr>
                                      <p:tavLst>
                                        <p:tav tm="0">
                                          <p:val>
                                            <p:strVal val="#ppt_y"/>
                                          </p:val>
                                        </p:tav>
                                        <p:tav tm="100000">
                                          <p:val>
                                            <p:strVal val="#ppt_y"/>
                                          </p:val>
                                        </p:tav>
                                      </p:tavLst>
                                    </p:anim>
                                  </p:childTnLst>
                                </p:cTn>
                              </p:par>
                            </p:childTnLst>
                          </p:cTn>
                        </p:par>
                        <p:par>
                          <p:cTn id="33" fill="hold" nodeType="withGroup">
                            <p:stCondLst>
                              <p:cond delay="2000"/>
                            </p:stCondLst>
                            <p:childTnLst>
                              <p:par>
                                <p:cTn id="34" presetID="17" presetClass="entr" presetSubtype="1" fill="hold" grpId="0" nodeType="afterEffect">
                                  <p:stCondLst>
                                    <p:cond delay="0"/>
                                  </p:stCondLst>
                                  <p:iterate type="lt">
                                    <p:tmPct val="40000"/>
                                  </p:iterate>
                                  <p:childTnLst>
                                    <p:set>
                                      <p:cBhvr>
                                        <p:cTn id="35" dur="1" fill="hold">
                                          <p:stCondLst>
                                            <p:cond delay="0"/>
                                          </p:stCondLst>
                                        </p:cTn>
                                        <p:tgtEl>
                                          <p:spTgt spid="899"/>
                                        </p:tgtEl>
                                        <p:attrNameLst>
                                          <p:attrName>style.visibility</p:attrName>
                                        </p:attrNameLst>
                                      </p:cBhvr>
                                      <p:to>
                                        <p:strVal val="visible"/>
                                      </p:to>
                                    </p:set>
                                    <p:anim calcmode="lin" valueType="num">
                                      <p:cBhvr>
                                        <p:cTn id="36" dur="250" fill="hold"/>
                                        <p:tgtEl>
                                          <p:spTgt spid="899"/>
                                        </p:tgtEl>
                                        <p:attrNameLst>
                                          <p:attrName>ppt_x</p:attrName>
                                        </p:attrNameLst>
                                      </p:cBhvr>
                                      <p:tavLst>
                                        <p:tav tm="0">
                                          <p:val>
                                            <p:strVal val="#ppt_x"/>
                                          </p:val>
                                        </p:tav>
                                        <p:tav tm="100000">
                                          <p:val>
                                            <p:strVal val="#ppt_x"/>
                                          </p:val>
                                        </p:tav>
                                      </p:tavLst>
                                    </p:anim>
                                    <p:anim calcmode="lin" valueType="num">
                                      <p:cBhvr>
                                        <p:cTn id="37" dur="250" fill="hold"/>
                                        <p:tgtEl>
                                          <p:spTgt spid="899"/>
                                        </p:tgtEl>
                                        <p:attrNameLst>
                                          <p:attrName>ppt_y</p:attrName>
                                        </p:attrNameLst>
                                      </p:cBhvr>
                                      <p:tavLst>
                                        <p:tav tm="0">
                                          <p:val>
                                            <p:strVal val="#ppt_y-#ppt_h/2"/>
                                          </p:val>
                                        </p:tav>
                                        <p:tav tm="100000">
                                          <p:val>
                                            <p:strVal val="#ppt_y"/>
                                          </p:val>
                                        </p:tav>
                                      </p:tavLst>
                                    </p:anim>
                                    <p:anim calcmode="lin" valueType="num">
                                      <p:cBhvr>
                                        <p:cTn id="38" dur="250" fill="hold"/>
                                        <p:tgtEl>
                                          <p:spTgt spid="899"/>
                                        </p:tgtEl>
                                        <p:attrNameLst>
                                          <p:attrName>ppt_w</p:attrName>
                                        </p:attrNameLst>
                                      </p:cBhvr>
                                      <p:tavLst>
                                        <p:tav tm="0">
                                          <p:val>
                                            <p:strVal val="#ppt_w"/>
                                          </p:val>
                                        </p:tav>
                                        <p:tav tm="100000">
                                          <p:val>
                                            <p:strVal val="#ppt_w"/>
                                          </p:val>
                                        </p:tav>
                                      </p:tavLst>
                                    </p:anim>
                                    <p:anim calcmode="lin" valueType="num">
                                      <p:cBhvr>
                                        <p:cTn id="39" dur="250" fill="hold"/>
                                        <p:tgtEl>
                                          <p:spTgt spid="899"/>
                                        </p:tgtEl>
                                        <p:attrNameLst>
                                          <p:attrName>ppt_h</p:attrName>
                                        </p:attrNameLst>
                                      </p:cBhvr>
                                      <p:tavLst>
                                        <p:tav tm="0">
                                          <p:val>
                                            <p:fltVal val="0"/>
                                          </p:val>
                                        </p:tav>
                                        <p:tav tm="100000">
                                          <p:val>
                                            <p:strVal val="#ppt_h"/>
                                          </p:val>
                                        </p:tav>
                                      </p:tavLst>
                                    </p:anim>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898"/>
                                        </p:tgtEl>
                                        <p:attrNameLst>
                                          <p:attrName>style.visibility</p:attrName>
                                        </p:attrNameLst>
                                      </p:cBhvr>
                                      <p:to>
                                        <p:strVal val="visible"/>
                                      </p:to>
                                    </p:set>
                                    <p:animEffect transition="in" filter="wipe(left)">
                                      <p:cBhvr>
                                        <p:cTn id="43" dur="500"/>
                                        <p:tgtEl>
                                          <p:spTgt spid="8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2" grpId="0" animBg="1"/>
      <p:bldP spid="894" grpId="0" animBg="1"/>
      <p:bldP spid="895" grpId="0"/>
      <p:bldP spid="896" grpId="0"/>
      <p:bldP spid="897" grpId="0" animBg="1"/>
      <p:bldP spid="898" grpId="0"/>
      <p:bldP spid="899"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20" name="组合"/>
          <p:cNvGrpSpPr>
            <a:grpSpLocks/>
          </p:cNvGrpSpPr>
          <p:nvPr/>
        </p:nvGrpSpPr>
        <p:grpSpPr>
          <a:xfrm>
            <a:off x="452711" y="308332"/>
            <a:ext cx="3456382" cy="599233"/>
            <a:chOff x="452711" y="308332"/>
            <a:chExt cx="3456382" cy="599233"/>
          </a:xfrm>
        </p:grpSpPr>
        <p:sp>
          <p:nvSpPr>
            <p:cNvPr id="918" name="圆角矩形"/>
            <p:cNvSpPr>
              <a:spLocks/>
            </p:cNvSpPr>
            <p:nvPr/>
          </p:nvSpPr>
          <p:spPr>
            <a:xfrm>
              <a:off x="452711" y="308332"/>
              <a:ext cx="3456382" cy="599233"/>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919" name="曲线"/>
            <p:cNvSpPr>
              <a:spLocks/>
            </p:cNvSpPr>
            <p:nvPr/>
          </p:nvSpPr>
          <p:spPr>
            <a:xfrm>
              <a:off x="1012776" y="397670"/>
              <a:ext cx="2738946" cy="434740"/>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1" y="0"/>
                  </a:lnTo>
                  <a:lnTo>
                    <a:pt x="20201" y="0"/>
                  </a:lnTo>
                  <a:cubicBezTo>
                    <a:pt x="20973" y="0"/>
                    <a:pt x="21600" y="4835"/>
                    <a:pt x="21600" y="10795"/>
                  </a:cubicBezTo>
                  <a:lnTo>
                    <a:pt x="21599" y="10795"/>
                  </a:lnTo>
                  <a:cubicBezTo>
                    <a:pt x="21599" y="16764"/>
                    <a:pt x="20973" y="21600"/>
                    <a:pt x="20201"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921" name="矩形"/>
          <p:cNvSpPr>
            <a:spLocks/>
          </p:cNvSpPr>
          <p:nvPr/>
        </p:nvSpPr>
        <p:spPr>
          <a:xfrm>
            <a:off x="990478" y="391255"/>
            <a:ext cx="2651699"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 概括为12个字</a:t>
            </a:r>
          </a:p>
        </p:txBody>
      </p:sp>
      <p:pic>
        <p:nvPicPr>
          <p:cNvPr id="922" name="图片"/>
          <p:cNvPicPr>
            <a:picLocks noChangeAspect="1"/>
          </p:cNvPicPr>
          <p:nvPr/>
        </p:nvPicPr>
        <p:blipFill>
          <a:blip r:embed="rId3" cstate="print"/>
          <a:stretch>
            <a:fillRect/>
          </a:stretch>
        </p:blipFill>
        <p:spPr>
          <a:xfrm>
            <a:off x="6569201" y="2171573"/>
            <a:ext cx="3743573" cy="2887540"/>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sp>
        <p:nvSpPr>
          <p:cNvPr id="923" name="矩形"/>
          <p:cNvSpPr>
            <a:spLocks/>
          </p:cNvSpPr>
          <p:nvPr/>
        </p:nvSpPr>
        <p:spPr>
          <a:xfrm>
            <a:off x="2974134" y="1811247"/>
            <a:ext cx="3308068" cy="1075563"/>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l">
              <a:lnSpc>
                <a:spcPct val="129000"/>
              </a:lnSpc>
              <a:spcBef>
                <a:spcPts val="0"/>
              </a:spcBef>
              <a:spcAft>
                <a:spcPts val="0"/>
              </a:spcAft>
              <a:buNone/>
            </a:pPr>
            <a:r>
              <a:rPr lang="zh-CN" altLang="en-US" sz="4800" spc="600">
                <a:solidFill>
                  <a:srgbClr val="F20000"/>
                </a:solidFill>
                <a:latin typeface="方正综艺简体" pitchFamily="65" charset="-122"/>
                <a:ea typeface="方正综艺简体" pitchFamily="65" charset="-122"/>
                <a:cs typeface="宋体" pitchFamily="2" charset="-122"/>
              </a:rPr>
              <a:t>毁灭自己</a:t>
            </a:r>
          </a:p>
        </p:txBody>
      </p:sp>
      <p:sp>
        <p:nvSpPr>
          <p:cNvPr id="924" name="矩形"/>
          <p:cNvSpPr>
            <a:spLocks/>
          </p:cNvSpPr>
          <p:nvPr/>
        </p:nvSpPr>
        <p:spPr>
          <a:xfrm>
            <a:off x="2898253" y="2958809"/>
            <a:ext cx="3455947" cy="935985"/>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l">
              <a:lnSpc>
                <a:spcPct val="129000"/>
              </a:lnSpc>
              <a:spcBef>
                <a:spcPts val="0"/>
              </a:spcBef>
              <a:spcAft>
                <a:spcPts val="0"/>
              </a:spcAft>
              <a:buNone/>
            </a:pPr>
            <a:r>
              <a:rPr lang="zh-CN" altLang="en-US" sz="4800" spc="600">
                <a:solidFill>
                  <a:srgbClr val="F20000"/>
                </a:solidFill>
                <a:latin typeface="方正综艺简体" pitchFamily="65" charset="-122"/>
                <a:ea typeface="方正综艺简体" pitchFamily="65" charset="-122"/>
                <a:cs typeface="宋体" pitchFamily="2" charset="-122"/>
              </a:rPr>
              <a:t> 祸及家人</a:t>
            </a:r>
          </a:p>
        </p:txBody>
      </p:sp>
      <p:sp>
        <p:nvSpPr>
          <p:cNvPr id="925" name="矩形"/>
          <p:cNvSpPr>
            <a:spLocks/>
          </p:cNvSpPr>
          <p:nvPr/>
        </p:nvSpPr>
        <p:spPr>
          <a:xfrm>
            <a:off x="2970252" y="4038793"/>
            <a:ext cx="3965520" cy="1061122"/>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l">
              <a:lnSpc>
                <a:spcPct val="129000"/>
              </a:lnSpc>
              <a:spcBef>
                <a:spcPts val="0"/>
              </a:spcBef>
              <a:spcAft>
                <a:spcPts val="0"/>
              </a:spcAft>
              <a:buNone/>
            </a:pPr>
            <a:r>
              <a:rPr lang="zh-CN" altLang="en-US" sz="4800" spc="600">
                <a:solidFill>
                  <a:srgbClr val="F20000"/>
                </a:solidFill>
                <a:latin typeface="方正综艺简体" pitchFamily="65" charset="-122"/>
                <a:ea typeface="方正综艺简体" pitchFamily="65" charset="-122"/>
                <a:cs typeface="宋体" pitchFamily="2" charset="-122"/>
              </a:rPr>
              <a:t>危害社会</a:t>
            </a:r>
          </a:p>
        </p:txBody>
      </p:sp>
      <p:sp>
        <p:nvSpPr>
          <p:cNvPr id="926" name="矩形"/>
          <p:cNvSpPr>
            <a:spLocks/>
          </p:cNvSpPr>
          <p:nvPr/>
        </p:nvSpPr>
        <p:spPr>
          <a:xfrm>
            <a:off x="3116680" y="3246805"/>
            <a:ext cx="71997" cy="791987"/>
          </a:xfrm>
          <a:prstGeom prst="rect">
            <a:avLst/>
          </a:prstGeom>
          <a:noFill/>
          <a:ln w="9525" cap="flat" cmpd="sng">
            <a:noFill/>
            <a:prstDash val="solid"/>
            <a:round/>
          </a:ln>
        </p:spPr>
      </p:sp>
    </p:spTree>
    <p:extLst>
      <p:ext uri="{BB962C8B-B14F-4D97-AF65-F5344CB8AC3E}">
        <p14:creationId xmlns:p14="http://schemas.microsoft.com/office/powerpoint/2010/main" xmlns="" val="1087083442"/>
      </p:ext>
    </p:extLst>
  </p:cSld>
  <p:clrMapOvr>
    <a:masterClrMapping/>
  </p:clrMapOvr>
  <p:transition spd="slow"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0"/>
                                        </p:tgtEl>
                                        <p:attrNameLst>
                                          <p:attrName>style.visibility</p:attrName>
                                        </p:attrNameLst>
                                      </p:cBhvr>
                                      <p:to>
                                        <p:strVal val="visible"/>
                                      </p:to>
                                    </p:set>
                                    <p:anim calcmode="lin" valueType="num">
                                      <p:cBhvr additive="base">
                                        <p:cTn id="7" dur="500" fill="hold"/>
                                        <p:tgtEl>
                                          <p:spTgt spid="920"/>
                                        </p:tgtEl>
                                        <p:attrNameLst>
                                          <p:attrName>ppt_x</p:attrName>
                                        </p:attrNameLst>
                                      </p:cBhvr>
                                      <p:tavLst>
                                        <p:tav tm="0">
                                          <p:val>
                                            <p:strVal val="0-#ppt_w/2"/>
                                          </p:val>
                                        </p:tav>
                                        <p:tav tm="100000">
                                          <p:val>
                                            <p:strVal val="#ppt_x"/>
                                          </p:val>
                                        </p:tav>
                                      </p:tavLst>
                                    </p:anim>
                                    <p:anim calcmode="lin" valueType="num">
                                      <p:cBhvr additive="base">
                                        <p:cTn id="8" dur="500" fill="hold"/>
                                        <p:tgtEl>
                                          <p:spTgt spid="92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921">
                                            <p:txEl>
                                              <p:pRg st="0" end="0"/>
                                            </p:txEl>
                                          </p:spTgt>
                                        </p:tgtEl>
                                        <p:attrNameLst>
                                          <p:attrName>style.visibility</p:attrName>
                                        </p:attrNameLst>
                                      </p:cBhvr>
                                      <p:to>
                                        <p:strVal val="visible"/>
                                      </p:to>
                                    </p:set>
                                    <p:animEffect transition="in" filter="wipe(left)">
                                      <p:cBhvr>
                                        <p:cTn id="13" dur="500"/>
                                        <p:tgtEl>
                                          <p:spTgt spid="921">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1" presetClass="entr" presetSubtype="0" fill="hold" grpId="0" nodeType="clickEffect">
                                  <p:stCondLst>
                                    <p:cond delay="0"/>
                                  </p:stCondLst>
                                  <p:childTnLst>
                                    <p:set>
                                      <p:cBhvr>
                                        <p:cTn id="17" dur="1" fill="hold">
                                          <p:stCondLst>
                                            <p:cond delay="0"/>
                                          </p:stCondLst>
                                        </p:cTn>
                                        <p:tgtEl>
                                          <p:spTgt spid="923"/>
                                        </p:tgtEl>
                                        <p:attrNameLst>
                                          <p:attrName>style.visibility</p:attrName>
                                        </p:attrNameLst>
                                      </p:cBhvr>
                                      <p:to>
                                        <p:strVal val="visible"/>
                                      </p:to>
                                    </p:set>
                                    <p:animEffect transition="in" filter="fade">
                                      <p:cBhvr>
                                        <p:cTn id="18" dur="770" decel="100000"/>
                                        <p:tgtEl>
                                          <p:spTgt spid="923"/>
                                        </p:tgtEl>
                                      </p:cBhvr>
                                    </p:animEffect>
                                    <p:animScale>
                                      <p:cBhvr>
                                        <p:cTn id="19" dur="770" decel="100000"/>
                                        <p:tgtEl>
                                          <p:spTgt spid="923"/>
                                        </p:tgtEl>
                                      </p:cBhvr>
                                      <p:from x="10000" y="10000"/>
                                      <p:to x="200000" y="450000"/>
                                    </p:animScale>
                                    <p:animScale>
                                      <p:cBhvr>
                                        <p:cTn id="20" dur="1230" accel="100000" fill="hold">
                                          <p:stCondLst>
                                            <p:cond delay="770"/>
                                          </p:stCondLst>
                                        </p:cTn>
                                        <p:tgtEl>
                                          <p:spTgt spid="923"/>
                                        </p:tgtEl>
                                      </p:cBhvr>
                                      <p:from x="200000" y="450000"/>
                                      <p:to x="100000" y="100000"/>
                                    </p:animScale>
                                    <p:set>
                                      <p:cBhvr>
                                        <p:cTn id="21" dur="770" fill="hold"/>
                                        <p:tgtEl>
                                          <p:spTgt spid="923"/>
                                        </p:tgtEl>
                                        <p:attrNameLst>
                                          <p:attrName>ppt_x</p:attrName>
                                        </p:attrNameLst>
                                      </p:cBhvr>
                                      <p:to>
                                        <p:strVal val="(0.5)"/>
                                      </p:to>
                                    </p:set>
                                    <p:anim from="(0.5)" to="(#ppt_x)" calcmode="lin" valueType="num">
                                      <p:cBhvr>
                                        <p:cTn id="22" dur="1230" accel="100000" fill="hold">
                                          <p:stCondLst>
                                            <p:cond delay="770"/>
                                          </p:stCondLst>
                                        </p:cTn>
                                        <p:tgtEl>
                                          <p:spTgt spid="923"/>
                                        </p:tgtEl>
                                        <p:attrNameLst>
                                          <p:attrName>ppt_x</p:attrName>
                                        </p:attrNameLst>
                                      </p:cBhvr>
                                    </p:anim>
                                    <p:set>
                                      <p:cBhvr>
                                        <p:cTn id="23" dur="770" fill="hold"/>
                                        <p:tgtEl>
                                          <p:spTgt spid="923"/>
                                        </p:tgtEl>
                                        <p:attrNameLst>
                                          <p:attrName>ppt_y</p:attrName>
                                        </p:attrNameLst>
                                      </p:cBhvr>
                                      <p:to>
                                        <p:strVal val="(#ppt_y+0.4)"/>
                                      </p:to>
                                    </p:set>
                                    <p:anim from="(#ppt_y+0.4)" to="(#ppt_y)" calcmode="lin" valueType="num">
                                      <p:cBhvr>
                                        <p:cTn id="24" dur="1230" accel="100000" fill="hold">
                                          <p:stCondLst>
                                            <p:cond delay="770"/>
                                          </p:stCondLst>
                                        </p:cTn>
                                        <p:tgtEl>
                                          <p:spTgt spid="923"/>
                                        </p:tgtEl>
                                        <p:attrNameLst>
                                          <p:attrName>ppt_y</p:attrName>
                                        </p:attrNameLst>
                                      </p:cBhvr>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51" presetClass="entr" presetSubtype="0" fill="hold" grpId="0" nodeType="clickEffect">
                                  <p:stCondLst>
                                    <p:cond delay="0"/>
                                  </p:stCondLst>
                                  <p:childTnLst>
                                    <p:set>
                                      <p:cBhvr>
                                        <p:cTn id="28" dur="1" fill="hold">
                                          <p:stCondLst>
                                            <p:cond delay="0"/>
                                          </p:stCondLst>
                                        </p:cTn>
                                        <p:tgtEl>
                                          <p:spTgt spid="924"/>
                                        </p:tgtEl>
                                        <p:attrNameLst>
                                          <p:attrName>style.visibility</p:attrName>
                                        </p:attrNameLst>
                                      </p:cBhvr>
                                      <p:to>
                                        <p:strVal val="visible"/>
                                      </p:to>
                                    </p:set>
                                    <p:animEffect transition="in" filter="fade">
                                      <p:cBhvr>
                                        <p:cTn id="29" dur="770" decel="100000"/>
                                        <p:tgtEl>
                                          <p:spTgt spid="924"/>
                                        </p:tgtEl>
                                      </p:cBhvr>
                                    </p:animEffect>
                                    <p:animScale>
                                      <p:cBhvr>
                                        <p:cTn id="30" dur="770" decel="100000"/>
                                        <p:tgtEl>
                                          <p:spTgt spid="924"/>
                                        </p:tgtEl>
                                      </p:cBhvr>
                                      <p:from x="10000" y="10000"/>
                                      <p:to x="200000" y="450000"/>
                                    </p:animScale>
                                    <p:animScale>
                                      <p:cBhvr>
                                        <p:cTn id="31" dur="1230" accel="100000" fill="hold">
                                          <p:stCondLst>
                                            <p:cond delay="770"/>
                                          </p:stCondLst>
                                        </p:cTn>
                                        <p:tgtEl>
                                          <p:spTgt spid="924"/>
                                        </p:tgtEl>
                                      </p:cBhvr>
                                      <p:from x="200000" y="450000"/>
                                      <p:to x="100000" y="100000"/>
                                    </p:animScale>
                                    <p:set>
                                      <p:cBhvr>
                                        <p:cTn id="32" dur="770" fill="hold"/>
                                        <p:tgtEl>
                                          <p:spTgt spid="924"/>
                                        </p:tgtEl>
                                        <p:attrNameLst>
                                          <p:attrName>ppt_x</p:attrName>
                                        </p:attrNameLst>
                                      </p:cBhvr>
                                      <p:to>
                                        <p:strVal val="(0.5)"/>
                                      </p:to>
                                    </p:set>
                                    <p:anim from="(0.5)" to="(#ppt_x)" calcmode="lin" valueType="num">
                                      <p:cBhvr>
                                        <p:cTn id="33" dur="1230" accel="100000" fill="hold">
                                          <p:stCondLst>
                                            <p:cond delay="770"/>
                                          </p:stCondLst>
                                        </p:cTn>
                                        <p:tgtEl>
                                          <p:spTgt spid="924"/>
                                        </p:tgtEl>
                                        <p:attrNameLst>
                                          <p:attrName>ppt_x</p:attrName>
                                        </p:attrNameLst>
                                      </p:cBhvr>
                                    </p:anim>
                                    <p:set>
                                      <p:cBhvr>
                                        <p:cTn id="34" dur="770" fill="hold"/>
                                        <p:tgtEl>
                                          <p:spTgt spid="924"/>
                                        </p:tgtEl>
                                        <p:attrNameLst>
                                          <p:attrName>ppt_y</p:attrName>
                                        </p:attrNameLst>
                                      </p:cBhvr>
                                      <p:to>
                                        <p:strVal val="(#ppt_y+0.4)"/>
                                      </p:to>
                                    </p:set>
                                    <p:anim from="(#ppt_y+0.4)" to="(#ppt_y)" calcmode="lin" valueType="num">
                                      <p:cBhvr>
                                        <p:cTn id="35" dur="1230" accel="100000" fill="hold">
                                          <p:stCondLst>
                                            <p:cond delay="770"/>
                                          </p:stCondLst>
                                        </p:cTn>
                                        <p:tgtEl>
                                          <p:spTgt spid="924"/>
                                        </p:tgtEl>
                                        <p:attrNameLst>
                                          <p:attrName>ppt_y</p:attrName>
                                        </p:attrNameLst>
                                      </p:cBhvr>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51" presetClass="entr" presetSubtype="0" fill="hold" grpId="0" nodeType="clickEffect">
                                  <p:stCondLst>
                                    <p:cond delay="0"/>
                                  </p:stCondLst>
                                  <p:childTnLst>
                                    <p:set>
                                      <p:cBhvr>
                                        <p:cTn id="39" dur="1" fill="hold">
                                          <p:stCondLst>
                                            <p:cond delay="0"/>
                                          </p:stCondLst>
                                        </p:cTn>
                                        <p:tgtEl>
                                          <p:spTgt spid="926"/>
                                        </p:tgtEl>
                                        <p:attrNameLst>
                                          <p:attrName>style.visibility</p:attrName>
                                        </p:attrNameLst>
                                      </p:cBhvr>
                                      <p:to>
                                        <p:strVal val="visible"/>
                                      </p:to>
                                    </p:set>
                                    <p:animEffect transition="in" filter="fade">
                                      <p:cBhvr>
                                        <p:cTn id="40" dur="770" decel="100000"/>
                                        <p:tgtEl>
                                          <p:spTgt spid="926"/>
                                        </p:tgtEl>
                                      </p:cBhvr>
                                    </p:animEffect>
                                    <p:animScale>
                                      <p:cBhvr>
                                        <p:cTn id="41" dur="770" decel="100000"/>
                                        <p:tgtEl>
                                          <p:spTgt spid="926"/>
                                        </p:tgtEl>
                                      </p:cBhvr>
                                      <p:from x="10000" y="10000"/>
                                      <p:to x="200000" y="450000"/>
                                    </p:animScale>
                                    <p:animScale>
                                      <p:cBhvr>
                                        <p:cTn id="42" dur="1230" accel="100000" fill="hold">
                                          <p:stCondLst>
                                            <p:cond delay="770"/>
                                          </p:stCondLst>
                                        </p:cTn>
                                        <p:tgtEl>
                                          <p:spTgt spid="926"/>
                                        </p:tgtEl>
                                      </p:cBhvr>
                                      <p:from x="200000" y="450000"/>
                                      <p:to x="100000" y="100000"/>
                                    </p:animScale>
                                    <p:set>
                                      <p:cBhvr>
                                        <p:cTn id="43" dur="770" fill="hold"/>
                                        <p:tgtEl>
                                          <p:spTgt spid="926"/>
                                        </p:tgtEl>
                                        <p:attrNameLst>
                                          <p:attrName>ppt_x</p:attrName>
                                        </p:attrNameLst>
                                      </p:cBhvr>
                                      <p:to>
                                        <p:strVal val="(0.5)"/>
                                      </p:to>
                                    </p:set>
                                    <p:anim from="(0.5)" to="(#ppt_x)" calcmode="lin" valueType="num">
                                      <p:cBhvr>
                                        <p:cTn id="44" dur="1230" accel="100000" fill="hold">
                                          <p:stCondLst>
                                            <p:cond delay="770"/>
                                          </p:stCondLst>
                                        </p:cTn>
                                        <p:tgtEl>
                                          <p:spTgt spid="926"/>
                                        </p:tgtEl>
                                        <p:attrNameLst>
                                          <p:attrName>ppt_x</p:attrName>
                                        </p:attrNameLst>
                                      </p:cBhvr>
                                    </p:anim>
                                    <p:set>
                                      <p:cBhvr>
                                        <p:cTn id="45" dur="770" fill="hold"/>
                                        <p:tgtEl>
                                          <p:spTgt spid="926"/>
                                        </p:tgtEl>
                                        <p:attrNameLst>
                                          <p:attrName>ppt_y</p:attrName>
                                        </p:attrNameLst>
                                      </p:cBhvr>
                                      <p:to>
                                        <p:strVal val="(#ppt_y+0.4)"/>
                                      </p:to>
                                    </p:set>
                                    <p:anim from="(#ppt_y+0.4)" to="(#ppt_y)" calcmode="lin" valueType="num">
                                      <p:cBhvr>
                                        <p:cTn id="46" dur="1230" accel="100000" fill="hold">
                                          <p:stCondLst>
                                            <p:cond delay="770"/>
                                          </p:stCondLst>
                                        </p:cTn>
                                        <p:tgtEl>
                                          <p:spTgt spid="926"/>
                                        </p:tgtEl>
                                        <p:attrNameLst>
                                          <p:attrName>ppt_y</p:attrName>
                                        </p:attrNameLst>
                                      </p:cBhvr>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51" presetClass="entr" presetSubtype="0" fill="hold" grpId="0" nodeType="clickEffect">
                                  <p:stCondLst>
                                    <p:cond delay="0"/>
                                  </p:stCondLst>
                                  <p:childTnLst>
                                    <p:set>
                                      <p:cBhvr>
                                        <p:cTn id="50" dur="1" fill="hold">
                                          <p:stCondLst>
                                            <p:cond delay="0"/>
                                          </p:stCondLst>
                                        </p:cTn>
                                        <p:tgtEl>
                                          <p:spTgt spid="925"/>
                                        </p:tgtEl>
                                        <p:attrNameLst>
                                          <p:attrName>style.visibility</p:attrName>
                                        </p:attrNameLst>
                                      </p:cBhvr>
                                      <p:to>
                                        <p:strVal val="visible"/>
                                      </p:to>
                                    </p:set>
                                    <p:animEffect transition="in" filter="fade">
                                      <p:cBhvr>
                                        <p:cTn id="51" dur="770" decel="100000"/>
                                        <p:tgtEl>
                                          <p:spTgt spid="925"/>
                                        </p:tgtEl>
                                      </p:cBhvr>
                                    </p:animEffect>
                                    <p:animScale>
                                      <p:cBhvr>
                                        <p:cTn id="52" dur="770" decel="100000"/>
                                        <p:tgtEl>
                                          <p:spTgt spid="925"/>
                                        </p:tgtEl>
                                      </p:cBhvr>
                                      <p:from x="10000" y="10000"/>
                                      <p:to x="200000" y="450000"/>
                                    </p:animScale>
                                    <p:animScale>
                                      <p:cBhvr>
                                        <p:cTn id="53" dur="1230" accel="100000" fill="hold">
                                          <p:stCondLst>
                                            <p:cond delay="770"/>
                                          </p:stCondLst>
                                        </p:cTn>
                                        <p:tgtEl>
                                          <p:spTgt spid="925"/>
                                        </p:tgtEl>
                                      </p:cBhvr>
                                      <p:from x="200000" y="450000"/>
                                      <p:to x="100000" y="100000"/>
                                    </p:animScale>
                                    <p:set>
                                      <p:cBhvr>
                                        <p:cTn id="54" dur="770" fill="hold"/>
                                        <p:tgtEl>
                                          <p:spTgt spid="925"/>
                                        </p:tgtEl>
                                        <p:attrNameLst>
                                          <p:attrName>ppt_x</p:attrName>
                                        </p:attrNameLst>
                                      </p:cBhvr>
                                      <p:to>
                                        <p:strVal val="(0.5)"/>
                                      </p:to>
                                    </p:set>
                                    <p:anim from="(0.5)" to="(#ppt_x)" calcmode="lin" valueType="num">
                                      <p:cBhvr>
                                        <p:cTn id="55" dur="1230" accel="100000" fill="hold">
                                          <p:stCondLst>
                                            <p:cond delay="770"/>
                                          </p:stCondLst>
                                        </p:cTn>
                                        <p:tgtEl>
                                          <p:spTgt spid="925"/>
                                        </p:tgtEl>
                                        <p:attrNameLst>
                                          <p:attrName>ppt_x</p:attrName>
                                        </p:attrNameLst>
                                      </p:cBhvr>
                                    </p:anim>
                                    <p:set>
                                      <p:cBhvr>
                                        <p:cTn id="56" dur="770" fill="hold"/>
                                        <p:tgtEl>
                                          <p:spTgt spid="925"/>
                                        </p:tgtEl>
                                        <p:attrNameLst>
                                          <p:attrName>ppt_y</p:attrName>
                                        </p:attrNameLst>
                                      </p:cBhvr>
                                      <p:to>
                                        <p:strVal val="(#ppt_y+0.4)"/>
                                      </p:to>
                                    </p:set>
                                    <p:anim from="(#ppt_y+0.4)" to="(#ppt_y)" calcmode="lin" valueType="num">
                                      <p:cBhvr>
                                        <p:cTn id="57" dur="1230" accel="100000" fill="hold">
                                          <p:stCondLst>
                                            <p:cond delay="770"/>
                                          </p:stCondLst>
                                        </p:cTn>
                                        <p:tgtEl>
                                          <p:spTgt spid="925"/>
                                        </p:tgtEl>
                                        <p:attrNameLst>
                                          <p:attrName>ppt_y</p:attrName>
                                        </p:attrNameLst>
                                      </p:cBhvr>
                                    </p:anim>
                                  </p:childTnLst>
                                </p:cTn>
                              </p:par>
                            </p:childTnLst>
                          </p:cTn>
                        </p:par>
                      </p:childTnLst>
                    </p:cTn>
                  </p:par>
                  <p:par>
                    <p:cTn id="58" fill="hold" nodeType="clickPar">
                      <p:stCondLst>
                        <p:cond delay="indefinite"/>
                      </p:stCondLst>
                      <p:childTnLst>
                        <p:par>
                          <p:cTn id="59" fill="hold" nodeType="withGroup">
                            <p:stCondLst>
                              <p:cond delay="0"/>
                            </p:stCondLst>
                            <p:childTnLst>
                              <p:par>
                                <p:cTn id="60" presetID="23" presetClass="entr" presetSubtype="36" fill="hold" nodeType="clickEffect">
                                  <p:stCondLst>
                                    <p:cond delay="0"/>
                                  </p:stCondLst>
                                  <p:childTnLst>
                                    <p:set>
                                      <p:cBhvr>
                                        <p:cTn id="61" dur="1" fill="hold">
                                          <p:stCondLst>
                                            <p:cond delay="0"/>
                                          </p:stCondLst>
                                        </p:cTn>
                                        <p:tgtEl>
                                          <p:spTgt spid="922"/>
                                        </p:tgtEl>
                                        <p:attrNameLst>
                                          <p:attrName>style.visibility</p:attrName>
                                        </p:attrNameLst>
                                      </p:cBhvr>
                                      <p:to>
                                        <p:strVal val="visible"/>
                                      </p:to>
                                    </p:set>
                                    <p:anim calcmode="lin" valueType="num">
                                      <p:cBhvr>
                                        <p:cTn id="62" dur="500" fill="hold"/>
                                        <p:tgtEl>
                                          <p:spTgt spid="922"/>
                                        </p:tgtEl>
                                        <p:attrNameLst>
                                          <p:attrName>ppt_w</p:attrName>
                                        </p:attrNameLst>
                                      </p:cBhvr>
                                      <p:tavLst>
                                        <p:tav tm="0">
                                          <p:val>
                                            <p:strVal val="(6*min(max(#ppt_w*#ppt_h,.3),1)-7.4)/-.7*#ppt_w"/>
                                          </p:val>
                                        </p:tav>
                                        <p:tav tm="100000">
                                          <p:val>
                                            <p:strVal val="#ppt_w"/>
                                          </p:val>
                                        </p:tav>
                                      </p:tavLst>
                                    </p:anim>
                                    <p:anim calcmode="lin" valueType="num">
                                      <p:cBhvr>
                                        <p:cTn id="63" dur="500" fill="hold"/>
                                        <p:tgtEl>
                                          <p:spTgt spid="922"/>
                                        </p:tgtEl>
                                        <p:attrNameLst>
                                          <p:attrName>ppt_h</p:attrName>
                                        </p:attrNameLst>
                                      </p:cBhvr>
                                      <p:tavLst>
                                        <p:tav tm="0">
                                          <p:val>
                                            <p:strVal val="(6*min(max(#ppt_w*#ppt_h,.3),1)-7.4)/-.7*#ppt_h"/>
                                          </p:val>
                                        </p:tav>
                                        <p:tav tm="100000">
                                          <p:val>
                                            <p:strVal val="#ppt_h"/>
                                          </p:val>
                                        </p:tav>
                                      </p:tavLst>
                                    </p:anim>
                                    <p:anim calcmode="lin" valueType="num">
                                      <p:cBhvr>
                                        <p:cTn id="64" dur="500" fill="hold"/>
                                        <p:tgtEl>
                                          <p:spTgt spid="922"/>
                                        </p:tgtEl>
                                        <p:attrNameLst>
                                          <p:attrName>ppt_x</p:attrName>
                                        </p:attrNameLst>
                                      </p:cBhvr>
                                      <p:tavLst>
                                        <p:tav tm="0">
                                          <p:val>
                                            <p:fltVal val="0.5"/>
                                          </p:val>
                                        </p:tav>
                                        <p:tav tm="100000">
                                          <p:val>
                                            <p:strVal val="#ppt_x"/>
                                          </p:val>
                                        </p:tav>
                                      </p:tavLst>
                                    </p:anim>
                                    <p:anim calcmode="lin" valueType="num">
                                      <p:cBhvr>
                                        <p:cTn id="65" dur="500" fill="hold"/>
                                        <p:tgtEl>
                                          <p:spTgt spid="922"/>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0" grpId="0" animBg="1"/>
      <p:bldP spid="923" grpId="0"/>
      <p:bldP spid="924" grpId="0"/>
      <p:bldP spid="925" grpId="0"/>
      <p:bldP spid="92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50" name="组合"/>
          <p:cNvGrpSpPr>
            <a:grpSpLocks/>
          </p:cNvGrpSpPr>
          <p:nvPr/>
        </p:nvGrpSpPr>
        <p:grpSpPr>
          <a:xfrm>
            <a:off x="504812" y="375965"/>
            <a:ext cx="4680521" cy="599234"/>
            <a:chOff x="504812" y="375965"/>
            <a:chExt cx="4680521" cy="599234"/>
          </a:xfrm>
        </p:grpSpPr>
        <p:sp>
          <p:nvSpPr>
            <p:cNvPr id="948" name="圆角矩形"/>
            <p:cNvSpPr>
              <a:spLocks/>
            </p:cNvSpPr>
            <p:nvPr/>
          </p:nvSpPr>
          <p:spPr>
            <a:xfrm>
              <a:off x="504812" y="375965"/>
              <a:ext cx="4680521"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949" name="曲线"/>
            <p:cNvSpPr>
              <a:spLocks/>
            </p:cNvSpPr>
            <p:nvPr/>
          </p:nvSpPr>
          <p:spPr>
            <a:xfrm>
              <a:off x="776658" y="458210"/>
              <a:ext cx="4192651" cy="452429"/>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3" y="0"/>
                  </a:lnTo>
                  <a:lnTo>
                    <a:pt x="20201" y="0"/>
                  </a:lnTo>
                  <a:cubicBezTo>
                    <a:pt x="20973" y="0"/>
                    <a:pt x="21600" y="4834"/>
                    <a:pt x="21600" y="10799"/>
                  </a:cubicBezTo>
                  <a:lnTo>
                    <a:pt x="21599" y="10799"/>
                  </a:lnTo>
                  <a:cubicBezTo>
                    <a:pt x="21599" y="16764"/>
                    <a:pt x="20973" y="21600"/>
                    <a:pt x="20201"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951" name="矩形"/>
          <p:cNvSpPr>
            <a:spLocks/>
          </p:cNvSpPr>
          <p:nvPr/>
        </p:nvSpPr>
        <p:spPr>
          <a:xfrm>
            <a:off x="747654" y="439715"/>
            <a:ext cx="4616942" cy="433388"/>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       如何才能远离毒品</a:t>
            </a:r>
          </a:p>
        </p:txBody>
      </p:sp>
      <p:grpSp>
        <p:nvGrpSpPr>
          <p:cNvPr id="956" name="组合"/>
          <p:cNvGrpSpPr>
            <a:grpSpLocks/>
          </p:cNvGrpSpPr>
          <p:nvPr/>
        </p:nvGrpSpPr>
        <p:grpSpPr>
          <a:xfrm>
            <a:off x="6891978" y="1919466"/>
            <a:ext cx="3272707" cy="690171"/>
            <a:chOff x="6891978" y="1919466"/>
            <a:chExt cx="3272707" cy="690171"/>
          </a:xfrm>
        </p:grpSpPr>
        <p:sp>
          <p:nvSpPr>
            <p:cNvPr id="952" name="曲线"/>
            <p:cNvSpPr>
              <a:spLocks/>
            </p:cNvSpPr>
            <p:nvPr/>
          </p:nvSpPr>
          <p:spPr>
            <a:xfrm>
              <a:off x="6891978" y="2043091"/>
              <a:ext cx="457533" cy="457534"/>
            </a:xfrm>
            <a:custGeom>
              <a:avLst/>
              <a:gdLst>
                <a:gd name="T1" fmla="*/ 0 w 21600"/>
                <a:gd name="T2" fmla="*/ 0 h 21600"/>
                <a:gd name="T3" fmla="*/ 21600 w 21600"/>
                <a:gd name="T4" fmla="*/ 21600 h 21600"/>
              </a:gdLst>
              <a:ahLst/>
              <a:cxnLst/>
              <a:rect l="T1" t="T2" r="T3" b="T4"/>
              <a:pathLst>
                <a:path w="21600" h="21600">
                  <a:moveTo>
                    <a:pt x="17755" y="3843"/>
                  </a:moveTo>
                  <a:cubicBezTo>
                    <a:pt x="21600" y="7681"/>
                    <a:pt x="21600" y="13914"/>
                    <a:pt x="17755" y="17757"/>
                  </a:cubicBezTo>
                  <a:cubicBezTo>
                    <a:pt x="13913" y="21600"/>
                    <a:pt x="7685" y="21600"/>
                    <a:pt x="3841" y="17757"/>
                  </a:cubicBezTo>
                  <a:cubicBezTo>
                    <a:pt x="0" y="13914"/>
                    <a:pt x="0" y="7681"/>
                    <a:pt x="3841" y="3843"/>
                  </a:cubicBezTo>
                  <a:cubicBezTo>
                    <a:pt x="7685" y="0"/>
                    <a:pt x="13913" y="0"/>
                    <a:pt x="17755" y="3843"/>
                  </a:cubicBezTo>
                  <a:close/>
                </a:path>
              </a:pathLst>
            </a:custGeom>
            <a:solidFill>
              <a:srgbClr val="C00000"/>
            </a:solidFill>
            <a:ln w="12700" cap="flat" cmpd="sng">
              <a:noFill/>
              <a:prstDash val="solid"/>
              <a:miter/>
            </a:ln>
          </p:spPr>
        </p:sp>
        <p:sp>
          <p:nvSpPr>
            <p:cNvPr id="953" name="矩形"/>
            <p:cNvSpPr>
              <a:spLocks/>
            </p:cNvSpPr>
            <p:nvPr/>
          </p:nvSpPr>
          <p:spPr>
            <a:xfrm>
              <a:off x="7463855" y="1919466"/>
              <a:ext cx="1077217" cy="313932"/>
            </a:xfrm>
            <a:prstGeom prst="rect">
              <a:avLst/>
            </a:prstGeom>
            <a:noFill/>
            <a:ln w="12700" cap="flat" cmpd="sng">
              <a:noFill/>
              <a:prstDash val="solid"/>
              <a:miter/>
            </a:ln>
          </p:spPr>
          <p:txBody>
            <a:bodyPr vert="horz" wrap="none" lIns="0" tIns="0" rIns="0" bIns="0" anchor="t" anchorCtr="0">
              <a:prstTxWarp prst="textNoShape">
                <a:avLst/>
              </a:prstTxWarp>
            </a:bodyPr>
            <a:lstStyle/>
            <a:p>
              <a:pPr marL="0" indent="0" algn="l">
                <a:lnSpc>
                  <a:spcPct val="170000"/>
                </a:lnSpc>
                <a:spcBef>
                  <a:spcPts val="0"/>
                </a:spcBef>
                <a:spcAft>
                  <a:spcPts val="0"/>
                </a:spcAft>
                <a:buNone/>
              </a:pPr>
              <a:r>
                <a:rPr lang="zh-CN" altLang="en-US" sz="1200">
                  <a:solidFill>
                    <a:srgbClr val="404040"/>
                  </a:solidFill>
                  <a:latin typeface="宋体" pitchFamily="2" charset="-122"/>
                  <a:ea typeface="宋体" pitchFamily="2" charset="-122"/>
                  <a:cs typeface="STIXGeneral-Bold" charset="0"/>
                  <a:sym typeface="Arial" pitchFamily="34" charset="0"/>
                </a:rPr>
                <a:t>认识必须到位。</a:t>
              </a:r>
            </a:p>
          </p:txBody>
        </p:sp>
        <p:sp>
          <p:nvSpPr>
            <p:cNvPr id="954" name="矩形"/>
            <p:cNvSpPr>
              <a:spLocks/>
            </p:cNvSpPr>
            <p:nvPr/>
          </p:nvSpPr>
          <p:spPr>
            <a:xfrm>
              <a:off x="7468598" y="2240305"/>
              <a:ext cx="2696087" cy="369332"/>
            </a:xfrm>
            <a:prstGeom prst="rect">
              <a:avLst/>
            </a:prstGeom>
            <a:noFill/>
            <a:ln w="12700" cap="flat" cmpd="sng">
              <a:noFill/>
              <a:prstDash val="solid"/>
              <a:miter/>
            </a:ln>
          </p:spPr>
          <p:txBody>
            <a:bodyPr vert="horz" wrap="square" lIns="0" tIns="0" rIns="0" bIns="0" anchor="t" anchorCtr="0">
              <a:prstTxWarp prst="textNoShape">
                <a:avLst/>
              </a:prstTxWarp>
            </a:bodyPr>
            <a:lstStyle/>
            <a:p>
              <a:pPr marL="0" indent="0" algn="l" defTabSz="457200">
                <a:lnSpc>
                  <a:spcPct val="150000"/>
                </a:lnSpc>
                <a:spcBef>
                  <a:spcPts val="0"/>
                </a:spcBef>
                <a:spcAft>
                  <a:spcPts val="0"/>
                </a:spcAft>
                <a:buNone/>
              </a:pPr>
              <a:r>
                <a:rPr lang="zh-CN" altLang="en-US" sz="800">
                  <a:solidFill>
                    <a:srgbClr val="404040"/>
                  </a:solidFill>
                  <a:latin typeface="宋体" pitchFamily="2" charset="-122"/>
                  <a:ea typeface="宋体" pitchFamily="2" charset="-122"/>
                  <a:cs typeface="STIXGeneral-Regular" charset="0"/>
                  <a:sym typeface="STIXGeneral-Regular" charset="0"/>
                </a:rPr>
                <a:t>要充分认识到毒品的严重危害性，摒弃吸毒时髦、偶尔吸一下不会上瘾、上了瘾再戒也不迟等等不正确的认识。  </a:t>
              </a:r>
            </a:p>
          </p:txBody>
        </p:sp>
        <p:sp>
          <p:nvSpPr>
            <p:cNvPr id="955" name="矩形"/>
            <p:cNvSpPr>
              <a:spLocks/>
            </p:cNvSpPr>
            <p:nvPr/>
          </p:nvSpPr>
          <p:spPr>
            <a:xfrm>
              <a:off x="7029007" y="2087195"/>
              <a:ext cx="256479" cy="369331"/>
            </a:xfrm>
            <a:prstGeom prst="rect">
              <a:avLst/>
            </a:prstGeom>
            <a:noFill/>
            <a:ln w="12700" cap="flat" cmpd="sng">
              <a:noFill/>
              <a:prstDash val="solid"/>
              <a:miter/>
            </a:ln>
          </p:spPr>
          <p:txBody>
            <a:bodyPr vert="horz" wrap="none" lIns="0" tIns="0" rIns="0" bIns="0" anchor="ctr" anchorCtr="0">
              <a:prstTxWarp prst="textNoShape">
                <a:avLst/>
              </a:prstTxWarp>
            </a:bodyPr>
            <a:lstStyle/>
            <a:p>
              <a:pPr marL="0" indent="0" algn="l">
                <a:lnSpc>
                  <a:spcPct val="120000"/>
                </a:lnSpc>
                <a:spcBef>
                  <a:spcPts val="0"/>
                </a:spcBef>
                <a:spcAft>
                  <a:spcPts val="0"/>
                </a:spcAft>
                <a:buNone/>
              </a:pPr>
              <a:r>
                <a:rPr lang="en-US" altLang="zh-CN" sz="2000">
                  <a:solidFill>
                    <a:schemeClr val="bg1"/>
                  </a:solidFill>
                  <a:latin typeface="Arial" pitchFamily="34" charset="0"/>
                  <a:ea typeface="Arial" pitchFamily="34" charset="0"/>
                  <a:cs typeface="FontAwesome" charset="0"/>
                  <a:sym typeface="Arial" pitchFamily="34" charset="0"/>
                </a:rPr>
                <a:t>01</a:t>
              </a:r>
              <a:endParaRPr lang="zh-CN" altLang="en-US" sz="2000">
                <a:solidFill>
                  <a:schemeClr val="bg1"/>
                </a:solidFill>
                <a:latin typeface="宋体" pitchFamily="2" charset="-122"/>
                <a:ea typeface="宋体" pitchFamily="2" charset="-122"/>
                <a:cs typeface="FontAwesome" charset="0"/>
                <a:sym typeface="Arial" pitchFamily="34" charset="0"/>
              </a:endParaRPr>
            </a:p>
          </p:txBody>
        </p:sp>
      </p:grpSp>
      <p:grpSp>
        <p:nvGrpSpPr>
          <p:cNvPr id="961" name="组合"/>
          <p:cNvGrpSpPr>
            <a:grpSpLocks/>
          </p:cNvGrpSpPr>
          <p:nvPr/>
        </p:nvGrpSpPr>
        <p:grpSpPr>
          <a:xfrm>
            <a:off x="6887725" y="2990858"/>
            <a:ext cx="3922527" cy="919903"/>
            <a:chOff x="6887725" y="2990858"/>
            <a:chExt cx="3922527" cy="919903"/>
          </a:xfrm>
        </p:grpSpPr>
        <p:sp>
          <p:nvSpPr>
            <p:cNvPr id="957" name="曲线"/>
            <p:cNvSpPr>
              <a:spLocks/>
            </p:cNvSpPr>
            <p:nvPr/>
          </p:nvSpPr>
          <p:spPr>
            <a:xfrm>
              <a:off x="6887725" y="3047858"/>
              <a:ext cx="457533" cy="457534"/>
            </a:xfrm>
            <a:custGeom>
              <a:avLst/>
              <a:gdLst>
                <a:gd name="T1" fmla="*/ 0 w 21600"/>
                <a:gd name="T2" fmla="*/ 0 h 21600"/>
                <a:gd name="T3" fmla="*/ 21600 w 21600"/>
                <a:gd name="T4" fmla="*/ 21600 h 21600"/>
              </a:gdLst>
              <a:ahLst/>
              <a:cxnLst/>
              <a:rect l="T1" t="T2" r="T3" b="T4"/>
              <a:pathLst>
                <a:path w="21600" h="21600">
                  <a:moveTo>
                    <a:pt x="17755" y="3843"/>
                  </a:moveTo>
                  <a:cubicBezTo>
                    <a:pt x="21600" y="7681"/>
                    <a:pt x="21600" y="13911"/>
                    <a:pt x="17755" y="17756"/>
                  </a:cubicBezTo>
                  <a:cubicBezTo>
                    <a:pt x="13913" y="21600"/>
                    <a:pt x="7685" y="21600"/>
                    <a:pt x="3841" y="17756"/>
                  </a:cubicBezTo>
                  <a:cubicBezTo>
                    <a:pt x="0" y="13911"/>
                    <a:pt x="0" y="7681"/>
                    <a:pt x="3841" y="3843"/>
                  </a:cubicBezTo>
                  <a:cubicBezTo>
                    <a:pt x="7685" y="0"/>
                    <a:pt x="13913" y="0"/>
                    <a:pt x="17755" y="3843"/>
                  </a:cubicBezTo>
                  <a:close/>
                </a:path>
              </a:pathLst>
            </a:custGeom>
            <a:solidFill>
              <a:srgbClr val="C00000"/>
            </a:solidFill>
            <a:ln w="12700" cap="flat" cmpd="sng">
              <a:noFill/>
              <a:prstDash val="solid"/>
              <a:miter/>
            </a:ln>
          </p:spPr>
        </p:sp>
        <p:sp>
          <p:nvSpPr>
            <p:cNvPr id="958" name="矩形"/>
            <p:cNvSpPr>
              <a:spLocks/>
            </p:cNvSpPr>
            <p:nvPr/>
          </p:nvSpPr>
          <p:spPr>
            <a:xfrm>
              <a:off x="7514020" y="2990858"/>
              <a:ext cx="923330" cy="221599"/>
            </a:xfrm>
            <a:prstGeom prst="rect">
              <a:avLst/>
            </a:prstGeom>
            <a:noFill/>
            <a:ln w="12700" cap="flat" cmpd="sng">
              <a:noFill/>
              <a:prstDash val="solid"/>
              <a:miter/>
            </a:ln>
          </p:spPr>
          <p:txBody>
            <a:bodyPr vert="horz" wrap="none" lIns="0" tIns="0" rIns="0" bIns="0" anchor="t" anchorCtr="0">
              <a:prstTxWarp prst="textNoShape">
                <a:avLst/>
              </a:prstTxWarp>
            </a:bodyPr>
            <a:lstStyle/>
            <a:p>
              <a:pPr marL="0" indent="0" algn="l">
                <a:lnSpc>
                  <a:spcPct val="120000"/>
                </a:lnSpc>
                <a:spcBef>
                  <a:spcPts val="0"/>
                </a:spcBef>
                <a:spcAft>
                  <a:spcPts val="0"/>
                </a:spcAft>
                <a:buNone/>
              </a:pPr>
              <a:r>
                <a:rPr lang="zh-CN" altLang="en-US" sz="1200">
                  <a:solidFill>
                    <a:srgbClr val="404040"/>
                  </a:solidFill>
                  <a:latin typeface="宋体" pitchFamily="2" charset="-122"/>
                  <a:ea typeface="宋体" pitchFamily="2" charset="-122"/>
                  <a:cs typeface="STIXGeneral-Bold" charset="0"/>
                  <a:sym typeface="Arial" pitchFamily="34" charset="0"/>
                </a:rPr>
                <a:t>正确面对挫折</a:t>
              </a:r>
            </a:p>
          </p:txBody>
        </p:sp>
        <p:sp>
          <p:nvSpPr>
            <p:cNvPr id="959" name="矩形"/>
            <p:cNvSpPr>
              <a:spLocks/>
            </p:cNvSpPr>
            <p:nvPr/>
          </p:nvSpPr>
          <p:spPr>
            <a:xfrm>
              <a:off x="7473343" y="3270587"/>
              <a:ext cx="3336909" cy="640174"/>
            </a:xfrm>
            <a:prstGeom prst="rect">
              <a:avLst/>
            </a:prstGeom>
            <a:noFill/>
            <a:ln w="12700" cap="flat" cmpd="sng">
              <a:noFill/>
              <a:prstDash val="solid"/>
              <a:miter/>
            </a:ln>
          </p:spPr>
          <p:txBody>
            <a:bodyPr vert="horz" wrap="square" lIns="0" tIns="0" rIns="0" bIns="0" anchor="t" anchorCtr="0">
              <a:prstTxWarp prst="textNoShape">
                <a:avLst/>
              </a:prstTxWarp>
            </a:bodyPr>
            <a:lstStyle/>
            <a:p>
              <a:pPr marL="0" indent="0" algn="l" defTabSz="457200">
                <a:lnSpc>
                  <a:spcPct val="129000"/>
                </a:lnSpc>
                <a:spcBef>
                  <a:spcPts val="0"/>
                </a:spcBef>
                <a:spcAft>
                  <a:spcPts val="0"/>
                </a:spcAft>
                <a:buNone/>
              </a:pPr>
              <a:r>
                <a:rPr lang="zh-CN" altLang="en-US" sz="800">
                  <a:solidFill>
                    <a:srgbClr val="404040"/>
                  </a:solidFill>
                  <a:latin typeface="宋体" pitchFamily="2" charset="-122"/>
                  <a:ea typeface="宋体" pitchFamily="2" charset="-122"/>
                  <a:cs typeface="Roboto Light" charset="0"/>
                  <a:sym typeface="Roboto Light" charset="0"/>
                </a:rPr>
                <a:t>人一生会遇到不少挫折，中学生也不例外，包括家庭意外变故、学业压力、升学失利、交友受挫等，这时，人免不了陷入苦恼之中，一些人可能就会以吸毒的方式寻求解脱。要学会应对生活中的挫折，用适当的方式排解苦恼。 </a:t>
              </a:r>
            </a:p>
          </p:txBody>
        </p:sp>
        <p:sp>
          <p:nvSpPr>
            <p:cNvPr id="960" name="矩形"/>
            <p:cNvSpPr>
              <a:spLocks/>
            </p:cNvSpPr>
            <p:nvPr/>
          </p:nvSpPr>
          <p:spPr>
            <a:xfrm>
              <a:off x="7042375" y="3110426"/>
              <a:ext cx="230831" cy="332399"/>
            </a:xfrm>
            <a:prstGeom prst="rect">
              <a:avLst/>
            </a:prstGeom>
            <a:noFill/>
            <a:ln w="12700" cap="flat" cmpd="sng">
              <a:noFill/>
              <a:prstDash val="solid"/>
              <a:miter/>
            </a:ln>
          </p:spPr>
          <p:txBody>
            <a:bodyPr vert="horz" wrap="none" lIns="0" tIns="0" rIns="0" bIns="0" anchor="ctr" anchorCtr="0">
              <a:prstTxWarp prst="textNoShape">
                <a:avLst/>
              </a:prstTxWarp>
            </a:bodyPr>
            <a:lstStyle/>
            <a:p>
              <a:pPr marL="0" indent="0" algn="l">
                <a:lnSpc>
                  <a:spcPct val="120000"/>
                </a:lnSpc>
                <a:spcBef>
                  <a:spcPts val="0"/>
                </a:spcBef>
                <a:spcAft>
                  <a:spcPts val="0"/>
                </a:spcAft>
                <a:buNone/>
              </a:pPr>
              <a:r>
                <a:rPr lang="en-US" altLang="zh-CN" sz="1800">
                  <a:solidFill>
                    <a:schemeClr val="bg1"/>
                  </a:solidFill>
                  <a:latin typeface="Arial" pitchFamily="34" charset="0"/>
                  <a:ea typeface="Arial" pitchFamily="34" charset="0"/>
                  <a:cs typeface="FontAwesome" charset="0"/>
                  <a:sym typeface="Arial" pitchFamily="34" charset="0"/>
                </a:rPr>
                <a:t>02</a:t>
              </a:r>
              <a:endParaRPr lang="zh-CN" altLang="en-US" sz="1800">
                <a:solidFill>
                  <a:schemeClr val="bg1"/>
                </a:solidFill>
                <a:latin typeface="宋体" pitchFamily="2" charset="-122"/>
                <a:ea typeface="宋体" pitchFamily="2" charset="-122"/>
                <a:cs typeface="FontAwesome" charset="0"/>
                <a:sym typeface="Arial" pitchFamily="34" charset="0"/>
              </a:endParaRPr>
            </a:p>
          </p:txBody>
        </p:sp>
      </p:grpSp>
      <p:grpSp>
        <p:nvGrpSpPr>
          <p:cNvPr id="966" name="组合"/>
          <p:cNvGrpSpPr>
            <a:grpSpLocks/>
          </p:cNvGrpSpPr>
          <p:nvPr/>
        </p:nvGrpSpPr>
        <p:grpSpPr>
          <a:xfrm>
            <a:off x="6876580" y="3985493"/>
            <a:ext cx="3933674" cy="754558"/>
            <a:chOff x="6876580" y="3985493"/>
            <a:chExt cx="3933674" cy="754558"/>
          </a:xfrm>
        </p:grpSpPr>
        <p:sp>
          <p:nvSpPr>
            <p:cNvPr id="962" name="曲线"/>
            <p:cNvSpPr>
              <a:spLocks/>
            </p:cNvSpPr>
            <p:nvPr/>
          </p:nvSpPr>
          <p:spPr>
            <a:xfrm>
              <a:off x="6876580" y="3988840"/>
              <a:ext cx="457533" cy="457534"/>
            </a:xfrm>
            <a:custGeom>
              <a:avLst/>
              <a:gdLst>
                <a:gd name="T1" fmla="*/ 0 w 21600"/>
                <a:gd name="T2" fmla="*/ 0 h 21600"/>
                <a:gd name="T3" fmla="*/ 21600 w 21600"/>
                <a:gd name="T4" fmla="*/ 21600 h 21600"/>
              </a:gdLst>
              <a:ahLst/>
              <a:cxnLst/>
              <a:rect l="T1" t="T2" r="T3" b="T4"/>
              <a:pathLst>
                <a:path w="21600" h="21600">
                  <a:moveTo>
                    <a:pt x="17755" y="3843"/>
                  </a:moveTo>
                  <a:cubicBezTo>
                    <a:pt x="21600" y="7681"/>
                    <a:pt x="21600" y="13915"/>
                    <a:pt x="17755" y="17756"/>
                  </a:cubicBezTo>
                  <a:cubicBezTo>
                    <a:pt x="13913" y="21600"/>
                    <a:pt x="7685" y="21600"/>
                    <a:pt x="3841" y="17756"/>
                  </a:cubicBezTo>
                  <a:cubicBezTo>
                    <a:pt x="0" y="13915"/>
                    <a:pt x="0" y="7681"/>
                    <a:pt x="3841" y="3843"/>
                  </a:cubicBezTo>
                  <a:cubicBezTo>
                    <a:pt x="7685" y="0"/>
                    <a:pt x="13913" y="0"/>
                    <a:pt x="17755" y="3843"/>
                  </a:cubicBezTo>
                  <a:close/>
                </a:path>
              </a:pathLst>
            </a:custGeom>
            <a:solidFill>
              <a:srgbClr val="C00000"/>
            </a:solidFill>
            <a:ln w="12700" cap="flat" cmpd="sng">
              <a:noFill/>
              <a:prstDash val="solid"/>
              <a:miter/>
            </a:ln>
          </p:spPr>
        </p:sp>
        <p:sp>
          <p:nvSpPr>
            <p:cNvPr id="963" name="矩形"/>
            <p:cNvSpPr>
              <a:spLocks/>
            </p:cNvSpPr>
            <p:nvPr/>
          </p:nvSpPr>
          <p:spPr>
            <a:xfrm>
              <a:off x="7468599" y="3985493"/>
              <a:ext cx="923329" cy="221599"/>
            </a:xfrm>
            <a:prstGeom prst="rect">
              <a:avLst/>
            </a:prstGeom>
            <a:noFill/>
            <a:ln w="12700" cap="flat" cmpd="sng">
              <a:noFill/>
              <a:prstDash val="solid"/>
              <a:miter/>
            </a:ln>
          </p:spPr>
          <p:txBody>
            <a:bodyPr vert="horz" wrap="none" lIns="0" tIns="0" rIns="0" bIns="0" anchor="t" anchorCtr="0">
              <a:prstTxWarp prst="textNoShape">
                <a:avLst/>
              </a:prstTxWarp>
            </a:bodyPr>
            <a:lstStyle/>
            <a:p>
              <a:pPr marL="0" indent="0" algn="l">
                <a:lnSpc>
                  <a:spcPct val="120000"/>
                </a:lnSpc>
                <a:spcBef>
                  <a:spcPts val="0"/>
                </a:spcBef>
                <a:spcAft>
                  <a:spcPts val="0"/>
                </a:spcAft>
                <a:buNone/>
              </a:pPr>
              <a:r>
                <a:rPr lang="zh-CN" altLang="en-US" sz="1200">
                  <a:solidFill>
                    <a:srgbClr val="404040"/>
                  </a:solidFill>
                  <a:latin typeface="宋体" pitchFamily="2" charset="-122"/>
                  <a:ea typeface="宋体" pitchFamily="2" charset="-122"/>
                  <a:cs typeface="STIXGeneral-Bold" charset="0"/>
                  <a:sym typeface="Arial" pitchFamily="34" charset="0"/>
                </a:rPr>
                <a:t>学会拒绝诱惑</a:t>
              </a:r>
            </a:p>
          </p:txBody>
        </p:sp>
        <p:sp>
          <p:nvSpPr>
            <p:cNvPr id="964" name="矩形"/>
            <p:cNvSpPr>
              <a:spLocks/>
            </p:cNvSpPr>
            <p:nvPr/>
          </p:nvSpPr>
          <p:spPr>
            <a:xfrm>
              <a:off x="7478087" y="4186054"/>
              <a:ext cx="3332167" cy="553997"/>
            </a:xfrm>
            <a:prstGeom prst="rect">
              <a:avLst/>
            </a:prstGeom>
            <a:noFill/>
            <a:ln w="12700" cap="flat" cmpd="sng">
              <a:noFill/>
              <a:prstDash val="solid"/>
              <a:miter/>
            </a:ln>
          </p:spPr>
          <p:txBody>
            <a:bodyPr vert="horz" wrap="square" lIns="0" tIns="0" rIns="0" bIns="0" anchor="t" anchorCtr="0">
              <a:prstTxWarp prst="textNoShape">
                <a:avLst/>
              </a:prstTxWarp>
            </a:bodyPr>
            <a:lstStyle/>
            <a:p>
              <a:pPr marL="0" indent="0" algn="l" defTabSz="457200">
                <a:lnSpc>
                  <a:spcPct val="150000"/>
                </a:lnSpc>
                <a:spcBef>
                  <a:spcPts val="0"/>
                </a:spcBef>
                <a:spcAft>
                  <a:spcPts val="0"/>
                </a:spcAft>
                <a:buNone/>
              </a:pPr>
              <a:r>
                <a:rPr lang="zh-CN" altLang="en-US" sz="800">
                  <a:solidFill>
                    <a:srgbClr val="404040"/>
                  </a:solidFill>
                  <a:latin typeface="宋体" pitchFamily="2" charset="-122"/>
                  <a:ea typeface="宋体" pitchFamily="2" charset="-122"/>
                  <a:cs typeface="STIXGeneral-Regular" charset="0"/>
                  <a:sym typeface="STIXGeneral-Regular" charset="0"/>
                </a:rPr>
                <a:t>有些毒品贩子会把毒品藏在烟里，免费引诱学生吸，一旦学生上了瘾，他们再高价向学生出售毒品，这样的事例已经有一些了。所以，我们中学生一定要学会拒绝这类诱惑，提高防范意识。</a:t>
              </a:r>
            </a:p>
          </p:txBody>
        </p:sp>
        <p:sp>
          <p:nvSpPr>
            <p:cNvPr id="965" name="矩形"/>
            <p:cNvSpPr>
              <a:spLocks/>
            </p:cNvSpPr>
            <p:nvPr/>
          </p:nvSpPr>
          <p:spPr>
            <a:xfrm>
              <a:off x="7031532" y="4032942"/>
              <a:ext cx="256479" cy="369332"/>
            </a:xfrm>
            <a:prstGeom prst="rect">
              <a:avLst/>
            </a:prstGeom>
            <a:noFill/>
            <a:ln w="12700" cap="flat" cmpd="sng">
              <a:noFill/>
              <a:prstDash val="solid"/>
              <a:miter/>
            </a:ln>
          </p:spPr>
          <p:txBody>
            <a:bodyPr vert="horz" wrap="none" lIns="0" tIns="0" rIns="0" bIns="0" anchor="ctr" anchorCtr="0">
              <a:prstTxWarp prst="textNoShape">
                <a:avLst/>
              </a:prstTxWarp>
            </a:bodyPr>
            <a:lstStyle/>
            <a:p>
              <a:pPr marL="0" indent="0" algn="l">
                <a:lnSpc>
                  <a:spcPct val="120000"/>
                </a:lnSpc>
                <a:spcBef>
                  <a:spcPts val="0"/>
                </a:spcBef>
                <a:spcAft>
                  <a:spcPts val="0"/>
                </a:spcAft>
                <a:buNone/>
              </a:pPr>
              <a:r>
                <a:rPr lang="en-US" altLang="zh-CN" sz="2000">
                  <a:solidFill>
                    <a:schemeClr val="bg1"/>
                  </a:solidFill>
                  <a:latin typeface="Arial" pitchFamily="34" charset="0"/>
                  <a:ea typeface="Arial" pitchFamily="34" charset="0"/>
                  <a:cs typeface="FontAwesome" charset="0"/>
                  <a:sym typeface="Arial" pitchFamily="34" charset="0"/>
                </a:rPr>
                <a:t>03</a:t>
              </a:r>
              <a:endParaRPr lang="zh-CN" altLang="en-US" sz="2000">
                <a:solidFill>
                  <a:schemeClr val="bg1"/>
                </a:solidFill>
                <a:latin typeface="宋体" pitchFamily="2" charset="-122"/>
                <a:ea typeface="宋体" pitchFamily="2" charset="-122"/>
                <a:cs typeface="FontAwesome" charset="0"/>
                <a:sym typeface="Arial" pitchFamily="34" charset="0"/>
              </a:endParaRPr>
            </a:p>
          </p:txBody>
        </p:sp>
      </p:grpSp>
      <p:grpSp>
        <p:nvGrpSpPr>
          <p:cNvPr id="971" name="组合"/>
          <p:cNvGrpSpPr>
            <a:grpSpLocks/>
          </p:cNvGrpSpPr>
          <p:nvPr/>
        </p:nvGrpSpPr>
        <p:grpSpPr>
          <a:xfrm>
            <a:off x="6891980" y="4952093"/>
            <a:ext cx="3918274" cy="739793"/>
            <a:chOff x="6891980" y="4952093"/>
            <a:chExt cx="3918274" cy="739793"/>
          </a:xfrm>
        </p:grpSpPr>
        <p:sp>
          <p:nvSpPr>
            <p:cNvPr id="967" name="曲线"/>
            <p:cNvSpPr>
              <a:spLocks/>
            </p:cNvSpPr>
            <p:nvPr/>
          </p:nvSpPr>
          <p:spPr>
            <a:xfrm>
              <a:off x="6891980" y="4952093"/>
              <a:ext cx="457533" cy="457534"/>
            </a:xfrm>
            <a:custGeom>
              <a:avLst/>
              <a:gdLst>
                <a:gd name="T1" fmla="*/ 0 w 21600"/>
                <a:gd name="T2" fmla="*/ 0 h 21600"/>
                <a:gd name="T3" fmla="*/ 21600 w 21600"/>
                <a:gd name="T4" fmla="*/ 21600 h 21600"/>
              </a:gdLst>
              <a:ahLst/>
              <a:cxnLst/>
              <a:rect l="T1" t="T2" r="T3" b="T4"/>
              <a:pathLst>
                <a:path w="21600" h="21600">
                  <a:moveTo>
                    <a:pt x="17755" y="3843"/>
                  </a:moveTo>
                  <a:cubicBezTo>
                    <a:pt x="21600" y="7684"/>
                    <a:pt x="21600" y="13913"/>
                    <a:pt x="17755" y="17756"/>
                  </a:cubicBezTo>
                  <a:cubicBezTo>
                    <a:pt x="13913" y="21600"/>
                    <a:pt x="7685" y="21600"/>
                    <a:pt x="3841" y="17756"/>
                  </a:cubicBezTo>
                  <a:cubicBezTo>
                    <a:pt x="0" y="13913"/>
                    <a:pt x="0" y="7684"/>
                    <a:pt x="3841" y="3843"/>
                  </a:cubicBezTo>
                  <a:cubicBezTo>
                    <a:pt x="7685" y="0"/>
                    <a:pt x="13913" y="0"/>
                    <a:pt x="17755" y="3843"/>
                  </a:cubicBezTo>
                  <a:close/>
                </a:path>
              </a:pathLst>
            </a:custGeom>
            <a:solidFill>
              <a:srgbClr val="C00000"/>
            </a:solidFill>
            <a:ln w="12700" cap="flat" cmpd="sng">
              <a:noFill/>
              <a:prstDash val="solid"/>
              <a:miter/>
            </a:ln>
          </p:spPr>
        </p:sp>
        <p:sp>
          <p:nvSpPr>
            <p:cNvPr id="968" name="矩形"/>
            <p:cNvSpPr>
              <a:spLocks/>
            </p:cNvSpPr>
            <p:nvPr/>
          </p:nvSpPr>
          <p:spPr>
            <a:xfrm>
              <a:off x="7473343" y="4974263"/>
              <a:ext cx="1384993" cy="221598"/>
            </a:xfrm>
            <a:prstGeom prst="rect">
              <a:avLst/>
            </a:prstGeom>
            <a:noFill/>
            <a:ln w="12700" cap="flat" cmpd="sng">
              <a:noFill/>
              <a:prstDash val="solid"/>
              <a:miter/>
            </a:ln>
          </p:spPr>
          <p:txBody>
            <a:bodyPr vert="horz" wrap="none" lIns="0" tIns="0" rIns="0" bIns="0" anchor="t" anchorCtr="0">
              <a:prstTxWarp prst="textNoShape">
                <a:avLst/>
              </a:prstTxWarp>
            </a:bodyPr>
            <a:lstStyle/>
            <a:p>
              <a:pPr marL="0" indent="0" algn="l">
                <a:lnSpc>
                  <a:spcPct val="120000"/>
                </a:lnSpc>
                <a:spcBef>
                  <a:spcPts val="0"/>
                </a:spcBef>
                <a:spcAft>
                  <a:spcPts val="0"/>
                </a:spcAft>
                <a:buNone/>
              </a:pPr>
              <a:r>
                <a:rPr lang="zh-CN" altLang="en-US" sz="1200">
                  <a:solidFill>
                    <a:srgbClr val="404040"/>
                  </a:solidFill>
                  <a:latin typeface="宋体" pitchFamily="2" charset="-122"/>
                  <a:ea typeface="宋体" pitchFamily="2" charset="-122"/>
                  <a:cs typeface="STIXGeneral-Bold" charset="0"/>
                  <a:sym typeface="Arial" pitchFamily="34" charset="0"/>
                </a:rPr>
                <a:t>控制对毒品的好奇心</a:t>
              </a:r>
            </a:p>
          </p:txBody>
        </p:sp>
        <p:sp>
          <p:nvSpPr>
            <p:cNvPr id="969" name="矩形"/>
            <p:cNvSpPr>
              <a:spLocks/>
            </p:cNvSpPr>
            <p:nvPr/>
          </p:nvSpPr>
          <p:spPr>
            <a:xfrm>
              <a:off x="7482832" y="5174821"/>
              <a:ext cx="3327423" cy="517065"/>
            </a:xfrm>
            <a:prstGeom prst="rect">
              <a:avLst/>
            </a:prstGeom>
            <a:noFill/>
            <a:ln w="12700" cap="flat" cmpd="sng">
              <a:noFill/>
              <a:prstDash val="solid"/>
              <a:miter/>
            </a:ln>
          </p:spPr>
          <p:txBody>
            <a:bodyPr vert="horz" wrap="square" lIns="0" tIns="0" rIns="0" bIns="0" anchor="t" anchorCtr="0">
              <a:prstTxWarp prst="textNoShape">
                <a:avLst/>
              </a:prstTxWarp>
            </a:bodyPr>
            <a:lstStyle/>
            <a:p>
              <a:pPr marL="0" indent="0" algn="l" defTabSz="457200">
                <a:lnSpc>
                  <a:spcPct val="140000"/>
                </a:lnSpc>
                <a:spcBef>
                  <a:spcPts val="0"/>
                </a:spcBef>
                <a:spcAft>
                  <a:spcPts val="0"/>
                </a:spcAft>
                <a:buNone/>
              </a:pPr>
              <a:r>
                <a:rPr lang="zh-CN" altLang="en-US" sz="800">
                  <a:solidFill>
                    <a:srgbClr val="404040"/>
                  </a:solidFill>
                  <a:latin typeface="宋体" pitchFamily="2" charset="-122"/>
                  <a:ea typeface="宋体" pitchFamily="2" charset="-122"/>
                  <a:cs typeface="STIXGeneral-Regular" charset="0"/>
                  <a:sym typeface="STIXGeneral-Regular" charset="0"/>
                </a:rPr>
                <a:t>有些中学生被毒魔俘获，原因是好奇心驱使。一位吸毒的中学生回忆落入陷阱时说，当时几个同学聚会，一个同学说有种新奇的东西让大家尝尝，出于好奇心，他尝了尝，没想到从此就上了瘾。</a:t>
              </a:r>
            </a:p>
          </p:txBody>
        </p:sp>
        <p:sp>
          <p:nvSpPr>
            <p:cNvPr id="970" name="矩形"/>
            <p:cNvSpPr>
              <a:spLocks/>
            </p:cNvSpPr>
            <p:nvPr/>
          </p:nvSpPr>
          <p:spPr>
            <a:xfrm>
              <a:off x="7023559" y="5014663"/>
              <a:ext cx="230831" cy="332399"/>
            </a:xfrm>
            <a:prstGeom prst="rect">
              <a:avLst/>
            </a:prstGeom>
            <a:noFill/>
            <a:ln w="12700" cap="flat" cmpd="sng">
              <a:noFill/>
              <a:prstDash val="solid"/>
              <a:miter/>
            </a:ln>
          </p:spPr>
          <p:txBody>
            <a:bodyPr vert="horz" wrap="none" lIns="0" tIns="0" rIns="0" bIns="0" anchor="ctr" anchorCtr="0">
              <a:prstTxWarp prst="textNoShape">
                <a:avLst/>
              </a:prstTxWarp>
            </a:bodyPr>
            <a:lstStyle/>
            <a:p>
              <a:pPr marL="0" indent="0" algn="l">
                <a:lnSpc>
                  <a:spcPct val="120000"/>
                </a:lnSpc>
                <a:spcBef>
                  <a:spcPts val="0"/>
                </a:spcBef>
                <a:spcAft>
                  <a:spcPts val="0"/>
                </a:spcAft>
                <a:buNone/>
              </a:pPr>
              <a:r>
                <a:rPr lang="en-US" altLang="zh-CN" sz="1800">
                  <a:solidFill>
                    <a:schemeClr val="bg1"/>
                  </a:solidFill>
                  <a:latin typeface="Arial" pitchFamily="34" charset="0"/>
                  <a:ea typeface="Arial" pitchFamily="34" charset="0"/>
                  <a:cs typeface="FontAwesome" charset="0"/>
                  <a:sym typeface="Arial" pitchFamily="34" charset="0"/>
                </a:rPr>
                <a:t>04</a:t>
              </a:r>
              <a:endParaRPr lang="zh-CN" altLang="en-US" sz="1800">
                <a:solidFill>
                  <a:schemeClr val="bg1"/>
                </a:solidFill>
                <a:latin typeface="宋体" pitchFamily="2" charset="-122"/>
                <a:ea typeface="宋体" pitchFamily="2" charset="-122"/>
                <a:cs typeface="FontAwesome" charset="0"/>
                <a:sym typeface="Arial" pitchFamily="34" charset="0"/>
              </a:endParaRPr>
            </a:p>
          </p:txBody>
        </p:sp>
      </p:grpSp>
      <p:sp>
        <p:nvSpPr>
          <p:cNvPr id="972" name="曲线"/>
          <p:cNvSpPr>
            <a:spLocks/>
          </p:cNvSpPr>
          <p:nvPr/>
        </p:nvSpPr>
        <p:spPr>
          <a:xfrm>
            <a:off x="2216250" y="2344281"/>
            <a:ext cx="3942229" cy="2660472"/>
          </a:xfrm>
          <a:custGeom>
            <a:avLst/>
            <a:gdLst>
              <a:gd name="T1" fmla="*/ 0 w 21600"/>
              <a:gd name="T2" fmla="*/ 0 h 21600"/>
              <a:gd name="T3" fmla="*/ 21600 w 21600"/>
              <a:gd name="T4" fmla="*/ 21600 h 21600"/>
            </a:gdLst>
            <a:ahLst/>
            <a:cxnLst/>
            <a:rect l="T1" t="T2" r="T3" b="T4"/>
            <a:pathLst>
              <a:path w="21600" h="21600">
                <a:moveTo>
                  <a:pt x="9830" y="0"/>
                </a:moveTo>
                <a:lnTo>
                  <a:pt x="10507" y="156"/>
                </a:lnTo>
                <a:cubicBezTo>
                  <a:pt x="8958" y="720"/>
                  <a:pt x="7529" y="1526"/>
                  <a:pt x="6185" y="2528"/>
                </a:cubicBezTo>
                <a:cubicBezTo>
                  <a:pt x="5038" y="3381"/>
                  <a:pt x="3822" y="4495"/>
                  <a:pt x="3544" y="6529"/>
                </a:cubicBezTo>
                <a:cubicBezTo>
                  <a:pt x="3007" y="10457"/>
                  <a:pt x="5931" y="12655"/>
                  <a:pt x="8728" y="13443"/>
                </a:cubicBezTo>
                <a:cubicBezTo>
                  <a:pt x="9893" y="13769"/>
                  <a:pt x="11065" y="14059"/>
                  <a:pt x="12265" y="14231"/>
                </a:cubicBezTo>
                <a:cubicBezTo>
                  <a:pt x="13463" y="14401"/>
                  <a:pt x="14687" y="14458"/>
                  <a:pt x="15947" y="14385"/>
                </a:cubicBezTo>
                <a:lnTo>
                  <a:pt x="14756" y="11701"/>
                </a:lnTo>
                <a:lnTo>
                  <a:pt x="21921" y="14724"/>
                </a:lnTo>
                <a:lnTo>
                  <a:pt x="19834" y="21600"/>
                </a:lnTo>
                <a:lnTo>
                  <a:pt x="18604" y="19299"/>
                </a:lnTo>
                <a:cubicBezTo>
                  <a:pt x="16019" y="19868"/>
                  <a:pt x="13501" y="19986"/>
                  <a:pt x="11050" y="19677"/>
                </a:cubicBezTo>
                <a:cubicBezTo>
                  <a:pt x="8793" y="19394"/>
                  <a:pt x="6528" y="18741"/>
                  <a:pt x="4484" y="17177"/>
                </a:cubicBezTo>
                <a:cubicBezTo>
                  <a:pt x="3199" y="16196"/>
                  <a:pt x="2024" y="14850"/>
                  <a:pt x="1216" y="13101"/>
                </a:cubicBezTo>
                <a:cubicBezTo>
                  <a:pt x="430" y="11404"/>
                  <a:pt x="0" y="9273"/>
                  <a:pt x="607" y="7298"/>
                </a:cubicBezTo>
                <a:cubicBezTo>
                  <a:pt x="991" y="6044"/>
                  <a:pt x="1694" y="5236"/>
                  <a:pt x="2397" y="4457"/>
                </a:cubicBezTo>
                <a:cubicBezTo>
                  <a:pt x="2998" y="3788"/>
                  <a:pt x="3623" y="3110"/>
                  <a:pt x="4272" y="2570"/>
                </a:cubicBezTo>
                <a:cubicBezTo>
                  <a:pt x="5135" y="1864"/>
                  <a:pt x="6068" y="1369"/>
                  <a:pt x="7027" y="954"/>
                </a:cubicBezTo>
                <a:cubicBezTo>
                  <a:pt x="7936" y="565"/>
                  <a:pt x="8870" y="244"/>
                  <a:pt x="9830" y="0"/>
                </a:cubicBezTo>
                <a:close/>
              </a:path>
            </a:pathLst>
          </a:custGeom>
          <a:solidFill>
            <a:srgbClr val="E91E21">
              <a:alpha val="22000"/>
            </a:srgbClr>
          </a:solidFill>
          <a:ln w="12700" cap="flat" cmpd="sng">
            <a:solidFill>
              <a:srgbClr val="000000"/>
            </a:solidFill>
            <a:prstDash val="solid"/>
            <a:miter/>
          </a:ln>
        </p:spPr>
      </p:sp>
      <p:grpSp>
        <p:nvGrpSpPr>
          <p:cNvPr id="975" name="组合"/>
          <p:cNvGrpSpPr>
            <a:grpSpLocks/>
          </p:cNvGrpSpPr>
          <p:nvPr/>
        </p:nvGrpSpPr>
        <p:grpSpPr>
          <a:xfrm>
            <a:off x="3634163" y="2135172"/>
            <a:ext cx="457534" cy="457532"/>
            <a:chOff x="3634163" y="2135172"/>
            <a:chExt cx="457534" cy="457532"/>
          </a:xfrm>
        </p:grpSpPr>
        <p:sp>
          <p:nvSpPr>
            <p:cNvPr id="973" name="曲线"/>
            <p:cNvSpPr>
              <a:spLocks/>
            </p:cNvSpPr>
            <p:nvPr/>
          </p:nvSpPr>
          <p:spPr>
            <a:xfrm>
              <a:off x="3634163" y="2135172"/>
              <a:ext cx="457534" cy="457532"/>
            </a:xfrm>
            <a:custGeom>
              <a:avLst/>
              <a:gdLst>
                <a:gd name="T1" fmla="*/ 0 w 21600"/>
                <a:gd name="T2" fmla="*/ 0 h 21600"/>
                <a:gd name="T3" fmla="*/ 21600 w 21600"/>
                <a:gd name="T4" fmla="*/ 21600 h 21600"/>
              </a:gdLst>
              <a:ahLst/>
              <a:cxnLst/>
              <a:rect l="T1" t="T2" r="T3" b="T4"/>
              <a:pathLst>
                <a:path w="21600" h="21600">
                  <a:moveTo>
                    <a:pt x="17756" y="3842"/>
                  </a:moveTo>
                  <a:cubicBezTo>
                    <a:pt x="21600" y="7682"/>
                    <a:pt x="21600" y="13913"/>
                    <a:pt x="17756" y="17755"/>
                  </a:cubicBezTo>
                  <a:cubicBezTo>
                    <a:pt x="13911" y="21600"/>
                    <a:pt x="7681" y="21600"/>
                    <a:pt x="3843" y="17755"/>
                  </a:cubicBezTo>
                  <a:cubicBezTo>
                    <a:pt x="0" y="13913"/>
                    <a:pt x="0" y="7682"/>
                    <a:pt x="3843" y="3842"/>
                  </a:cubicBezTo>
                  <a:cubicBezTo>
                    <a:pt x="7681" y="0"/>
                    <a:pt x="13911" y="0"/>
                    <a:pt x="17756" y="3842"/>
                  </a:cubicBezTo>
                  <a:close/>
                </a:path>
              </a:pathLst>
            </a:custGeom>
            <a:solidFill>
              <a:srgbClr val="DA1F28"/>
            </a:solidFill>
            <a:ln w="12700" cap="flat" cmpd="sng">
              <a:noFill/>
              <a:prstDash val="solid"/>
              <a:miter/>
            </a:ln>
          </p:spPr>
        </p:sp>
        <p:sp>
          <p:nvSpPr>
            <p:cNvPr id="974" name="矩形"/>
            <p:cNvSpPr>
              <a:spLocks/>
            </p:cNvSpPr>
            <p:nvPr/>
          </p:nvSpPr>
          <p:spPr>
            <a:xfrm>
              <a:off x="3702917" y="2204905"/>
              <a:ext cx="295719" cy="369331"/>
            </a:xfrm>
            <a:prstGeom prst="rect">
              <a:avLst/>
            </a:prstGeom>
            <a:solidFill>
              <a:srgbClr val="DA1F28"/>
            </a:solidFill>
            <a:ln w="12700" cap="flat" cmpd="sng">
              <a:noFill/>
              <a:prstDash val="solid"/>
              <a:miter/>
            </a:ln>
          </p:spPr>
          <p:txBody>
            <a:bodyPr vert="horz" wrap="square" lIns="0" tIns="0" rIns="0" bIns="0" anchor="t" anchorCtr="0">
              <a:prstTxWarp prst="textNoShape">
                <a:avLst/>
              </a:prstTxWarp>
            </a:bodyPr>
            <a:lstStyle/>
            <a:p>
              <a:pPr marL="0" indent="0" algn="ctr">
                <a:lnSpc>
                  <a:spcPct val="120000"/>
                </a:lnSpc>
                <a:spcBef>
                  <a:spcPts val="0"/>
                </a:spcBef>
                <a:spcAft>
                  <a:spcPts val="0"/>
                </a:spcAft>
                <a:buNone/>
              </a:pPr>
              <a:r>
                <a:rPr lang="zh-CN" altLang="en-US" sz="2000">
                  <a:solidFill>
                    <a:schemeClr val="bg1"/>
                  </a:solidFill>
                  <a:latin typeface="Arial" pitchFamily="34" charset="0"/>
                  <a:ea typeface="微软雅黑" pitchFamily="34" charset="-122"/>
                  <a:cs typeface="STIXGeneral-Bold" charset="0"/>
                  <a:sym typeface="Arial" pitchFamily="34" charset="0"/>
                </a:rPr>
                <a:t>远</a:t>
              </a:r>
            </a:p>
          </p:txBody>
        </p:sp>
      </p:grpSp>
      <p:grpSp>
        <p:nvGrpSpPr>
          <p:cNvPr id="978" name="组合"/>
          <p:cNvGrpSpPr>
            <a:grpSpLocks/>
          </p:cNvGrpSpPr>
          <p:nvPr/>
        </p:nvGrpSpPr>
        <p:grpSpPr>
          <a:xfrm>
            <a:off x="2663267" y="2306744"/>
            <a:ext cx="666289" cy="666290"/>
            <a:chOff x="2663267" y="2306744"/>
            <a:chExt cx="666289" cy="666290"/>
          </a:xfrm>
        </p:grpSpPr>
        <p:sp>
          <p:nvSpPr>
            <p:cNvPr id="976" name="曲线"/>
            <p:cNvSpPr>
              <a:spLocks/>
            </p:cNvSpPr>
            <p:nvPr/>
          </p:nvSpPr>
          <p:spPr>
            <a:xfrm>
              <a:off x="2663267" y="2306744"/>
              <a:ext cx="666289" cy="666290"/>
            </a:xfrm>
            <a:custGeom>
              <a:avLst/>
              <a:gdLst>
                <a:gd name="T1" fmla="*/ 0 w 21600"/>
                <a:gd name="T2" fmla="*/ 0 h 21600"/>
                <a:gd name="T3" fmla="*/ 21600 w 21600"/>
                <a:gd name="T4" fmla="*/ 21600 h 21600"/>
              </a:gdLst>
              <a:ahLst/>
              <a:cxnLst/>
              <a:rect l="T1" t="T2" r="T3" b="T4"/>
              <a:pathLst>
                <a:path w="21600" h="21600">
                  <a:moveTo>
                    <a:pt x="17756" y="3841"/>
                  </a:moveTo>
                  <a:cubicBezTo>
                    <a:pt x="21600" y="7685"/>
                    <a:pt x="21600" y="13910"/>
                    <a:pt x="17756" y="17757"/>
                  </a:cubicBezTo>
                  <a:cubicBezTo>
                    <a:pt x="13915" y="21600"/>
                    <a:pt x="7682" y="21600"/>
                    <a:pt x="3841" y="17757"/>
                  </a:cubicBezTo>
                  <a:cubicBezTo>
                    <a:pt x="0" y="13910"/>
                    <a:pt x="0" y="7685"/>
                    <a:pt x="3841" y="3841"/>
                  </a:cubicBezTo>
                  <a:cubicBezTo>
                    <a:pt x="7682" y="0"/>
                    <a:pt x="13915" y="0"/>
                    <a:pt x="17756" y="3841"/>
                  </a:cubicBezTo>
                  <a:close/>
                </a:path>
              </a:pathLst>
            </a:custGeom>
            <a:solidFill>
              <a:srgbClr val="DA1F28"/>
            </a:solidFill>
            <a:ln w="12700" cap="flat" cmpd="sng">
              <a:noFill/>
              <a:prstDash val="solid"/>
              <a:miter/>
            </a:ln>
          </p:spPr>
        </p:sp>
        <p:sp>
          <p:nvSpPr>
            <p:cNvPr id="977" name="矩形"/>
            <p:cNvSpPr>
              <a:spLocks/>
            </p:cNvSpPr>
            <p:nvPr/>
          </p:nvSpPr>
          <p:spPr>
            <a:xfrm>
              <a:off x="2845074" y="2469871"/>
              <a:ext cx="302674" cy="369332"/>
            </a:xfrm>
            <a:prstGeom prst="rect">
              <a:avLst/>
            </a:prstGeom>
            <a:solidFill>
              <a:srgbClr val="DA1F28"/>
            </a:solidFill>
            <a:ln w="12700" cap="flat" cmpd="sng">
              <a:noFill/>
              <a:prstDash val="solid"/>
              <a:miter/>
            </a:ln>
          </p:spPr>
          <p:txBody>
            <a:bodyPr vert="horz" wrap="square" lIns="0" tIns="0" rIns="0" bIns="0" anchor="t" anchorCtr="0">
              <a:prstTxWarp prst="textNoShape">
                <a:avLst/>
              </a:prstTxWarp>
            </a:bodyPr>
            <a:lstStyle/>
            <a:p>
              <a:pPr marL="0" indent="0" algn="ctr">
                <a:lnSpc>
                  <a:spcPct val="120000"/>
                </a:lnSpc>
                <a:spcBef>
                  <a:spcPts val="0"/>
                </a:spcBef>
                <a:spcAft>
                  <a:spcPts val="0"/>
                </a:spcAft>
                <a:buNone/>
              </a:pPr>
              <a:r>
                <a:rPr lang="zh-CN" altLang="en-US" sz="2000">
                  <a:solidFill>
                    <a:schemeClr val="bg1"/>
                  </a:solidFill>
                  <a:latin typeface="Arial" pitchFamily="34" charset="0"/>
                  <a:ea typeface="微软雅黑" pitchFamily="34" charset="-122"/>
                  <a:cs typeface="STIXGeneral-Bold" charset="0"/>
                  <a:sym typeface="Arial" pitchFamily="34" charset="0"/>
                </a:rPr>
                <a:t>离</a:t>
              </a:r>
            </a:p>
          </p:txBody>
        </p:sp>
      </p:grpSp>
      <p:grpSp>
        <p:nvGrpSpPr>
          <p:cNvPr id="981" name="组合"/>
          <p:cNvGrpSpPr>
            <a:grpSpLocks/>
          </p:cNvGrpSpPr>
          <p:nvPr/>
        </p:nvGrpSpPr>
        <p:grpSpPr>
          <a:xfrm>
            <a:off x="2338030" y="3289593"/>
            <a:ext cx="904768" cy="904767"/>
            <a:chOff x="2338030" y="3289593"/>
            <a:chExt cx="904768" cy="904767"/>
          </a:xfrm>
        </p:grpSpPr>
        <p:sp>
          <p:nvSpPr>
            <p:cNvPr id="979" name="曲线"/>
            <p:cNvSpPr>
              <a:spLocks/>
            </p:cNvSpPr>
            <p:nvPr/>
          </p:nvSpPr>
          <p:spPr>
            <a:xfrm>
              <a:off x="2338030" y="3289593"/>
              <a:ext cx="904768" cy="904767"/>
            </a:xfrm>
            <a:custGeom>
              <a:avLst/>
              <a:gdLst>
                <a:gd name="T1" fmla="*/ 0 w 21600"/>
                <a:gd name="T2" fmla="*/ 0 h 21600"/>
                <a:gd name="T3" fmla="*/ 21600 w 21600"/>
                <a:gd name="T4" fmla="*/ 21600 h 21600"/>
              </a:gdLst>
              <a:ahLst/>
              <a:cxnLst/>
              <a:rect l="T1" t="T2" r="T3" b="T4"/>
              <a:pathLst>
                <a:path w="21600" h="21600">
                  <a:moveTo>
                    <a:pt x="17755" y="3842"/>
                  </a:moveTo>
                  <a:cubicBezTo>
                    <a:pt x="21600" y="7684"/>
                    <a:pt x="21600" y="13910"/>
                    <a:pt x="17755" y="17756"/>
                  </a:cubicBezTo>
                  <a:cubicBezTo>
                    <a:pt x="13914" y="21600"/>
                    <a:pt x="7682" y="21600"/>
                    <a:pt x="3843" y="17756"/>
                  </a:cubicBezTo>
                  <a:cubicBezTo>
                    <a:pt x="0" y="13910"/>
                    <a:pt x="0" y="7684"/>
                    <a:pt x="3843" y="3842"/>
                  </a:cubicBezTo>
                  <a:cubicBezTo>
                    <a:pt x="7682" y="0"/>
                    <a:pt x="13914" y="0"/>
                    <a:pt x="17755" y="3842"/>
                  </a:cubicBezTo>
                  <a:close/>
                </a:path>
              </a:pathLst>
            </a:custGeom>
            <a:solidFill>
              <a:srgbClr val="DA1F28"/>
            </a:solidFill>
            <a:ln w="12700" cap="flat" cmpd="sng">
              <a:noFill/>
              <a:prstDash val="solid"/>
              <a:miter/>
            </a:ln>
          </p:spPr>
        </p:sp>
        <p:sp>
          <p:nvSpPr>
            <p:cNvPr id="980" name="矩形"/>
            <p:cNvSpPr>
              <a:spLocks/>
            </p:cNvSpPr>
            <p:nvPr/>
          </p:nvSpPr>
          <p:spPr>
            <a:xfrm>
              <a:off x="2537881" y="3515879"/>
              <a:ext cx="499211" cy="517064"/>
            </a:xfrm>
            <a:prstGeom prst="rect">
              <a:avLst/>
            </a:prstGeom>
            <a:solidFill>
              <a:srgbClr val="DA1F28"/>
            </a:solidFill>
            <a:ln w="12700" cap="flat" cmpd="sng">
              <a:noFill/>
              <a:prstDash val="solid"/>
              <a:miter/>
            </a:ln>
          </p:spPr>
          <p:txBody>
            <a:bodyPr vert="horz" wrap="square" lIns="0" tIns="0" rIns="0" bIns="0" anchor="t" anchorCtr="0">
              <a:prstTxWarp prst="textNoShape">
                <a:avLst/>
              </a:prstTxWarp>
            </a:bodyPr>
            <a:lstStyle/>
            <a:p>
              <a:pPr marL="0" indent="0" algn="ctr">
                <a:lnSpc>
                  <a:spcPct val="120000"/>
                </a:lnSpc>
                <a:spcBef>
                  <a:spcPts val="0"/>
                </a:spcBef>
                <a:spcAft>
                  <a:spcPts val="0"/>
                </a:spcAft>
                <a:buNone/>
              </a:pPr>
              <a:r>
                <a:rPr lang="zh-CN" altLang="en-US" sz="2800">
                  <a:solidFill>
                    <a:schemeClr val="bg1"/>
                  </a:solidFill>
                  <a:latin typeface="Arial" pitchFamily="34" charset="0"/>
                  <a:ea typeface="微软雅黑" pitchFamily="34" charset="-122"/>
                  <a:cs typeface="STIXGeneral-Bold" charset="0"/>
                  <a:sym typeface="Arial" pitchFamily="34" charset="0"/>
                </a:rPr>
                <a:t>毒</a:t>
              </a:r>
            </a:p>
          </p:txBody>
        </p:sp>
      </p:grpSp>
      <p:grpSp>
        <p:nvGrpSpPr>
          <p:cNvPr id="984" name="组合"/>
          <p:cNvGrpSpPr>
            <a:grpSpLocks/>
          </p:cNvGrpSpPr>
          <p:nvPr/>
        </p:nvGrpSpPr>
        <p:grpSpPr>
          <a:xfrm>
            <a:off x="3555647" y="3515879"/>
            <a:ext cx="1147259" cy="1147259"/>
            <a:chOff x="3555647" y="3515879"/>
            <a:chExt cx="1147259" cy="1147259"/>
          </a:xfrm>
        </p:grpSpPr>
        <p:sp>
          <p:nvSpPr>
            <p:cNvPr id="982" name="曲线"/>
            <p:cNvSpPr>
              <a:spLocks/>
            </p:cNvSpPr>
            <p:nvPr/>
          </p:nvSpPr>
          <p:spPr>
            <a:xfrm>
              <a:off x="3555647" y="3515879"/>
              <a:ext cx="1147259" cy="1147259"/>
            </a:xfrm>
            <a:custGeom>
              <a:avLst/>
              <a:gdLst>
                <a:gd name="T1" fmla="*/ 0 w 21600"/>
                <a:gd name="T2" fmla="*/ 0 h 21600"/>
                <a:gd name="T3" fmla="*/ 21600 w 21600"/>
                <a:gd name="T4" fmla="*/ 21600 h 21600"/>
              </a:gdLst>
              <a:ahLst/>
              <a:cxnLst/>
              <a:rect l="T1" t="T2" r="T3" b="T4"/>
              <a:pathLst>
                <a:path w="21600" h="21600">
                  <a:moveTo>
                    <a:pt x="17757" y="3842"/>
                  </a:moveTo>
                  <a:cubicBezTo>
                    <a:pt x="21600" y="7685"/>
                    <a:pt x="21600" y="13913"/>
                    <a:pt x="17757" y="17757"/>
                  </a:cubicBezTo>
                  <a:cubicBezTo>
                    <a:pt x="13913" y="21600"/>
                    <a:pt x="7683" y="21600"/>
                    <a:pt x="3842" y="17757"/>
                  </a:cubicBezTo>
                  <a:cubicBezTo>
                    <a:pt x="0" y="13913"/>
                    <a:pt x="0" y="7685"/>
                    <a:pt x="3842" y="3842"/>
                  </a:cubicBezTo>
                  <a:cubicBezTo>
                    <a:pt x="7683" y="0"/>
                    <a:pt x="13913" y="0"/>
                    <a:pt x="17757" y="3842"/>
                  </a:cubicBezTo>
                  <a:close/>
                </a:path>
              </a:pathLst>
            </a:custGeom>
            <a:solidFill>
              <a:srgbClr val="DA1F28"/>
            </a:solidFill>
            <a:ln w="12700" cap="flat" cmpd="sng">
              <a:noFill/>
              <a:prstDash val="solid"/>
              <a:miter/>
            </a:ln>
          </p:spPr>
        </p:sp>
        <p:sp>
          <p:nvSpPr>
            <p:cNvPr id="983" name="矩形"/>
            <p:cNvSpPr>
              <a:spLocks/>
            </p:cNvSpPr>
            <p:nvPr/>
          </p:nvSpPr>
          <p:spPr>
            <a:xfrm>
              <a:off x="3981393" y="3695280"/>
              <a:ext cx="289272" cy="738663"/>
            </a:xfrm>
            <a:prstGeom prst="rect">
              <a:avLst/>
            </a:prstGeom>
            <a:solidFill>
              <a:srgbClr val="DA1F28"/>
            </a:solidFill>
            <a:ln w="12700" cap="flat" cmpd="sng">
              <a:noFill/>
              <a:prstDash val="solid"/>
              <a:miter/>
            </a:ln>
          </p:spPr>
          <p:txBody>
            <a:bodyPr vert="horz" wrap="square" lIns="0" tIns="0" rIns="0" bIns="0" anchor="t" anchorCtr="0">
              <a:prstTxWarp prst="textNoShape">
                <a:avLst/>
              </a:prstTxWarp>
            </a:bodyPr>
            <a:lstStyle/>
            <a:p>
              <a:pPr marL="0" indent="0" algn="ctr">
                <a:lnSpc>
                  <a:spcPct val="120000"/>
                </a:lnSpc>
                <a:spcBef>
                  <a:spcPts val="0"/>
                </a:spcBef>
                <a:spcAft>
                  <a:spcPts val="0"/>
                </a:spcAft>
                <a:buNone/>
              </a:pPr>
              <a:r>
                <a:rPr lang="zh-CN" altLang="en-US" sz="4000">
                  <a:solidFill>
                    <a:schemeClr val="bg1"/>
                  </a:solidFill>
                  <a:latin typeface="Arial" pitchFamily="34" charset="0"/>
                  <a:ea typeface="微软雅黑" pitchFamily="34" charset="-122"/>
                  <a:cs typeface="STIXGeneral-Bold" charset="0"/>
                  <a:sym typeface="Arial" pitchFamily="34" charset="0"/>
                </a:rPr>
                <a:t>品</a:t>
              </a:r>
            </a:p>
          </p:txBody>
        </p:sp>
      </p:grpSp>
    </p:spTree>
    <p:extLst>
      <p:ext uri="{BB962C8B-B14F-4D97-AF65-F5344CB8AC3E}">
        <p14:creationId xmlns:p14="http://schemas.microsoft.com/office/powerpoint/2010/main" xmlns="" val="553316926"/>
      </p:ext>
    </p:extLst>
  </p:cSld>
  <p:clrMapOvr>
    <a:masterClrMapping/>
  </p:clrMapOvr>
  <p:transition spd="slow"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50"/>
                                        </p:tgtEl>
                                        <p:attrNameLst>
                                          <p:attrName>style.visibility</p:attrName>
                                        </p:attrNameLst>
                                      </p:cBhvr>
                                      <p:to>
                                        <p:strVal val="visible"/>
                                      </p:to>
                                    </p:set>
                                    <p:anim calcmode="lin" valueType="num">
                                      <p:cBhvr additive="base">
                                        <p:cTn id="7" dur="500" fill="hold"/>
                                        <p:tgtEl>
                                          <p:spTgt spid="950"/>
                                        </p:tgtEl>
                                        <p:attrNameLst>
                                          <p:attrName>ppt_x</p:attrName>
                                        </p:attrNameLst>
                                      </p:cBhvr>
                                      <p:tavLst>
                                        <p:tav tm="0">
                                          <p:val>
                                            <p:strVal val="0-#ppt_w/2"/>
                                          </p:val>
                                        </p:tav>
                                        <p:tav tm="100000">
                                          <p:val>
                                            <p:strVal val="#ppt_x"/>
                                          </p:val>
                                        </p:tav>
                                      </p:tavLst>
                                    </p:anim>
                                    <p:anim calcmode="lin" valueType="num">
                                      <p:cBhvr additive="base">
                                        <p:cTn id="8" dur="500" fill="hold"/>
                                        <p:tgtEl>
                                          <p:spTgt spid="9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951">
                                            <p:txEl>
                                              <p:pRg st="0" end="0"/>
                                            </p:txEl>
                                          </p:spTgt>
                                        </p:tgtEl>
                                        <p:attrNameLst>
                                          <p:attrName>style.visibility</p:attrName>
                                        </p:attrNameLst>
                                      </p:cBhvr>
                                      <p:to>
                                        <p:strVal val="visible"/>
                                      </p:to>
                                    </p:set>
                                    <p:animEffect transition="in" filter="wipe(left)">
                                      <p:cBhvr>
                                        <p:cTn id="13" dur="500"/>
                                        <p:tgtEl>
                                          <p:spTgt spid="951">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972"/>
                                        </p:tgtEl>
                                        <p:attrNameLst>
                                          <p:attrName>style.visibility</p:attrName>
                                        </p:attrNameLst>
                                      </p:cBhvr>
                                      <p:to>
                                        <p:strVal val="visible"/>
                                      </p:to>
                                    </p:set>
                                    <p:animEffect transition="in" filter="wipe(up)">
                                      <p:cBhvr>
                                        <p:cTn id="18" dur="1000"/>
                                        <p:tgtEl>
                                          <p:spTgt spid="972"/>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975"/>
                                        </p:tgtEl>
                                        <p:attrNameLst>
                                          <p:attrName>style.visibility</p:attrName>
                                        </p:attrNameLst>
                                      </p:cBhvr>
                                      <p:to>
                                        <p:strVal val="visible"/>
                                      </p:to>
                                    </p:set>
                                    <p:anim calcmode="lin" valueType="num">
                                      <p:cBhvr additive="base">
                                        <p:cTn id="23" dur="80" fill="hold"/>
                                        <p:tgtEl>
                                          <p:spTgt spid="975"/>
                                        </p:tgtEl>
                                        <p:attrNameLst>
                                          <p:attrName>ppt_x</p:attrName>
                                        </p:attrNameLst>
                                      </p:cBhvr>
                                      <p:tavLst>
                                        <p:tav tm="0">
                                          <p:val>
                                            <p:strVal val="#ppt_x"/>
                                          </p:val>
                                        </p:tav>
                                        <p:tav tm="100000">
                                          <p:val>
                                            <p:strVal val="#ppt_x"/>
                                          </p:val>
                                        </p:tav>
                                      </p:tavLst>
                                    </p:anim>
                                    <p:anim calcmode="lin" valueType="num">
                                      <p:cBhvr additive="base">
                                        <p:cTn id="24" dur="80" fill="hold"/>
                                        <p:tgtEl>
                                          <p:spTgt spid="975"/>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300"/>
                                  </p:stCondLst>
                                  <p:childTnLst>
                                    <p:set>
                                      <p:cBhvr>
                                        <p:cTn id="26" dur="1" fill="hold">
                                          <p:stCondLst>
                                            <p:cond delay="0"/>
                                          </p:stCondLst>
                                        </p:cTn>
                                        <p:tgtEl>
                                          <p:spTgt spid="978"/>
                                        </p:tgtEl>
                                        <p:attrNameLst>
                                          <p:attrName>style.visibility</p:attrName>
                                        </p:attrNameLst>
                                      </p:cBhvr>
                                      <p:to>
                                        <p:strVal val="visible"/>
                                      </p:to>
                                    </p:set>
                                    <p:anim calcmode="lin" valueType="num">
                                      <p:cBhvr additive="base">
                                        <p:cTn id="27" dur="79" fill="hold"/>
                                        <p:tgtEl>
                                          <p:spTgt spid="978"/>
                                        </p:tgtEl>
                                        <p:attrNameLst>
                                          <p:attrName>ppt_x</p:attrName>
                                        </p:attrNameLst>
                                      </p:cBhvr>
                                      <p:tavLst>
                                        <p:tav tm="0">
                                          <p:val>
                                            <p:strVal val="#ppt_x"/>
                                          </p:val>
                                        </p:tav>
                                        <p:tav tm="100000">
                                          <p:val>
                                            <p:strVal val="#ppt_x"/>
                                          </p:val>
                                        </p:tav>
                                      </p:tavLst>
                                    </p:anim>
                                    <p:anim calcmode="lin" valueType="num">
                                      <p:cBhvr additive="base">
                                        <p:cTn id="28" dur="79" fill="hold"/>
                                        <p:tgtEl>
                                          <p:spTgt spid="978"/>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600"/>
                                  </p:stCondLst>
                                  <p:childTnLst>
                                    <p:set>
                                      <p:cBhvr>
                                        <p:cTn id="30" dur="1" fill="hold">
                                          <p:stCondLst>
                                            <p:cond delay="0"/>
                                          </p:stCondLst>
                                        </p:cTn>
                                        <p:tgtEl>
                                          <p:spTgt spid="981"/>
                                        </p:tgtEl>
                                        <p:attrNameLst>
                                          <p:attrName>style.visibility</p:attrName>
                                        </p:attrNameLst>
                                      </p:cBhvr>
                                      <p:to>
                                        <p:strVal val="visible"/>
                                      </p:to>
                                    </p:set>
                                    <p:anim calcmode="lin" valueType="num">
                                      <p:cBhvr additive="base">
                                        <p:cTn id="31" dur="79" fill="hold"/>
                                        <p:tgtEl>
                                          <p:spTgt spid="981"/>
                                        </p:tgtEl>
                                        <p:attrNameLst>
                                          <p:attrName>ppt_x</p:attrName>
                                        </p:attrNameLst>
                                      </p:cBhvr>
                                      <p:tavLst>
                                        <p:tav tm="0">
                                          <p:val>
                                            <p:strVal val="#ppt_x"/>
                                          </p:val>
                                        </p:tav>
                                        <p:tav tm="100000">
                                          <p:val>
                                            <p:strVal val="#ppt_x"/>
                                          </p:val>
                                        </p:tav>
                                      </p:tavLst>
                                    </p:anim>
                                    <p:anim calcmode="lin" valueType="num">
                                      <p:cBhvr additive="base">
                                        <p:cTn id="32" dur="79" fill="hold"/>
                                        <p:tgtEl>
                                          <p:spTgt spid="981"/>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900"/>
                                  </p:stCondLst>
                                  <p:childTnLst>
                                    <p:set>
                                      <p:cBhvr>
                                        <p:cTn id="34" dur="1" fill="hold">
                                          <p:stCondLst>
                                            <p:cond delay="0"/>
                                          </p:stCondLst>
                                        </p:cTn>
                                        <p:tgtEl>
                                          <p:spTgt spid="984"/>
                                        </p:tgtEl>
                                        <p:attrNameLst>
                                          <p:attrName>style.visibility</p:attrName>
                                        </p:attrNameLst>
                                      </p:cBhvr>
                                      <p:to>
                                        <p:strVal val="visible"/>
                                      </p:to>
                                    </p:set>
                                    <p:anim calcmode="lin" valueType="num">
                                      <p:cBhvr additive="base">
                                        <p:cTn id="35" dur="79" fill="hold"/>
                                        <p:tgtEl>
                                          <p:spTgt spid="984"/>
                                        </p:tgtEl>
                                        <p:attrNameLst>
                                          <p:attrName>ppt_x</p:attrName>
                                        </p:attrNameLst>
                                      </p:cBhvr>
                                      <p:tavLst>
                                        <p:tav tm="0">
                                          <p:val>
                                            <p:strVal val="#ppt_x"/>
                                          </p:val>
                                        </p:tav>
                                        <p:tav tm="100000">
                                          <p:val>
                                            <p:strVal val="#ppt_x"/>
                                          </p:val>
                                        </p:tav>
                                      </p:tavLst>
                                    </p:anim>
                                    <p:anim calcmode="lin" valueType="num">
                                      <p:cBhvr additive="base">
                                        <p:cTn id="36" dur="79" fill="hold"/>
                                        <p:tgtEl>
                                          <p:spTgt spid="984"/>
                                        </p:tgtEl>
                                        <p:attrNameLst>
                                          <p:attrName>ppt_y</p:attrName>
                                        </p:attrNameLst>
                                      </p:cBhvr>
                                      <p:tavLst>
                                        <p:tav tm="0">
                                          <p:val>
                                            <p:strVal val="0-#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956"/>
                                        </p:tgtEl>
                                        <p:attrNameLst>
                                          <p:attrName>style.visibility</p:attrName>
                                        </p:attrNameLst>
                                      </p:cBhvr>
                                      <p:to>
                                        <p:strVal val="visible"/>
                                      </p:to>
                                    </p:set>
                                    <p:anim calcmode="lin" valueType="num">
                                      <p:cBhvr additive="base">
                                        <p:cTn id="41" dur="700" fill="hold"/>
                                        <p:tgtEl>
                                          <p:spTgt spid="956"/>
                                        </p:tgtEl>
                                        <p:attrNameLst>
                                          <p:attrName>ppt_x</p:attrName>
                                        </p:attrNameLst>
                                      </p:cBhvr>
                                      <p:tavLst>
                                        <p:tav tm="0">
                                          <p:val>
                                            <p:strVal val="1+#ppt_w/2"/>
                                          </p:val>
                                        </p:tav>
                                        <p:tav tm="100000">
                                          <p:val>
                                            <p:strVal val="#ppt_x"/>
                                          </p:val>
                                        </p:tav>
                                      </p:tavLst>
                                    </p:anim>
                                    <p:anim calcmode="lin" valueType="num">
                                      <p:cBhvr additive="base">
                                        <p:cTn id="42" dur="700" fill="hold"/>
                                        <p:tgtEl>
                                          <p:spTgt spid="956"/>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400"/>
                                  </p:stCondLst>
                                  <p:childTnLst>
                                    <p:set>
                                      <p:cBhvr>
                                        <p:cTn id="44" dur="1" fill="hold">
                                          <p:stCondLst>
                                            <p:cond delay="0"/>
                                          </p:stCondLst>
                                        </p:cTn>
                                        <p:tgtEl>
                                          <p:spTgt spid="961"/>
                                        </p:tgtEl>
                                        <p:attrNameLst>
                                          <p:attrName>style.visibility</p:attrName>
                                        </p:attrNameLst>
                                      </p:cBhvr>
                                      <p:to>
                                        <p:strVal val="visible"/>
                                      </p:to>
                                    </p:set>
                                    <p:anim calcmode="lin" valueType="num">
                                      <p:cBhvr additive="base">
                                        <p:cTn id="45" dur="700" fill="hold"/>
                                        <p:tgtEl>
                                          <p:spTgt spid="961"/>
                                        </p:tgtEl>
                                        <p:attrNameLst>
                                          <p:attrName>ppt_x</p:attrName>
                                        </p:attrNameLst>
                                      </p:cBhvr>
                                      <p:tavLst>
                                        <p:tav tm="0">
                                          <p:val>
                                            <p:strVal val="1+#ppt_w/2"/>
                                          </p:val>
                                        </p:tav>
                                        <p:tav tm="100000">
                                          <p:val>
                                            <p:strVal val="#ppt_x"/>
                                          </p:val>
                                        </p:tav>
                                      </p:tavLst>
                                    </p:anim>
                                    <p:anim calcmode="lin" valueType="num">
                                      <p:cBhvr additive="base">
                                        <p:cTn id="46" dur="700" fill="hold"/>
                                        <p:tgtEl>
                                          <p:spTgt spid="961"/>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800"/>
                                  </p:stCondLst>
                                  <p:childTnLst>
                                    <p:set>
                                      <p:cBhvr>
                                        <p:cTn id="48" dur="1" fill="hold">
                                          <p:stCondLst>
                                            <p:cond delay="0"/>
                                          </p:stCondLst>
                                        </p:cTn>
                                        <p:tgtEl>
                                          <p:spTgt spid="966"/>
                                        </p:tgtEl>
                                        <p:attrNameLst>
                                          <p:attrName>style.visibility</p:attrName>
                                        </p:attrNameLst>
                                      </p:cBhvr>
                                      <p:to>
                                        <p:strVal val="visible"/>
                                      </p:to>
                                    </p:set>
                                    <p:anim calcmode="lin" valueType="num">
                                      <p:cBhvr additive="base">
                                        <p:cTn id="49" dur="700" fill="hold"/>
                                        <p:tgtEl>
                                          <p:spTgt spid="966"/>
                                        </p:tgtEl>
                                        <p:attrNameLst>
                                          <p:attrName>ppt_x</p:attrName>
                                        </p:attrNameLst>
                                      </p:cBhvr>
                                      <p:tavLst>
                                        <p:tav tm="0">
                                          <p:val>
                                            <p:strVal val="1+#ppt_w/2"/>
                                          </p:val>
                                        </p:tav>
                                        <p:tav tm="100000">
                                          <p:val>
                                            <p:strVal val="#ppt_x"/>
                                          </p:val>
                                        </p:tav>
                                      </p:tavLst>
                                    </p:anim>
                                    <p:anim calcmode="lin" valueType="num">
                                      <p:cBhvr additive="base">
                                        <p:cTn id="50" dur="700" fill="hold"/>
                                        <p:tgtEl>
                                          <p:spTgt spid="966"/>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1200"/>
                                  </p:stCondLst>
                                  <p:childTnLst>
                                    <p:set>
                                      <p:cBhvr>
                                        <p:cTn id="52" dur="1" fill="hold">
                                          <p:stCondLst>
                                            <p:cond delay="0"/>
                                          </p:stCondLst>
                                        </p:cTn>
                                        <p:tgtEl>
                                          <p:spTgt spid="971"/>
                                        </p:tgtEl>
                                        <p:attrNameLst>
                                          <p:attrName>style.visibility</p:attrName>
                                        </p:attrNameLst>
                                      </p:cBhvr>
                                      <p:to>
                                        <p:strVal val="visible"/>
                                      </p:to>
                                    </p:set>
                                    <p:anim calcmode="lin" valueType="num">
                                      <p:cBhvr additive="base">
                                        <p:cTn id="53" dur="700" fill="hold"/>
                                        <p:tgtEl>
                                          <p:spTgt spid="971"/>
                                        </p:tgtEl>
                                        <p:attrNameLst>
                                          <p:attrName>ppt_x</p:attrName>
                                        </p:attrNameLst>
                                      </p:cBhvr>
                                      <p:tavLst>
                                        <p:tav tm="0">
                                          <p:val>
                                            <p:strVal val="1+#ppt_w/2"/>
                                          </p:val>
                                        </p:tav>
                                        <p:tav tm="100000">
                                          <p:val>
                                            <p:strVal val="#ppt_x"/>
                                          </p:val>
                                        </p:tav>
                                      </p:tavLst>
                                    </p:anim>
                                    <p:anim calcmode="lin" valueType="num">
                                      <p:cBhvr additive="base">
                                        <p:cTn id="54" dur="700" fill="hold"/>
                                        <p:tgtEl>
                                          <p:spTgt spid="9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0" grpId="0" animBg="1"/>
      <p:bldP spid="956" grpId="0" animBg="1"/>
      <p:bldP spid="961" grpId="0" animBg="1"/>
      <p:bldP spid="966" grpId="0" animBg="1"/>
      <p:bldP spid="971" grpId="0" animBg="1"/>
      <p:bldP spid="972" grpId="0" animBg="1"/>
      <p:bldP spid="975" grpId="0" animBg="1"/>
      <p:bldP spid="978" grpId="0" animBg="1"/>
      <p:bldP spid="981" grpId="0" animBg="1"/>
      <p:bldP spid="98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2" name="圆角矩形"/>
          <p:cNvSpPr>
            <a:spLocks/>
          </p:cNvSpPr>
          <p:nvPr/>
        </p:nvSpPr>
        <p:spPr>
          <a:xfrm>
            <a:off x="3208545" y="1816126"/>
            <a:ext cx="6442210" cy="1470187"/>
          </a:xfrm>
          <a:prstGeom prst="roundRect">
            <a:avLst>
              <a:gd name="adj" fmla="val 50000"/>
            </a:avLst>
          </a:prstGeom>
          <a:solidFill>
            <a:srgbClr val="C00000"/>
          </a:solidFill>
          <a:ln w="12700" cap="flat" cmpd="sng">
            <a:noFill/>
            <a:prstDash val="solid"/>
            <a:round/>
          </a:ln>
        </p:spPr>
      </p:sp>
      <p:sp>
        <p:nvSpPr>
          <p:cNvPr id="1003" name="曲线"/>
          <p:cNvSpPr>
            <a:spLocks/>
          </p:cNvSpPr>
          <p:nvPr/>
        </p:nvSpPr>
        <p:spPr>
          <a:xfrm>
            <a:off x="3810240" y="1997220"/>
            <a:ext cx="5238813" cy="1107996"/>
          </a:xfrm>
          <a:custGeom>
            <a:avLst/>
            <a:gdLst>
              <a:gd name="T1" fmla="*/ 0 w 21600"/>
              <a:gd name="T2" fmla="*/ 0 h 21600"/>
              <a:gd name="T3" fmla="*/ 21600 w 21600"/>
              <a:gd name="T4" fmla="*/ 21600 h 21600"/>
            </a:gdLst>
            <a:ahLst/>
            <a:cxnLst/>
            <a:rect l="T1" t="T2" r="T3" b="T4"/>
            <a:pathLst>
              <a:path w="21600" h="21600">
                <a:moveTo>
                  <a:pt x="0" y="21600"/>
                </a:moveTo>
                <a:lnTo>
                  <a:pt x="21600" y="21600"/>
                </a:lnTo>
                <a:lnTo>
                  <a:pt x="0" y="21600"/>
                </a:lnTo>
              </a:path>
              <a:path w="21600" h="21600">
                <a:moveTo>
                  <a:pt x="0" y="0"/>
                </a:moveTo>
                <a:lnTo>
                  <a:pt x="7" y="0"/>
                </a:lnTo>
                <a:lnTo>
                  <a:pt x="0" y="0"/>
                </a:lnTo>
                <a:close/>
              </a:path>
            </a:pathLst>
          </a:custGeom>
          <a:noFill/>
          <a:ln w="3175" cap="sq" cmpd="sng">
            <a:noFill/>
            <a:prstDash val="solid"/>
            <a:bevel/>
          </a:ln>
        </p:spPr>
        <p:txBody>
          <a:bodyPr vert="horz" wrap="square" lIns="0" tIns="0" rIns="0" bIns="0" anchor="ctr" anchorCtr="0">
            <a:prstTxWarp prst="textNoShape">
              <a:avLst/>
            </a:prstTxWarp>
            <a:spAutoFit/>
          </a:bodyPr>
          <a:lstStyle/>
          <a:p>
            <a:pPr marL="0" indent="0" algn="ctr">
              <a:lnSpc>
                <a:spcPct val="100000"/>
              </a:lnSpc>
              <a:spcBef>
                <a:spcPts val="0"/>
              </a:spcBef>
              <a:spcAft>
                <a:spcPts val="0"/>
              </a:spcAft>
              <a:buNone/>
            </a:pPr>
            <a:r>
              <a:rPr lang="zh-CN" altLang="en-US" sz="3600" b="1">
                <a:solidFill>
                  <a:srgbClr val="FFFFFF"/>
                </a:solidFill>
                <a:latin typeface="Adobe 黑体 Std R" pitchFamily="34" charset="-122"/>
                <a:ea typeface="Adobe 黑体 Std R" pitchFamily="34" charset="-122"/>
                <a:cs typeface="宋体" pitchFamily="2" charset="-122"/>
              </a:rPr>
              <a:t>如果你发现你周围有人吸毒你会怎么做？ </a:t>
            </a:r>
          </a:p>
        </p:txBody>
      </p:sp>
      <p:pic>
        <p:nvPicPr>
          <p:cNvPr id="1004" name="图片"/>
          <p:cNvPicPr>
            <a:picLocks noChangeAspect="1"/>
          </p:cNvPicPr>
          <p:nvPr/>
        </p:nvPicPr>
        <p:blipFill>
          <a:blip r:embed="rId3" cstate="print"/>
          <a:stretch>
            <a:fillRect/>
          </a:stretch>
        </p:blipFill>
        <p:spPr>
          <a:xfrm>
            <a:off x="4643711" y="3385760"/>
            <a:ext cx="3571875" cy="3790949"/>
          </a:xfrm>
          <a:prstGeom prst="rect">
            <a:avLst/>
          </a:prstGeom>
          <a:noFill/>
          <a:ln w="9525" cap="flat" cmpd="sng">
            <a:noFill/>
            <a:prstDash val="solid"/>
            <a:miter/>
          </a:ln>
        </p:spPr>
      </p:pic>
      <p:sp>
        <p:nvSpPr>
          <p:cNvPr id="1005" name="曲线"/>
          <p:cNvSpPr>
            <a:spLocks/>
          </p:cNvSpPr>
          <p:nvPr/>
        </p:nvSpPr>
        <p:spPr>
          <a:xfrm rot="19635648">
            <a:off x="5697461" y="4640350"/>
            <a:ext cx="276999" cy="1231105"/>
          </a:xfrm>
          <a:custGeom>
            <a:avLst/>
            <a:gdLst>
              <a:gd name="T1" fmla="*/ 0 w 21600"/>
              <a:gd name="T2" fmla="*/ 0 h 21600"/>
              <a:gd name="T3" fmla="*/ 21600 w 21600"/>
              <a:gd name="T4" fmla="*/ 21600 h 21600"/>
            </a:gdLst>
            <a:ahLst/>
            <a:cxnLst/>
            <a:rect l="T1" t="T2" r="T3" b="T4"/>
            <a:pathLst>
              <a:path w="21600" h="21600">
                <a:moveTo>
                  <a:pt x="0" y="21600"/>
                </a:moveTo>
                <a:lnTo>
                  <a:pt x="21600" y="21600"/>
                </a:lnTo>
                <a:lnTo>
                  <a:pt x="0" y="21600"/>
                </a:lnTo>
              </a:path>
              <a:path w="21600" h="21600">
                <a:moveTo>
                  <a:pt x="0" y="0"/>
                </a:moveTo>
                <a:lnTo>
                  <a:pt x="7" y="0"/>
                </a:lnTo>
                <a:lnTo>
                  <a:pt x="0" y="0"/>
                </a:lnTo>
                <a:close/>
              </a:path>
            </a:pathLst>
          </a:custGeom>
          <a:noFill/>
          <a:ln w="3175" cap="sq" cmpd="sng">
            <a:noFill/>
            <a:prstDash val="solid"/>
            <a:bevel/>
          </a:ln>
        </p:spPr>
        <p:txBody>
          <a:bodyPr vert="eaVert" wrap="square" lIns="0" tIns="0" rIns="0" bIns="0" anchor="ctr" anchorCtr="0">
            <a:prstTxWarp prst="textNoShape">
              <a:avLst/>
            </a:prstTxWarp>
            <a:spAutoFit/>
          </a:bodyPr>
          <a:lstStyle/>
          <a:p>
            <a:pPr marL="0" indent="0" algn="ctr">
              <a:lnSpc>
                <a:spcPct val="100000"/>
              </a:lnSpc>
              <a:spcBef>
                <a:spcPts val="0"/>
              </a:spcBef>
              <a:spcAft>
                <a:spcPts val="0"/>
              </a:spcAft>
              <a:buNone/>
            </a:pPr>
            <a:r>
              <a:rPr lang="zh-CN" altLang="en-US" sz="1800" b="1">
                <a:solidFill>
                  <a:srgbClr val="FF0000"/>
                </a:solidFill>
                <a:latin typeface="Calibri" pitchFamily="34" charset="0"/>
                <a:ea typeface="宋体" pitchFamily="2" charset="-122"/>
                <a:cs typeface="宋体" pitchFamily="2" charset="-122"/>
              </a:rPr>
              <a:t>举报电话</a:t>
            </a:r>
          </a:p>
        </p:txBody>
      </p:sp>
    </p:spTree>
    <p:extLst>
      <p:ext uri="{BB962C8B-B14F-4D97-AF65-F5344CB8AC3E}">
        <p14:creationId xmlns:p14="http://schemas.microsoft.com/office/powerpoint/2010/main" xmlns="" val="1553496626"/>
      </p:ext>
    </p:extLst>
  </p:cSld>
  <p:clrMapOvr>
    <a:masterClrMapping/>
  </p:clrMapOvr>
  <p:transition spd="slow"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02"/>
                                        </p:tgtEl>
                                        <p:attrNameLst>
                                          <p:attrName>style.visibility</p:attrName>
                                        </p:attrNameLst>
                                      </p:cBhvr>
                                      <p:to>
                                        <p:strVal val="visible"/>
                                      </p:to>
                                    </p:set>
                                    <p:animEffect transition="in" filter="barn(inVertical)">
                                      <p:cBhvr>
                                        <p:cTn id="7" dur="500"/>
                                        <p:tgtEl>
                                          <p:spTgt spid="100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3" presetClass="entr" presetSubtype="288" fill="hold" grpId="0" nodeType="clickEffect">
                                  <p:stCondLst>
                                    <p:cond delay="0"/>
                                  </p:stCondLst>
                                  <p:childTnLst>
                                    <p:set>
                                      <p:cBhvr>
                                        <p:cTn id="11" dur="1" fill="hold">
                                          <p:stCondLst>
                                            <p:cond delay="0"/>
                                          </p:stCondLst>
                                        </p:cTn>
                                        <p:tgtEl>
                                          <p:spTgt spid="1003"/>
                                        </p:tgtEl>
                                        <p:attrNameLst>
                                          <p:attrName>style.visibility</p:attrName>
                                        </p:attrNameLst>
                                      </p:cBhvr>
                                      <p:to>
                                        <p:strVal val="visible"/>
                                      </p:to>
                                    </p:set>
                                    <p:anim calcmode="lin" valueType="num">
                                      <p:cBhvr>
                                        <p:cTn id="12" dur="2250" fill="hold"/>
                                        <p:tgtEl>
                                          <p:spTgt spid="1003"/>
                                        </p:tgtEl>
                                        <p:attrNameLst>
                                          <p:attrName>ppt_w</p:attrName>
                                        </p:attrNameLst>
                                      </p:cBhvr>
                                      <p:tavLst>
                                        <p:tav tm="0">
                                          <p:val>
                                            <p:strVal val="4/3*#ppt_w"/>
                                          </p:val>
                                        </p:tav>
                                        <p:tav tm="100000">
                                          <p:val>
                                            <p:strVal val="#ppt_w"/>
                                          </p:val>
                                        </p:tav>
                                      </p:tavLst>
                                    </p:anim>
                                    <p:anim calcmode="lin" valueType="num">
                                      <p:cBhvr>
                                        <p:cTn id="13" dur="2250" fill="hold"/>
                                        <p:tgtEl>
                                          <p:spTgt spid="1003"/>
                                        </p:tgtEl>
                                        <p:attrNameLst>
                                          <p:attrName>ppt_h</p:attrName>
                                        </p:attrNameLst>
                                      </p:cBhvr>
                                      <p:tavLst>
                                        <p:tav tm="0">
                                          <p:val>
                                            <p:strVal val="4/3*#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05"/>
                                        </p:tgtEl>
                                        <p:attrNameLst>
                                          <p:attrName>style.visibility</p:attrName>
                                        </p:attrNameLst>
                                      </p:cBhvr>
                                      <p:to>
                                        <p:strVal val="visible"/>
                                      </p:to>
                                    </p:set>
                                    <p:anim calcmode="lin" valueType="num">
                                      <p:cBhvr additive="base">
                                        <p:cTn id="18" dur="500" fill="hold"/>
                                        <p:tgtEl>
                                          <p:spTgt spid="1005"/>
                                        </p:tgtEl>
                                        <p:attrNameLst>
                                          <p:attrName>ppt_x</p:attrName>
                                        </p:attrNameLst>
                                      </p:cBhvr>
                                      <p:tavLst>
                                        <p:tav tm="0">
                                          <p:val>
                                            <p:strVal val="#ppt_x"/>
                                          </p:val>
                                        </p:tav>
                                        <p:tav tm="100000">
                                          <p:val>
                                            <p:strVal val="#ppt_x"/>
                                          </p:val>
                                        </p:tav>
                                      </p:tavLst>
                                    </p:anim>
                                    <p:anim calcmode="lin" valueType="num">
                                      <p:cBhvr additive="base">
                                        <p:cTn id="19" dur="500" fill="hold"/>
                                        <p:tgtEl>
                                          <p:spTgt spid="1005"/>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1004"/>
                                        </p:tgtEl>
                                        <p:attrNameLst>
                                          <p:attrName>style.visibility</p:attrName>
                                        </p:attrNameLst>
                                      </p:cBhvr>
                                      <p:to>
                                        <p:strVal val="visible"/>
                                      </p:to>
                                    </p:set>
                                    <p:anim calcmode="lin" valueType="num">
                                      <p:cBhvr additive="base">
                                        <p:cTn id="22" dur="500" fill="hold"/>
                                        <p:tgtEl>
                                          <p:spTgt spid="1004"/>
                                        </p:tgtEl>
                                        <p:attrNameLst>
                                          <p:attrName>ppt_x</p:attrName>
                                        </p:attrNameLst>
                                      </p:cBhvr>
                                      <p:tavLst>
                                        <p:tav tm="0">
                                          <p:val>
                                            <p:strVal val="#ppt_x"/>
                                          </p:val>
                                        </p:tav>
                                        <p:tav tm="100000">
                                          <p:val>
                                            <p:strVal val="#ppt_x"/>
                                          </p:val>
                                        </p:tav>
                                      </p:tavLst>
                                    </p:anim>
                                    <p:anim calcmode="lin" valueType="num">
                                      <p:cBhvr additive="base">
                                        <p:cTn id="23" dur="500" fill="hold"/>
                                        <p:tgtEl>
                                          <p:spTgt spid="1004"/>
                                        </p:tgtEl>
                                        <p:attrNameLst>
                                          <p:attrName>ppt_y</p:attrName>
                                        </p:attrNameLst>
                                      </p:cBhvr>
                                      <p:tavLst>
                                        <p:tav tm="0">
                                          <p:val>
                                            <p:strVal val="1+#ppt_h/2"/>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6" presetClass="emph" presetSubtype="0" fill="hold" grpId="1" nodeType="clickEffect">
                                  <p:stCondLst>
                                    <p:cond delay="0"/>
                                  </p:stCondLst>
                                  <p:childTnLst>
                                    <p:animEffect transition="out" filter="fade">
                                      <p:cBhvr>
                                        <p:cTn id="27" dur="500" tmFilter="0, 0; .2, .5; .8, .5; 1, 0"/>
                                        <p:tgtEl>
                                          <p:spTgt spid="1005"/>
                                        </p:tgtEl>
                                      </p:cBhvr>
                                    </p:animEffect>
                                    <p:animScale>
                                      <p:cBhvr>
                                        <p:cTn id="28" dur="250" autoRev="1" fill="hold"/>
                                        <p:tgtEl>
                                          <p:spTgt spid="1005"/>
                                        </p:tgtEl>
                                      </p:cBhvr>
                                      <p:by x="105000" y="105000"/>
                                    </p:animScale>
                                  </p:childTnLst>
                                </p:cTn>
                              </p:par>
                            </p:childTnLst>
                          </p:cTn>
                        </p:par>
                      </p:childTnLst>
                    </p:cTn>
                  </p:par>
                  <p:par>
                    <p:cTn id="29" fill="hold" nodeType="clickPar">
                      <p:stCondLst>
                        <p:cond delay="indefinite"/>
                      </p:stCondLst>
                      <p:childTnLst>
                        <p:par>
                          <p:cTn id="30" fill="hold" nodeType="withGroup">
                            <p:stCondLst>
                              <p:cond delay="0"/>
                            </p:stCondLst>
                            <p:childTnLst>
                              <p:par>
                                <p:cTn id="31" presetID="26" presetClass="emph" presetSubtype="0" fill="hold" grpId="2" nodeType="clickEffect">
                                  <p:stCondLst>
                                    <p:cond delay="0"/>
                                  </p:stCondLst>
                                  <p:childTnLst>
                                    <p:animEffect transition="out" filter="fade">
                                      <p:cBhvr>
                                        <p:cTn id="32" dur="500" tmFilter="0, 0; .2, .5; .8, .5; 1, 0"/>
                                        <p:tgtEl>
                                          <p:spTgt spid="1005"/>
                                        </p:tgtEl>
                                      </p:cBhvr>
                                    </p:animEffect>
                                    <p:animScale>
                                      <p:cBhvr>
                                        <p:cTn id="33" dur="250" autoRev="1" fill="hold"/>
                                        <p:tgtEl>
                                          <p:spTgt spid="100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2" grpId="0" animBg="1"/>
      <p:bldP spid="1003" grpId="0"/>
      <p:bldP spid="1005" grpId="0"/>
      <p:bldP spid="1005" grpId="1"/>
      <p:bldP spid="1005" grpId="2"/>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7" name="图片"/>
          <p:cNvPicPr>
            <a:picLocks noChangeAspect="1"/>
          </p:cNvPicPr>
          <p:nvPr/>
        </p:nvPicPr>
        <p:blipFill>
          <a:blip r:embed="rId3" cstate="print"/>
          <a:stretch>
            <a:fillRect/>
          </a:stretch>
        </p:blipFill>
        <p:spPr>
          <a:xfrm>
            <a:off x="3549055" y="-200098"/>
            <a:ext cx="6134100" cy="6524624"/>
          </a:xfrm>
          <a:prstGeom prst="rect">
            <a:avLst/>
          </a:prstGeom>
          <a:noFill/>
          <a:ln w="9525" cap="flat" cmpd="sng">
            <a:noFill/>
            <a:prstDash val="solid"/>
            <a:miter/>
          </a:ln>
        </p:spPr>
      </p:pic>
      <p:sp>
        <p:nvSpPr>
          <p:cNvPr id="208" name="矩形"/>
          <p:cNvSpPr>
            <a:spLocks/>
          </p:cNvSpPr>
          <p:nvPr/>
        </p:nvSpPr>
        <p:spPr>
          <a:xfrm>
            <a:off x="2684959" y="5272510"/>
            <a:ext cx="7416824" cy="461664"/>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dist" eaLnBrk="1" hangingPunct="1">
              <a:lnSpc>
                <a:spcPct val="100000"/>
              </a:lnSpc>
              <a:spcBef>
                <a:spcPts val="0"/>
              </a:spcBef>
              <a:spcAft>
                <a:spcPts val="0"/>
              </a:spcAft>
              <a:buNone/>
            </a:pPr>
            <a:r>
              <a:rPr lang="zh-CN" altLang="en-US" sz="2400" b="1">
                <a:solidFill>
                  <a:schemeClr val="tx1"/>
                </a:solidFill>
                <a:latin typeface="Adobe 黑体 Std R" pitchFamily="34" charset="-122"/>
                <a:ea typeface="Adobe 黑体 Std R" pitchFamily="34" charset="-122"/>
                <a:cs typeface="宋体" pitchFamily="2" charset="-122"/>
              </a:rPr>
              <a:t>为自己设想，对家人负责，谋社会利益，请远离毒品</a:t>
            </a:r>
            <a:r>
              <a:rPr lang="en-US" altLang="zh-CN" sz="2400" b="1">
                <a:solidFill>
                  <a:schemeClr val="tx1"/>
                </a:solidFill>
                <a:latin typeface="Adobe 黑体 Std R" pitchFamily="34" charset="-122"/>
                <a:ea typeface="Adobe 黑体 Std R" pitchFamily="34" charset="-122"/>
                <a:cs typeface="宋体" pitchFamily="2" charset="-122"/>
              </a:rPr>
              <a:t>!</a:t>
            </a:r>
            <a:endParaRPr lang="zh-CN" altLang="en-US" sz="2100" b="1">
              <a:solidFill>
                <a:schemeClr val="tx1"/>
              </a:solidFill>
              <a:latin typeface="Adobe 黑体 Std R" pitchFamily="34" charset="-122"/>
              <a:ea typeface="Adobe 黑体 Std R" pitchFamily="34" charset="-122"/>
              <a:cs typeface="宋体" pitchFamily="2" charset="-122"/>
            </a:endParaRPr>
          </a:p>
        </p:txBody>
      </p:sp>
    </p:spTree>
    <p:extLst>
      <p:ext uri="{BB962C8B-B14F-4D97-AF65-F5344CB8AC3E}">
        <p14:creationId xmlns:p14="http://schemas.microsoft.com/office/powerpoint/2010/main" xmlns="" val="794591677"/>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6" fill="hold" nodeType="clickEffect">
                                  <p:stCondLst>
                                    <p:cond delay="0"/>
                                  </p:stCondLst>
                                  <p:childTnLst>
                                    <p:set>
                                      <p:cBhvr>
                                        <p:cTn id="6" dur="1" fill="hold">
                                          <p:stCondLst>
                                            <p:cond delay="0"/>
                                          </p:stCondLst>
                                        </p:cTn>
                                        <p:tgtEl>
                                          <p:spTgt spid="207"/>
                                        </p:tgtEl>
                                        <p:attrNameLst>
                                          <p:attrName>style.visibility</p:attrName>
                                        </p:attrNameLst>
                                      </p:cBhvr>
                                      <p:to>
                                        <p:strVal val="visible"/>
                                      </p:to>
                                    </p:set>
                                    <p:anim calcmode="lin" valueType="num">
                                      <p:cBhvr>
                                        <p:cTn id="7" dur="2750" fill="hold"/>
                                        <p:tgtEl>
                                          <p:spTgt spid="207"/>
                                        </p:tgtEl>
                                        <p:attrNameLst>
                                          <p:attrName>ppt_w</p:attrName>
                                        </p:attrNameLst>
                                      </p:cBhvr>
                                      <p:tavLst>
                                        <p:tav tm="0">
                                          <p:val>
                                            <p:strVal val="(6*min(max(#ppt_w*#ppt_h,.3),1)-7.4)/-.7*#ppt_w"/>
                                          </p:val>
                                        </p:tav>
                                        <p:tav tm="100000">
                                          <p:val>
                                            <p:strVal val="#ppt_w"/>
                                          </p:val>
                                        </p:tav>
                                      </p:tavLst>
                                    </p:anim>
                                    <p:anim calcmode="lin" valueType="num">
                                      <p:cBhvr>
                                        <p:cTn id="8" dur="2750" fill="hold"/>
                                        <p:tgtEl>
                                          <p:spTgt spid="207"/>
                                        </p:tgtEl>
                                        <p:attrNameLst>
                                          <p:attrName>ppt_h</p:attrName>
                                        </p:attrNameLst>
                                      </p:cBhvr>
                                      <p:tavLst>
                                        <p:tav tm="0">
                                          <p:val>
                                            <p:strVal val="(6*min(max(#ppt_w*#ppt_h,.3),1)-7.4)/-.7*#ppt_h"/>
                                          </p:val>
                                        </p:tav>
                                        <p:tav tm="100000">
                                          <p:val>
                                            <p:strVal val="#ppt_h"/>
                                          </p:val>
                                        </p:tav>
                                      </p:tavLst>
                                    </p:anim>
                                    <p:anim calcmode="lin" valueType="num">
                                      <p:cBhvr>
                                        <p:cTn id="9" dur="2750" fill="hold"/>
                                        <p:tgtEl>
                                          <p:spTgt spid="207"/>
                                        </p:tgtEl>
                                        <p:attrNameLst>
                                          <p:attrName>ppt_x</p:attrName>
                                        </p:attrNameLst>
                                      </p:cBhvr>
                                      <p:tavLst>
                                        <p:tav tm="0">
                                          <p:val>
                                            <p:fltVal val="0.5"/>
                                          </p:val>
                                        </p:tav>
                                        <p:tav tm="100000">
                                          <p:val>
                                            <p:strVal val="#ppt_x"/>
                                          </p:val>
                                        </p:tav>
                                      </p:tavLst>
                                    </p:anim>
                                    <p:anim calcmode="lin" valueType="num">
                                      <p:cBhvr>
                                        <p:cTn id="10" dur="2750" fill="hold"/>
                                        <p:tgtEl>
                                          <p:spTgt spid="207"/>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08"/>
                                        </p:tgtEl>
                                        <p:attrNameLst>
                                          <p:attrName>style.visibility</p:attrName>
                                        </p:attrNameLst>
                                      </p:cBhvr>
                                      <p:to>
                                        <p:strVal val="visible"/>
                                      </p:to>
                                    </p:set>
                                    <p:animEffect transition="in" filter="wipe(left)">
                                      <p:cBhvr>
                                        <p:cTn id="15" dur="5500"/>
                                        <p:tgtEl>
                                          <p:spTgt spid="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 name="矩形"/>
          <p:cNvSpPr>
            <a:spLocks/>
          </p:cNvSpPr>
          <p:nvPr/>
        </p:nvSpPr>
        <p:spPr>
          <a:xfrm>
            <a:off x="1170279" y="1086838"/>
            <a:ext cx="10871834" cy="5831911"/>
          </a:xfrm>
          <a:prstGeom prst="rect">
            <a:avLst/>
          </a:prstGeom>
          <a:noFill/>
          <a:ln w="9525" cap="flat" cmpd="sng">
            <a:noFill/>
            <a:prstDash val="solid"/>
            <a:miter/>
          </a:ln>
        </p:spPr>
        <p:txBody>
          <a:bodyPr vert="horz" wrap="square" lIns="72308" tIns="36154" rIns="72308" bIns="36154" anchor="t" anchorCtr="0">
            <a:prstTxWarp prst="textNoShape">
              <a:avLst/>
            </a:prstTxWarp>
          </a:bodyPr>
          <a:lstStyle/>
          <a:p>
            <a:pPr marL="0" indent="304800" algn="l">
              <a:lnSpc>
                <a:spcPts val="1799"/>
              </a:lnSpc>
              <a:spcBef>
                <a:spcPts val="0"/>
              </a:spcBef>
              <a:spcAft>
                <a:spcPts val="1124"/>
              </a:spcAft>
              <a:buNone/>
            </a:pPr>
            <a:r>
              <a:rPr lang="zh-CN" altLang="en-US" sz="1200" b="0" i="0" kern="100" cap="none" spc="0">
                <a:solidFill>
                  <a:srgbClr val="333333"/>
                </a:solidFill>
                <a:latin typeface="Arial" pitchFamily="34" charset="0"/>
                <a:ea typeface="宋体" pitchFamily="2" charset="-122"/>
                <a:cs typeface="Times New Roman" charset="0"/>
              </a:rPr>
              <a:t>1．1－苯基－2－丙酮</a:t>
            </a:r>
          </a:p>
          <a:p>
            <a:pPr marL="0" indent="304800" algn="l">
              <a:lnSpc>
                <a:spcPts val="1799"/>
              </a:lnSpc>
              <a:spcBef>
                <a:spcPts val="0"/>
              </a:spcBef>
              <a:spcAft>
                <a:spcPts val="1124"/>
              </a:spcAft>
              <a:buNone/>
            </a:pPr>
            <a:r>
              <a:rPr lang="zh-CN" altLang="en-US" sz="1200" b="0" i="0" kern="100" cap="none" spc="0">
                <a:solidFill>
                  <a:srgbClr val="333333"/>
                </a:solidFill>
                <a:latin typeface="Arial" pitchFamily="34" charset="0"/>
                <a:ea typeface="宋体" pitchFamily="2" charset="-122"/>
                <a:cs typeface="Times New Roman" charset="0"/>
              </a:rPr>
              <a:t>2．3，4－亚甲基二氧苯基－2－丙酮</a:t>
            </a:r>
          </a:p>
          <a:p>
            <a:pPr marL="0" indent="304800" algn="l">
              <a:lnSpc>
                <a:spcPts val="1799"/>
              </a:lnSpc>
              <a:spcBef>
                <a:spcPts val="0"/>
              </a:spcBef>
              <a:spcAft>
                <a:spcPts val="1124"/>
              </a:spcAft>
              <a:buNone/>
            </a:pPr>
            <a:r>
              <a:rPr lang="zh-CN" altLang="en-US" sz="1200" b="0" i="0" kern="100" cap="none" spc="0">
                <a:solidFill>
                  <a:srgbClr val="333333"/>
                </a:solidFill>
                <a:latin typeface="Arial" pitchFamily="34" charset="0"/>
                <a:ea typeface="宋体" pitchFamily="2" charset="-122"/>
                <a:cs typeface="Times New Roman" charset="0"/>
              </a:rPr>
              <a:t>3．胡椒醛</a:t>
            </a:r>
          </a:p>
          <a:p>
            <a:pPr marL="0" indent="304800" algn="l">
              <a:lnSpc>
                <a:spcPts val="1799"/>
              </a:lnSpc>
              <a:spcBef>
                <a:spcPts val="0"/>
              </a:spcBef>
              <a:spcAft>
                <a:spcPts val="1124"/>
              </a:spcAft>
              <a:buNone/>
            </a:pPr>
            <a:r>
              <a:rPr lang="zh-CN" altLang="en-US" sz="1200" b="0" i="0" kern="100" cap="none" spc="0">
                <a:solidFill>
                  <a:srgbClr val="333333"/>
                </a:solidFill>
                <a:latin typeface="Arial" pitchFamily="34" charset="0"/>
                <a:ea typeface="宋体" pitchFamily="2" charset="-122"/>
                <a:cs typeface="Times New Roman" charset="0"/>
              </a:rPr>
              <a:t>4．黄樟素</a:t>
            </a:r>
          </a:p>
          <a:p>
            <a:pPr marL="0" indent="304800" algn="l">
              <a:lnSpc>
                <a:spcPts val="1799"/>
              </a:lnSpc>
              <a:spcBef>
                <a:spcPts val="0"/>
              </a:spcBef>
              <a:spcAft>
                <a:spcPts val="1124"/>
              </a:spcAft>
              <a:buNone/>
            </a:pPr>
            <a:r>
              <a:rPr lang="zh-CN" altLang="en-US" sz="1200" b="0" i="0" kern="100" cap="none" spc="0">
                <a:solidFill>
                  <a:srgbClr val="333333"/>
                </a:solidFill>
                <a:latin typeface="Arial" pitchFamily="34" charset="0"/>
                <a:ea typeface="宋体" pitchFamily="2" charset="-122"/>
                <a:cs typeface="Times New Roman" charset="0"/>
              </a:rPr>
              <a:t>5．黄樟油</a:t>
            </a:r>
          </a:p>
          <a:p>
            <a:pPr marL="0" indent="304800" algn="l">
              <a:lnSpc>
                <a:spcPts val="1799"/>
              </a:lnSpc>
              <a:spcBef>
                <a:spcPts val="0"/>
              </a:spcBef>
              <a:spcAft>
                <a:spcPts val="1124"/>
              </a:spcAft>
              <a:buNone/>
            </a:pPr>
            <a:r>
              <a:rPr lang="zh-CN" altLang="en-US" sz="1200" b="0" i="0" kern="100" cap="none" spc="0">
                <a:solidFill>
                  <a:srgbClr val="333333"/>
                </a:solidFill>
                <a:latin typeface="Arial" pitchFamily="34" charset="0"/>
                <a:ea typeface="宋体" pitchFamily="2" charset="-122"/>
                <a:cs typeface="Times New Roman" charset="0"/>
              </a:rPr>
              <a:t>6．异黄樟素</a:t>
            </a:r>
          </a:p>
          <a:p>
            <a:pPr marL="0" indent="304800" algn="l">
              <a:lnSpc>
                <a:spcPts val="1799"/>
              </a:lnSpc>
              <a:spcBef>
                <a:spcPts val="0"/>
              </a:spcBef>
              <a:spcAft>
                <a:spcPts val="1124"/>
              </a:spcAft>
              <a:buNone/>
            </a:pPr>
            <a:r>
              <a:rPr lang="zh-CN" altLang="en-US" sz="1200" b="0" i="0" kern="100" cap="none" spc="0">
                <a:solidFill>
                  <a:srgbClr val="333333"/>
                </a:solidFill>
                <a:latin typeface="Arial" pitchFamily="34" charset="0"/>
                <a:ea typeface="宋体" pitchFamily="2" charset="-122"/>
                <a:cs typeface="Times New Roman" charset="0"/>
              </a:rPr>
              <a:t>7.N－乙酰邻氨基苯酸</a:t>
            </a:r>
          </a:p>
          <a:p>
            <a:pPr marL="0" indent="304800" algn="l">
              <a:lnSpc>
                <a:spcPts val="1799"/>
              </a:lnSpc>
              <a:spcBef>
                <a:spcPts val="0"/>
              </a:spcBef>
              <a:spcAft>
                <a:spcPts val="1124"/>
              </a:spcAft>
              <a:buNone/>
            </a:pPr>
            <a:r>
              <a:rPr lang="zh-CN" altLang="en-US" sz="1200" b="0" i="0" kern="100" cap="none" spc="0">
                <a:solidFill>
                  <a:srgbClr val="333333"/>
                </a:solidFill>
                <a:latin typeface="Arial" pitchFamily="34" charset="0"/>
                <a:ea typeface="宋体" pitchFamily="2" charset="-122"/>
                <a:cs typeface="Times New Roman" charset="0"/>
              </a:rPr>
              <a:t>8．邻氨基苯甲酸</a:t>
            </a:r>
          </a:p>
          <a:p>
            <a:pPr marL="0" indent="304800" algn="l">
              <a:lnSpc>
                <a:spcPts val="1799"/>
              </a:lnSpc>
              <a:spcBef>
                <a:spcPts val="0"/>
              </a:spcBef>
              <a:spcAft>
                <a:spcPts val="1124"/>
              </a:spcAft>
              <a:buNone/>
            </a:pPr>
            <a:r>
              <a:rPr lang="zh-CN" altLang="en-US" sz="1200" b="0" i="0" kern="100" cap="none" spc="0">
                <a:solidFill>
                  <a:srgbClr val="333333"/>
                </a:solidFill>
                <a:latin typeface="Arial" pitchFamily="34" charset="0"/>
                <a:ea typeface="宋体" pitchFamily="2" charset="-122"/>
                <a:cs typeface="Times New Roman" charset="0"/>
              </a:rPr>
              <a:t>9．麦角酸*</a:t>
            </a:r>
          </a:p>
          <a:p>
            <a:pPr marL="0" indent="304800" algn="l">
              <a:lnSpc>
                <a:spcPts val="1799"/>
              </a:lnSpc>
              <a:spcBef>
                <a:spcPts val="0"/>
              </a:spcBef>
              <a:spcAft>
                <a:spcPts val="1124"/>
              </a:spcAft>
              <a:buNone/>
            </a:pPr>
            <a:r>
              <a:rPr lang="zh-CN" altLang="en-US" sz="1200" b="0" i="0" kern="100" cap="none" spc="0">
                <a:solidFill>
                  <a:srgbClr val="333333"/>
                </a:solidFill>
                <a:latin typeface="Arial" pitchFamily="34" charset="0"/>
                <a:ea typeface="宋体" pitchFamily="2" charset="-122"/>
                <a:cs typeface="Times New Roman" charset="0"/>
              </a:rPr>
              <a:t>10．麦角胺*</a:t>
            </a:r>
          </a:p>
          <a:p>
            <a:pPr marL="0" indent="304800" algn="l">
              <a:lnSpc>
                <a:spcPts val="1799"/>
              </a:lnSpc>
              <a:spcBef>
                <a:spcPts val="0"/>
              </a:spcBef>
              <a:spcAft>
                <a:spcPts val="1124"/>
              </a:spcAft>
              <a:buNone/>
            </a:pPr>
            <a:r>
              <a:rPr lang="zh-CN" altLang="en-US" sz="1200" b="0" i="0" kern="100" cap="none" spc="0">
                <a:solidFill>
                  <a:srgbClr val="333333"/>
                </a:solidFill>
                <a:latin typeface="Arial" pitchFamily="34" charset="0"/>
                <a:ea typeface="宋体" pitchFamily="2" charset="-122"/>
                <a:cs typeface="Times New Roman" charset="0"/>
              </a:rPr>
              <a:t>11．麦角新碱*</a:t>
            </a:r>
          </a:p>
          <a:p>
            <a:pPr marL="0" indent="304800" algn="l">
              <a:lnSpc>
                <a:spcPts val="1799"/>
              </a:lnSpc>
              <a:spcBef>
                <a:spcPts val="0"/>
              </a:spcBef>
              <a:spcAft>
                <a:spcPts val="1124"/>
              </a:spcAft>
              <a:buNone/>
            </a:pPr>
            <a:r>
              <a:rPr lang="zh-CN" altLang="en-US" sz="1200" b="0" i="0" kern="100" cap="none" spc="0">
                <a:solidFill>
                  <a:srgbClr val="333333"/>
                </a:solidFill>
                <a:latin typeface="Arial" pitchFamily="34" charset="0"/>
                <a:ea typeface="宋体" pitchFamily="2" charset="-122"/>
                <a:cs typeface="Times New Roman" charset="0"/>
              </a:rPr>
              <a:t>12．麻黄素、伪麻黄素、消旋麻黄素、去甲麻黄素、甲基麻黄素、麻黄浸膏、麻黄浸膏粉等麻黄素类物质*</a:t>
            </a:r>
          </a:p>
          <a:p>
            <a:pPr marL="0" indent="304800" algn="l">
              <a:lnSpc>
                <a:spcPts val="1799"/>
              </a:lnSpc>
              <a:spcBef>
                <a:spcPts val="0"/>
              </a:spcBef>
              <a:spcAft>
                <a:spcPts val="1124"/>
              </a:spcAft>
              <a:buNone/>
            </a:pPr>
            <a:r>
              <a:rPr lang="zh-CN" altLang="en-US" sz="1200" b="0" i="0" kern="100" cap="none" spc="0">
                <a:solidFill>
                  <a:srgbClr val="333333"/>
                </a:solidFill>
                <a:latin typeface="Arial" pitchFamily="34" charset="0"/>
                <a:ea typeface="宋体" pitchFamily="2" charset="-122"/>
                <a:cs typeface="Times New Roman" charset="0"/>
              </a:rPr>
              <a:t>13.N-苯乙基-4-哌啶酮</a:t>
            </a:r>
          </a:p>
          <a:p>
            <a:pPr marL="0" indent="304800" algn="l">
              <a:lnSpc>
                <a:spcPts val="1799"/>
              </a:lnSpc>
              <a:spcBef>
                <a:spcPts val="0"/>
              </a:spcBef>
              <a:spcAft>
                <a:spcPts val="1124"/>
              </a:spcAft>
              <a:buNone/>
            </a:pPr>
            <a:r>
              <a:rPr lang="zh-CN" altLang="en-US" sz="1200" b="0" i="0" kern="100" cap="none" spc="0">
                <a:solidFill>
                  <a:srgbClr val="333333"/>
                </a:solidFill>
                <a:latin typeface="Arial" pitchFamily="34" charset="0"/>
                <a:ea typeface="宋体" pitchFamily="2" charset="-122"/>
                <a:cs typeface="Times New Roman" charset="0"/>
              </a:rPr>
              <a:t>14.4-苯胺基-N-苯乙基哌啶</a:t>
            </a:r>
          </a:p>
          <a:p>
            <a:pPr marL="0" indent="304800" algn="l">
              <a:lnSpc>
                <a:spcPts val="1799"/>
              </a:lnSpc>
              <a:spcBef>
                <a:spcPts val="0"/>
              </a:spcBef>
              <a:spcAft>
                <a:spcPts val="1124"/>
              </a:spcAft>
              <a:buNone/>
            </a:pPr>
            <a:r>
              <a:rPr lang="zh-CN" altLang="en-US" sz="1200" b="0" i="0" kern="100" cap="none" spc="0">
                <a:solidFill>
                  <a:srgbClr val="333333"/>
                </a:solidFill>
                <a:latin typeface="Arial" pitchFamily="34" charset="0"/>
                <a:ea typeface="宋体" pitchFamily="2" charset="-122"/>
                <a:cs typeface="Times New Roman" charset="0"/>
              </a:rPr>
              <a:t>15.N-甲基-1-苯基-1-氯-2-丙胺</a:t>
            </a:r>
            <a:endParaRPr lang="en-US" altLang="zh-CN" sz="1200" b="0" i="0" kern="100" cap="none" spc="0">
              <a:solidFill>
                <a:srgbClr val="333333"/>
              </a:solidFill>
              <a:latin typeface="Arial" pitchFamily="34" charset="0"/>
              <a:ea typeface="宋体" pitchFamily="2" charset="-122"/>
              <a:cs typeface="Times New Roman" charset="0"/>
            </a:endParaRPr>
          </a:p>
          <a:p>
            <a:pPr marL="0" indent="0" algn="l">
              <a:lnSpc>
                <a:spcPct val="110000"/>
              </a:lnSpc>
              <a:spcBef>
                <a:spcPts val="0"/>
              </a:spcBef>
              <a:spcAft>
                <a:spcPts val="0"/>
              </a:spcAft>
              <a:buNone/>
            </a:pPr>
            <a:endParaRPr lang="zh-CN" altLang="en-US" sz="1200">
              <a:solidFill>
                <a:srgbClr val="C00000"/>
              </a:solidFill>
              <a:latin typeface="黑体" pitchFamily="49" charset="-122"/>
              <a:ea typeface="黑体" pitchFamily="49" charset="-122"/>
              <a:cs typeface="宋体" pitchFamily="2" charset="-122"/>
            </a:endParaRPr>
          </a:p>
        </p:txBody>
      </p:sp>
      <p:grpSp>
        <p:nvGrpSpPr>
          <p:cNvPr id="1027" name="组合"/>
          <p:cNvGrpSpPr>
            <a:grpSpLocks/>
          </p:cNvGrpSpPr>
          <p:nvPr/>
        </p:nvGrpSpPr>
        <p:grpSpPr>
          <a:xfrm>
            <a:off x="346990" y="221034"/>
            <a:ext cx="3257423" cy="599233"/>
            <a:chOff x="346990" y="221034"/>
            <a:chExt cx="3257423" cy="599233"/>
          </a:xfrm>
        </p:grpSpPr>
        <p:sp>
          <p:nvSpPr>
            <p:cNvPr id="1025" name="圆角矩形"/>
            <p:cNvSpPr>
              <a:spLocks/>
            </p:cNvSpPr>
            <p:nvPr/>
          </p:nvSpPr>
          <p:spPr>
            <a:xfrm>
              <a:off x="346990" y="221034"/>
              <a:ext cx="3257423" cy="599233"/>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1026" name="曲线"/>
            <p:cNvSpPr>
              <a:spLocks/>
            </p:cNvSpPr>
            <p:nvPr/>
          </p:nvSpPr>
          <p:spPr>
            <a:xfrm>
              <a:off x="874818" y="310372"/>
              <a:ext cx="2581285" cy="434740"/>
            </a:xfrm>
            <a:custGeom>
              <a:avLst/>
              <a:gdLst>
                <a:gd name="T1" fmla="*/ 0 w 21600"/>
                <a:gd name="T2" fmla="*/ 0 h 21600"/>
                <a:gd name="T3" fmla="*/ 21600 w 21600"/>
                <a:gd name="T4" fmla="*/ 21600 h 21600"/>
              </a:gdLst>
              <a:ahLst/>
              <a:cxnLst/>
              <a:rect l="T1" t="T2" r="T3" b="T4"/>
              <a:pathLst>
                <a:path w="21600" h="21600">
                  <a:moveTo>
                    <a:pt x="0" y="0"/>
                  </a:moveTo>
                  <a:lnTo>
                    <a:pt x="3847" y="0"/>
                  </a:lnTo>
                  <a:lnTo>
                    <a:pt x="5693" y="0"/>
                  </a:lnTo>
                  <a:lnTo>
                    <a:pt x="20201" y="0"/>
                  </a:lnTo>
                  <a:cubicBezTo>
                    <a:pt x="20970" y="0"/>
                    <a:pt x="21600" y="4835"/>
                    <a:pt x="21600" y="10799"/>
                  </a:cubicBezTo>
                  <a:lnTo>
                    <a:pt x="21598" y="10799"/>
                  </a:lnTo>
                  <a:cubicBezTo>
                    <a:pt x="21598" y="16764"/>
                    <a:pt x="20970" y="21600"/>
                    <a:pt x="20201" y="21600"/>
                  </a:cubicBezTo>
                  <a:lnTo>
                    <a:pt x="3847"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1028" name="矩形"/>
          <p:cNvSpPr>
            <a:spLocks/>
          </p:cNvSpPr>
          <p:nvPr/>
        </p:nvSpPr>
        <p:spPr>
          <a:xfrm>
            <a:off x="885359" y="294850"/>
            <a:ext cx="2591960" cy="431993"/>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953" b="1" kern="1200">
                <a:solidFill>
                  <a:schemeClr val="bg1"/>
                </a:solidFill>
                <a:latin typeface="微软雅黑" pitchFamily="34" charset="-122"/>
                <a:ea typeface="微软雅黑" pitchFamily="34" charset="-122"/>
                <a:cs typeface="宋体" pitchFamily="2" charset="-122"/>
              </a:rPr>
              <a:t>易制毒第一类</a:t>
            </a:r>
          </a:p>
        </p:txBody>
      </p:sp>
    </p:spTree>
    <p:extLst>
      <p:ext uri="{BB962C8B-B14F-4D97-AF65-F5344CB8AC3E}">
        <p14:creationId xmlns:p14="http://schemas.microsoft.com/office/powerpoint/2010/main" xmlns="" val="1820774592"/>
      </p:ext>
    </p:extLst>
  </p:cSld>
  <p:clrMapOvr>
    <a:masterClrMapping/>
  </p:clrMapOvr>
  <p:transition spd="slow" advClick="0">
    <p:comb/>
  </p:transition>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6" name="矩形"/>
          <p:cNvSpPr>
            <a:spLocks/>
          </p:cNvSpPr>
          <p:nvPr/>
        </p:nvSpPr>
        <p:spPr>
          <a:xfrm>
            <a:off x="738286" y="942840"/>
            <a:ext cx="11375827" cy="5255920"/>
          </a:xfrm>
          <a:prstGeom prst="rect">
            <a:avLst/>
          </a:prstGeom>
          <a:noFill/>
          <a:ln w="9525" cap="flat" cmpd="sng">
            <a:noFill/>
            <a:prstDash val="solid"/>
            <a:miter/>
          </a:ln>
        </p:spPr>
      </p:sp>
      <p:grpSp>
        <p:nvGrpSpPr>
          <p:cNvPr id="1049" name="组合"/>
          <p:cNvGrpSpPr>
            <a:grpSpLocks/>
          </p:cNvGrpSpPr>
          <p:nvPr/>
        </p:nvGrpSpPr>
        <p:grpSpPr>
          <a:xfrm>
            <a:off x="346991" y="221034"/>
            <a:ext cx="3257423" cy="599233"/>
            <a:chOff x="346991" y="221034"/>
            <a:chExt cx="3257423" cy="599233"/>
          </a:xfrm>
        </p:grpSpPr>
        <p:sp>
          <p:nvSpPr>
            <p:cNvPr id="1047" name="圆角矩形"/>
            <p:cNvSpPr>
              <a:spLocks/>
            </p:cNvSpPr>
            <p:nvPr/>
          </p:nvSpPr>
          <p:spPr>
            <a:xfrm>
              <a:off x="346991" y="221034"/>
              <a:ext cx="3257423" cy="599233"/>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1048" name="曲线"/>
            <p:cNvSpPr>
              <a:spLocks/>
            </p:cNvSpPr>
            <p:nvPr/>
          </p:nvSpPr>
          <p:spPr>
            <a:xfrm>
              <a:off x="874818" y="310372"/>
              <a:ext cx="2581285" cy="434740"/>
            </a:xfrm>
            <a:custGeom>
              <a:avLst/>
              <a:gdLst>
                <a:gd name="T1" fmla="*/ 0 w 21600"/>
                <a:gd name="T2" fmla="*/ 0 h 21600"/>
                <a:gd name="T3" fmla="*/ 21600 w 21600"/>
                <a:gd name="T4" fmla="*/ 21600 h 21600"/>
              </a:gdLst>
              <a:ahLst/>
              <a:cxnLst/>
              <a:rect l="T1" t="T2" r="T3" b="T4"/>
              <a:pathLst>
                <a:path w="21600" h="21600">
                  <a:moveTo>
                    <a:pt x="0" y="0"/>
                  </a:moveTo>
                  <a:lnTo>
                    <a:pt x="3847" y="0"/>
                  </a:lnTo>
                  <a:lnTo>
                    <a:pt x="5693" y="0"/>
                  </a:lnTo>
                  <a:lnTo>
                    <a:pt x="20201" y="0"/>
                  </a:lnTo>
                  <a:cubicBezTo>
                    <a:pt x="20970" y="0"/>
                    <a:pt x="21600" y="4835"/>
                    <a:pt x="21600" y="10799"/>
                  </a:cubicBezTo>
                  <a:lnTo>
                    <a:pt x="21598" y="10799"/>
                  </a:lnTo>
                  <a:cubicBezTo>
                    <a:pt x="21598" y="16763"/>
                    <a:pt x="20970" y="21599"/>
                    <a:pt x="20201" y="21599"/>
                  </a:cubicBezTo>
                  <a:lnTo>
                    <a:pt x="3847" y="21598"/>
                  </a:lnTo>
                  <a:lnTo>
                    <a:pt x="0" y="21598"/>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1050" name="矩形"/>
          <p:cNvSpPr>
            <a:spLocks/>
          </p:cNvSpPr>
          <p:nvPr/>
        </p:nvSpPr>
        <p:spPr>
          <a:xfrm>
            <a:off x="884759" y="303957"/>
            <a:ext cx="2651699"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953" b="1" kern="1200">
                <a:solidFill>
                  <a:schemeClr val="bg1"/>
                </a:solidFill>
                <a:latin typeface="微软雅黑" pitchFamily="34" charset="-122"/>
                <a:ea typeface="微软雅黑" pitchFamily="34" charset="-122"/>
                <a:cs typeface="宋体" pitchFamily="2" charset="-122"/>
              </a:rPr>
              <a:t>易制毒第二类</a:t>
            </a:r>
          </a:p>
        </p:txBody>
      </p:sp>
      <p:sp>
        <p:nvSpPr>
          <p:cNvPr id="1051" name="矩形"/>
          <p:cNvSpPr>
            <a:spLocks/>
          </p:cNvSpPr>
          <p:nvPr/>
        </p:nvSpPr>
        <p:spPr>
          <a:xfrm>
            <a:off x="881049" y="1019159"/>
            <a:ext cx="10441077" cy="382524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AutoNum type="arabicPeriod"/>
            </a:pPr>
            <a:r>
              <a:rPr lang="zh-CN" altLang="en-US" sz="1800">
                <a:solidFill>
                  <a:schemeClr val="tx1"/>
                </a:solidFill>
                <a:latin typeface="Calibri" pitchFamily="34" charset="0"/>
                <a:ea typeface="宋体" pitchFamily="2" charset="-122"/>
                <a:cs typeface="Times New Roman" charset="0"/>
              </a:rPr>
              <a:t>苯乙酸</a:t>
            </a:r>
          </a:p>
          <a:p>
            <a:pPr marL="0" indent="0" algn="l">
              <a:lnSpc>
                <a:spcPct val="100000"/>
              </a:lnSpc>
              <a:spcBef>
                <a:spcPts val="0"/>
              </a:spcBef>
              <a:spcAft>
                <a:spcPts val="0"/>
              </a:spcAft>
              <a:buAutoNum type="arabicPeriod"/>
            </a:pPr>
            <a:endParaRPr lang="zh-CN" altLang="en-US" sz="1800">
              <a:solidFill>
                <a:schemeClr val="tx1"/>
              </a:solidFill>
              <a:latin typeface="Calibri" pitchFamily="34" charset="0"/>
              <a:ea typeface="宋体" pitchFamily="2" charset="-122"/>
              <a:cs typeface="Times New Roman" charset="0"/>
            </a:endParaRPr>
          </a:p>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Times New Roman" charset="0"/>
              </a:rPr>
              <a:t>2．醋酸酐</a:t>
            </a:r>
          </a:p>
          <a:p>
            <a:pPr marL="0" indent="0" algn="l">
              <a:lnSpc>
                <a:spcPct val="100000"/>
              </a:lnSpc>
              <a:spcBef>
                <a:spcPts val="0"/>
              </a:spcBef>
              <a:spcAft>
                <a:spcPts val="0"/>
              </a:spcAft>
              <a:buNone/>
            </a:pPr>
            <a:endParaRPr lang="zh-CN" altLang="en-US" sz="1800">
              <a:solidFill>
                <a:schemeClr val="tx1"/>
              </a:solidFill>
              <a:latin typeface="Calibri" pitchFamily="34" charset="0"/>
              <a:ea typeface="宋体" pitchFamily="2" charset="-122"/>
              <a:cs typeface="Times New Roman" charset="0"/>
            </a:endParaRPr>
          </a:p>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Times New Roman" charset="0"/>
              </a:rPr>
              <a:t>3．三氯甲烷</a:t>
            </a:r>
          </a:p>
          <a:p>
            <a:pPr marL="0" indent="0" algn="l">
              <a:lnSpc>
                <a:spcPct val="100000"/>
              </a:lnSpc>
              <a:spcBef>
                <a:spcPts val="0"/>
              </a:spcBef>
              <a:spcAft>
                <a:spcPts val="0"/>
              </a:spcAft>
              <a:buNone/>
            </a:pPr>
            <a:endParaRPr lang="zh-CN" altLang="en-US" sz="1800">
              <a:solidFill>
                <a:schemeClr val="tx1"/>
              </a:solidFill>
              <a:latin typeface="Calibri" pitchFamily="34" charset="0"/>
              <a:ea typeface="宋体" pitchFamily="2" charset="-122"/>
              <a:cs typeface="Times New Roman" charset="0"/>
            </a:endParaRPr>
          </a:p>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Times New Roman" charset="0"/>
              </a:rPr>
              <a:t>4．乙醚</a:t>
            </a:r>
          </a:p>
          <a:p>
            <a:pPr marL="0" indent="0" algn="l">
              <a:lnSpc>
                <a:spcPct val="100000"/>
              </a:lnSpc>
              <a:spcBef>
                <a:spcPts val="0"/>
              </a:spcBef>
              <a:spcAft>
                <a:spcPts val="0"/>
              </a:spcAft>
              <a:buNone/>
            </a:pPr>
            <a:endParaRPr lang="zh-CN" altLang="en-US" sz="1800">
              <a:solidFill>
                <a:schemeClr val="tx1"/>
              </a:solidFill>
              <a:latin typeface="Calibri" pitchFamily="34" charset="0"/>
              <a:ea typeface="宋体" pitchFamily="2" charset="-122"/>
              <a:cs typeface="Times New Roman" charset="0"/>
            </a:endParaRPr>
          </a:p>
          <a:p>
            <a:pPr marL="0" indent="0" algn="l">
              <a:lnSpc>
                <a:spcPct val="100000"/>
              </a:lnSpc>
              <a:spcBef>
                <a:spcPts val="0"/>
              </a:spcBef>
              <a:spcAft>
                <a:spcPts val="0"/>
              </a:spcAft>
              <a:buNone/>
            </a:pPr>
            <a:r>
              <a:rPr lang="zh-CN" altLang="en-US" sz="1800">
                <a:solidFill>
                  <a:schemeClr val="tx1"/>
                </a:solidFill>
                <a:latin typeface="Calibri" pitchFamily="34" charset="0"/>
                <a:ea typeface="宋体" pitchFamily="2" charset="-122"/>
                <a:cs typeface="Times New Roman" charset="0"/>
              </a:rPr>
              <a:t>5．哌啶</a:t>
            </a:r>
          </a:p>
          <a:p>
            <a:pPr marL="0" indent="0" algn="l">
              <a:lnSpc>
                <a:spcPct val="100000"/>
              </a:lnSpc>
              <a:spcBef>
                <a:spcPts val="0"/>
              </a:spcBef>
              <a:spcAft>
                <a:spcPts val="0"/>
              </a:spcAft>
              <a:buNone/>
            </a:pPr>
            <a:endParaRPr lang="zh-CN" altLang="en-US" sz="1800">
              <a:solidFill>
                <a:schemeClr val="tx1"/>
              </a:solidFill>
              <a:latin typeface="Calibri" pitchFamily="34" charset="0"/>
              <a:ea typeface="宋体" pitchFamily="2" charset="-122"/>
              <a:cs typeface="Times New Roman" charset="0"/>
            </a:endParaRPr>
          </a:p>
          <a:p>
            <a:pPr marL="0" indent="0" algn="l">
              <a:lnSpc>
                <a:spcPct val="100000"/>
              </a:lnSpc>
              <a:spcBef>
                <a:spcPts val="0"/>
              </a:spcBef>
              <a:spcAft>
                <a:spcPts val="0"/>
              </a:spcAft>
              <a:buAutoNum type="arabicPeriod" startAt="6"/>
            </a:pPr>
            <a:r>
              <a:rPr lang="zh-CN" altLang="en-US" sz="1800">
                <a:solidFill>
                  <a:schemeClr val="tx1"/>
                </a:solidFill>
                <a:latin typeface="Calibri" pitchFamily="34" charset="0"/>
                <a:ea typeface="宋体" pitchFamily="2" charset="-122"/>
                <a:cs typeface="Times New Roman" charset="0"/>
              </a:rPr>
              <a:t>1-苯基-1-丙酮（苯丙酮）</a:t>
            </a:r>
          </a:p>
          <a:p>
            <a:pPr marL="0" indent="0" algn="l">
              <a:lnSpc>
                <a:spcPct val="100000"/>
              </a:lnSpc>
              <a:spcBef>
                <a:spcPts val="0"/>
              </a:spcBef>
              <a:spcAft>
                <a:spcPts val="0"/>
              </a:spcAft>
              <a:buAutoNum type="arabicPeriod" startAt="6"/>
            </a:pPr>
            <a:endParaRPr lang="zh-CN" altLang="en-US" sz="1800">
              <a:solidFill>
                <a:schemeClr val="tx1"/>
              </a:solidFill>
              <a:latin typeface="Calibri" pitchFamily="34" charset="0"/>
              <a:ea typeface="宋体" pitchFamily="2" charset="-122"/>
              <a:cs typeface="Times New Roman" charset="0"/>
            </a:endParaRPr>
          </a:p>
          <a:p>
            <a:pPr marL="0" indent="0" algn="l">
              <a:lnSpc>
                <a:spcPct val="100000"/>
              </a:lnSpc>
              <a:spcBef>
                <a:spcPts val="0"/>
              </a:spcBef>
              <a:spcAft>
                <a:spcPts val="0"/>
              </a:spcAft>
              <a:buAutoNum type="arabicPeriod" startAt="7"/>
            </a:pPr>
            <a:r>
              <a:rPr lang="zh-CN" altLang="en-US" sz="1800">
                <a:solidFill>
                  <a:schemeClr val="tx1"/>
                </a:solidFill>
                <a:latin typeface="Calibri" pitchFamily="34" charset="0"/>
                <a:ea typeface="宋体" pitchFamily="2" charset="-122"/>
                <a:cs typeface="Times New Roman" charset="0"/>
              </a:rPr>
              <a:t>溴素（液溴）</a:t>
            </a:r>
          </a:p>
          <a:p>
            <a:pPr marL="0" indent="0" algn="l">
              <a:lnSpc>
                <a:spcPct val="100000"/>
              </a:lnSpc>
              <a:spcBef>
                <a:spcPts val="0"/>
              </a:spcBef>
              <a:spcAft>
                <a:spcPts val="0"/>
              </a:spcAft>
              <a:buAutoNum type="arabicPeriod" startAt="7"/>
            </a:pPr>
            <a:endParaRPr lang="zh-CN" altLang="en-US" sz="1800">
              <a:solidFill>
                <a:schemeClr val="tx1"/>
              </a:solidFill>
              <a:latin typeface="Calibri" pitchFamily="34" charset="0"/>
              <a:ea typeface="宋体" pitchFamily="2" charset="-122"/>
              <a:cs typeface="Times New Roman" charset="0"/>
            </a:endParaRPr>
          </a:p>
        </p:txBody>
      </p:sp>
    </p:spTree>
    <p:extLst>
      <p:ext uri="{BB962C8B-B14F-4D97-AF65-F5344CB8AC3E}">
        <p14:creationId xmlns:p14="http://schemas.microsoft.com/office/powerpoint/2010/main" xmlns="" val="1408287968"/>
      </p:ext>
    </p:extLst>
  </p:cSld>
  <p:clrMapOvr>
    <a:masterClrMapping/>
  </p:clrMapOvr>
  <p:transition spd="slow" advClick="0">
    <p:comb/>
  </p:transition>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9" name="矩形"/>
          <p:cNvSpPr>
            <a:spLocks/>
          </p:cNvSpPr>
          <p:nvPr/>
        </p:nvSpPr>
        <p:spPr>
          <a:xfrm>
            <a:off x="738286" y="942840"/>
            <a:ext cx="11159830" cy="5255920"/>
          </a:xfrm>
          <a:prstGeom prst="rect">
            <a:avLst/>
          </a:prstGeom>
          <a:noFill/>
          <a:ln w="9525" cap="flat" cmpd="sng">
            <a:noFill/>
            <a:prstDash val="solid"/>
            <a:miter/>
          </a:ln>
        </p:spPr>
        <p:txBody>
          <a:bodyPr vert="horz" wrap="square" lIns="72308" tIns="36154" rIns="72308" bIns="36154" anchor="t" anchorCtr="0">
            <a:prstTxWarp prst="textNoShape">
              <a:avLst/>
            </a:prstTxWarp>
          </a:bodyPr>
          <a:lstStyle/>
          <a:p>
            <a:pPr marL="0" indent="0" algn="l">
              <a:lnSpc>
                <a:spcPct val="110000"/>
              </a:lnSpc>
              <a:spcBef>
                <a:spcPts val="0"/>
              </a:spcBef>
              <a:spcAft>
                <a:spcPts val="0"/>
              </a:spcAft>
              <a:buAutoNum type="arabicPeriod"/>
            </a:pPr>
            <a:r>
              <a:rPr lang="zh-CN" altLang="en-US" sz="2200">
                <a:solidFill>
                  <a:srgbClr val="000000"/>
                </a:solidFill>
                <a:latin typeface="黑体" pitchFamily="49" charset="-122"/>
                <a:ea typeface="黑体" pitchFamily="49" charset="-122"/>
                <a:cs typeface="宋体" pitchFamily="2" charset="-122"/>
              </a:rPr>
              <a:t>甲苯</a:t>
            </a:r>
          </a:p>
          <a:p>
            <a:pPr marL="0" indent="0" algn="l">
              <a:lnSpc>
                <a:spcPct val="110000"/>
              </a:lnSpc>
              <a:spcBef>
                <a:spcPts val="0"/>
              </a:spcBef>
              <a:spcAft>
                <a:spcPts val="0"/>
              </a:spcAft>
              <a:buAutoNum type="arabicPeriod"/>
            </a:pPr>
            <a:endParaRPr lang="zh-CN" altLang="en-US" sz="2200">
              <a:solidFill>
                <a:srgbClr val="000000"/>
              </a:solidFill>
              <a:latin typeface="黑体" pitchFamily="49" charset="-122"/>
              <a:ea typeface="黑体" pitchFamily="49" charset="-122"/>
              <a:cs typeface="宋体" pitchFamily="2" charset="-122"/>
            </a:endParaRPr>
          </a:p>
          <a:p>
            <a:pPr marL="0" indent="0" algn="l">
              <a:lnSpc>
                <a:spcPct val="110000"/>
              </a:lnSpc>
              <a:spcBef>
                <a:spcPts val="0"/>
              </a:spcBef>
              <a:spcAft>
                <a:spcPts val="0"/>
              </a:spcAft>
              <a:buNone/>
            </a:pPr>
            <a:r>
              <a:rPr lang="zh-CN" altLang="en-US" sz="2200">
                <a:solidFill>
                  <a:srgbClr val="000000"/>
                </a:solidFill>
                <a:latin typeface="黑体" pitchFamily="49" charset="-122"/>
                <a:ea typeface="黑体" pitchFamily="49" charset="-122"/>
                <a:cs typeface="宋体" pitchFamily="2" charset="-122"/>
              </a:rPr>
              <a:t>2．丙酮</a:t>
            </a:r>
          </a:p>
          <a:p>
            <a:pPr marL="0" indent="0" algn="l">
              <a:lnSpc>
                <a:spcPct val="110000"/>
              </a:lnSpc>
              <a:spcBef>
                <a:spcPts val="0"/>
              </a:spcBef>
              <a:spcAft>
                <a:spcPts val="0"/>
              </a:spcAft>
              <a:buNone/>
            </a:pPr>
            <a:endParaRPr lang="zh-CN" altLang="en-US" sz="2200">
              <a:solidFill>
                <a:srgbClr val="000000"/>
              </a:solidFill>
              <a:latin typeface="黑体" pitchFamily="49" charset="-122"/>
              <a:ea typeface="黑体" pitchFamily="49" charset="-122"/>
              <a:cs typeface="宋体" pitchFamily="2" charset="-122"/>
            </a:endParaRPr>
          </a:p>
          <a:p>
            <a:pPr marL="0" indent="0" algn="l">
              <a:lnSpc>
                <a:spcPct val="110000"/>
              </a:lnSpc>
              <a:spcBef>
                <a:spcPts val="0"/>
              </a:spcBef>
              <a:spcAft>
                <a:spcPts val="0"/>
              </a:spcAft>
              <a:buNone/>
            </a:pPr>
            <a:r>
              <a:rPr lang="zh-CN" altLang="en-US" sz="2200">
                <a:solidFill>
                  <a:srgbClr val="000000"/>
                </a:solidFill>
                <a:latin typeface="黑体" pitchFamily="49" charset="-122"/>
                <a:ea typeface="黑体" pitchFamily="49" charset="-122"/>
                <a:cs typeface="宋体" pitchFamily="2" charset="-122"/>
              </a:rPr>
              <a:t>3．甲基乙基酮</a:t>
            </a:r>
          </a:p>
          <a:p>
            <a:pPr marL="0" indent="0" algn="l">
              <a:lnSpc>
                <a:spcPct val="110000"/>
              </a:lnSpc>
              <a:spcBef>
                <a:spcPts val="0"/>
              </a:spcBef>
              <a:spcAft>
                <a:spcPts val="0"/>
              </a:spcAft>
              <a:buNone/>
            </a:pPr>
            <a:endParaRPr lang="zh-CN" altLang="en-US" sz="2200">
              <a:solidFill>
                <a:srgbClr val="000000"/>
              </a:solidFill>
              <a:latin typeface="黑体" pitchFamily="49" charset="-122"/>
              <a:ea typeface="黑体" pitchFamily="49" charset="-122"/>
              <a:cs typeface="宋体" pitchFamily="2" charset="-122"/>
            </a:endParaRPr>
          </a:p>
          <a:p>
            <a:pPr marL="0" indent="0" algn="l">
              <a:lnSpc>
                <a:spcPct val="110000"/>
              </a:lnSpc>
              <a:spcBef>
                <a:spcPts val="0"/>
              </a:spcBef>
              <a:spcAft>
                <a:spcPts val="0"/>
              </a:spcAft>
              <a:buNone/>
            </a:pPr>
            <a:r>
              <a:rPr lang="zh-CN" altLang="en-US" sz="2200">
                <a:solidFill>
                  <a:srgbClr val="000000"/>
                </a:solidFill>
                <a:latin typeface="黑体" pitchFamily="49" charset="-122"/>
                <a:ea typeface="黑体" pitchFamily="49" charset="-122"/>
                <a:cs typeface="宋体" pitchFamily="2" charset="-122"/>
              </a:rPr>
              <a:t>4．高锰酸钾</a:t>
            </a:r>
          </a:p>
          <a:p>
            <a:pPr marL="0" indent="0" algn="l">
              <a:lnSpc>
                <a:spcPct val="110000"/>
              </a:lnSpc>
              <a:spcBef>
                <a:spcPts val="0"/>
              </a:spcBef>
              <a:spcAft>
                <a:spcPts val="0"/>
              </a:spcAft>
              <a:buNone/>
            </a:pPr>
            <a:endParaRPr lang="zh-CN" altLang="en-US" sz="2200">
              <a:solidFill>
                <a:srgbClr val="000000"/>
              </a:solidFill>
              <a:latin typeface="黑体" pitchFamily="49" charset="-122"/>
              <a:ea typeface="黑体" pitchFamily="49" charset="-122"/>
              <a:cs typeface="宋体" pitchFamily="2" charset="-122"/>
            </a:endParaRPr>
          </a:p>
          <a:p>
            <a:pPr marL="0" indent="0" algn="l">
              <a:lnSpc>
                <a:spcPct val="110000"/>
              </a:lnSpc>
              <a:spcBef>
                <a:spcPts val="0"/>
              </a:spcBef>
              <a:spcAft>
                <a:spcPts val="0"/>
              </a:spcAft>
              <a:buNone/>
            </a:pPr>
            <a:r>
              <a:rPr lang="zh-CN" altLang="en-US" sz="2200">
                <a:solidFill>
                  <a:srgbClr val="000000"/>
                </a:solidFill>
                <a:latin typeface="黑体" pitchFamily="49" charset="-122"/>
                <a:ea typeface="黑体" pitchFamily="49" charset="-122"/>
                <a:cs typeface="宋体" pitchFamily="2" charset="-122"/>
              </a:rPr>
              <a:t>5．</a:t>
            </a:r>
            <a:r>
              <a:rPr lang="zh-CN" altLang="en-US" sz="2200" u="sng">
                <a:solidFill>
                  <a:srgbClr val="000000"/>
                </a:solidFill>
                <a:latin typeface="黑体" pitchFamily="49" charset="-122"/>
                <a:ea typeface="黑体" pitchFamily="49" charset="-122"/>
                <a:cs typeface="宋体" pitchFamily="2" charset="-122"/>
              </a:rPr>
              <a:t>硫酸</a:t>
            </a:r>
          </a:p>
          <a:p>
            <a:pPr marL="0" indent="0" algn="l">
              <a:lnSpc>
                <a:spcPct val="110000"/>
              </a:lnSpc>
              <a:spcBef>
                <a:spcPts val="0"/>
              </a:spcBef>
              <a:spcAft>
                <a:spcPts val="0"/>
              </a:spcAft>
              <a:buNone/>
            </a:pPr>
            <a:endParaRPr lang="zh-CN" altLang="en-US" sz="2200">
              <a:solidFill>
                <a:srgbClr val="000000"/>
              </a:solidFill>
              <a:latin typeface="黑体" pitchFamily="49" charset="-122"/>
              <a:ea typeface="黑体" pitchFamily="49" charset="-122"/>
              <a:cs typeface="宋体" pitchFamily="2" charset="-122"/>
            </a:endParaRPr>
          </a:p>
          <a:p>
            <a:pPr marL="0" indent="0" algn="l">
              <a:lnSpc>
                <a:spcPct val="110000"/>
              </a:lnSpc>
              <a:spcBef>
                <a:spcPts val="0"/>
              </a:spcBef>
              <a:spcAft>
                <a:spcPts val="0"/>
              </a:spcAft>
              <a:buNone/>
            </a:pPr>
            <a:r>
              <a:rPr lang="zh-CN" altLang="en-US" sz="2200">
                <a:solidFill>
                  <a:srgbClr val="000000"/>
                </a:solidFill>
                <a:latin typeface="黑体" pitchFamily="49" charset="-122"/>
                <a:ea typeface="黑体" pitchFamily="49" charset="-122"/>
                <a:cs typeface="宋体" pitchFamily="2" charset="-122"/>
              </a:rPr>
              <a:t>6．</a:t>
            </a:r>
            <a:r>
              <a:rPr lang="zh-CN" altLang="en-US" sz="2200" u="sng">
                <a:solidFill>
                  <a:srgbClr val="000000"/>
                </a:solidFill>
                <a:latin typeface="黑体" pitchFamily="49" charset="-122"/>
                <a:ea typeface="黑体" pitchFamily="49" charset="-122"/>
                <a:cs typeface="宋体" pitchFamily="2" charset="-122"/>
              </a:rPr>
              <a:t>盐酸</a:t>
            </a:r>
          </a:p>
        </p:txBody>
      </p:sp>
      <p:grpSp>
        <p:nvGrpSpPr>
          <p:cNvPr id="1072" name="组合"/>
          <p:cNvGrpSpPr>
            <a:grpSpLocks/>
          </p:cNvGrpSpPr>
          <p:nvPr/>
        </p:nvGrpSpPr>
        <p:grpSpPr>
          <a:xfrm>
            <a:off x="346991" y="221034"/>
            <a:ext cx="3257423" cy="599233"/>
            <a:chOff x="346991" y="221034"/>
            <a:chExt cx="3257423" cy="599233"/>
          </a:xfrm>
        </p:grpSpPr>
        <p:sp>
          <p:nvSpPr>
            <p:cNvPr id="1070" name="圆角矩形"/>
            <p:cNvSpPr>
              <a:spLocks/>
            </p:cNvSpPr>
            <p:nvPr/>
          </p:nvSpPr>
          <p:spPr>
            <a:xfrm>
              <a:off x="346991" y="221034"/>
              <a:ext cx="3257423" cy="599233"/>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1071" name="曲线"/>
            <p:cNvSpPr>
              <a:spLocks/>
            </p:cNvSpPr>
            <p:nvPr/>
          </p:nvSpPr>
          <p:spPr>
            <a:xfrm>
              <a:off x="874818" y="310372"/>
              <a:ext cx="2581285" cy="434740"/>
            </a:xfrm>
            <a:custGeom>
              <a:avLst/>
              <a:gdLst>
                <a:gd name="T1" fmla="*/ 0 w 21600"/>
                <a:gd name="T2" fmla="*/ 0 h 21600"/>
                <a:gd name="T3" fmla="*/ 21600 w 21600"/>
                <a:gd name="T4" fmla="*/ 21600 h 21600"/>
              </a:gdLst>
              <a:ahLst/>
              <a:cxnLst/>
              <a:rect l="T1" t="T2" r="T3" b="T4"/>
              <a:pathLst>
                <a:path w="21600" h="21600">
                  <a:moveTo>
                    <a:pt x="0" y="0"/>
                  </a:moveTo>
                  <a:lnTo>
                    <a:pt x="3847" y="0"/>
                  </a:lnTo>
                  <a:lnTo>
                    <a:pt x="5693" y="0"/>
                  </a:lnTo>
                  <a:lnTo>
                    <a:pt x="20201" y="0"/>
                  </a:lnTo>
                  <a:cubicBezTo>
                    <a:pt x="20970" y="0"/>
                    <a:pt x="21600" y="4835"/>
                    <a:pt x="21600" y="10799"/>
                  </a:cubicBezTo>
                  <a:lnTo>
                    <a:pt x="21598" y="10799"/>
                  </a:lnTo>
                  <a:cubicBezTo>
                    <a:pt x="21598" y="16763"/>
                    <a:pt x="20970" y="21599"/>
                    <a:pt x="20201" y="21599"/>
                  </a:cubicBezTo>
                  <a:lnTo>
                    <a:pt x="3847" y="21598"/>
                  </a:lnTo>
                  <a:lnTo>
                    <a:pt x="0" y="21598"/>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1073" name="矩形"/>
          <p:cNvSpPr>
            <a:spLocks/>
          </p:cNvSpPr>
          <p:nvPr/>
        </p:nvSpPr>
        <p:spPr>
          <a:xfrm>
            <a:off x="884759" y="303957"/>
            <a:ext cx="2651699"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953" b="1" kern="1200">
                <a:solidFill>
                  <a:schemeClr val="bg1"/>
                </a:solidFill>
                <a:latin typeface="微软雅黑" pitchFamily="34" charset="-122"/>
                <a:ea typeface="微软雅黑" pitchFamily="34" charset="-122"/>
                <a:cs typeface="宋体" pitchFamily="2" charset="-122"/>
              </a:rPr>
              <a:t>吸毒主要原因</a:t>
            </a:r>
          </a:p>
        </p:txBody>
      </p:sp>
    </p:spTree>
    <p:extLst>
      <p:ext uri="{BB962C8B-B14F-4D97-AF65-F5344CB8AC3E}">
        <p14:creationId xmlns:p14="http://schemas.microsoft.com/office/powerpoint/2010/main" xmlns="" val="575122521"/>
      </p:ext>
    </p:extLst>
  </p:cSld>
  <p:clrMapOvr>
    <a:masterClrMapping/>
  </p:clrMapOvr>
  <p:transition spd="slow" advClick="0">
    <p:comb/>
  </p:transition>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1" name="矩形"/>
          <p:cNvSpPr>
            <a:spLocks/>
          </p:cNvSpPr>
          <p:nvPr/>
        </p:nvSpPr>
        <p:spPr>
          <a:xfrm>
            <a:off x="2255838" y="1024037"/>
            <a:ext cx="8346299" cy="2294766"/>
          </a:xfrm>
          <a:prstGeom prst="rect">
            <a:avLst/>
          </a:prstGeom>
          <a:noFill/>
          <a:ln w="9525" cap="flat" cmpd="sng">
            <a:noFill/>
            <a:prstDash val="solid"/>
            <a:round/>
          </a:ln>
        </p:spPr>
        <p:txBody>
          <a:bodyPr vert="horz" wrap="square" lIns="91440" tIns="45720" rIns="91440" bIns="45720" anchor="ctr" anchorCtr="0">
            <a:prstTxWarp prst="textNoShape">
              <a:avLst/>
            </a:prstTxWarp>
          </a:bodyPr>
          <a:lstStyle/>
          <a:p>
            <a:pPr marL="0" indent="0" algn="l">
              <a:lnSpc>
                <a:spcPct val="129000"/>
              </a:lnSpc>
              <a:spcBef>
                <a:spcPts val="0"/>
              </a:spcBef>
              <a:spcAft>
                <a:spcPts val="0"/>
              </a:spcAft>
              <a:buNone/>
            </a:pPr>
            <a:r>
              <a:rPr lang="zh-CN" altLang="en-US" sz="2800" b="1">
                <a:solidFill>
                  <a:schemeClr val="tx1"/>
                </a:solidFill>
                <a:latin typeface="黑体" pitchFamily="49" charset="-122"/>
                <a:ea typeface="黑体" pitchFamily="49" charset="-122"/>
                <a:cs typeface="宋体" pitchFamily="2" charset="-122"/>
              </a:rPr>
              <a:t> </a:t>
            </a:r>
            <a:r>
              <a:rPr lang="zh-CN" altLang="en-US" sz="1400" b="1">
                <a:solidFill>
                  <a:schemeClr val="tx1"/>
                </a:solidFill>
                <a:latin typeface="黑体" pitchFamily="49" charset="-122"/>
                <a:ea typeface="黑体" pitchFamily="49" charset="-122"/>
                <a:cs typeface="宋体" pitchFamily="2" charset="-122"/>
              </a:rPr>
              <a:t> </a:t>
            </a:r>
            <a:r>
              <a:rPr lang="zh-CN" altLang="en-US" sz="1400" b="1">
                <a:solidFill>
                  <a:schemeClr val="tx1"/>
                </a:solidFill>
                <a:latin typeface="黑体" pitchFamily="49" charset="-122"/>
                <a:ea typeface="黑体" pitchFamily="49" charset="-122"/>
                <a:cs typeface="黑体" pitchFamily="49" charset="-122"/>
              </a:rPr>
              <a:t>硫酸（化学式：H2SO4），硫的最重要的含氧酸。无水硫酸为无色油状液体，10.36℃时结晶，通常使用的是它的各种不同浓度的水溶液，用塔式法和接触法制取。前者所得为粗制稀硫酸，质量分数一般在75%左右；后者可得质量分数98.3%的浓硫酸，沸点338℃，相对密度1.84。</a:t>
            </a:r>
          </a:p>
          <a:p>
            <a:pPr marL="0" indent="0" algn="l">
              <a:lnSpc>
                <a:spcPct val="129000"/>
              </a:lnSpc>
              <a:spcBef>
                <a:spcPts val="0"/>
              </a:spcBef>
              <a:spcAft>
                <a:spcPts val="0"/>
              </a:spcAft>
              <a:buNone/>
            </a:pPr>
            <a:r>
              <a:rPr lang="zh-CN" altLang="en-US" sz="1400" b="1">
                <a:solidFill>
                  <a:schemeClr val="tx1"/>
                </a:solidFill>
                <a:latin typeface="黑体" pitchFamily="49" charset="-122"/>
                <a:ea typeface="黑体" pitchFamily="49" charset="-122"/>
                <a:cs typeface="黑体" pitchFamily="49" charset="-122"/>
              </a:rPr>
              <a:t>   硫酸是一种最活泼的二元无机强酸，能和绝大多数金属发生反应。高浓度的硫酸有强烈吸水性，可用作脱水剂，碳化木材、纸张、棉麻织物及生物皮肉等含碳水化合物的物质。与水混合时，亦会放出大量热能。其具有强烈的腐蚀性和氧化性，故需谨慎使用。是一种重要的工业原料，可用于制造肥料、药物、炸药、颜料、洗涤剂、蓄电池等，也广泛应用于净化石油、金属冶炼以及染料等工业中。常用作化学试剂，在有机合成中可用作脱水剂和磺化剂。</a:t>
            </a:r>
            <a:endParaRPr lang="zh-CN" altLang="en-US" sz="1400">
              <a:solidFill>
                <a:srgbClr val="C00000"/>
              </a:solidFill>
              <a:latin typeface="微软雅黑" pitchFamily="34" charset="-122"/>
              <a:ea typeface="微软雅黑" pitchFamily="34" charset="-122"/>
              <a:cs typeface="宋体" pitchFamily="2" charset="-122"/>
            </a:endParaRPr>
          </a:p>
        </p:txBody>
      </p:sp>
      <p:grpSp>
        <p:nvGrpSpPr>
          <p:cNvPr id="1094" name="组合"/>
          <p:cNvGrpSpPr>
            <a:grpSpLocks/>
          </p:cNvGrpSpPr>
          <p:nvPr/>
        </p:nvGrpSpPr>
        <p:grpSpPr>
          <a:xfrm>
            <a:off x="527646" y="416992"/>
            <a:ext cx="3456383" cy="599234"/>
            <a:chOff x="527646" y="416992"/>
            <a:chExt cx="3456383" cy="599234"/>
          </a:xfrm>
        </p:grpSpPr>
        <p:sp>
          <p:nvSpPr>
            <p:cNvPr id="1092" name="圆角矩形"/>
            <p:cNvSpPr>
              <a:spLocks/>
            </p:cNvSpPr>
            <p:nvPr/>
          </p:nvSpPr>
          <p:spPr>
            <a:xfrm>
              <a:off x="527646" y="416992"/>
              <a:ext cx="3456383"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1093" name="曲线"/>
            <p:cNvSpPr>
              <a:spLocks/>
            </p:cNvSpPr>
            <p:nvPr/>
          </p:nvSpPr>
          <p:spPr>
            <a:xfrm>
              <a:off x="1087711" y="506333"/>
              <a:ext cx="2738946" cy="434739"/>
            </a:xfrm>
            <a:custGeom>
              <a:avLst/>
              <a:gdLst>
                <a:gd name="T1" fmla="*/ 0 w 21600"/>
                <a:gd name="T2" fmla="*/ 0 h 21600"/>
                <a:gd name="T3" fmla="*/ 21600 w 21600"/>
                <a:gd name="T4" fmla="*/ 21600 h 21600"/>
              </a:gdLst>
              <a:ahLst/>
              <a:cxnLst/>
              <a:rect l="T1" t="T2" r="T3" b="T4"/>
              <a:pathLst>
                <a:path w="21600" h="21600">
                  <a:moveTo>
                    <a:pt x="0" y="0"/>
                  </a:moveTo>
                  <a:lnTo>
                    <a:pt x="3847" y="0"/>
                  </a:lnTo>
                  <a:lnTo>
                    <a:pt x="5690" y="0"/>
                  </a:lnTo>
                  <a:lnTo>
                    <a:pt x="20201" y="0"/>
                  </a:lnTo>
                  <a:cubicBezTo>
                    <a:pt x="20973" y="0"/>
                    <a:pt x="21600" y="4835"/>
                    <a:pt x="21600" y="10799"/>
                  </a:cubicBezTo>
                  <a:lnTo>
                    <a:pt x="21599" y="10799"/>
                  </a:lnTo>
                  <a:cubicBezTo>
                    <a:pt x="21599" y="16761"/>
                    <a:pt x="20973" y="21600"/>
                    <a:pt x="20201" y="21600"/>
                  </a:cubicBezTo>
                  <a:lnTo>
                    <a:pt x="3847"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1095" name="矩形"/>
          <p:cNvSpPr>
            <a:spLocks/>
          </p:cNvSpPr>
          <p:nvPr/>
        </p:nvSpPr>
        <p:spPr>
          <a:xfrm>
            <a:off x="1065413" y="499918"/>
            <a:ext cx="2651699" cy="433386"/>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241046" indent="-241046" algn="l" defTabSz="964311" eaLnBrk="1" latinLnBrk="0" hangingPunct="1">
              <a:lnSpc>
                <a:spcPct val="90000"/>
              </a:lnSpc>
              <a:spcBef>
                <a:spcPts val="1055"/>
              </a:spcBef>
              <a:spcAft>
                <a:spcPts val="0"/>
              </a:spcAft>
              <a:buFont typeface="Arial" pitchFamily="34" charset="0"/>
              <a:buChar char="•"/>
            </a:pPr>
            <a:r>
              <a:rPr lang="zh-CN" altLang="en-US" sz="2800" b="1" kern="1200">
                <a:solidFill>
                  <a:schemeClr val="bg1"/>
                </a:solidFill>
                <a:latin typeface="Calibri" pitchFamily="34" charset="0"/>
                <a:ea typeface="微软雅黑" pitchFamily="34" charset="-122"/>
                <a:cs typeface="宋体" pitchFamily="2" charset="-122"/>
              </a:rPr>
              <a:t>硫酸</a:t>
            </a:r>
            <a:r>
              <a:rPr lang="zh-CN" altLang="en-US" sz="2800" b="1" kern="1200">
                <a:solidFill>
                  <a:schemeClr val="bg1"/>
                </a:solidFill>
                <a:latin typeface="黑体" pitchFamily="49" charset="-122"/>
                <a:ea typeface="微软雅黑" pitchFamily="34" charset="-122"/>
                <a:cs typeface="宋体" pitchFamily="2" charset="-122"/>
              </a:rPr>
              <a:t>　</a:t>
            </a:r>
            <a:r>
              <a:rPr lang="zh-CN" altLang="en-US" sz="2800" b="1" kern="1200">
                <a:solidFill>
                  <a:schemeClr val="bg1"/>
                </a:solidFill>
                <a:latin typeface="黑体" pitchFamily="49" charset="-122"/>
                <a:ea typeface="黑体" pitchFamily="49" charset="-122"/>
                <a:cs typeface="宋体" pitchFamily="2" charset="-122"/>
              </a:rPr>
              <a:t> </a:t>
            </a:r>
          </a:p>
        </p:txBody>
      </p:sp>
      <p:pic>
        <p:nvPicPr>
          <p:cNvPr id="1096" name="图片"/>
          <p:cNvPicPr>
            <a:picLocks noChangeAspect="1"/>
          </p:cNvPicPr>
          <p:nvPr/>
        </p:nvPicPr>
        <p:blipFill>
          <a:blip r:embed="rId3" cstate="print"/>
          <a:stretch>
            <a:fillRect/>
          </a:stretch>
        </p:blipFill>
        <p:spPr>
          <a:xfrm>
            <a:off x="4770225" y="3534801"/>
            <a:ext cx="2951955" cy="2951954"/>
          </a:xfrm>
          <a:prstGeom prst="rect">
            <a:avLst/>
          </a:prstGeom>
          <a:noFill/>
          <a:ln w="9525" cap="flat" cmpd="sng">
            <a:noFill/>
            <a:prstDash val="solid"/>
            <a:miter/>
          </a:ln>
        </p:spPr>
      </p:pic>
    </p:spTree>
    <p:extLst>
      <p:ext uri="{BB962C8B-B14F-4D97-AF65-F5344CB8AC3E}">
        <p14:creationId xmlns:p14="http://schemas.microsoft.com/office/powerpoint/2010/main" xmlns="" val="179749561"/>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94"/>
                                        </p:tgtEl>
                                        <p:attrNameLst>
                                          <p:attrName>style.visibility</p:attrName>
                                        </p:attrNameLst>
                                      </p:cBhvr>
                                      <p:to>
                                        <p:strVal val="visible"/>
                                      </p:to>
                                    </p:set>
                                    <p:anim calcmode="lin" valueType="num">
                                      <p:cBhvr additive="base">
                                        <p:cTn id="7" dur="500" fill="hold"/>
                                        <p:tgtEl>
                                          <p:spTgt spid="1094"/>
                                        </p:tgtEl>
                                        <p:attrNameLst>
                                          <p:attrName>ppt_x</p:attrName>
                                        </p:attrNameLst>
                                      </p:cBhvr>
                                      <p:tavLst>
                                        <p:tav tm="0">
                                          <p:val>
                                            <p:strVal val="0-#ppt_w/2"/>
                                          </p:val>
                                        </p:tav>
                                        <p:tav tm="100000">
                                          <p:val>
                                            <p:strVal val="#ppt_x"/>
                                          </p:val>
                                        </p:tav>
                                      </p:tavLst>
                                    </p:anim>
                                    <p:anim calcmode="lin" valueType="num">
                                      <p:cBhvr additive="base">
                                        <p:cTn id="8" dur="500" fill="hold"/>
                                        <p:tgtEl>
                                          <p:spTgt spid="10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095">
                                            <p:txEl>
                                              <p:pRg st="0" end="0"/>
                                            </p:txEl>
                                          </p:spTgt>
                                        </p:tgtEl>
                                        <p:attrNameLst>
                                          <p:attrName>style.visibility</p:attrName>
                                        </p:attrNameLst>
                                      </p:cBhvr>
                                      <p:to>
                                        <p:strVal val="visible"/>
                                      </p:to>
                                    </p:set>
                                    <p:animEffect transition="in" filter="wipe(left)">
                                      <p:cBhvr>
                                        <p:cTn id="13" dur="500"/>
                                        <p:tgtEl>
                                          <p:spTgt spid="1095">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1091"/>
                                        </p:tgtEl>
                                        <p:attrNameLst>
                                          <p:attrName>style.visibility</p:attrName>
                                        </p:attrNameLst>
                                      </p:cBhvr>
                                      <p:to>
                                        <p:strVal val="visible"/>
                                      </p:to>
                                    </p:set>
                                    <p:anim calcmode="lin" valueType="num">
                                      <p:cBhvr>
                                        <p:cTn id="18" dur="500" fill="hold"/>
                                        <p:tgtEl>
                                          <p:spTgt spid="1091"/>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091"/>
                                        </p:tgtEl>
                                        <p:attrNameLst>
                                          <p:attrName>ppt_y</p:attrName>
                                        </p:attrNameLst>
                                      </p:cBhvr>
                                      <p:tavLst>
                                        <p:tav tm="0">
                                          <p:val>
                                            <p:strVal val="#ppt_y"/>
                                          </p:val>
                                        </p:tav>
                                        <p:tav tm="100000">
                                          <p:val>
                                            <p:strVal val="#ppt_y"/>
                                          </p:val>
                                        </p:tav>
                                      </p:tavLst>
                                    </p:anim>
                                    <p:anim calcmode="lin" valueType="num">
                                      <p:cBhvr>
                                        <p:cTn id="20" dur="500" fill="hold"/>
                                        <p:tgtEl>
                                          <p:spTgt spid="1091"/>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091"/>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0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1" grpId="0"/>
      <p:bldP spid="109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5" name="矩形"/>
          <p:cNvSpPr>
            <a:spLocks/>
          </p:cNvSpPr>
          <p:nvPr/>
        </p:nvSpPr>
        <p:spPr>
          <a:xfrm>
            <a:off x="950932" y="1300257"/>
            <a:ext cx="10227195" cy="4466509"/>
          </a:xfrm>
          <a:prstGeom prst="rect">
            <a:avLst/>
          </a:prstGeom>
          <a:noFill/>
          <a:ln w="9525" cap="flat" cmpd="sng">
            <a:noFill/>
            <a:prstDash val="solid"/>
            <a:round/>
          </a:ln>
        </p:spPr>
        <p:txBody>
          <a:bodyPr vert="horz" wrap="square" lIns="91440" tIns="45720" rIns="91440" bIns="45720" anchor="ctr" anchorCtr="0">
            <a:prstTxWarp prst="textNoShape">
              <a:avLst/>
            </a:prstTxWarp>
          </a:bodyPr>
          <a:lstStyle/>
          <a:p>
            <a:pPr marL="0" indent="0" algn="l">
              <a:lnSpc>
                <a:spcPct val="129000"/>
              </a:lnSpc>
              <a:spcBef>
                <a:spcPts val="0"/>
              </a:spcBef>
              <a:spcAft>
                <a:spcPts val="0"/>
              </a:spcAft>
              <a:buAutoNum type="arabicPeriod"/>
            </a:pPr>
            <a:r>
              <a:rPr lang="zh-CN" altLang="en-US" sz="1800">
                <a:solidFill>
                  <a:srgbClr val="000000"/>
                </a:solidFill>
                <a:latin typeface="微软雅黑" pitchFamily="34" charset="-122"/>
                <a:ea typeface="微软雅黑" pitchFamily="34" charset="-122"/>
                <a:cs typeface="宋体" pitchFamily="2" charset="-122"/>
              </a:rPr>
              <a:t>冶金及石油工业</a:t>
            </a:r>
          </a:p>
          <a:p>
            <a:pPr marL="0" indent="0" algn="l">
              <a:lnSpc>
                <a:spcPct val="129000"/>
              </a:lnSpc>
              <a:spcBef>
                <a:spcPts val="0"/>
              </a:spcBef>
              <a:spcAft>
                <a:spcPts val="0"/>
              </a:spcAft>
              <a:buNone/>
            </a:pPr>
            <a:r>
              <a:rPr lang="zh-CN" altLang="en-US" sz="1800">
                <a:solidFill>
                  <a:srgbClr val="000000"/>
                </a:solidFill>
                <a:latin typeface="微软雅黑" pitchFamily="34" charset="-122"/>
                <a:ea typeface="微软雅黑" pitchFamily="34" charset="-122"/>
                <a:cs typeface="宋体" pitchFamily="2" charset="-122"/>
              </a:rPr>
              <a:t>       润滑油等石油产品的生产过程中，都需要浓硫酸精炼，以除去其中的含硫化合物和不饱和碳氢化合物。每吨原油精炼需要硫酸约24kg，每吨柴油精炼需要硫酸约31kg。石油工业所使用的活性白土的制备，也消耗不少硫酸。</a:t>
            </a:r>
          </a:p>
          <a:p>
            <a:pPr marL="0" indent="0" algn="l">
              <a:lnSpc>
                <a:spcPct val="129000"/>
              </a:lnSpc>
              <a:spcBef>
                <a:spcPts val="0"/>
              </a:spcBef>
              <a:spcAft>
                <a:spcPts val="0"/>
              </a:spcAft>
              <a:buNone/>
            </a:pPr>
            <a:r>
              <a:rPr lang="zh-CN" altLang="en-US" sz="1800">
                <a:solidFill>
                  <a:srgbClr val="000000"/>
                </a:solidFill>
                <a:latin typeface="微软雅黑" pitchFamily="34" charset="-122"/>
                <a:ea typeface="微软雅黑" pitchFamily="34" charset="-122"/>
                <a:cs typeface="宋体" pitchFamily="2" charset="-122"/>
              </a:rPr>
              <a:t>2、制药工业</a:t>
            </a:r>
          </a:p>
          <a:p>
            <a:pPr marL="0" indent="0" algn="l">
              <a:lnSpc>
                <a:spcPct val="129000"/>
              </a:lnSpc>
              <a:spcBef>
                <a:spcPts val="0"/>
              </a:spcBef>
              <a:spcAft>
                <a:spcPts val="0"/>
              </a:spcAft>
              <a:buNone/>
            </a:pPr>
            <a:r>
              <a:rPr lang="zh-CN" altLang="en-US" sz="1800">
                <a:solidFill>
                  <a:srgbClr val="000000"/>
                </a:solidFill>
                <a:latin typeface="微软雅黑" pitchFamily="34" charset="-122"/>
                <a:ea typeface="微软雅黑" pitchFamily="34" charset="-122"/>
                <a:cs typeface="宋体" pitchFamily="2" charset="-122"/>
              </a:rPr>
              <a:t>     许多抗生素的制备，常用药物如阿斯匹林、咖啡因、维生素B2、维生素B12及维生素C、某些激素、异烟肼、汞溴红、糖精等的制备，无不需用硫酸。</a:t>
            </a:r>
          </a:p>
          <a:p>
            <a:pPr marL="0" indent="0" algn="l">
              <a:lnSpc>
                <a:spcPct val="129000"/>
              </a:lnSpc>
              <a:spcBef>
                <a:spcPts val="0"/>
              </a:spcBef>
              <a:spcAft>
                <a:spcPts val="0"/>
              </a:spcAft>
              <a:buNone/>
            </a:pPr>
            <a:r>
              <a:rPr lang="zh-CN" altLang="en-US" sz="1800">
                <a:solidFill>
                  <a:srgbClr val="000000"/>
                </a:solidFill>
                <a:latin typeface="微软雅黑" pitchFamily="34" charset="-122"/>
                <a:ea typeface="微软雅黑" pitchFamily="34" charset="-122"/>
                <a:cs typeface="宋体" pitchFamily="2" charset="-122"/>
              </a:rPr>
              <a:t>3、原子能工业及火箭技术</a:t>
            </a:r>
          </a:p>
          <a:p>
            <a:pPr marL="0" indent="0" algn="l">
              <a:lnSpc>
                <a:spcPct val="129000"/>
              </a:lnSpc>
              <a:spcBef>
                <a:spcPts val="0"/>
              </a:spcBef>
              <a:spcAft>
                <a:spcPts val="0"/>
              </a:spcAft>
              <a:buNone/>
            </a:pPr>
            <a:r>
              <a:rPr lang="zh-CN" altLang="en-US" sz="1800">
                <a:solidFill>
                  <a:srgbClr val="000000"/>
                </a:solidFill>
                <a:latin typeface="微软雅黑" pitchFamily="34" charset="-122"/>
                <a:ea typeface="微软雅黑" pitchFamily="34" charset="-122"/>
                <a:cs typeface="宋体" pitchFamily="2" charset="-122"/>
              </a:rPr>
              <a:t>      原子反应堆用的核燃料的生产，反应堆用的钛、铝等合金材料的制备，以及用于制造火箭、超声速喷气飞机和人造卫星的材料的钛合金，都和硫酸有直接或间接的关系。</a:t>
            </a:r>
          </a:p>
          <a:p>
            <a:pPr marL="0" indent="0" algn="l">
              <a:lnSpc>
                <a:spcPct val="129000"/>
              </a:lnSpc>
              <a:spcBef>
                <a:spcPts val="0"/>
              </a:spcBef>
              <a:spcAft>
                <a:spcPts val="0"/>
              </a:spcAft>
              <a:buNone/>
            </a:pPr>
            <a:r>
              <a:rPr lang="zh-CN" altLang="en-US" sz="1800">
                <a:solidFill>
                  <a:srgbClr val="000000"/>
                </a:solidFill>
                <a:latin typeface="微软雅黑" pitchFamily="34" charset="-122"/>
                <a:ea typeface="微软雅黑" pitchFamily="34" charset="-122"/>
                <a:cs typeface="宋体" pitchFamily="2" charset="-122"/>
              </a:rPr>
              <a:t>4、日常生活：土壤改良、化肥工业、生产生活污水处理</a:t>
            </a:r>
          </a:p>
        </p:txBody>
      </p:sp>
      <p:grpSp>
        <p:nvGrpSpPr>
          <p:cNvPr id="1118" name="组合"/>
          <p:cNvGrpSpPr>
            <a:grpSpLocks/>
          </p:cNvGrpSpPr>
          <p:nvPr/>
        </p:nvGrpSpPr>
        <p:grpSpPr>
          <a:xfrm>
            <a:off x="527646" y="416992"/>
            <a:ext cx="3456383" cy="599234"/>
            <a:chOff x="527646" y="416992"/>
            <a:chExt cx="3456383" cy="599234"/>
          </a:xfrm>
        </p:grpSpPr>
        <p:sp>
          <p:nvSpPr>
            <p:cNvPr id="1116" name="圆角矩形"/>
            <p:cNvSpPr>
              <a:spLocks/>
            </p:cNvSpPr>
            <p:nvPr/>
          </p:nvSpPr>
          <p:spPr>
            <a:xfrm>
              <a:off x="527646" y="416992"/>
              <a:ext cx="3456383"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1117" name="曲线"/>
            <p:cNvSpPr>
              <a:spLocks/>
            </p:cNvSpPr>
            <p:nvPr/>
          </p:nvSpPr>
          <p:spPr>
            <a:xfrm>
              <a:off x="1087711" y="506333"/>
              <a:ext cx="2738946" cy="434739"/>
            </a:xfrm>
            <a:custGeom>
              <a:avLst/>
              <a:gdLst>
                <a:gd name="T1" fmla="*/ 0 w 21600"/>
                <a:gd name="T2" fmla="*/ 0 h 21600"/>
                <a:gd name="T3" fmla="*/ 21600 w 21600"/>
                <a:gd name="T4" fmla="*/ 21600 h 21600"/>
              </a:gdLst>
              <a:ahLst/>
              <a:cxnLst/>
              <a:rect l="T1" t="T2" r="T3" b="T4"/>
              <a:pathLst>
                <a:path w="21600" h="21600">
                  <a:moveTo>
                    <a:pt x="0" y="0"/>
                  </a:moveTo>
                  <a:lnTo>
                    <a:pt x="3847" y="0"/>
                  </a:lnTo>
                  <a:lnTo>
                    <a:pt x="5690" y="0"/>
                  </a:lnTo>
                  <a:lnTo>
                    <a:pt x="20201" y="0"/>
                  </a:lnTo>
                  <a:cubicBezTo>
                    <a:pt x="20973" y="0"/>
                    <a:pt x="21600" y="4835"/>
                    <a:pt x="21600" y="10799"/>
                  </a:cubicBezTo>
                  <a:lnTo>
                    <a:pt x="21599" y="10799"/>
                  </a:lnTo>
                  <a:cubicBezTo>
                    <a:pt x="21599" y="16761"/>
                    <a:pt x="20973" y="21600"/>
                    <a:pt x="20201" y="21600"/>
                  </a:cubicBezTo>
                  <a:lnTo>
                    <a:pt x="3847"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1119" name="矩形"/>
          <p:cNvSpPr>
            <a:spLocks/>
          </p:cNvSpPr>
          <p:nvPr/>
        </p:nvSpPr>
        <p:spPr>
          <a:xfrm>
            <a:off x="1065413" y="499918"/>
            <a:ext cx="2651699" cy="433386"/>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241046" indent="-241046" algn="l" defTabSz="964311" eaLnBrk="1" latinLnBrk="0" hangingPunct="1">
              <a:lnSpc>
                <a:spcPct val="90000"/>
              </a:lnSpc>
              <a:spcBef>
                <a:spcPts val="1055"/>
              </a:spcBef>
              <a:spcAft>
                <a:spcPts val="0"/>
              </a:spcAft>
              <a:buFont typeface="Arial" pitchFamily="34" charset="0"/>
              <a:buChar char="•"/>
            </a:pPr>
            <a:r>
              <a:rPr lang="zh-CN" altLang="en-US" sz="2800" b="1" kern="1200">
                <a:solidFill>
                  <a:schemeClr val="bg1"/>
                </a:solidFill>
                <a:latin typeface="Calibri" pitchFamily="34" charset="0"/>
                <a:ea typeface="微软雅黑" pitchFamily="34" charset="-122"/>
                <a:cs typeface="宋体" pitchFamily="2" charset="-122"/>
              </a:rPr>
              <a:t>硫酸用途</a:t>
            </a:r>
            <a:r>
              <a:rPr lang="zh-CN" altLang="en-US" sz="2800" b="1" kern="1200">
                <a:solidFill>
                  <a:schemeClr val="bg1"/>
                </a:solidFill>
                <a:latin typeface="黑体" pitchFamily="49" charset="-122"/>
                <a:ea typeface="微软雅黑" pitchFamily="34" charset="-122"/>
                <a:cs typeface="宋体" pitchFamily="2" charset="-122"/>
              </a:rPr>
              <a:t>　</a:t>
            </a:r>
            <a:r>
              <a:rPr lang="zh-CN" altLang="en-US" sz="2800" b="1" kern="1200">
                <a:solidFill>
                  <a:schemeClr val="bg1"/>
                </a:solidFill>
                <a:latin typeface="黑体" pitchFamily="49" charset="-122"/>
                <a:ea typeface="黑体" pitchFamily="49" charset="-122"/>
                <a:cs typeface="宋体" pitchFamily="2" charset="-122"/>
              </a:rPr>
              <a:t> </a:t>
            </a:r>
          </a:p>
        </p:txBody>
      </p:sp>
    </p:spTree>
    <p:extLst>
      <p:ext uri="{BB962C8B-B14F-4D97-AF65-F5344CB8AC3E}">
        <p14:creationId xmlns:p14="http://schemas.microsoft.com/office/powerpoint/2010/main" xmlns="" val="1853884605"/>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18"/>
                                        </p:tgtEl>
                                        <p:attrNameLst>
                                          <p:attrName>style.visibility</p:attrName>
                                        </p:attrNameLst>
                                      </p:cBhvr>
                                      <p:to>
                                        <p:strVal val="visible"/>
                                      </p:to>
                                    </p:set>
                                    <p:anim calcmode="lin" valueType="num">
                                      <p:cBhvr additive="base">
                                        <p:cTn id="7" dur="500" fill="hold"/>
                                        <p:tgtEl>
                                          <p:spTgt spid="1118"/>
                                        </p:tgtEl>
                                        <p:attrNameLst>
                                          <p:attrName>ppt_x</p:attrName>
                                        </p:attrNameLst>
                                      </p:cBhvr>
                                      <p:tavLst>
                                        <p:tav tm="0">
                                          <p:val>
                                            <p:strVal val="0-#ppt_w/2"/>
                                          </p:val>
                                        </p:tav>
                                        <p:tav tm="100000">
                                          <p:val>
                                            <p:strVal val="#ppt_x"/>
                                          </p:val>
                                        </p:tav>
                                      </p:tavLst>
                                    </p:anim>
                                    <p:anim calcmode="lin" valueType="num">
                                      <p:cBhvr additive="base">
                                        <p:cTn id="8" dur="500" fill="hold"/>
                                        <p:tgtEl>
                                          <p:spTgt spid="11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119">
                                            <p:txEl>
                                              <p:pRg st="0" end="0"/>
                                            </p:txEl>
                                          </p:spTgt>
                                        </p:tgtEl>
                                        <p:attrNameLst>
                                          <p:attrName>style.visibility</p:attrName>
                                        </p:attrNameLst>
                                      </p:cBhvr>
                                      <p:to>
                                        <p:strVal val="visible"/>
                                      </p:to>
                                    </p:set>
                                    <p:animEffect transition="in" filter="wipe(left)">
                                      <p:cBhvr>
                                        <p:cTn id="13" dur="500"/>
                                        <p:tgtEl>
                                          <p:spTgt spid="1119">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1115"/>
                                        </p:tgtEl>
                                        <p:attrNameLst>
                                          <p:attrName>style.visibility</p:attrName>
                                        </p:attrNameLst>
                                      </p:cBhvr>
                                      <p:to>
                                        <p:strVal val="visible"/>
                                      </p:to>
                                    </p:set>
                                    <p:anim calcmode="lin" valueType="num">
                                      <p:cBhvr>
                                        <p:cTn id="18" dur="500" fill="hold"/>
                                        <p:tgtEl>
                                          <p:spTgt spid="111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115"/>
                                        </p:tgtEl>
                                        <p:attrNameLst>
                                          <p:attrName>ppt_y</p:attrName>
                                        </p:attrNameLst>
                                      </p:cBhvr>
                                      <p:tavLst>
                                        <p:tav tm="0">
                                          <p:val>
                                            <p:strVal val="#ppt_y"/>
                                          </p:val>
                                        </p:tav>
                                        <p:tav tm="100000">
                                          <p:val>
                                            <p:strVal val="#ppt_y"/>
                                          </p:val>
                                        </p:tav>
                                      </p:tavLst>
                                    </p:anim>
                                    <p:anim calcmode="lin" valueType="num">
                                      <p:cBhvr>
                                        <p:cTn id="20" dur="500" fill="hold"/>
                                        <p:tgtEl>
                                          <p:spTgt spid="111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11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5" grpId="0"/>
      <p:bldP spid="111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38" name="矩形"/>
          <p:cNvSpPr>
            <a:spLocks/>
          </p:cNvSpPr>
          <p:nvPr/>
        </p:nvSpPr>
        <p:spPr>
          <a:xfrm>
            <a:off x="2255837" y="1024037"/>
            <a:ext cx="8346298" cy="2294766"/>
          </a:xfrm>
          <a:prstGeom prst="rect">
            <a:avLst/>
          </a:prstGeom>
          <a:noFill/>
          <a:ln w="9525" cap="flat" cmpd="sng">
            <a:noFill/>
            <a:prstDash val="solid"/>
            <a:round/>
          </a:ln>
        </p:spPr>
        <p:txBody>
          <a:bodyPr vert="horz" wrap="square" lIns="91440" tIns="45720" rIns="91440" bIns="45720" anchor="ctr" anchorCtr="0">
            <a:prstTxWarp prst="textNoShape">
              <a:avLst/>
            </a:prstTxWarp>
          </a:bodyPr>
          <a:lstStyle/>
          <a:p>
            <a:pPr marL="0" indent="0" algn="l">
              <a:lnSpc>
                <a:spcPct val="129000"/>
              </a:lnSpc>
              <a:spcBef>
                <a:spcPts val="0"/>
              </a:spcBef>
              <a:spcAft>
                <a:spcPts val="0"/>
              </a:spcAft>
              <a:buNone/>
            </a:pPr>
            <a:r>
              <a:rPr lang="zh-CN" altLang="en-US" sz="1600">
                <a:solidFill>
                  <a:srgbClr val="000000"/>
                </a:solidFill>
                <a:latin typeface="微软雅黑" pitchFamily="34" charset="-122"/>
                <a:ea typeface="微软雅黑" pitchFamily="34" charset="-122"/>
                <a:cs typeface="宋体" pitchFamily="2" charset="-122"/>
              </a:rPr>
              <a:t>      盐酸（hydrochloric acid [1]  ）是氯化氢（HCl）的水溶液 [2]  ，属于一元无机强酸，工业用途广泛。盐酸的性状为无色透明的液体，有强烈的刺鼻气味，具有较高的腐蚀性。浓盐酸（质量分数约为37%）具有极强的挥发性，因此盛有浓盐酸的容器打开后氯化氢气体会挥发，与空气中的水蒸气结合产生盐酸小液滴，使瓶口上方出现酸雾。盐酸是胃酸的主要成分，它能够促进食物消化、抵御微生物感染。</a:t>
            </a:r>
          </a:p>
        </p:txBody>
      </p:sp>
      <p:grpSp>
        <p:nvGrpSpPr>
          <p:cNvPr id="1141" name="组合"/>
          <p:cNvGrpSpPr>
            <a:grpSpLocks/>
          </p:cNvGrpSpPr>
          <p:nvPr/>
        </p:nvGrpSpPr>
        <p:grpSpPr>
          <a:xfrm>
            <a:off x="527646" y="416992"/>
            <a:ext cx="3456383" cy="599234"/>
            <a:chOff x="527646" y="416992"/>
            <a:chExt cx="3456383" cy="599234"/>
          </a:xfrm>
        </p:grpSpPr>
        <p:sp>
          <p:nvSpPr>
            <p:cNvPr id="1139" name="圆角矩形"/>
            <p:cNvSpPr>
              <a:spLocks/>
            </p:cNvSpPr>
            <p:nvPr/>
          </p:nvSpPr>
          <p:spPr>
            <a:xfrm>
              <a:off x="527646" y="416992"/>
              <a:ext cx="3456383"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1140" name="曲线"/>
            <p:cNvSpPr>
              <a:spLocks/>
            </p:cNvSpPr>
            <p:nvPr/>
          </p:nvSpPr>
          <p:spPr>
            <a:xfrm>
              <a:off x="1087711" y="506333"/>
              <a:ext cx="2738946" cy="434739"/>
            </a:xfrm>
            <a:custGeom>
              <a:avLst/>
              <a:gdLst>
                <a:gd name="T1" fmla="*/ 0 w 21600"/>
                <a:gd name="T2" fmla="*/ 0 h 21600"/>
                <a:gd name="T3" fmla="*/ 21600 w 21600"/>
                <a:gd name="T4" fmla="*/ 21600 h 21600"/>
              </a:gdLst>
              <a:ahLst/>
              <a:cxnLst/>
              <a:rect l="T1" t="T2" r="T3" b="T4"/>
              <a:pathLst>
                <a:path w="21600" h="21600">
                  <a:moveTo>
                    <a:pt x="0" y="0"/>
                  </a:moveTo>
                  <a:lnTo>
                    <a:pt x="3847" y="0"/>
                  </a:lnTo>
                  <a:lnTo>
                    <a:pt x="5690" y="0"/>
                  </a:lnTo>
                  <a:lnTo>
                    <a:pt x="20201" y="0"/>
                  </a:lnTo>
                  <a:cubicBezTo>
                    <a:pt x="20973" y="0"/>
                    <a:pt x="21600" y="4835"/>
                    <a:pt x="21600" y="10799"/>
                  </a:cubicBezTo>
                  <a:lnTo>
                    <a:pt x="21599" y="10799"/>
                  </a:lnTo>
                  <a:cubicBezTo>
                    <a:pt x="21599" y="16761"/>
                    <a:pt x="20973" y="21600"/>
                    <a:pt x="20201" y="21600"/>
                  </a:cubicBezTo>
                  <a:lnTo>
                    <a:pt x="3847"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1142" name="矩形"/>
          <p:cNvSpPr>
            <a:spLocks/>
          </p:cNvSpPr>
          <p:nvPr/>
        </p:nvSpPr>
        <p:spPr>
          <a:xfrm>
            <a:off x="1065413" y="499918"/>
            <a:ext cx="2651699" cy="433386"/>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241046" indent="-241046" algn="l" defTabSz="964311" eaLnBrk="1" latinLnBrk="0" hangingPunct="1">
              <a:lnSpc>
                <a:spcPct val="90000"/>
              </a:lnSpc>
              <a:spcBef>
                <a:spcPts val="1055"/>
              </a:spcBef>
              <a:spcAft>
                <a:spcPts val="0"/>
              </a:spcAft>
              <a:buFont typeface="Arial" pitchFamily="34" charset="0"/>
              <a:buChar char="•"/>
            </a:pPr>
            <a:r>
              <a:rPr lang="zh-CN" altLang="en-US" sz="2800" b="1" kern="1200">
                <a:solidFill>
                  <a:schemeClr val="bg1"/>
                </a:solidFill>
                <a:latin typeface="Calibri" pitchFamily="34" charset="0"/>
                <a:ea typeface="微软雅黑" pitchFamily="34" charset="-122"/>
                <a:cs typeface="宋体" pitchFamily="2" charset="-122"/>
              </a:rPr>
              <a:t>盐酸</a:t>
            </a:r>
            <a:r>
              <a:rPr lang="zh-CN" altLang="en-US" sz="2800" b="1" kern="1200">
                <a:solidFill>
                  <a:schemeClr val="bg1"/>
                </a:solidFill>
                <a:latin typeface="黑体" pitchFamily="49" charset="-122"/>
                <a:ea typeface="微软雅黑" pitchFamily="34" charset="-122"/>
                <a:cs typeface="宋体" pitchFamily="2" charset="-122"/>
              </a:rPr>
              <a:t>　</a:t>
            </a:r>
            <a:r>
              <a:rPr lang="zh-CN" altLang="en-US" sz="2800" b="1" kern="1200">
                <a:solidFill>
                  <a:schemeClr val="bg1"/>
                </a:solidFill>
                <a:latin typeface="黑体" pitchFamily="49" charset="-122"/>
                <a:ea typeface="黑体" pitchFamily="49" charset="-122"/>
                <a:cs typeface="宋体" pitchFamily="2" charset="-122"/>
              </a:rPr>
              <a:t> </a:t>
            </a:r>
          </a:p>
        </p:txBody>
      </p:sp>
    </p:spTree>
    <p:extLst>
      <p:ext uri="{BB962C8B-B14F-4D97-AF65-F5344CB8AC3E}">
        <p14:creationId xmlns:p14="http://schemas.microsoft.com/office/powerpoint/2010/main" xmlns="" val="1410364660"/>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41"/>
                                        </p:tgtEl>
                                        <p:attrNameLst>
                                          <p:attrName>style.visibility</p:attrName>
                                        </p:attrNameLst>
                                      </p:cBhvr>
                                      <p:to>
                                        <p:strVal val="visible"/>
                                      </p:to>
                                    </p:set>
                                    <p:anim calcmode="lin" valueType="num">
                                      <p:cBhvr additive="base">
                                        <p:cTn id="7" dur="500" fill="hold"/>
                                        <p:tgtEl>
                                          <p:spTgt spid="1141"/>
                                        </p:tgtEl>
                                        <p:attrNameLst>
                                          <p:attrName>ppt_x</p:attrName>
                                        </p:attrNameLst>
                                      </p:cBhvr>
                                      <p:tavLst>
                                        <p:tav tm="0">
                                          <p:val>
                                            <p:strVal val="0-#ppt_w/2"/>
                                          </p:val>
                                        </p:tav>
                                        <p:tav tm="100000">
                                          <p:val>
                                            <p:strVal val="#ppt_x"/>
                                          </p:val>
                                        </p:tav>
                                      </p:tavLst>
                                    </p:anim>
                                    <p:anim calcmode="lin" valueType="num">
                                      <p:cBhvr additive="base">
                                        <p:cTn id="8" dur="500" fill="hold"/>
                                        <p:tgtEl>
                                          <p:spTgt spid="114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142">
                                            <p:txEl>
                                              <p:pRg st="0" end="0"/>
                                            </p:txEl>
                                          </p:spTgt>
                                        </p:tgtEl>
                                        <p:attrNameLst>
                                          <p:attrName>style.visibility</p:attrName>
                                        </p:attrNameLst>
                                      </p:cBhvr>
                                      <p:to>
                                        <p:strVal val="visible"/>
                                      </p:to>
                                    </p:set>
                                    <p:animEffect transition="in" filter="wipe(left)">
                                      <p:cBhvr>
                                        <p:cTn id="13" dur="500"/>
                                        <p:tgtEl>
                                          <p:spTgt spid="1142">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1138"/>
                                        </p:tgtEl>
                                        <p:attrNameLst>
                                          <p:attrName>style.visibility</p:attrName>
                                        </p:attrNameLst>
                                      </p:cBhvr>
                                      <p:to>
                                        <p:strVal val="visible"/>
                                      </p:to>
                                    </p:set>
                                    <p:anim calcmode="lin" valueType="num">
                                      <p:cBhvr>
                                        <p:cTn id="18" dur="500" fill="hold"/>
                                        <p:tgtEl>
                                          <p:spTgt spid="113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138"/>
                                        </p:tgtEl>
                                        <p:attrNameLst>
                                          <p:attrName>ppt_y</p:attrName>
                                        </p:attrNameLst>
                                      </p:cBhvr>
                                      <p:tavLst>
                                        <p:tav tm="0">
                                          <p:val>
                                            <p:strVal val="#ppt_y"/>
                                          </p:val>
                                        </p:tav>
                                        <p:tav tm="100000">
                                          <p:val>
                                            <p:strVal val="#ppt_y"/>
                                          </p:val>
                                        </p:tav>
                                      </p:tavLst>
                                    </p:anim>
                                    <p:anim calcmode="lin" valueType="num">
                                      <p:cBhvr>
                                        <p:cTn id="20" dur="500" fill="hold"/>
                                        <p:tgtEl>
                                          <p:spTgt spid="113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13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8" grpId="0"/>
      <p:bldP spid="114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1" name="矩形"/>
          <p:cNvSpPr>
            <a:spLocks/>
          </p:cNvSpPr>
          <p:nvPr/>
        </p:nvSpPr>
        <p:spPr>
          <a:xfrm>
            <a:off x="2255838" y="1158837"/>
            <a:ext cx="8346299" cy="4967924"/>
          </a:xfrm>
          <a:prstGeom prst="rect">
            <a:avLst/>
          </a:prstGeom>
          <a:noFill/>
          <a:ln w="9525" cap="flat" cmpd="sng">
            <a:noFill/>
            <a:prstDash val="solid"/>
            <a:round/>
          </a:ln>
        </p:spPr>
        <p:txBody>
          <a:bodyPr vert="horz" wrap="square" lIns="91440" tIns="45720" rIns="91440" bIns="45720" anchor="ctr" anchorCtr="0">
            <a:prstTxWarp prst="textNoShape">
              <a:avLst/>
            </a:prstTxWarp>
          </a:bodyPr>
          <a:lstStyle/>
          <a:p>
            <a:pPr marL="0" indent="0" algn="l">
              <a:lnSpc>
                <a:spcPct val="129000"/>
              </a:lnSpc>
              <a:spcBef>
                <a:spcPts val="0"/>
              </a:spcBef>
              <a:spcAft>
                <a:spcPts val="0"/>
              </a:spcAft>
              <a:buAutoNum type="arabicPeriod"/>
            </a:pPr>
            <a:r>
              <a:rPr lang="zh-CN" altLang="en-US" sz="2000">
                <a:solidFill>
                  <a:srgbClr val="000000"/>
                </a:solidFill>
                <a:latin typeface="微软雅黑" pitchFamily="34" charset="-122"/>
                <a:ea typeface="微软雅黑" pitchFamily="34" charset="-122"/>
                <a:cs typeface="宋体" pitchFamily="2" charset="-122"/>
              </a:rPr>
              <a:t>生活用途</a:t>
            </a:r>
          </a:p>
          <a:p>
            <a:pPr marL="0" indent="0" algn="l">
              <a:lnSpc>
                <a:spcPct val="129000"/>
              </a:lnSpc>
              <a:spcBef>
                <a:spcPts val="0"/>
              </a:spcBef>
              <a:spcAft>
                <a:spcPts val="0"/>
              </a:spcAft>
              <a:buNone/>
            </a:pPr>
            <a:r>
              <a:rPr lang="zh-CN" altLang="en-US" sz="1600">
                <a:solidFill>
                  <a:srgbClr val="000000"/>
                </a:solidFill>
                <a:latin typeface="微软雅黑" pitchFamily="34" charset="-122"/>
                <a:ea typeface="微软雅黑" pitchFamily="34" charset="-122"/>
                <a:cs typeface="宋体" pitchFamily="2" charset="-122"/>
              </a:rPr>
              <a:t>    生物用途：人类和其他动物的胃壁上有一种特殊的腺体，能把吃下去的食盐变成盐酸。盐酸是胃液的一种成分（浓度约为0.5%），它能使胃液保持激活胃蛋白酶所需要的最适合的pH值，它还能使食盐中的蛋白质变性而易于水解，以及杀死随食物进入胃里的细菌的作用。此外，盐酸进入小肠后，可促进胰液、肠液的分泌以及胆汁的分泌和排放，酸性环境还有助于小肠内铁和钙的吸收。</a:t>
            </a:r>
          </a:p>
          <a:p>
            <a:pPr marL="0" indent="0" algn="l">
              <a:lnSpc>
                <a:spcPct val="129000"/>
              </a:lnSpc>
              <a:spcBef>
                <a:spcPts val="0"/>
              </a:spcBef>
              <a:spcAft>
                <a:spcPts val="0"/>
              </a:spcAft>
              <a:buNone/>
            </a:pPr>
            <a:r>
              <a:rPr lang="zh-CN" altLang="en-US" sz="2000">
                <a:solidFill>
                  <a:srgbClr val="000000"/>
                </a:solidFill>
                <a:latin typeface="微软雅黑" pitchFamily="34" charset="-122"/>
                <a:ea typeface="微软雅黑" pitchFamily="34" charset="-122"/>
                <a:cs typeface="宋体" pitchFamily="2" charset="-122"/>
              </a:rPr>
              <a:t>  </a:t>
            </a:r>
            <a:r>
              <a:rPr lang="zh-CN" altLang="en-US" sz="1600">
                <a:solidFill>
                  <a:srgbClr val="000000"/>
                </a:solidFill>
                <a:latin typeface="微软雅黑" pitchFamily="34" charset="-122"/>
                <a:ea typeface="微软雅黑" pitchFamily="34" charset="-122"/>
                <a:cs typeface="宋体" pitchFamily="2" charset="-122"/>
              </a:rPr>
              <a:t>日常用途：利用盐酸可以与难溶性碱反应的性质，制取洁厕灵、除锈剂等日用品。</a:t>
            </a:r>
          </a:p>
          <a:p>
            <a:pPr marL="0" indent="0" algn="l">
              <a:lnSpc>
                <a:spcPct val="129000"/>
              </a:lnSpc>
              <a:spcBef>
                <a:spcPts val="0"/>
              </a:spcBef>
              <a:spcAft>
                <a:spcPts val="0"/>
              </a:spcAft>
              <a:buNone/>
            </a:pPr>
            <a:r>
              <a:rPr lang="zh-CN" altLang="en-US" sz="2000">
                <a:solidFill>
                  <a:srgbClr val="000000"/>
                </a:solidFill>
                <a:latin typeface="微软雅黑" pitchFamily="34" charset="-122"/>
                <a:ea typeface="微软雅黑" pitchFamily="34" charset="-122"/>
                <a:cs typeface="宋体" pitchFamily="2" charset="-122"/>
              </a:rPr>
              <a:t>2、工业用途</a:t>
            </a:r>
          </a:p>
          <a:p>
            <a:pPr marL="0" indent="0" algn="l">
              <a:lnSpc>
                <a:spcPct val="129000"/>
              </a:lnSpc>
              <a:spcBef>
                <a:spcPts val="0"/>
              </a:spcBef>
              <a:spcAft>
                <a:spcPts val="0"/>
              </a:spcAft>
              <a:buNone/>
            </a:pPr>
            <a:r>
              <a:rPr lang="zh-CN" altLang="en-US" sz="1600">
                <a:solidFill>
                  <a:srgbClr val="000000"/>
                </a:solidFill>
                <a:latin typeface="微软雅黑" pitchFamily="34" charset="-122"/>
                <a:ea typeface="微软雅黑" pitchFamily="34" charset="-122"/>
                <a:cs typeface="宋体" pitchFamily="2" charset="-122"/>
              </a:rPr>
              <a:t>   酸洗钢材：除锈</a:t>
            </a:r>
          </a:p>
          <a:p>
            <a:pPr marL="0" indent="0" algn="l">
              <a:lnSpc>
                <a:spcPct val="129000"/>
              </a:lnSpc>
              <a:spcBef>
                <a:spcPts val="0"/>
              </a:spcBef>
              <a:spcAft>
                <a:spcPts val="0"/>
              </a:spcAft>
              <a:buNone/>
            </a:pPr>
            <a:r>
              <a:rPr lang="zh-CN" altLang="en-US" sz="1600">
                <a:solidFill>
                  <a:srgbClr val="000000"/>
                </a:solidFill>
                <a:latin typeface="微软雅黑" pitchFamily="34" charset="-122"/>
                <a:ea typeface="微软雅黑" pitchFamily="34" charset="-122"/>
                <a:cs typeface="宋体" pitchFamily="2" charset="-122"/>
              </a:rPr>
              <a:t>   制备有机化合物：盐酸的另一大主要用途是制备有机化合物，例如合成PVC塑料的原料氯乙烯、二氯乙烷、聚碳酸酯的前体双酚A、催化胶黏剂聚乙烯醇缩甲醛、抗坏血酸等。</a:t>
            </a:r>
          </a:p>
          <a:p>
            <a:pPr marL="0" indent="0" algn="l">
              <a:lnSpc>
                <a:spcPct val="129000"/>
              </a:lnSpc>
              <a:spcBef>
                <a:spcPts val="0"/>
              </a:spcBef>
              <a:spcAft>
                <a:spcPts val="0"/>
              </a:spcAft>
              <a:buNone/>
            </a:pPr>
            <a:r>
              <a:rPr lang="zh-CN" altLang="en-US" sz="1600">
                <a:solidFill>
                  <a:srgbClr val="000000"/>
                </a:solidFill>
                <a:latin typeface="微软雅黑" pitchFamily="34" charset="-122"/>
                <a:ea typeface="微软雅黑" pitchFamily="34" charset="-122"/>
                <a:cs typeface="宋体" pitchFamily="2" charset="-122"/>
              </a:rPr>
              <a:t>   制备无机化合物：盐酸可以发生酸碱反应，故能制备许多无机化合物，例如处理水所需的化学品氯化铁与聚合氯化铝。</a:t>
            </a:r>
          </a:p>
          <a:p>
            <a:pPr marL="0" indent="0" algn="l">
              <a:lnSpc>
                <a:spcPct val="129000"/>
              </a:lnSpc>
              <a:spcBef>
                <a:spcPts val="0"/>
              </a:spcBef>
              <a:spcAft>
                <a:spcPts val="0"/>
              </a:spcAft>
              <a:buNone/>
            </a:pPr>
            <a:r>
              <a:rPr lang="zh-CN" altLang="en-US" sz="1600">
                <a:solidFill>
                  <a:srgbClr val="000000"/>
                </a:solidFill>
                <a:latin typeface="微软雅黑" pitchFamily="34" charset="-122"/>
                <a:ea typeface="微软雅黑" pitchFamily="34" charset="-122"/>
                <a:cs typeface="宋体" pitchFamily="2" charset="-122"/>
              </a:rPr>
              <a:t>  其他应用：比如皮革加工、食盐生产，以及用于建筑业</a:t>
            </a:r>
          </a:p>
        </p:txBody>
      </p:sp>
      <p:grpSp>
        <p:nvGrpSpPr>
          <p:cNvPr id="1164" name="组合"/>
          <p:cNvGrpSpPr>
            <a:grpSpLocks/>
          </p:cNvGrpSpPr>
          <p:nvPr/>
        </p:nvGrpSpPr>
        <p:grpSpPr>
          <a:xfrm>
            <a:off x="527646" y="416992"/>
            <a:ext cx="3456383" cy="599234"/>
            <a:chOff x="527646" y="416992"/>
            <a:chExt cx="3456383" cy="599234"/>
          </a:xfrm>
        </p:grpSpPr>
        <p:sp>
          <p:nvSpPr>
            <p:cNvPr id="1162" name="圆角矩形"/>
            <p:cNvSpPr>
              <a:spLocks/>
            </p:cNvSpPr>
            <p:nvPr/>
          </p:nvSpPr>
          <p:spPr>
            <a:xfrm>
              <a:off x="527646" y="416992"/>
              <a:ext cx="3456383"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1163" name="曲线"/>
            <p:cNvSpPr>
              <a:spLocks/>
            </p:cNvSpPr>
            <p:nvPr/>
          </p:nvSpPr>
          <p:spPr>
            <a:xfrm>
              <a:off x="1087711" y="506333"/>
              <a:ext cx="2738946" cy="434739"/>
            </a:xfrm>
            <a:custGeom>
              <a:avLst/>
              <a:gdLst>
                <a:gd name="T1" fmla="*/ 0 w 21600"/>
                <a:gd name="T2" fmla="*/ 0 h 21600"/>
                <a:gd name="T3" fmla="*/ 21600 w 21600"/>
                <a:gd name="T4" fmla="*/ 21600 h 21600"/>
              </a:gdLst>
              <a:ahLst/>
              <a:cxnLst/>
              <a:rect l="T1" t="T2" r="T3" b="T4"/>
              <a:pathLst>
                <a:path w="21600" h="21600">
                  <a:moveTo>
                    <a:pt x="0" y="0"/>
                  </a:moveTo>
                  <a:lnTo>
                    <a:pt x="3847" y="0"/>
                  </a:lnTo>
                  <a:lnTo>
                    <a:pt x="5690" y="0"/>
                  </a:lnTo>
                  <a:lnTo>
                    <a:pt x="20201" y="0"/>
                  </a:lnTo>
                  <a:cubicBezTo>
                    <a:pt x="20973" y="0"/>
                    <a:pt x="21600" y="4835"/>
                    <a:pt x="21600" y="10799"/>
                  </a:cubicBezTo>
                  <a:lnTo>
                    <a:pt x="21599" y="10799"/>
                  </a:lnTo>
                  <a:cubicBezTo>
                    <a:pt x="21599" y="16761"/>
                    <a:pt x="20973" y="21600"/>
                    <a:pt x="20201" y="21600"/>
                  </a:cubicBezTo>
                  <a:lnTo>
                    <a:pt x="3847"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1165" name="矩形"/>
          <p:cNvSpPr>
            <a:spLocks/>
          </p:cNvSpPr>
          <p:nvPr/>
        </p:nvSpPr>
        <p:spPr>
          <a:xfrm>
            <a:off x="1065413" y="499918"/>
            <a:ext cx="2651699" cy="433386"/>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241046" indent="-241046" algn="l" defTabSz="964311" eaLnBrk="1" latinLnBrk="0" hangingPunct="1">
              <a:lnSpc>
                <a:spcPct val="90000"/>
              </a:lnSpc>
              <a:spcBef>
                <a:spcPts val="1055"/>
              </a:spcBef>
              <a:spcAft>
                <a:spcPts val="0"/>
              </a:spcAft>
              <a:buFont typeface="Arial" pitchFamily="34" charset="0"/>
              <a:buChar char="•"/>
            </a:pPr>
            <a:r>
              <a:rPr lang="zh-CN" altLang="en-US" sz="2800" b="1" kern="1200">
                <a:solidFill>
                  <a:schemeClr val="bg1"/>
                </a:solidFill>
                <a:latin typeface="Calibri" pitchFamily="34" charset="0"/>
                <a:ea typeface="微软雅黑" pitchFamily="34" charset="-122"/>
                <a:cs typeface="宋体" pitchFamily="2" charset="-122"/>
              </a:rPr>
              <a:t>盐酸的用途</a:t>
            </a:r>
            <a:r>
              <a:rPr lang="zh-CN" altLang="en-US" sz="2800" b="1" kern="1200">
                <a:solidFill>
                  <a:schemeClr val="bg1"/>
                </a:solidFill>
                <a:latin typeface="黑体" pitchFamily="49" charset="-122"/>
                <a:ea typeface="微软雅黑" pitchFamily="34" charset="-122"/>
                <a:cs typeface="宋体" pitchFamily="2" charset="-122"/>
              </a:rPr>
              <a:t>　</a:t>
            </a:r>
            <a:r>
              <a:rPr lang="zh-CN" altLang="en-US" sz="2800" b="1" kern="1200">
                <a:solidFill>
                  <a:schemeClr val="bg1"/>
                </a:solidFill>
                <a:latin typeface="黑体" pitchFamily="49" charset="-122"/>
                <a:ea typeface="黑体" pitchFamily="49" charset="-122"/>
                <a:cs typeface="宋体" pitchFamily="2" charset="-122"/>
              </a:rPr>
              <a:t> </a:t>
            </a:r>
          </a:p>
        </p:txBody>
      </p:sp>
    </p:spTree>
    <p:extLst>
      <p:ext uri="{BB962C8B-B14F-4D97-AF65-F5344CB8AC3E}">
        <p14:creationId xmlns:p14="http://schemas.microsoft.com/office/powerpoint/2010/main" xmlns="" val="1914067834"/>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64"/>
                                        </p:tgtEl>
                                        <p:attrNameLst>
                                          <p:attrName>style.visibility</p:attrName>
                                        </p:attrNameLst>
                                      </p:cBhvr>
                                      <p:to>
                                        <p:strVal val="visible"/>
                                      </p:to>
                                    </p:set>
                                    <p:anim calcmode="lin" valueType="num">
                                      <p:cBhvr additive="base">
                                        <p:cTn id="7" dur="500" fill="hold"/>
                                        <p:tgtEl>
                                          <p:spTgt spid="1164"/>
                                        </p:tgtEl>
                                        <p:attrNameLst>
                                          <p:attrName>ppt_x</p:attrName>
                                        </p:attrNameLst>
                                      </p:cBhvr>
                                      <p:tavLst>
                                        <p:tav tm="0">
                                          <p:val>
                                            <p:strVal val="0-#ppt_w/2"/>
                                          </p:val>
                                        </p:tav>
                                        <p:tav tm="100000">
                                          <p:val>
                                            <p:strVal val="#ppt_x"/>
                                          </p:val>
                                        </p:tav>
                                      </p:tavLst>
                                    </p:anim>
                                    <p:anim calcmode="lin" valueType="num">
                                      <p:cBhvr additive="base">
                                        <p:cTn id="8" dur="500" fill="hold"/>
                                        <p:tgtEl>
                                          <p:spTgt spid="11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165">
                                            <p:txEl>
                                              <p:pRg st="0" end="0"/>
                                            </p:txEl>
                                          </p:spTgt>
                                        </p:tgtEl>
                                        <p:attrNameLst>
                                          <p:attrName>style.visibility</p:attrName>
                                        </p:attrNameLst>
                                      </p:cBhvr>
                                      <p:to>
                                        <p:strVal val="visible"/>
                                      </p:to>
                                    </p:set>
                                    <p:animEffect transition="in" filter="wipe(left)">
                                      <p:cBhvr>
                                        <p:cTn id="13" dur="500"/>
                                        <p:tgtEl>
                                          <p:spTgt spid="1165">
                                            <p:txEl>
                                              <p:pRg st="0" end="0"/>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1161"/>
                                        </p:tgtEl>
                                        <p:attrNameLst>
                                          <p:attrName>style.visibility</p:attrName>
                                        </p:attrNameLst>
                                      </p:cBhvr>
                                      <p:to>
                                        <p:strVal val="visible"/>
                                      </p:to>
                                    </p:set>
                                    <p:anim calcmode="lin" valueType="num">
                                      <p:cBhvr>
                                        <p:cTn id="18" dur="500" fill="hold"/>
                                        <p:tgtEl>
                                          <p:spTgt spid="1161"/>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161"/>
                                        </p:tgtEl>
                                        <p:attrNameLst>
                                          <p:attrName>ppt_y</p:attrName>
                                        </p:attrNameLst>
                                      </p:cBhvr>
                                      <p:tavLst>
                                        <p:tav tm="0">
                                          <p:val>
                                            <p:strVal val="#ppt_y"/>
                                          </p:val>
                                        </p:tav>
                                        <p:tav tm="100000">
                                          <p:val>
                                            <p:strVal val="#ppt_y"/>
                                          </p:val>
                                        </p:tav>
                                      </p:tavLst>
                                    </p:anim>
                                    <p:anim calcmode="lin" valueType="num">
                                      <p:cBhvr>
                                        <p:cTn id="20" dur="500" fill="hold"/>
                                        <p:tgtEl>
                                          <p:spTgt spid="1161"/>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161"/>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1" grpId="0"/>
      <p:bldP spid="116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4" name="椭圆"/>
          <p:cNvSpPr>
            <a:spLocks/>
          </p:cNvSpPr>
          <p:nvPr/>
        </p:nvSpPr>
        <p:spPr>
          <a:xfrm>
            <a:off x="3004399" y="2139298"/>
            <a:ext cx="400640" cy="400641"/>
          </a:xfrm>
          <a:prstGeom prst="ellipse">
            <a:avLst/>
          </a:prstGeom>
          <a:solidFill>
            <a:srgbClr val="E91E21"/>
          </a:solidFill>
          <a:ln w="28575" cap="flat" cmpd="sng">
            <a:noFill/>
            <a:prstDash val="solid"/>
            <a:round/>
          </a:ln>
        </p:spPr>
        <p:txBody>
          <a:bodyPr vert="horz" wrap="square" lIns="0" tIns="0" rIns="0" bIns="0" anchor="ctr" anchorCtr="0">
            <a:prstTxWarp prst="textNoShape">
              <a:avLst/>
            </a:prstTxWarp>
          </a:bodyPr>
          <a:lstStyle/>
          <a:p>
            <a:pPr marL="0" indent="0" algn="ctr" eaLnBrk="1" latinLnBrk="1" hangingPunct="1">
              <a:lnSpc>
                <a:spcPct val="100000"/>
              </a:lnSpc>
              <a:spcBef>
                <a:spcPts val="0"/>
              </a:spcBef>
              <a:spcAft>
                <a:spcPts val="0"/>
              </a:spcAft>
              <a:buNone/>
            </a:pPr>
            <a:r>
              <a:rPr lang="en-US" altLang="zh-CN" sz="1898">
                <a:solidFill>
                  <a:srgbClr val="FFFFFF"/>
                </a:solidFill>
                <a:latin typeface="Calibri" pitchFamily="34" charset="0"/>
                <a:ea typeface="Gungsuh" pitchFamily="18" charset="-127"/>
                <a:cs typeface="宋体" pitchFamily="2" charset="-122"/>
              </a:rPr>
              <a:t>01</a:t>
            </a:r>
            <a:endParaRPr lang="zh-CN" altLang="en-US" sz="1898">
              <a:solidFill>
                <a:srgbClr val="FFFFFF"/>
              </a:solidFill>
              <a:latin typeface="Calibri" pitchFamily="34" charset="0"/>
              <a:ea typeface="Gungsuh" pitchFamily="18" charset="-127"/>
              <a:cs typeface="宋体" pitchFamily="2" charset="-122"/>
            </a:endParaRPr>
          </a:p>
        </p:txBody>
      </p:sp>
      <p:sp>
        <p:nvSpPr>
          <p:cNvPr id="1185" name="矩形"/>
          <p:cNvSpPr>
            <a:spLocks/>
          </p:cNvSpPr>
          <p:nvPr/>
        </p:nvSpPr>
        <p:spPr>
          <a:xfrm>
            <a:off x="3436245" y="2685212"/>
            <a:ext cx="2823485" cy="307777"/>
          </a:xfrm>
          <a:prstGeom prst="rect">
            <a:avLst/>
          </a:prstGeom>
          <a:noFill/>
          <a:ln w="9525" cap="flat" cmpd="sng">
            <a:noFill/>
            <a:prstDash val="solid"/>
            <a:miter/>
          </a:ln>
        </p:spPr>
      </p:sp>
      <p:sp>
        <p:nvSpPr>
          <p:cNvPr id="1186" name="矩形"/>
          <p:cNvSpPr>
            <a:spLocks/>
          </p:cNvSpPr>
          <p:nvPr/>
        </p:nvSpPr>
        <p:spPr>
          <a:xfrm>
            <a:off x="3405040" y="2104157"/>
            <a:ext cx="6117112" cy="40011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600">
                <a:solidFill>
                  <a:schemeClr val="tx1"/>
                </a:solidFill>
                <a:latin typeface="Arial" pitchFamily="34" charset="0"/>
                <a:ea typeface="宋体" pitchFamily="2" charset="-122"/>
                <a:cs typeface="宋体" pitchFamily="2" charset="-122"/>
              </a:rPr>
              <a:t>在本次PPT学习之初所朗读的诗的题目是什么？</a:t>
            </a:r>
          </a:p>
        </p:txBody>
      </p:sp>
      <p:grpSp>
        <p:nvGrpSpPr>
          <p:cNvPr id="1189" name="组合"/>
          <p:cNvGrpSpPr>
            <a:grpSpLocks/>
          </p:cNvGrpSpPr>
          <p:nvPr/>
        </p:nvGrpSpPr>
        <p:grpSpPr>
          <a:xfrm>
            <a:off x="440115" y="399435"/>
            <a:ext cx="3456383" cy="599234"/>
            <a:chOff x="440115" y="399435"/>
            <a:chExt cx="3456383" cy="599234"/>
          </a:xfrm>
        </p:grpSpPr>
        <p:sp>
          <p:nvSpPr>
            <p:cNvPr id="1187" name="圆角矩形"/>
            <p:cNvSpPr>
              <a:spLocks/>
            </p:cNvSpPr>
            <p:nvPr/>
          </p:nvSpPr>
          <p:spPr>
            <a:xfrm>
              <a:off x="440115" y="399435"/>
              <a:ext cx="3456383"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1188" name="曲线"/>
            <p:cNvSpPr>
              <a:spLocks/>
            </p:cNvSpPr>
            <p:nvPr/>
          </p:nvSpPr>
          <p:spPr>
            <a:xfrm>
              <a:off x="1000180" y="488773"/>
              <a:ext cx="2738944" cy="434739"/>
            </a:xfrm>
            <a:custGeom>
              <a:avLst/>
              <a:gdLst>
                <a:gd name="T1" fmla="*/ 0 w 21600"/>
                <a:gd name="T2" fmla="*/ 0 h 21600"/>
                <a:gd name="T3" fmla="*/ 21600 w 21600"/>
                <a:gd name="T4" fmla="*/ 21600 h 21600"/>
              </a:gdLst>
              <a:ahLst/>
              <a:cxnLst/>
              <a:rect l="T1" t="T2" r="T3" b="T4"/>
              <a:pathLst>
                <a:path w="21600" h="21600">
                  <a:moveTo>
                    <a:pt x="0" y="0"/>
                  </a:moveTo>
                  <a:lnTo>
                    <a:pt x="3845" y="0"/>
                  </a:lnTo>
                  <a:lnTo>
                    <a:pt x="5692" y="0"/>
                  </a:lnTo>
                  <a:lnTo>
                    <a:pt x="20200" y="0"/>
                  </a:lnTo>
                  <a:cubicBezTo>
                    <a:pt x="20972" y="0"/>
                    <a:pt x="21600" y="4834"/>
                    <a:pt x="21600" y="10799"/>
                  </a:cubicBezTo>
                  <a:lnTo>
                    <a:pt x="21599" y="10799"/>
                  </a:lnTo>
                  <a:cubicBezTo>
                    <a:pt x="21599" y="16762"/>
                    <a:pt x="20972" y="21600"/>
                    <a:pt x="20200" y="21600"/>
                  </a:cubicBezTo>
                  <a:lnTo>
                    <a:pt x="3845"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1190" name="矩形"/>
          <p:cNvSpPr>
            <a:spLocks/>
          </p:cNvSpPr>
          <p:nvPr/>
        </p:nvSpPr>
        <p:spPr>
          <a:xfrm>
            <a:off x="1244799" y="482358"/>
            <a:ext cx="2651699" cy="433386"/>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 抢 答 题</a:t>
            </a:r>
          </a:p>
        </p:txBody>
      </p:sp>
      <p:sp>
        <p:nvSpPr>
          <p:cNvPr id="1191" name="椭圆"/>
          <p:cNvSpPr>
            <a:spLocks/>
          </p:cNvSpPr>
          <p:nvPr/>
        </p:nvSpPr>
        <p:spPr>
          <a:xfrm>
            <a:off x="3004399" y="3481180"/>
            <a:ext cx="400640" cy="400640"/>
          </a:xfrm>
          <a:prstGeom prst="ellipse">
            <a:avLst/>
          </a:prstGeom>
          <a:solidFill>
            <a:srgbClr val="E91E21"/>
          </a:solidFill>
          <a:ln w="28575" cap="flat" cmpd="sng">
            <a:noFill/>
            <a:prstDash val="solid"/>
            <a:round/>
          </a:ln>
        </p:spPr>
        <p:txBody>
          <a:bodyPr vert="horz" wrap="square" lIns="0" tIns="0" rIns="0" bIns="0" anchor="ctr" anchorCtr="0">
            <a:prstTxWarp prst="textNoShape">
              <a:avLst/>
            </a:prstTxWarp>
          </a:bodyPr>
          <a:lstStyle/>
          <a:p>
            <a:pPr marL="0" indent="0" algn="ctr" eaLnBrk="1" latinLnBrk="1" hangingPunct="1">
              <a:lnSpc>
                <a:spcPct val="100000"/>
              </a:lnSpc>
              <a:spcBef>
                <a:spcPts val="0"/>
              </a:spcBef>
              <a:spcAft>
                <a:spcPts val="0"/>
              </a:spcAft>
              <a:buNone/>
            </a:pPr>
            <a:r>
              <a:rPr lang="en-US" altLang="zh-CN" sz="1898">
                <a:solidFill>
                  <a:srgbClr val="FFFFFF"/>
                </a:solidFill>
                <a:latin typeface="Calibri" pitchFamily="34" charset="0"/>
                <a:ea typeface="Gungsuh" pitchFamily="18" charset="-127"/>
                <a:cs typeface="宋体" pitchFamily="2" charset="-122"/>
              </a:rPr>
              <a:t>02</a:t>
            </a:r>
            <a:endParaRPr lang="zh-CN" altLang="en-US" sz="1898">
              <a:solidFill>
                <a:srgbClr val="FFFFFF"/>
              </a:solidFill>
              <a:latin typeface="Calibri" pitchFamily="34" charset="0"/>
              <a:ea typeface="Gungsuh" pitchFamily="18" charset="-127"/>
              <a:cs typeface="宋体" pitchFamily="2" charset="-122"/>
            </a:endParaRPr>
          </a:p>
        </p:txBody>
      </p:sp>
      <p:sp>
        <p:nvSpPr>
          <p:cNvPr id="1192" name="矩形"/>
          <p:cNvSpPr>
            <a:spLocks/>
          </p:cNvSpPr>
          <p:nvPr/>
        </p:nvSpPr>
        <p:spPr>
          <a:xfrm>
            <a:off x="3405040" y="3446039"/>
            <a:ext cx="4737021" cy="400109"/>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600">
                <a:solidFill>
                  <a:schemeClr val="tx1"/>
                </a:solidFill>
                <a:latin typeface="Arial" pitchFamily="34" charset="0"/>
                <a:ea typeface="宋体" pitchFamily="2" charset="-122"/>
                <a:cs typeface="宋体" pitchFamily="2" charset="-122"/>
              </a:rPr>
              <a:t>青少年要拒绝毒品，首先要</a:t>
            </a:r>
            <a:r>
              <a:rPr lang="en-US" altLang="zh-CN" sz="1600">
                <a:solidFill>
                  <a:schemeClr val="tx1"/>
                </a:solidFill>
                <a:latin typeface="Arial" pitchFamily="34" charset="0"/>
                <a:ea typeface="宋体" pitchFamily="2" charset="-122"/>
                <a:cs typeface="宋体" pitchFamily="2" charset="-122"/>
              </a:rPr>
              <a:t>……</a:t>
            </a:r>
          </a:p>
        </p:txBody>
      </p:sp>
      <p:sp>
        <p:nvSpPr>
          <p:cNvPr id="1193" name="椭圆"/>
          <p:cNvSpPr>
            <a:spLocks/>
          </p:cNvSpPr>
          <p:nvPr/>
        </p:nvSpPr>
        <p:spPr>
          <a:xfrm>
            <a:off x="3004399" y="4820665"/>
            <a:ext cx="400640" cy="400639"/>
          </a:xfrm>
          <a:prstGeom prst="ellipse">
            <a:avLst/>
          </a:prstGeom>
          <a:solidFill>
            <a:srgbClr val="E91E21"/>
          </a:solidFill>
          <a:ln w="28575" cap="flat" cmpd="sng">
            <a:noFill/>
            <a:prstDash val="solid"/>
            <a:round/>
          </a:ln>
        </p:spPr>
        <p:txBody>
          <a:bodyPr vert="horz" wrap="square" lIns="0" tIns="0" rIns="0" bIns="0" anchor="ctr" anchorCtr="0">
            <a:prstTxWarp prst="textNoShape">
              <a:avLst/>
            </a:prstTxWarp>
          </a:bodyPr>
          <a:lstStyle/>
          <a:p>
            <a:pPr marL="0" indent="0" algn="ctr" eaLnBrk="1" latinLnBrk="1" hangingPunct="1">
              <a:lnSpc>
                <a:spcPct val="100000"/>
              </a:lnSpc>
              <a:spcBef>
                <a:spcPts val="0"/>
              </a:spcBef>
              <a:spcAft>
                <a:spcPts val="0"/>
              </a:spcAft>
              <a:buNone/>
            </a:pPr>
            <a:r>
              <a:rPr lang="en-US" altLang="zh-CN" sz="1898">
                <a:solidFill>
                  <a:srgbClr val="FFFFFF"/>
                </a:solidFill>
                <a:latin typeface="Calibri" pitchFamily="34" charset="0"/>
                <a:ea typeface="Gungsuh" pitchFamily="18" charset="-127"/>
                <a:cs typeface="宋体" pitchFamily="2" charset="-122"/>
              </a:rPr>
              <a:t>03</a:t>
            </a:r>
            <a:endParaRPr lang="zh-CN" altLang="en-US" sz="1898">
              <a:solidFill>
                <a:srgbClr val="FFFFFF"/>
              </a:solidFill>
              <a:latin typeface="Calibri" pitchFamily="34" charset="0"/>
              <a:ea typeface="Gungsuh" pitchFamily="18" charset="-127"/>
              <a:cs typeface="宋体" pitchFamily="2" charset="-122"/>
            </a:endParaRPr>
          </a:p>
        </p:txBody>
      </p:sp>
      <p:sp>
        <p:nvSpPr>
          <p:cNvPr id="1194" name="矩形"/>
          <p:cNvSpPr>
            <a:spLocks/>
          </p:cNvSpPr>
          <p:nvPr/>
        </p:nvSpPr>
        <p:spPr>
          <a:xfrm>
            <a:off x="3405040" y="4785524"/>
            <a:ext cx="7257301" cy="400109"/>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600">
                <a:solidFill>
                  <a:schemeClr val="tx1"/>
                </a:solidFill>
                <a:latin typeface="Times New Roman" charset="0"/>
                <a:ea typeface="宋体" pitchFamily="2" charset="-122"/>
                <a:cs typeface="宋体" pitchFamily="2" charset="-122"/>
              </a:rPr>
              <a:t>国内外的调查显示，吸毒人员绝大多数集中会么年龄之间？</a:t>
            </a:r>
            <a:r>
              <a:rPr lang="zh-CN" altLang="en-US" sz="2000">
                <a:solidFill>
                  <a:schemeClr val="tx1"/>
                </a:solidFill>
                <a:latin typeface="Arial" pitchFamily="34" charset="0"/>
                <a:ea typeface="宋体" pitchFamily="2" charset="-122"/>
                <a:cs typeface="宋体" pitchFamily="2" charset="-122"/>
              </a:rPr>
              <a:t> </a:t>
            </a:r>
          </a:p>
        </p:txBody>
      </p:sp>
      <p:sp>
        <p:nvSpPr>
          <p:cNvPr id="1195" name="矩形"/>
          <p:cNvSpPr>
            <a:spLocks/>
          </p:cNvSpPr>
          <p:nvPr/>
        </p:nvSpPr>
        <p:spPr>
          <a:xfrm>
            <a:off x="3492731" y="4072061"/>
            <a:ext cx="984565" cy="261609"/>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A</a:t>
            </a:r>
            <a:r>
              <a:rPr lang="zh-CN" altLang="en-US" sz="1400">
                <a:solidFill>
                  <a:srgbClr val="C00000"/>
                </a:solidFill>
                <a:latin typeface="Arial" pitchFamily="34" charset="0"/>
                <a:ea typeface="宋体" pitchFamily="2" charset="-122"/>
                <a:cs typeface="宋体" pitchFamily="2" charset="-122"/>
              </a:rPr>
              <a:t>、拒绝抽烟</a:t>
            </a:r>
          </a:p>
        </p:txBody>
      </p:sp>
      <p:sp>
        <p:nvSpPr>
          <p:cNvPr id="1196" name="矩形"/>
          <p:cNvSpPr>
            <a:spLocks/>
          </p:cNvSpPr>
          <p:nvPr/>
        </p:nvSpPr>
        <p:spPr>
          <a:xfrm>
            <a:off x="5493872" y="4043486"/>
            <a:ext cx="984565" cy="261609"/>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B</a:t>
            </a:r>
            <a:r>
              <a:rPr lang="zh-CN" altLang="en-US" sz="1400">
                <a:solidFill>
                  <a:srgbClr val="C00000"/>
                </a:solidFill>
                <a:latin typeface="Arial" pitchFamily="34" charset="0"/>
                <a:ea typeface="宋体" pitchFamily="2" charset="-122"/>
                <a:cs typeface="宋体" pitchFamily="2" charset="-122"/>
              </a:rPr>
              <a:t>、拒绝交友</a:t>
            </a:r>
          </a:p>
        </p:txBody>
      </p:sp>
      <p:sp>
        <p:nvSpPr>
          <p:cNvPr id="1197" name="矩形"/>
          <p:cNvSpPr>
            <a:spLocks/>
          </p:cNvSpPr>
          <p:nvPr/>
        </p:nvSpPr>
        <p:spPr>
          <a:xfrm>
            <a:off x="7071088" y="4043486"/>
            <a:ext cx="1556836" cy="261609"/>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C</a:t>
            </a:r>
            <a:r>
              <a:rPr lang="zh-CN" altLang="en-US" sz="1400">
                <a:solidFill>
                  <a:srgbClr val="C00000"/>
                </a:solidFill>
                <a:latin typeface="Arial" pitchFamily="34" charset="0"/>
                <a:ea typeface="宋体" pitchFamily="2" charset="-122"/>
                <a:cs typeface="宋体" pitchFamily="2" charset="-122"/>
              </a:rPr>
              <a:t>、拒绝用精神科药品</a:t>
            </a:r>
          </a:p>
        </p:txBody>
      </p:sp>
      <p:sp>
        <p:nvSpPr>
          <p:cNvPr id="1198" name="矩形"/>
          <p:cNvSpPr>
            <a:spLocks/>
          </p:cNvSpPr>
          <p:nvPr/>
        </p:nvSpPr>
        <p:spPr>
          <a:xfrm>
            <a:off x="3541965" y="5412389"/>
            <a:ext cx="843501" cy="261610"/>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A</a:t>
            </a:r>
            <a:r>
              <a:rPr lang="zh-CN" altLang="en-US" sz="1400">
                <a:solidFill>
                  <a:srgbClr val="C00000"/>
                </a:solidFill>
                <a:latin typeface="Arial" pitchFamily="34" charset="0"/>
                <a:ea typeface="宋体" pitchFamily="2" charset="-122"/>
                <a:cs typeface="宋体" pitchFamily="2" charset="-122"/>
              </a:rPr>
              <a:t>、青少年</a:t>
            </a:r>
          </a:p>
        </p:txBody>
      </p:sp>
      <p:sp>
        <p:nvSpPr>
          <p:cNvPr id="1199" name="矩形"/>
          <p:cNvSpPr>
            <a:spLocks/>
          </p:cNvSpPr>
          <p:nvPr/>
        </p:nvSpPr>
        <p:spPr>
          <a:xfrm>
            <a:off x="5370765" y="5390164"/>
            <a:ext cx="843500" cy="261610"/>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B</a:t>
            </a:r>
            <a:r>
              <a:rPr lang="zh-CN" altLang="en-US" sz="1400">
                <a:solidFill>
                  <a:srgbClr val="C00000"/>
                </a:solidFill>
                <a:latin typeface="Arial" pitchFamily="34" charset="0"/>
                <a:ea typeface="宋体" pitchFamily="2" charset="-122"/>
                <a:cs typeface="宋体" pitchFamily="2" charset="-122"/>
              </a:rPr>
              <a:t>、中壮年</a:t>
            </a:r>
          </a:p>
        </p:txBody>
      </p:sp>
      <p:sp>
        <p:nvSpPr>
          <p:cNvPr id="1200" name="矩形"/>
          <p:cNvSpPr>
            <a:spLocks/>
          </p:cNvSpPr>
          <p:nvPr/>
        </p:nvSpPr>
        <p:spPr>
          <a:xfrm>
            <a:off x="7215440" y="5375876"/>
            <a:ext cx="938733" cy="462889"/>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100">
                <a:solidFill>
                  <a:srgbClr val="C00000"/>
                </a:solidFill>
                <a:latin typeface="Arial" pitchFamily="34" charset="0"/>
                <a:ea typeface="宋体" pitchFamily="2" charset="-122"/>
                <a:cs typeface="宋体" pitchFamily="2" charset="-122"/>
              </a:rPr>
              <a:t>C</a:t>
            </a:r>
            <a:r>
              <a:rPr lang="zh-CN" altLang="en-US" sz="1400">
                <a:solidFill>
                  <a:srgbClr val="C00000"/>
                </a:solidFill>
                <a:latin typeface="Arial" pitchFamily="34" charset="0"/>
                <a:ea typeface="宋体" pitchFamily="2" charset="-122"/>
                <a:cs typeface="宋体" pitchFamily="2" charset="-122"/>
              </a:rPr>
              <a:t>、老年</a:t>
            </a:r>
          </a:p>
        </p:txBody>
      </p:sp>
    </p:spTree>
    <p:extLst>
      <p:ext uri="{BB962C8B-B14F-4D97-AF65-F5344CB8AC3E}">
        <p14:creationId xmlns:p14="http://schemas.microsoft.com/office/powerpoint/2010/main" xmlns="" val="811204180"/>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89"/>
                                        </p:tgtEl>
                                        <p:attrNameLst>
                                          <p:attrName>style.visibility</p:attrName>
                                        </p:attrNameLst>
                                      </p:cBhvr>
                                      <p:to>
                                        <p:strVal val="visible"/>
                                      </p:to>
                                    </p:set>
                                    <p:anim calcmode="lin" valueType="num">
                                      <p:cBhvr additive="base">
                                        <p:cTn id="7" dur="500" fill="hold"/>
                                        <p:tgtEl>
                                          <p:spTgt spid="1189"/>
                                        </p:tgtEl>
                                        <p:attrNameLst>
                                          <p:attrName>ppt_x</p:attrName>
                                        </p:attrNameLst>
                                      </p:cBhvr>
                                      <p:tavLst>
                                        <p:tav tm="0">
                                          <p:val>
                                            <p:strVal val="0-#ppt_w/2"/>
                                          </p:val>
                                        </p:tav>
                                        <p:tav tm="100000">
                                          <p:val>
                                            <p:strVal val="#ppt_x"/>
                                          </p:val>
                                        </p:tav>
                                      </p:tavLst>
                                    </p:anim>
                                    <p:anim calcmode="lin" valueType="num">
                                      <p:cBhvr additive="base">
                                        <p:cTn id="8" dur="500" fill="hold"/>
                                        <p:tgtEl>
                                          <p:spTgt spid="118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190">
                                            <p:txEl>
                                              <p:pRg st="0" end="0"/>
                                            </p:txEl>
                                          </p:spTgt>
                                        </p:tgtEl>
                                        <p:attrNameLst>
                                          <p:attrName>style.visibility</p:attrName>
                                        </p:attrNameLst>
                                      </p:cBhvr>
                                      <p:to>
                                        <p:strVal val="visible"/>
                                      </p:to>
                                    </p:set>
                                    <p:animEffect transition="in" filter="wipe(left)">
                                      <p:cBhvr>
                                        <p:cTn id="13" dur="500"/>
                                        <p:tgtEl>
                                          <p:spTgt spid="1190">
                                            <p:txEl>
                                              <p:pRg st="0" end="0"/>
                                            </p:txEl>
                                          </p:spTgt>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184"/>
                                        </p:tgtEl>
                                        <p:attrNameLst>
                                          <p:attrName>style.visibility</p:attrName>
                                        </p:attrNameLst>
                                      </p:cBhvr>
                                      <p:to>
                                        <p:strVal val="visible"/>
                                      </p:to>
                                    </p:set>
                                    <p:animEffect transition="in" filter="wipe(left)">
                                      <p:cBhvr>
                                        <p:cTn id="17" dur="500"/>
                                        <p:tgtEl>
                                          <p:spTgt spid="1184"/>
                                        </p:tgtEl>
                                      </p:cBhvr>
                                    </p:animEffect>
                                  </p:childTnLst>
                                </p:cTn>
                              </p:par>
                              <p:par>
                                <p:cTn id="18" presetID="12" presetClass="entr" presetSubtype="1" fill="hold" grpId="0" nodeType="withEffect">
                                  <p:stCondLst>
                                    <p:cond delay="0"/>
                                  </p:stCondLst>
                                  <p:childTnLst>
                                    <p:set>
                                      <p:cBhvr>
                                        <p:cTn id="19" dur="1" fill="hold">
                                          <p:stCondLst>
                                            <p:cond delay="0"/>
                                          </p:stCondLst>
                                        </p:cTn>
                                        <p:tgtEl>
                                          <p:spTgt spid="1186"/>
                                        </p:tgtEl>
                                        <p:attrNameLst>
                                          <p:attrName>style.visibility</p:attrName>
                                        </p:attrNameLst>
                                      </p:cBhvr>
                                      <p:to>
                                        <p:strVal val="visible"/>
                                      </p:to>
                                    </p:set>
                                    <p:anim calcmode="lin" valueType="num">
                                      <p:cBhvr additive="base">
                                        <p:cTn id="20" dur="500"/>
                                        <p:tgtEl>
                                          <p:spTgt spid="1186"/>
                                        </p:tgtEl>
                                        <p:attrNameLst>
                                          <p:attrName>ppt_y</p:attrName>
                                        </p:attrNameLst>
                                      </p:cBhvr>
                                      <p:tavLst>
                                        <p:tav tm="0">
                                          <p:val>
                                            <p:strVal val="#ppt_y-#ppt_h*1.125000"/>
                                          </p:val>
                                        </p:tav>
                                        <p:tav tm="100000">
                                          <p:val>
                                            <p:strVal val="#ppt_y"/>
                                          </p:val>
                                        </p:tav>
                                      </p:tavLst>
                                    </p:anim>
                                    <p:animEffect transition="in" filter="wipe(down)">
                                      <p:cBhvr>
                                        <p:cTn id="21" dur="500"/>
                                        <p:tgtEl>
                                          <p:spTgt spid="1186"/>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1185"/>
                                        </p:tgtEl>
                                        <p:attrNameLst>
                                          <p:attrName>style.visibility</p:attrName>
                                        </p:attrNameLst>
                                      </p:cBhvr>
                                      <p:to>
                                        <p:strVal val="visible"/>
                                      </p:to>
                                    </p:set>
                                    <p:anim calcmode="lin" valueType="num">
                                      <p:cBhvr additive="base">
                                        <p:cTn id="25" dur="500"/>
                                        <p:tgtEl>
                                          <p:spTgt spid="1185"/>
                                        </p:tgtEl>
                                        <p:attrNameLst>
                                          <p:attrName>ppt_y</p:attrName>
                                        </p:attrNameLst>
                                      </p:cBhvr>
                                      <p:tavLst>
                                        <p:tav tm="0">
                                          <p:val>
                                            <p:strVal val="#ppt_y+#ppt_h*1.125000"/>
                                          </p:val>
                                        </p:tav>
                                        <p:tav tm="100000">
                                          <p:val>
                                            <p:strVal val="#ppt_y"/>
                                          </p:val>
                                        </p:tav>
                                      </p:tavLst>
                                    </p:anim>
                                    <p:animEffect transition="in" filter="wipe(up)">
                                      <p:cBhvr>
                                        <p:cTn id="26" dur="500"/>
                                        <p:tgtEl>
                                          <p:spTgt spid="1185"/>
                                        </p:tgtEl>
                                      </p:cBhvr>
                                    </p:animEffect>
                                  </p:childTnLst>
                                </p:cTn>
                              </p:par>
                            </p:childTnLst>
                          </p:cTn>
                        </p:par>
                        <p:par>
                          <p:cTn id="27" fill="hold">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1191"/>
                                        </p:tgtEl>
                                        <p:attrNameLst>
                                          <p:attrName>style.visibility</p:attrName>
                                        </p:attrNameLst>
                                      </p:cBhvr>
                                      <p:to>
                                        <p:strVal val="visible"/>
                                      </p:to>
                                    </p:set>
                                    <p:animEffect transition="in" filter="wipe(left)">
                                      <p:cBhvr>
                                        <p:cTn id="30" dur="500"/>
                                        <p:tgtEl>
                                          <p:spTgt spid="1191"/>
                                        </p:tgtEl>
                                      </p:cBhvr>
                                    </p:animEffect>
                                  </p:childTnLst>
                                </p:cTn>
                              </p:par>
                              <p:par>
                                <p:cTn id="31" presetID="12" presetClass="entr" presetSubtype="1" fill="hold" grpId="0" nodeType="withEffect">
                                  <p:stCondLst>
                                    <p:cond delay="0"/>
                                  </p:stCondLst>
                                  <p:childTnLst>
                                    <p:set>
                                      <p:cBhvr>
                                        <p:cTn id="32" dur="1" fill="hold">
                                          <p:stCondLst>
                                            <p:cond delay="0"/>
                                          </p:stCondLst>
                                        </p:cTn>
                                        <p:tgtEl>
                                          <p:spTgt spid="1192"/>
                                        </p:tgtEl>
                                        <p:attrNameLst>
                                          <p:attrName>style.visibility</p:attrName>
                                        </p:attrNameLst>
                                      </p:cBhvr>
                                      <p:to>
                                        <p:strVal val="visible"/>
                                      </p:to>
                                    </p:set>
                                    <p:anim calcmode="lin" valueType="num">
                                      <p:cBhvr additive="base">
                                        <p:cTn id="33" dur="500"/>
                                        <p:tgtEl>
                                          <p:spTgt spid="1192"/>
                                        </p:tgtEl>
                                        <p:attrNameLst>
                                          <p:attrName>ppt_y</p:attrName>
                                        </p:attrNameLst>
                                      </p:cBhvr>
                                      <p:tavLst>
                                        <p:tav tm="0">
                                          <p:val>
                                            <p:strVal val="#ppt_y-#ppt_h*1.125000"/>
                                          </p:val>
                                        </p:tav>
                                        <p:tav tm="100000">
                                          <p:val>
                                            <p:strVal val="#ppt_y"/>
                                          </p:val>
                                        </p:tav>
                                      </p:tavLst>
                                    </p:anim>
                                    <p:animEffect transition="in" filter="wipe(down)">
                                      <p:cBhvr>
                                        <p:cTn id="34" dur="500"/>
                                        <p:tgtEl>
                                          <p:spTgt spid="1192"/>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nodeType="clickEffect">
                                  <p:stCondLst>
                                    <p:cond delay="0"/>
                                  </p:stCondLst>
                                  <p:childTnLst>
                                    <p:set>
                                      <p:cBhvr>
                                        <p:cTn id="38" dur="1" fill="hold">
                                          <p:stCondLst>
                                            <p:cond delay="0"/>
                                          </p:stCondLst>
                                        </p:cTn>
                                        <p:tgtEl>
                                          <p:spTgt spid="1195">
                                            <p:txEl>
                                              <p:pRg st="0" end="0"/>
                                            </p:txEl>
                                          </p:spTgt>
                                        </p:tgtEl>
                                        <p:attrNameLst>
                                          <p:attrName>style.visibility</p:attrName>
                                        </p:attrNameLst>
                                      </p:cBhvr>
                                      <p:to>
                                        <p:strVal val="visible"/>
                                      </p:to>
                                    </p:set>
                                    <p:anim calcmode="lin" valueType="num">
                                      <p:cBhvr additive="base">
                                        <p:cTn id="39" dur="500" fill="hold"/>
                                        <p:tgtEl>
                                          <p:spTgt spid="1195">
                                            <p:txEl>
                                              <p:pRg st="0" end="0"/>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1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nodeType="clickEffect">
                                  <p:stCondLst>
                                    <p:cond delay="0"/>
                                  </p:stCondLst>
                                  <p:childTnLst>
                                    <p:set>
                                      <p:cBhvr>
                                        <p:cTn id="44" dur="1" fill="hold">
                                          <p:stCondLst>
                                            <p:cond delay="0"/>
                                          </p:stCondLst>
                                        </p:cTn>
                                        <p:tgtEl>
                                          <p:spTgt spid="1196">
                                            <p:txEl>
                                              <p:pRg st="0" end="0"/>
                                            </p:txEl>
                                          </p:spTgt>
                                        </p:tgtEl>
                                        <p:attrNameLst>
                                          <p:attrName>style.visibility</p:attrName>
                                        </p:attrNameLst>
                                      </p:cBhvr>
                                      <p:to>
                                        <p:strVal val="visible"/>
                                      </p:to>
                                    </p:set>
                                    <p:anim calcmode="lin" valueType="num">
                                      <p:cBhvr additive="base">
                                        <p:cTn id="45" dur="500" fill="hold"/>
                                        <p:tgtEl>
                                          <p:spTgt spid="1196">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19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nodeType="clickEffect">
                                  <p:stCondLst>
                                    <p:cond delay="0"/>
                                  </p:stCondLst>
                                  <p:childTnLst>
                                    <p:set>
                                      <p:cBhvr>
                                        <p:cTn id="50" dur="1" fill="hold">
                                          <p:stCondLst>
                                            <p:cond delay="0"/>
                                          </p:stCondLst>
                                        </p:cTn>
                                        <p:tgtEl>
                                          <p:spTgt spid="1197">
                                            <p:txEl>
                                              <p:pRg st="0" end="0"/>
                                            </p:txEl>
                                          </p:spTgt>
                                        </p:tgtEl>
                                        <p:attrNameLst>
                                          <p:attrName>style.visibility</p:attrName>
                                        </p:attrNameLst>
                                      </p:cBhvr>
                                      <p:to>
                                        <p:strVal val="visible"/>
                                      </p:to>
                                    </p:set>
                                    <p:anim calcmode="lin" valueType="num">
                                      <p:cBhvr additive="base">
                                        <p:cTn id="51" dur="500" fill="hold"/>
                                        <p:tgtEl>
                                          <p:spTgt spid="1197">
                                            <p:txEl>
                                              <p:pRg st="0" end="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1197">
                                            <p:txEl>
                                              <p:pRg st="0" end="0"/>
                                            </p:txEl>
                                          </p:spTgt>
                                        </p:tgtEl>
                                        <p:attrNameLst>
                                          <p:attrName>ppt_y</p:attrName>
                                        </p:attrNameLst>
                                      </p:cBhvr>
                                      <p:tavLst>
                                        <p:tav tm="0">
                                          <p:val>
                                            <p:strVal val="#ppt_y"/>
                                          </p:val>
                                        </p:tav>
                                        <p:tav tm="100000">
                                          <p:val>
                                            <p:strVal val="#ppt_y"/>
                                          </p:val>
                                        </p:tav>
                                      </p:tavLst>
                                    </p:anim>
                                  </p:childTnLst>
                                </p:cTn>
                              </p:par>
                            </p:childTnLst>
                          </p:cTn>
                        </p:par>
                        <p:par>
                          <p:cTn id="53" fill="hold">
                            <p:stCondLst>
                              <p:cond delay="500"/>
                            </p:stCondLst>
                            <p:childTnLst>
                              <p:par>
                                <p:cTn id="54" presetID="22" presetClass="entr" presetSubtype="8" fill="hold" grpId="0" nodeType="afterEffect">
                                  <p:stCondLst>
                                    <p:cond delay="0"/>
                                  </p:stCondLst>
                                  <p:childTnLst>
                                    <p:set>
                                      <p:cBhvr>
                                        <p:cTn id="55" dur="1" fill="hold">
                                          <p:stCondLst>
                                            <p:cond delay="0"/>
                                          </p:stCondLst>
                                        </p:cTn>
                                        <p:tgtEl>
                                          <p:spTgt spid="1193"/>
                                        </p:tgtEl>
                                        <p:attrNameLst>
                                          <p:attrName>style.visibility</p:attrName>
                                        </p:attrNameLst>
                                      </p:cBhvr>
                                      <p:to>
                                        <p:strVal val="visible"/>
                                      </p:to>
                                    </p:set>
                                    <p:animEffect transition="in" filter="wipe(left)">
                                      <p:cBhvr>
                                        <p:cTn id="56" dur="500"/>
                                        <p:tgtEl>
                                          <p:spTgt spid="1193"/>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1194"/>
                                        </p:tgtEl>
                                        <p:attrNameLst>
                                          <p:attrName>style.visibility</p:attrName>
                                        </p:attrNameLst>
                                      </p:cBhvr>
                                      <p:to>
                                        <p:strVal val="visible"/>
                                      </p:to>
                                    </p:set>
                                    <p:anim calcmode="lin" valueType="num">
                                      <p:cBhvr additive="base">
                                        <p:cTn id="59" dur="500"/>
                                        <p:tgtEl>
                                          <p:spTgt spid="1194"/>
                                        </p:tgtEl>
                                        <p:attrNameLst>
                                          <p:attrName>ppt_y</p:attrName>
                                        </p:attrNameLst>
                                      </p:cBhvr>
                                      <p:tavLst>
                                        <p:tav tm="0">
                                          <p:val>
                                            <p:strVal val="#ppt_y-#ppt_h*1.125000"/>
                                          </p:val>
                                        </p:tav>
                                        <p:tav tm="100000">
                                          <p:val>
                                            <p:strVal val="#ppt_y"/>
                                          </p:val>
                                        </p:tav>
                                      </p:tavLst>
                                    </p:anim>
                                    <p:animEffect transition="in" filter="wipe(down)">
                                      <p:cBhvr>
                                        <p:cTn id="60" dur="500"/>
                                        <p:tgtEl>
                                          <p:spTgt spid="1194"/>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nodeType="clickEffect">
                                  <p:stCondLst>
                                    <p:cond delay="0"/>
                                  </p:stCondLst>
                                  <p:childTnLst>
                                    <p:set>
                                      <p:cBhvr>
                                        <p:cTn id="64" dur="1" fill="hold">
                                          <p:stCondLst>
                                            <p:cond delay="0"/>
                                          </p:stCondLst>
                                        </p:cTn>
                                        <p:tgtEl>
                                          <p:spTgt spid="1198">
                                            <p:txEl>
                                              <p:pRg st="0" end="0"/>
                                            </p:txEl>
                                          </p:spTgt>
                                        </p:tgtEl>
                                        <p:attrNameLst>
                                          <p:attrName>style.visibility</p:attrName>
                                        </p:attrNameLst>
                                      </p:cBhvr>
                                      <p:to>
                                        <p:strVal val="visible"/>
                                      </p:to>
                                    </p:set>
                                    <p:anim calcmode="lin" valueType="num">
                                      <p:cBhvr additive="base">
                                        <p:cTn id="65" dur="500" fill="hold"/>
                                        <p:tgtEl>
                                          <p:spTgt spid="1198">
                                            <p:txEl>
                                              <p:pRg st="0" end="0"/>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119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nodeType="clickEffect">
                                  <p:stCondLst>
                                    <p:cond delay="0"/>
                                  </p:stCondLst>
                                  <p:childTnLst>
                                    <p:set>
                                      <p:cBhvr>
                                        <p:cTn id="70" dur="1" fill="hold">
                                          <p:stCondLst>
                                            <p:cond delay="0"/>
                                          </p:stCondLst>
                                        </p:cTn>
                                        <p:tgtEl>
                                          <p:spTgt spid="1199">
                                            <p:txEl>
                                              <p:pRg st="0" end="0"/>
                                            </p:txEl>
                                          </p:spTgt>
                                        </p:tgtEl>
                                        <p:attrNameLst>
                                          <p:attrName>style.visibility</p:attrName>
                                        </p:attrNameLst>
                                      </p:cBhvr>
                                      <p:to>
                                        <p:strVal val="visible"/>
                                      </p:to>
                                    </p:set>
                                    <p:anim calcmode="lin" valueType="num">
                                      <p:cBhvr additive="base">
                                        <p:cTn id="71" dur="500" fill="hold"/>
                                        <p:tgtEl>
                                          <p:spTgt spid="1199">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11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8" fill="hold" nodeType="clickEffect">
                                  <p:stCondLst>
                                    <p:cond delay="0"/>
                                  </p:stCondLst>
                                  <p:childTnLst>
                                    <p:set>
                                      <p:cBhvr>
                                        <p:cTn id="76" dur="1" fill="hold">
                                          <p:stCondLst>
                                            <p:cond delay="0"/>
                                          </p:stCondLst>
                                        </p:cTn>
                                        <p:tgtEl>
                                          <p:spTgt spid="1200">
                                            <p:txEl>
                                              <p:pRg st="0" end="0"/>
                                            </p:txEl>
                                          </p:spTgt>
                                        </p:tgtEl>
                                        <p:attrNameLst>
                                          <p:attrName>style.visibility</p:attrName>
                                        </p:attrNameLst>
                                      </p:cBhvr>
                                      <p:to>
                                        <p:strVal val="visible"/>
                                      </p:to>
                                    </p:set>
                                    <p:anim calcmode="lin" valueType="num">
                                      <p:cBhvr additive="base">
                                        <p:cTn id="77" dur="500" fill="hold"/>
                                        <p:tgtEl>
                                          <p:spTgt spid="1200">
                                            <p:txEl>
                                              <p:pRg st="0" end="0"/>
                                            </p:txEl>
                                          </p:spTgt>
                                        </p:tgtEl>
                                        <p:attrNameLst>
                                          <p:attrName>ppt_x</p:attrName>
                                        </p:attrNameLst>
                                      </p:cBhvr>
                                      <p:tavLst>
                                        <p:tav tm="0">
                                          <p:val>
                                            <p:strVal val="0-#ppt_w/2"/>
                                          </p:val>
                                        </p:tav>
                                        <p:tav tm="100000">
                                          <p:val>
                                            <p:strVal val="#ppt_x"/>
                                          </p:val>
                                        </p:tav>
                                      </p:tavLst>
                                    </p:anim>
                                    <p:anim calcmode="lin" valueType="num">
                                      <p:cBhvr additive="base">
                                        <p:cTn id="78" dur="500" fill="hold"/>
                                        <p:tgtEl>
                                          <p:spTgt spid="1200">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4" grpId="0" animBg="1"/>
      <p:bldP spid="1185" grpId="0" animBg="1"/>
      <p:bldP spid="1186" grpId="0"/>
      <p:bldP spid="1189" grpId="0" animBg="1"/>
      <p:bldP spid="1191" grpId="0" animBg="1"/>
      <p:bldP spid="1192" grpId="0"/>
      <p:bldP spid="1193" grpId="0" animBg="1"/>
      <p:bldP spid="1194"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9" name="椭圆"/>
          <p:cNvSpPr>
            <a:spLocks/>
          </p:cNvSpPr>
          <p:nvPr/>
        </p:nvSpPr>
        <p:spPr>
          <a:xfrm>
            <a:off x="3004399" y="2139298"/>
            <a:ext cx="400640" cy="400641"/>
          </a:xfrm>
          <a:prstGeom prst="ellipse">
            <a:avLst/>
          </a:prstGeom>
          <a:solidFill>
            <a:srgbClr val="C00000"/>
          </a:solidFill>
          <a:ln w="28575" cap="flat" cmpd="sng">
            <a:noFill/>
            <a:prstDash val="solid"/>
            <a:round/>
          </a:ln>
        </p:spPr>
        <p:txBody>
          <a:bodyPr vert="horz" wrap="square" lIns="0" tIns="0" rIns="0" bIns="0" anchor="ctr" anchorCtr="0">
            <a:prstTxWarp prst="textNoShape">
              <a:avLst/>
            </a:prstTxWarp>
          </a:bodyPr>
          <a:lstStyle/>
          <a:p>
            <a:pPr marL="0" indent="0" algn="ctr" eaLnBrk="1" latinLnBrk="1" hangingPunct="1">
              <a:lnSpc>
                <a:spcPct val="100000"/>
              </a:lnSpc>
              <a:spcBef>
                <a:spcPts val="0"/>
              </a:spcBef>
              <a:spcAft>
                <a:spcPts val="0"/>
              </a:spcAft>
              <a:buNone/>
            </a:pPr>
            <a:r>
              <a:rPr lang="en-US" altLang="zh-CN" sz="1898">
                <a:solidFill>
                  <a:srgbClr val="FFFFFF"/>
                </a:solidFill>
                <a:latin typeface="Calibri" pitchFamily="34" charset="0"/>
                <a:ea typeface="Gungsuh" pitchFamily="18" charset="-127"/>
                <a:cs typeface="宋体" pitchFamily="2" charset="-122"/>
              </a:rPr>
              <a:t>04</a:t>
            </a:r>
            <a:endParaRPr lang="zh-CN" altLang="en-US" sz="1898">
              <a:solidFill>
                <a:srgbClr val="FFFFFF"/>
              </a:solidFill>
              <a:latin typeface="Calibri" pitchFamily="34" charset="0"/>
              <a:ea typeface="Gungsuh" pitchFamily="18" charset="-127"/>
              <a:cs typeface="宋体" pitchFamily="2" charset="-122"/>
            </a:endParaRPr>
          </a:p>
        </p:txBody>
      </p:sp>
      <p:sp>
        <p:nvSpPr>
          <p:cNvPr id="1220" name="矩形"/>
          <p:cNvSpPr>
            <a:spLocks/>
          </p:cNvSpPr>
          <p:nvPr/>
        </p:nvSpPr>
        <p:spPr>
          <a:xfrm>
            <a:off x="3405040" y="2104157"/>
            <a:ext cx="4737021" cy="40011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2000">
                <a:solidFill>
                  <a:schemeClr val="tx1"/>
                </a:solidFill>
                <a:latin typeface="Arial" pitchFamily="34" charset="0"/>
                <a:ea typeface="宋体" pitchFamily="2" charset="-122"/>
                <a:cs typeface="宋体" pitchFamily="2" charset="-122"/>
              </a:rPr>
              <a:t>东南亚的毒品主要产地是：</a:t>
            </a:r>
          </a:p>
        </p:txBody>
      </p:sp>
      <p:grpSp>
        <p:nvGrpSpPr>
          <p:cNvPr id="1223" name="组合"/>
          <p:cNvGrpSpPr>
            <a:grpSpLocks/>
          </p:cNvGrpSpPr>
          <p:nvPr/>
        </p:nvGrpSpPr>
        <p:grpSpPr>
          <a:xfrm>
            <a:off x="524719" y="364293"/>
            <a:ext cx="3456383" cy="599233"/>
            <a:chOff x="524719" y="364293"/>
            <a:chExt cx="3456383" cy="599233"/>
          </a:xfrm>
        </p:grpSpPr>
        <p:sp>
          <p:nvSpPr>
            <p:cNvPr id="1221" name="圆角矩形"/>
            <p:cNvSpPr>
              <a:spLocks/>
            </p:cNvSpPr>
            <p:nvPr/>
          </p:nvSpPr>
          <p:spPr>
            <a:xfrm>
              <a:off x="524719" y="364293"/>
              <a:ext cx="3456383" cy="599233"/>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1222" name="曲线"/>
            <p:cNvSpPr>
              <a:spLocks/>
            </p:cNvSpPr>
            <p:nvPr/>
          </p:nvSpPr>
          <p:spPr>
            <a:xfrm>
              <a:off x="1084784" y="453631"/>
              <a:ext cx="2738946" cy="434740"/>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1" y="0"/>
                  </a:lnTo>
                  <a:lnTo>
                    <a:pt x="20201" y="0"/>
                  </a:lnTo>
                  <a:cubicBezTo>
                    <a:pt x="20973" y="0"/>
                    <a:pt x="21599" y="4831"/>
                    <a:pt x="21599" y="10799"/>
                  </a:cubicBezTo>
                  <a:lnTo>
                    <a:pt x="21599" y="10799"/>
                  </a:lnTo>
                  <a:cubicBezTo>
                    <a:pt x="21599" y="16764"/>
                    <a:pt x="20973" y="21600"/>
                    <a:pt x="20201"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1224" name="矩形"/>
          <p:cNvSpPr>
            <a:spLocks/>
          </p:cNvSpPr>
          <p:nvPr/>
        </p:nvSpPr>
        <p:spPr>
          <a:xfrm>
            <a:off x="1329403" y="447215"/>
            <a:ext cx="2651699" cy="433388"/>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 抢 答 题</a:t>
            </a:r>
          </a:p>
        </p:txBody>
      </p:sp>
      <p:sp>
        <p:nvSpPr>
          <p:cNvPr id="1225" name="椭圆"/>
          <p:cNvSpPr>
            <a:spLocks/>
          </p:cNvSpPr>
          <p:nvPr/>
        </p:nvSpPr>
        <p:spPr>
          <a:xfrm>
            <a:off x="3004399" y="3481180"/>
            <a:ext cx="400640" cy="400640"/>
          </a:xfrm>
          <a:prstGeom prst="ellipse">
            <a:avLst/>
          </a:prstGeom>
          <a:solidFill>
            <a:srgbClr val="C00000"/>
          </a:solidFill>
          <a:ln w="28575" cap="flat" cmpd="sng">
            <a:noFill/>
            <a:prstDash val="solid"/>
            <a:round/>
          </a:ln>
        </p:spPr>
        <p:txBody>
          <a:bodyPr vert="horz" wrap="square" lIns="0" tIns="0" rIns="0" bIns="0" anchor="ctr" anchorCtr="0">
            <a:prstTxWarp prst="textNoShape">
              <a:avLst/>
            </a:prstTxWarp>
          </a:bodyPr>
          <a:lstStyle/>
          <a:p>
            <a:pPr marL="0" indent="0" algn="ctr" eaLnBrk="1" latinLnBrk="1" hangingPunct="1">
              <a:lnSpc>
                <a:spcPct val="100000"/>
              </a:lnSpc>
              <a:spcBef>
                <a:spcPts val="0"/>
              </a:spcBef>
              <a:spcAft>
                <a:spcPts val="0"/>
              </a:spcAft>
              <a:buNone/>
            </a:pPr>
            <a:r>
              <a:rPr lang="en-US" altLang="zh-CN" sz="1898">
                <a:solidFill>
                  <a:srgbClr val="FFFFFF"/>
                </a:solidFill>
                <a:latin typeface="Calibri" pitchFamily="34" charset="0"/>
                <a:ea typeface="Gungsuh" pitchFamily="18" charset="-127"/>
                <a:cs typeface="宋体" pitchFamily="2" charset="-122"/>
              </a:rPr>
              <a:t>05</a:t>
            </a:r>
            <a:endParaRPr lang="zh-CN" altLang="en-US" sz="1898">
              <a:solidFill>
                <a:srgbClr val="FFFFFF"/>
              </a:solidFill>
              <a:latin typeface="Calibri" pitchFamily="34" charset="0"/>
              <a:ea typeface="Gungsuh" pitchFamily="18" charset="-127"/>
              <a:cs typeface="宋体" pitchFamily="2" charset="-122"/>
            </a:endParaRPr>
          </a:p>
        </p:txBody>
      </p:sp>
      <p:sp>
        <p:nvSpPr>
          <p:cNvPr id="1226" name="矩形"/>
          <p:cNvSpPr>
            <a:spLocks/>
          </p:cNvSpPr>
          <p:nvPr/>
        </p:nvSpPr>
        <p:spPr>
          <a:xfrm>
            <a:off x="3405040" y="3446039"/>
            <a:ext cx="4737021" cy="400109"/>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2000">
                <a:solidFill>
                  <a:schemeClr val="tx1"/>
                </a:solidFill>
                <a:latin typeface="Arial" pitchFamily="34" charset="0"/>
                <a:ea typeface="宋体" pitchFamily="2" charset="-122"/>
                <a:cs typeface="宋体" pitchFamily="2" charset="-122"/>
              </a:rPr>
              <a:t>一旦吸毒，等于</a:t>
            </a:r>
            <a:r>
              <a:rPr lang="en-US" altLang="zh-CN" sz="2000">
                <a:solidFill>
                  <a:schemeClr val="tx1"/>
                </a:solidFill>
                <a:latin typeface="Arial" pitchFamily="34" charset="0"/>
                <a:ea typeface="宋体" pitchFamily="2" charset="-122"/>
                <a:cs typeface="宋体" pitchFamily="2" charset="-122"/>
              </a:rPr>
              <a:t>……</a:t>
            </a:r>
          </a:p>
        </p:txBody>
      </p:sp>
      <p:sp>
        <p:nvSpPr>
          <p:cNvPr id="1229" name="矩形"/>
          <p:cNvSpPr>
            <a:spLocks/>
          </p:cNvSpPr>
          <p:nvPr/>
        </p:nvSpPr>
        <p:spPr>
          <a:xfrm>
            <a:off x="3538311" y="2672285"/>
            <a:ext cx="943918" cy="358523"/>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A</a:t>
            </a:r>
            <a:r>
              <a:rPr lang="zh-CN" altLang="en-US" sz="1400">
                <a:solidFill>
                  <a:srgbClr val="C00000"/>
                </a:solidFill>
                <a:latin typeface="Arial" pitchFamily="34" charset="0"/>
                <a:ea typeface="宋体" pitchFamily="2" charset="-122"/>
                <a:cs typeface="宋体" pitchFamily="2" charset="-122"/>
              </a:rPr>
              <a:t>、香港</a:t>
            </a:r>
          </a:p>
        </p:txBody>
      </p:sp>
      <p:sp>
        <p:nvSpPr>
          <p:cNvPr id="1230" name="矩形"/>
          <p:cNvSpPr>
            <a:spLocks/>
          </p:cNvSpPr>
          <p:nvPr/>
        </p:nvSpPr>
        <p:spPr>
          <a:xfrm>
            <a:off x="5414732" y="2670698"/>
            <a:ext cx="748923" cy="276998"/>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B</a:t>
            </a:r>
            <a:r>
              <a:rPr lang="zh-CN" altLang="en-US" sz="1400">
                <a:solidFill>
                  <a:srgbClr val="C00000"/>
                </a:solidFill>
                <a:latin typeface="Arial" pitchFamily="34" charset="0"/>
                <a:ea typeface="宋体" pitchFamily="2" charset="-122"/>
                <a:cs typeface="宋体" pitchFamily="2" charset="-122"/>
              </a:rPr>
              <a:t>、越南</a:t>
            </a:r>
          </a:p>
        </p:txBody>
      </p:sp>
      <p:sp>
        <p:nvSpPr>
          <p:cNvPr id="1231" name="矩形"/>
          <p:cNvSpPr>
            <a:spLocks/>
          </p:cNvSpPr>
          <p:nvPr/>
        </p:nvSpPr>
        <p:spPr>
          <a:xfrm>
            <a:off x="7002233" y="2670698"/>
            <a:ext cx="910827" cy="276998"/>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C</a:t>
            </a:r>
            <a:r>
              <a:rPr lang="zh-CN" altLang="en-US" sz="1400">
                <a:solidFill>
                  <a:srgbClr val="C00000"/>
                </a:solidFill>
                <a:latin typeface="Arial" pitchFamily="34" charset="0"/>
                <a:ea typeface="宋体" pitchFamily="2" charset="-122"/>
                <a:cs typeface="宋体" pitchFamily="2" charset="-122"/>
              </a:rPr>
              <a:t>、金三角</a:t>
            </a:r>
          </a:p>
        </p:txBody>
      </p:sp>
      <p:sp>
        <p:nvSpPr>
          <p:cNvPr id="1232" name="矩形"/>
          <p:cNvSpPr>
            <a:spLocks/>
          </p:cNvSpPr>
          <p:nvPr/>
        </p:nvSpPr>
        <p:spPr>
          <a:xfrm>
            <a:off x="3540021" y="4036392"/>
            <a:ext cx="1518364" cy="276998"/>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A</a:t>
            </a:r>
            <a:r>
              <a:rPr lang="zh-CN" altLang="en-US" sz="1400">
                <a:solidFill>
                  <a:srgbClr val="C00000"/>
                </a:solidFill>
                <a:latin typeface="Arial" pitchFamily="34" charset="0"/>
                <a:ea typeface="宋体" pitchFamily="2" charset="-122"/>
                <a:cs typeface="宋体" pitchFamily="2" charset="-122"/>
              </a:rPr>
              <a:t>、坐上了东方快车</a:t>
            </a:r>
          </a:p>
        </p:txBody>
      </p:sp>
      <p:sp>
        <p:nvSpPr>
          <p:cNvPr id="1233" name="矩形"/>
          <p:cNvSpPr>
            <a:spLocks/>
          </p:cNvSpPr>
          <p:nvPr/>
        </p:nvSpPr>
        <p:spPr>
          <a:xfrm>
            <a:off x="5826021" y="4050680"/>
            <a:ext cx="1518362" cy="276998"/>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B</a:t>
            </a:r>
            <a:r>
              <a:rPr lang="zh-CN" altLang="en-US" sz="1400">
                <a:solidFill>
                  <a:srgbClr val="C00000"/>
                </a:solidFill>
                <a:latin typeface="Arial" pitchFamily="34" charset="0"/>
                <a:ea typeface="宋体" pitchFamily="2" charset="-122"/>
                <a:cs typeface="宋体" pitchFamily="2" charset="-122"/>
              </a:rPr>
              <a:t>、坐上了死亡列车</a:t>
            </a:r>
          </a:p>
        </p:txBody>
      </p:sp>
      <p:sp>
        <p:nvSpPr>
          <p:cNvPr id="1234" name="矩形"/>
          <p:cNvSpPr>
            <a:spLocks/>
          </p:cNvSpPr>
          <p:nvPr/>
        </p:nvSpPr>
        <p:spPr>
          <a:xfrm>
            <a:off x="8264421" y="4036392"/>
            <a:ext cx="1526380" cy="276998"/>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C</a:t>
            </a:r>
            <a:r>
              <a:rPr lang="zh-CN" altLang="en-US" sz="1400">
                <a:solidFill>
                  <a:srgbClr val="C00000"/>
                </a:solidFill>
                <a:latin typeface="Arial" pitchFamily="34" charset="0"/>
                <a:ea typeface="宋体" pitchFamily="2" charset="-122"/>
                <a:cs typeface="宋体" pitchFamily="2" charset="-122"/>
              </a:rPr>
              <a:t>、坐上了网际快车</a:t>
            </a:r>
          </a:p>
        </p:txBody>
      </p:sp>
    </p:spTree>
    <p:extLst>
      <p:ext uri="{BB962C8B-B14F-4D97-AF65-F5344CB8AC3E}">
        <p14:creationId xmlns:p14="http://schemas.microsoft.com/office/powerpoint/2010/main" xmlns="" val="248431283"/>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3"/>
                                        </p:tgtEl>
                                        <p:attrNameLst>
                                          <p:attrName>style.visibility</p:attrName>
                                        </p:attrNameLst>
                                      </p:cBhvr>
                                      <p:to>
                                        <p:strVal val="visible"/>
                                      </p:to>
                                    </p:set>
                                    <p:anim calcmode="lin" valueType="num">
                                      <p:cBhvr additive="base">
                                        <p:cTn id="7" dur="500" fill="hold"/>
                                        <p:tgtEl>
                                          <p:spTgt spid="1223"/>
                                        </p:tgtEl>
                                        <p:attrNameLst>
                                          <p:attrName>ppt_x</p:attrName>
                                        </p:attrNameLst>
                                      </p:cBhvr>
                                      <p:tavLst>
                                        <p:tav tm="0">
                                          <p:val>
                                            <p:strVal val="0-#ppt_w/2"/>
                                          </p:val>
                                        </p:tav>
                                        <p:tav tm="100000">
                                          <p:val>
                                            <p:strVal val="#ppt_x"/>
                                          </p:val>
                                        </p:tav>
                                      </p:tavLst>
                                    </p:anim>
                                    <p:anim calcmode="lin" valueType="num">
                                      <p:cBhvr additive="base">
                                        <p:cTn id="8" dur="500" fill="hold"/>
                                        <p:tgtEl>
                                          <p:spTgt spid="122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224">
                                            <p:txEl>
                                              <p:pRg st="0" end="0"/>
                                            </p:txEl>
                                          </p:spTgt>
                                        </p:tgtEl>
                                        <p:attrNameLst>
                                          <p:attrName>style.visibility</p:attrName>
                                        </p:attrNameLst>
                                      </p:cBhvr>
                                      <p:to>
                                        <p:strVal val="visible"/>
                                      </p:to>
                                    </p:set>
                                    <p:animEffect transition="in" filter="wipe(left)">
                                      <p:cBhvr>
                                        <p:cTn id="13" dur="500"/>
                                        <p:tgtEl>
                                          <p:spTgt spid="1224">
                                            <p:txEl>
                                              <p:pRg st="0" end="0"/>
                                            </p:txEl>
                                          </p:spTgt>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219"/>
                                        </p:tgtEl>
                                        <p:attrNameLst>
                                          <p:attrName>style.visibility</p:attrName>
                                        </p:attrNameLst>
                                      </p:cBhvr>
                                      <p:to>
                                        <p:strVal val="visible"/>
                                      </p:to>
                                    </p:set>
                                    <p:animEffect transition="in" filter="wipe(left)">
                                      <p:cBhvr>
                                        <p:cTn id="17" dur="500"/>
                                        <p:tgtEl>
                                          <p:spTgt spid="1219"/>
                                        </p:tgtEl>
                                      </p:cBhvr>
                                    </p:animEffect>
                                  </p:childTnLst>
                                </p:cTn>
                              </p:par>
                              <p:par>
                                <p:cTn id="18" presetID="12" presetClass="entr" presetSubtype="1" fill="hold" grpId="0" nodeType="withEffect">
                                  <p:stCondLst>
                                    <p:cond delay="0"/>
                                  </p:stCondLst>
                                  <p:childTnLst>
                                    <p:set>
                                      <p:cBhvr>
                                        <p:cTn id="19" dur="1" fill="hold">
                                          <p:stCondLst>
                                            <p:cond delay="0"/>
                                          </p:stCondLst>
                                        </p:cTn>
                                        <p:tgtEl>
                                          <p:spTgt spid="1220"/>
                                        </p:tgtEl>
                                        <p:attrNameLst>
                                          <p:attrName>style.visibility</p:attrName>
                                        </p:attrNameLst>
                                      </p:cBhvr>
                                      <p:to>
                                        <p:strVal val="visible"/>
                                      </p:to>
                                    </p:set>
                                    <p:anim calcmode="lin" valueType="num">
                                      <p:cBhvr additive="base">
                                        <p:cTn id="20" dur="500"/>
                                        <p:tgtEl>
                                          <p:spTgt spid="1220"/>
                                        </p:tgtEl>
                                        <p:attrNameLst>
                                          <p:attrName>ppt_y</p:attrName>
                                        </p:attrNameLst>
                                      </p:cBhvr>
                                      <p:tavLst>
                                        <p:tav tm="0">
                                          <p:val>
                                            <p:strVal val="#ppt_y-#ppt_h*1.125000"/>
                                          </p:val>
                                        </p:tav>
                                        <p:tav tm="100000">
                                          <p:val>
                                            <p:strVal val="#ppt_y"/>
                                          </p:val>
                                        </p:tav>
                                      </p:tavLst>
                                    </p:anim>
                                    <p:animEffect transition="in" filter="wipe(down)">
                                      <p:cBhvr>
                                        <p:cTn id="21" dur="500"/>
                                        <p:tgtEl>
                                          <p:spTgt spid="1220"/>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1229">
                                            <p:txEl>
                                              <p:pRg st="0" end="0"/>
                                            </p:txEl>
                                          </p:spTgt>
                                        </p:tgtEl>
                                        <p:attrNameLst>
                                          <p:attrName>style.visibility</p:attrName>
                                        </p:attrNameLst>
                                      </p:cBhvr>
                                      <p:to>
                                        <p:strVal val="visible"/>
                                      </p:to>
                                    </p:set>
                                    <p:anim calcmode="lin" valueType="num">
                                      <p:cBhvr additive="base">
                                        <p:cTn id="26" dur="500" fill="hold"/>
                                        <p:tgtEl>
                                          <p:spTgt spid="1229">
                                            <p:txEl>
                                              <p:pRg st="0" end="0"/>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22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1230">
                                            <p:txEl>
                                              <p:pRg st="0" end="0"/>
                                            </p:txEl>
                                          </p:spTgt>
                                        </p:tgtEl>
                                        <p:attrNameLst>
                                          <p:attrName>style.visibility</p:attrName>
                                        </p:attrNameLst>
                                      </p:cBhvr>
                                      <p:to>
                                        <p:strVal val="visible"/>
                                      </p:to>
                                    </p:set>
                                    <p:anim calcmode="lin" valueType="num">
                                      <p:cBhvr additive="base">
                                        <p:cTn id="32" dur="500" fill="hold"/>
                                        <p:tgtEl>
                                          <p:spTgt spid="1230">
                                            <p:txEl>
                                              <p:pRg st="0" end="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23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nodeType="clickEffect">
                                  <p:stCondLst>
                                    <p:cond delay="0"/>
                                  </p:stCondLst>
                                  <p:childTnLst>
                                    <p:set>
                                      <p:cBhvr>
                                        <p:cTn id="37" dur="1" fill="hold">
                                          <p:stCondLst>
                                            <p:cond delay="0"/>
                                          </p:stCondLst>
                                        </p:cTn>
                                        <p:tgtEl>
                                          <p:spTgt spid="1231">
                                            <p:txEl>
                                              <p:pRg st="0" end="0"/>
                                            </p:txEl>
                                          </p:spTgt>
                                        </p:tgtEl>
                                        <p:attrNameLst>
                                          <p:attrName>style.visibility</p:attrName>
                                        </p:attrNameLst>
                                      </p:cBhvr>
                                      <p:to>
                                        <p:strVal val="visible"/>
                                      </p:to>
                                    </p:set>
                                    <p:anim calcmode="lin" valueType="num">
                                      <p:cBhvr additive="base">
                                        <p:cTn id="38" dur="500" fill="hold"/>
                                        <p:tgtEl>
                                          <p:spTgt spid="1231">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1231">
                                            <p:txEl>
                                              <p:pRg st="0" end="0"/>
                                            </p:txEl>
                                          </p:spTgt>
                                        </p:tgtEl>
                                        <p:attrNameLst>
                                          <p:attrName>ppt_y</p:attrName>
                                        </p:attrNameLst>
                                      </p:cBhvr>
                                      <p:tavLst>
                                        <p:tav tm="0">
                                          <p:val>
                                            <p:strVal val="#ppt_y"/>
                                          </p:val>
                                        </p:tav>
                                        <p:tav tm="100000">
                                          <p:val>
                                            <p:strVal val="#ppt_y"/>
                                          </p:val>
                                        </p:tav>
                                      </p:tavLst>
                                    </p:anim>
                                  </p:childTnLst>
                                </p:cTn>
                              </p:par>
                            </p:childTnLst>
                          </p:cTn>
                        </p:par>
                        <p:par>
                          <p:cTn id="40" fill="hold">
                            <p:stCondLst>
                              <p:cond delay="500"/>
                            </p:stCondLst>
                            <p:childTnLst>
                              <p:par>
                                <p:cTn id="41" presetID="22" presetClass="entr" presetSubtype="8" fill="hold" grpId="0" nodeType="afterEffect">
                                  <p:stCondLst>
                                    <p:cond delay="0"/>
                                  </p:stCondLst>
                                  <p:childTnLst>
                                    <p:set>
                                      <p:cBhvr>
                                        <p:cTn id="42" dur="1" fill="hold">
                                          <p:stCondLst>
                                            <p:cond delay="0"/>
                                          </p:stCondLst>
                                        </p:cTn>
                                        <p:tgtEl>
                                          <p:spTgt spid="1225"/>
                                        </p:tgtEl>
                                        <p:attrNameLst>
                                          <p:attrName>style.visibility</p:attrName>
                                        </p:attrNameLst>
                                      </p:cBhvr>
                                      <p:to>
                                        <p:strVal val="visible"/>
                                      </p:to>
                                    </p:set>
                                    <p:animEffect transition="in" filter="wipe(left)">
                                      <p:cBhvr>
                                        <p:cTn id="43" dur="500"/>
                                        <p:tgtEl>
                                          <p:spTgt spid="1225"/>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1226"/>
                                        </p:tgtEl>
                                        <p:attrNameLst>
                                          <p:attrName>style.visibility</p:attrName>
                                        </p:attrNameLst>
                                      </p:cBhvr>
                                      <p:to>
                                        <p:strVal val="visible"/>
                                      </p:to>
                                    </p:set>
                                    <p:anim calcmode="lin" valueType="num">
                                      <p:cBhvr additive="base">
                                        <p:cTn id="46" dur="500"/>
                                        <p:tgtEl>
                                          <p:spTgt spid="1226"/>
                                        </p:tgtEl>
                                        <p:attrNameLst>
                                          <p:attrName>ppt_y</p:attrName>
                                        </p:attrNameLst>
                                      </p:cBhvr>
                                      <p:tavLst>
                                        <p:tav tm="0">
                                          <p:val>
                                            <p:strVal val="#ppt_y-#ppt_h*1.125000"/>
                                          </p:val>
                                        </p:tav>
                                        <p:tav tm="100000">
                                          <p:val>
                                            <p:strVal val="#ppt_y"/>
                                          </p:val>
                                        </p:tav>
                                      </p:tavLst>
                                    </p:anim>
                                    <p:animEffect transition="in" filter="wipe(down)">
                                      <p:cBhvr>
                                        <p:cTn id="47" dur="500"/>
                                        <p:tgtEl>
                                          <p:spTgt spid="1226"/>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nodeType="clickEffect">
                                  <p:stCondLst>
                                    <p:cond delay="0"/>
                                  </p:stCondLst>
                                  <p:childTnLst>
                                    <p:set>
                                      <p:cBhvr>
                                        <p:cTn id="51" dur="1" fill="hold">
                                          <p:stCondLst>
                                            <p:cond delay="0"/>
                                          </p:stCondLst>
                                        </p:cTn>
                                        <p:tgtEl>
                                          <p:spTgt spid="1232">
                                            <p:txEl>
                                              <p:pRg st="0" end="0"/>
                                            </p:txEl>
                                          </p:spTgt>
                                        </p:tgtEl>
                                        <p:attrNameLst>
                                          <p:attrName>style.visibility</p:attrName>
                                        </p:attrNameLst>
                                      </p:cBhvr>
                                      <p:to>
                                        <p:strVal val="visible"/>
                                      </p:to>
                                    </p:set>
                                    <p:anim calcmode="lin" valueType="num">
                                      <p:cBhvr additive="base">
                                        <p:cTn id="52" dur="500" fill="hold"/>
                                        <p:tgtEl>
                                          <p:spTgt spid="1232">
                                            <p:txEl>
                                              <p:pRg st="0" end="0"/>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123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8" fill="hold" nodeType="clickEffect">
                                  <p:stCondLst>
                                    <p:cond delay="0"/>
                                  </p:stCondLst>
                                  <p:childTnLst>
                                    <p:set>
                                      <p:cBhvr>
                                        <p:cTn id="57" dur="1" fill="hold">
                                          <p:stCondLst>
                                            <p:cond delay="0"/>
                                          </p:stCondLst>
                                        </p:cTn>
                                        <p:tgtEl>
                                          <p:spTgt spid="1233">
                                            <p:txEl>
                                              <p:pRg st="0" end="0"/>
                                            </p:txEl>
                                          </p:spTgt>
                                        </p:tgtEl>
                                        <p:attrNameLst>
                                          <p:attrName>style.visibility</p:attrName>
                                        </p:attrNameLst>
                                      </p:cBhvr>
                                      <p:to>
                                        <p:strVal val="visible"/>
                                      </p:to>
                                    </p:set>
                                    <p:anim calcmode="lin" valueType="num">
                                      <p:cBhvr additive="base">
                                        <p:cTn id="58" dur="500" fill="hold"/>
                                        <p:tgtEl>
                                          <p:spTgt spid="1233">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123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8" fill="hold" nodeType="clickEffect">
                                  <p:stCondLst>
                                    <p:cond delay="0"/>
                                  </p:stCondLst>
                                  <p:childTnLst>
                                    <p:set>
                                      <p:cBhvr>
                                        <p:cTn id="63" dur="1" fill="hold">
                                          <p:stCondLst>
                                            <p:cond delay="0"/>
                                          </p:stCondLst>
                                        </p:cTn>
                                        <p:tgtEl>
                                          <p:spTgt spid="1234">
                                            <p:txEl>
                                              <p:pRg st="0" end="0"/>
                                            </p:txEl>
                                          </p:spTgt>
                                        </p:tgtEl>
                                        <p:attrNameLst>
                                          <p:attrName>style.visibility</p:attrName>
                                        </p:attrNameLst>
                                      </p:cBhvr>
                                      <p:to>
                                        <p:strVal val="visible"/>
                                      </p:to>
                                    </p:set>
                                    <p:anim calcmode="lin" valueType="num">
                                      <p:cBhvr additive="base">
                                        <p:cTn id="64" dur="500" fill="hold"/>
                                        <p:tgtEl>
                                          <p:spTgt spid="1234">
                                            <p:txEl>
                                              <p:pRg st="0" end="0"/>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123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9" grpId="0" animBg="1"/>
      <p:bldP spid="1220" grpId="0"/>
      <p:bldP spid="1223" grpId="0" animBg="1"/>
      <p:bldP spid="1225" grpId="0" animBg="1"/>
      <p:bldP spid="1226"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56" name="椭圆"/>
          <p:cNvSpPr>
            <a:spLocks/>
          </p:cNvSpPr>
          <p:nvPr/>
        </p:nvSpPr>
        <p:spPr>
          <a:xfrm>
            <a:off x="3004399" y="2139298"/>
            <a:ext cx="400640" cy="400641"/>
          </a:xfrm>
          <a:prstGeom prst="ellipse">
            <a:avLst/>
          </a:prstGeom>
          <a:solidFill>
            <a:srgbClr val="C00000"/>
          </a:solidFill>
          <a:ln w="28575" cap="flat" cmpd="sng">
            <a:noFill/>
            <a:prstDash val="solid"/>
            <a:round/>
          </a:ln>
        </p:spPr>
        <p:txBody>
          <a:bodyPr vert="horz" wrap="square" lIns="0" tIns="0" rIns="0" bIns="0" anchor="ctr" anchorCtr="0">
            <a:prstTxWarp prst="textNoShape">
              <a:avLst/>
            </a:prstTxWarp>
          </a:bodyPr>
          <a:lstStyle/>
          <a:p>
            <a:pPr marL="0" indent="0" algn="ctr" eaLnBrk="1" latinLnBrk="1" hangingPunct="1">
              <a:lnSpc>
                <a:spcPct val="100000"/>
              </a:lnSpc>
              <a:spcBef>
                <a:spcPts val="0"/>
              </a:spcBef>
              <a:spcAft>
                <a:spcPts val="0"/>
              </a:spcAft>
              <a:buNone/>
            </a:pPr>
            <a:r>
              <a:rPr lang="en-US" altLang="zh-CN" sz="1898">
                <a:solidFill>
                  <a:srgbClr val="FFFFFF"/>
                </a:solidFill>
                <a:latin typeface="Calibri" pitchFamily="34" charset="0"/>
                <a:ea typeface="Gungsuh" pitchFamily="18" charset="-127"/>
                <a:cs typeface="宋体" pitchFamily="2" charset="-122"/>
              </a:rPr>
              <a:t>0</a:t>
            </a:r>
            <a:r>
              <a:rPr lang="zh-CN" altLang="en-US" sz="1898">
                <a:solidFill>
                  <a:srgbClr val="FFFFFF"/>
                </a:solidFill>
                <a:latin typeface="Calibri" pitchFamily="34" charset="0"/>
                <a:ea typeface="Gungsuh" pitchFamily="18" charset="-127"/>
                <a:cs typeface="宋体" pitchFamily="2" charset="-122"/>
              </a:rPr>
              <a:t>6</a:t>
            </a:r>
          </a:p>
        </p:txBody>
      </p:sp>
      <p:sp>
        <p:nvSpPr>
          <p:cNvPr id="1257" name="矩形"/>
          <p:cNvSpPr>
            <a:spLocks/>
          </p:cNvSpPr>
          <p:nvPr/>
        </p:nvSpPr>
        <p:spPr>
          <a:xfrm>
            <a:off x="3405040" y="2104157"/>
            <a:ext cx="4737021" cy="400110"/>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600">
                <a:solidFill>
                  <a:schemeClr val="tx1"/>
                </a:solidFill>
                <a:latin typeface="Arial" pitchFamily="34" charset="0"/>
                <a:ea typeface="宋体" pitchFamily="2" charset="-122"/>
                <a:cs typeface="宋体" pitchFamily="2" charset="-122"/>
              </a:rPr>
              <a:t>硫酸属于哪种类型毒性？</a:t>
            </a:r>
            <a:endParaRPr lang="en-US" altLang="zh-CN" sz="1600">
              <a:solidFill>
                <a:schemeClr val="tx1"/>
              </a:solidFill>
              <a:latin typeface="Arial" pitchFamily="34" charset="0"/>
              <a:ea typeface="宋体" pitchFamily="2" charset="-122"/>
              <a:cs typeface="宋体" pitchFamily="2" charset="-122"/>
            </a:endParaRPr>
          </a:p>
        </p:txBody>
      </p:sp>
      <p:grpSp>
        <p:nvGrpSpPr>
          <p:cNvPr id="1260" name="组合"/>
          <p:cNvGrpSpPr>
            <a:grpSpLocks/>
          </p:cNvGrpSpPr>
          <p:nvPr/>
        </p:nvGrpSpPr>
        <p:grpSpPr>
          <a:xfrm>
            <a:off x="584131" y="365051"/>
            <a:ext cx="3456383" cy="599234"/>
            <a:chOff x="584131" y="365051"/>
            <a:chExt cx="3456383" cy="599234"/>
          </a:xfrm>
        </p:grpSpPr>
        <p:sp>
          <p:nvSpPr>
            <p:cNvPr id="1258" name="圆角矩形"/>
            <p:cNvSpPr>
              <a:spLocks/>
            </p:cNvSpPr>
            <p:nvPr/>
          </p:nvSpPr>
          <p:spPr>
            <a:xfrm>
              <a:off x="584131" y="365051"/>
              <a:ext cx="3456383"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1259" name="曲线"/>
            <p:cNvSpPr>
              <a:spLocks/>
            </p:cNvSpPr>
            <p:nvPr/>
          </p:nvSpPr>
          <p:spPr>
            <a:xfrm>
              <a:off x="1144196" y="454389"/>
              <a:ext cx="2738946" cy="434739"/>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1" y="0"/>
                  </a:lnTo>
                  <a:lnTo>
                    <a:pt x="20201" y="0"/>
                  </a:lnTo>
                  <a:cubicBezTo>
                    <a:pt x="20973" y="0"/>
                    <a:pt x="21600" y="4835"/>
                    <a:pt x="21600" y="10799"/>
                  </a:cubicBezTo>
                  <a:lnTo>
                    <a:pt x="21599" y="10799"/>
                  </a:lnTo>
                  <a:cubicBezTo>
                    <a:pt x="21599" y="16761"/>
                    <a:pt x="20973" y="21600"/>
                    <a:pt x="20201"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1261" name="矩形"/>
          <p:cNvSpPr>
            <a:spLocks/>
          </p:cNvSpPr>
          <p:nvPr/>
        </p:nvSpPr>
        <p:spPr>
          <a:xfrm>
            <a:off x="1388815" y="447973"/>
            <a:ext cx="2651699" cy="433386"/>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 抢 答 题</a:t>
            </a:r>
          </a:p>
        </p:txBody>
      </p:sp>
      <p:sp>
        <p:nvSpPr>
          <p:cNvPr id="1262" name="椭圆"/>
          <p:cNvSpPr>
            <a:spLocks/>
          </p:cNvSpPr>
          <p:nvPr/>
        </p:nvSpPr>
        <p:spPr>
          <a:xfrm>
            <a:off x="3004399" y="3481180"/>
            <a:ext cx="400640" cy="400640"/>
          </a:xfrm>
          <a:prstGeom prst="ellipse">
            <a:avLst/>
          </a:prstGeom>
          <a:solidFill>
            <a:srgbClr val="C00000"/>
          </a:solidFill>
          <a:ln w="28575" cap="flat" cmpd="sng">
            <a:noFill/>
            <a:prstDash val="solid"/>
            <a:round/>
          </a:ln>
        </p:spPr>
        <p:txBody>
          <a:bodyPr vert="horz" wrap="square" lIns="0" tIns="0" rIns="0" bIns="0" anchor="ctr" anchorCtr="0">
            <a:prstTxWarp prst="textNoShape">
              <a:avLst/>
            </a:prstTxWarp>
          </a:bodyPr>
          <a:lstStyle/>
          <a:p>
            <a:pPr marL="0" indent="0" algn="ctr" eaLnBrk="1" latinLnBrk="1" hangingPunct="1">
              <a:lnSpc>
                <a:spcPct val="100000"/>
              </a:lnSpc>
              <a:spcBef>
                <a:spcPts val="0"/>
              </a:spcBef>
              <a:spcAft>
                <a:spcPts val="0"/>
              </a:spcAft>
              <a:buNone/>
            </a:pPr>
            <a:r>
              <a:rPr lang="en-US" altLang="zh-CN" sz="1898">
                <a:solidFill>
                  <a:srgbClr val="FFFFFF"/>
                </a:solidFill>
                <a:latin typeface="Calibri" pitchFamily="34" charset="0"/>
                <a:ea typeface="Gungsuh" pitchFamily="18" charset="-127"/>
                <a:cs typeface="宋体" pitchFamily="2" charset="-122"/>
              </a:rPr>
              <a:t>0</a:t>
            </a:r>
            <a:r>
              <a:rPr lang="zh-CN" altLang="en-US" sz="1898">
                <a:solidFill>
                  <a:srgbClr val="FFFFFF"/>
                </a:solidFill>
                <a:latin typeface="Calibri" pitchFamily="34" charset="0"/>
                <a:ea typeface="Gungsuh" pitchFamily="18" charset="-127"/>
                <a:cs typeface="宋体" pitchFamily="2" charset="-122"/>
              </a:rPr>
              <a:t>7</a:t>
            </a:r>
          </a:p>
        </p:txBody>
      </p:sp>
      <p:sp>
        <p:nvSpPr>
          <p:cNvPr id="1263" name="矩形"/>
          <p:cNvSpPr>
            <a:spLocks/>
          </p:cNvSpPr>
          <p:nvPr/>
        </p:nvSpPr>
        <p:spPr>
          <a:xfrm>
            <a:off x="3405039" y="3446039"/>
            <a:ext cx="8928992" cy="338554"/>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600">
                <a:solidFill>
                  <a:schemeClr val="tx1"/>
                </a:solidFill>
                <a:latin typeface="Times New Roman" charset="0"/>
                <a:ea typeface="宋体" pitchFamily="2" charset="-122"/>
                <a:cs typeface="宋体" pitchFamily="2" charset="-122"/>
              </a:rPr>
              <a:t>盐酸的物理性质？</a:t>
            </a:r>
            <a:r>
              <a:rPr lang="zh-CN" altLang="en-US" sz="1600">
                <a:solidFill>
                  <a:schemeClr val="tx1"/>
                </a:solidFill>
                <a:latin typeface="Arial" pitchFamily="34" charset="0"/>
                <a:ea typeface="宋体" pitchFamily="2" charset="-122"/>
                <a:cs typeface="宋体" pitchFamily="2" charset="-122"/>
              </a:rPr>
              <a:t> </a:t>
            </a:r>
          </a:p>
        </p:txBody>
      </p:sp>
      <p:sp>
        <p:nvSpPr>
          <p:cNvPr id="1264" name="椭圆"/>
          <p:cNvSpPr>
            <a:spLocks/>
          </p:cNvSpPr>
          <p:nvPr/>
        </p:nvSpPr>
        <p:spPr>
          <a:xfrm>
            <a:off x="3004399" y="4820665"/>
            <a:ext cx="400640" cy="400639"/>
          </a:xfrm>
          <a:prstGeom prst="ellipse">
            <a:avLst/>
          </a:prstGeom>
          <a:solidFill>
            <a:srgbClr val="C00000"/>
          </a:solidFill>
          <a:ln w="28575" cap="flat" cmpd="sng">
            <a:noFill/>
            <a:prstDash val="solid"/>
            <a:round/>
          </a:ln>
        </p:spPr>
        <p:txBody>
          <a:bodyPr vert="horz" wrap="square" lIns="0" tIns="0" rIns="0" bIns="0" anchor="ctr" anchorCtr="0">
            <a:prstTxWarp prst="textNoShape">
              <a:avLst/>
            </a:prstTxWarp>
          </a:bodyPr>
          <a:lstStyle/>
          <a:p>
            <a:pPr marL="0" indent="0" algn="ctr" eaLnBrk="1" latinLnBrk="1" hangingPunct="1">
              <a:lnSpc>
                <a:spcPct val="100000"/>
              </a:lnSpc>
              <a:spcBef>
                <a:spcPts val="0"/>
              </a:spcBef>
              <a:spcAft>
                <a:spcPts val="0"/>
              </a:spcAft>
              <a:buNone/>
            </a:pPr>
            <a:r>
              <a:rPr lang="en-US" altLang="zh-CN" sz="1898">
                <a:solidFill>
                  <a:srgbClr val="FFFFFF"/>
                </a:solidFill>
                <a:latin typeface="Calibri" pitchFamily="34" charset="0"/>
                <a:ea typeface="Gungsuh" pitchFamily="18" charset="-127"/>
                <a:cs typeface="宋体" pitchFamily="2" charset="-122"/>
              </a:rPr>
              <a:t>0</a:t>
            </a:r>
            <a:r>
              <a:rPr lang="zh-CN" altLang="en-US" sz="1898">
                <a:solidFill>
                  <a:srgbClr val="FFFFFF"/>
                </a:solidFill>
                <a:latin typeface="Calibri" pitchFamily="34" charset="0"/>
                <a:ea typeface="Gungsuh" pitchFamily="18" charset="-127"/>
                <a:cs typeface="宋体" pitchFamily="2" charset="-122"/>
              </a:rPr>
              <a:t>8</a:t>
            </a:r>
          </a:p>
        </p:txBody>
      </p:sp>
      <p:sp>
        <p:nvSpPr>
          <p:cNvPr id="1265" name="矩形"/>
          <p:cNvSpPr>
            <a:spLocks/>
          </p:cNvSpPr>
          <p:nvPr/>
        </p:nvSpPr>
        <p:spPr>
          <a:xfrm>
            <a:off x="3405040" y="4785524"/>
            <a:ext cx="7257301" cy="400109"/>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600">
                <a:solidFill>
                  <a:schemeClr val="tx1"/>
                </a:solidFill>
                <a:latin typeface="Times New Roman" charset="0"/>
                <a:ea typeface="宋体" pitchFamily="2" charset="-122"/>
                <a:cs typeface="宋体" pitchFamily="2" charset="-122"/>
              </a:rPr>
              <a:t>以下哪个是硫酸和盐酸共同的化学性质？</a:t>
            </a:r>
            <a:endParaRPr lang="zh-CN" altLang="en-US" sz="1600">
              <a:solidFill>
                <a:schemeClr val="tx1"/>
              </a:solidFill>
              <a:latin typeface="Arial" pitchFamily="34" charset="0"/>
              <a:ea typeface="宋体" pitchFamily="2" charset="-122"/>
              <a:cs typeface="宋体" pitchFamily="2" charset="-122"/>
            </a:endParaRPr>
          </a:p>
        </p:txBody>
      </p:sp>
      <p:sp>
        <p:nvSpPr>
          <p:cNvPr id="1266" name="矩形"/>
          <p:cNvSpPr>
            <a:spLocks/>
          </p:cNvSpPr>
          <p:nvPr/>
        </p:nvSpPr>
        <p:spPr>
          <a:xfrm>
            <a:off x="3431902" y="2820046"/>
            <a:ext cx="1252264" cy="307777"/>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A</a:t>
            </a:r>
            <a:r>
              <a:rPr lang="zh-CN" altLang="en-US" sz="1400">
                <a:solidFill>
                  <a:srgbClr val="C00000"/>
                </a:solidFill>
                <a:latin typeface="Arial" pitchFamily="34" charset="0"/>
                <a:ea typeface="宋体" pitchFamily="2" charset="-122"/>
                <a:cs typeface="宋体" pitchFamily="2" charset="-122"/>
              </a:rPr>
              <a:t>、低等毒性 </a:t>
            </a:r>
          </a:p>
        </p:txBody>
      </p:sp>
      <p:sp>
        <p:nvSpPr>
          <p:cNvPr id="1267" name="矩形"/>
          <p:cNvSpPr>
            <a:spLocks/>
          </p:cNvSpPr>
          <p:nvPr/>
        </p:nvSpPr>
        <p:spPr>
          <a:xfrm>
            <a:off x="5276576" y="2809634"/>
            <a:ext cx="1247457" cy="307777"/>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B</a:t>
            </a:r>
            <a:r>
              <a:rPr lang="zh-CN" altLang="en-US" sz="1400">
                <a:solidFill>
                  <a:srgbClr val="C00000"/>
                </a:solidFill>
                <a:latin typeface="Arial" pitchFamily="34" charset="0"/>
                <a:ea typeface="宋体" pitchFamily="2" charset="-122"/>
                <a:cs typeface="宋体" pitchFamily="2" charset="-122"/>
              </a:rPr>
              <a:t>、</a:t>
            </a:r>
            <a:r>
              <a:rPr lang="zh-CN" altLang="en-US" sz="1400">
                <a:solidFill>
                  <a:srgbClr val="C00000"/>
                </a:solidFill>
                <a:latin typeface="Times New Roman" charset="0"/>
                <a:ea typeface="宋体" pitchFamily="2" charset="-122"/>
                <a:cs typeface="宋体" pitchFamily="2" charset="-122"/>
              </a:rPr>
              <a:t>中等毒性</a:t>
            </a:r>
          </a:p>
        </p:txBody>
      </p:sp>
      <p:sp>
        <p:nvSpPr>
          <p:cNvPr id="1268" name="矩形"/>
          <p:cNvSpPr>
            <a:spLocks/>
          </p:cNvSpPr>
          <p:nvPr/>
        </p:nvSpPr>
        <p:spPr>
          <a:xfrm>
            <a:off x="7114901" y="2794731"/>
            <a:ext cx="1306767" cy="307777"/>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C</a:t>
            </a:r>
            <a:r>
              <a:rPr lang="zh-CN" altLang="en-US" sz="1400">
                <a:solidFill>
                  <a:srgbClr val="C00000"/>
                </a:solidFill>
                <a:latin typeface="Arial" pitchFamily="34" charset="0"/>
                <a:ea typeface="宋体" pitchFamily="2" charset="-122"/>
                <a:cs typeface="宋体" pitchFamily="2" charset="-122"/>
              </a:rPr>
              <a:t>、 高等毒性</a:t>
            </a:r>
            <a:endParaRPr lang="zh-CN" altLang="en-US" sz="1400">
              <a:solidFill>
                <a:srgbClr val="C00000"/>
              </a:solidFill>
              <a:latin typeface="Times New Roman" charset="0"/>
              <a:ea typeface="宋体" pitchFamily="2" charset="-122"/>
              <a:cs typeface="宋体" pitchFamily="2" charset="-122"/>
            </a:endParaRPr>
          </a:p>
        </p:txBody>
      </p:sp>
      <p:sp>
        <p:nvSpPr>
          <p:cNvPr id="1269" name="矩形"/>
          <p:cNvSpPr>
            <a:spLocks/>
          </p:cNvSpPr>
          <p:nvPr/>
        </p:nvSpPr>
        <p:spPr>
          <a:xfrm>
            <a:off x="3434011" y="4019888"/>
            <a:ext cx="1202573" cy="307777"/>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A</a:t>
            </a:r>
            <a:r>
              <a:rPr lang="zh-CN" altLang="en-US" sz="1400">
                <a:solidFill>
                  <a:srgbClr val="C00000"/>
                </a:solidFill>
                <a:latin typeface="Arial" pitchFamily="34" charset="0"/>
                <a:ea typeface="宋体" pitchFamily="2" charset="-122"/>
                <a:cs typeface="宋体" pitchFamily="2" charset="-122"/>
              </a:rPr>
              <a:t>、透明油状液体</a:t>
            </a:r>
          </a:p>
        </p:txBody>
      </p:sp>
      <p:sp>
        <p:nvSpPr>
          <p:cNvPr id="1270" name="矩形"/>
          <p:cNvSpPr>
            <a:spLocks/>
          </p:cNvSpPr>
          <p:nvPr/>
        </p:nvSpPr>
        <p:spPr>
          <a:xfrm>
            <a:off x="5308328" y="4035995"/>
            <a:ext cx="1202572" cy="307777"/>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B</a:t>
            </a:r>
            <a:r>
              <a:rPr lang="zh-CN" altLang="en-US" sz="1400">
                <a:solidFill>
                  <a:srgbClr val="C00000"/>
                </a:solidFill>
                <a:latin typeface="Arial" pitchFamily="34" charset="0"/>
                <a:ea typeface="宋体" pitchFamily="2" charset="-122"/>
                <a:cs typeface="宋体" pitchFamily="2" charset="-122"/>
              </a:rPr>
              <a:t>、无色透明液体</a:t>
            </a:r>
          </a:p>
        </p:txBody>
      </p:sp>
      <p:sp>
        <p:nvSpPr>
          <p:cNvPr id="1271" name="矩形"/>
          <p:cNvSpPr>
            <a:spLocks/>
          </p:cNvSpPr>
          <p:nvPr/>
        </p:nvSpPr>
        <p:spPr>
          <a:xfrm>
            <a:off x="7148760" y="4063263"/>
            <a:ext cx="1212190" cy="307777"/>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C</a:t>
            </a:r>
            <a:r>
              <a:rPr lang="zh-CN" altLang="en-US" sz="1400">
                <a:solidFill>
                  <a:srgbClr val="C00000"/>
                </a:solidFill>
                <a:latin typeface="Arial" pitchFamily="34" charset="0"/>
                <a:ea typeface="宋体" pitchFamily="2" charset="-122"/>
                <a:cs typeface="宋体" pitchFamily="2" charset="-122"/>
              </a:rPr>
              <a:t>、淡黄色胶状液体</a:t>
            </a:r>
          </a:p>
        </p:txBody>
      </p:sp>
      <p:sp>
        <p:nvSpPr>
          <p:cNvPr id="1272" name="矩形"/>
          <p:cNvSpPr>
            <a:spLocks/>
          </p:cNvSpPr>
          <p:nvPr/>
        </p:nvSpPr>
        <p:spPr>
          <a:xfrm>
            <a:off x="3434011" y="5401202"/>
            <a:ext cx="1202573" cy="307777"/>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A</a:t>
            </a:r>
            <a:r>
              <a:rPr lang="zh-CN" altLang="en-US" sz="1400">
                <a:solidFill>
                  <a:srgbClr val="C00000"/>
                </a:solidFill>
                <a:latin typeface="Arial" pitchFamily="34" charset="0"/>
                <a:ea typeface="宋体" pitchFamily="2" charset="-122"/>
                <a:cs typeface="宋体" pitchFamily="2" charset="-122"/>
              </a:rPr>
              <a:t>、还原性</a:t>
            </a:r>
          </a:p>
        </p:txBody>
      </p:sp>
      <p:sp>
        <p:nvSpPr>
          <p:cNvPr id="1273" name="矩形"/>
          <p:cNvSpPr>
            <a:spLocks/>
          </p:cNvSpPr>
          <p:nvPr/>
        </p:nvSpPr>
        <p:spPr>
          <a:xfrm>
            <a:off x="5339011" y="5446671"/>
            <a:ext cx="1202572" cy="307777"/>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B</a:t>
            </a:r>
            <a:r>
              <a:rPr lang="zh-CN" altLang="en-US" sz="1400">
                <a:solidFill>
                  <a:srgbClr val="C00000"/>
                </a:solidFill>
                <a:latin typeface="Arial" pitchFamily="34" charset="0"/>
                <a:ea typeface="宋体" pitchFamily="2" charset="-122"/>
                <a:cs typeface="宋体" pitchFamily="2" charset="-122"/>
              </a:rPr>
              <a:t>、配位性</a:t>
            </a:r>
          </a:p>
        </p:txBody>
      </p:sp>
      <p:sp>
        <p:nvSpPr>
          <p:cNvPr id="1274" name="矩形"/>
          <p:cNvSpPr>
            <a:spLocks/>
          </p:cNvSpPr>
          <p:nvPr/>
        </p:nvSpPr>
        <p:spPr>
          <a:xfrm>
            <a:off x="7175227" y="5365117"/>
            <a:ext cx="1212190" cy="307777"/>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400">
                <a:solidFill>
                  <a:srgbClr val="C00000"/>
                </a:solidFill>
                <a:latin typeface="Arial" pitchFamily="34" charset="0"/>
                <a:ea typeface="宋体" pitchFamily="2" charset="-122"/>
                <a:cs typeface="宋体" pitchFamily="2" charset="-122"/>
              </a:rPr>
              <a:t>C</a:t>
            </a:r>
            <a:r>
              <a:rPr lang="zh-CN" altLang="en-US" sz="1400">
                <a:solidFill>
                  <a:srgbClr val="C00000"/>
                </a:solidFill>
                <a:latin typeface="Arial" pitchFamily="34" charset="0"/>
                <a:ea typeface="宋体" pitchFamily="2" charset="-122"/>
                <a:cs typeface="宋体" pitchFamily="2" charset="-122"/>
              </a:rPr>
              <a:t>、酸性</a:t>
            </a:r>
          </a:p>
        </p:txBody>
      </p:sp>
    </p:spTree>
    <p:extLst>
      <p:ext uri="{BB962C8B-B14F-4D97-AF65-F5344CB8AC3E}">
        <p14:creationId xmlns:p14="http://schemas.microsoft.com/office/powerpoint/2010/main" xmlns="" val="945945498"/>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60"/>
                                        </p:tgtEl>
                                        <p:attrNameLst>
                                          <p:attrName>style.visibility</p:attrName>
                                        </p:attrNameLst>
                                      </p:cBhvr>
                                      <p:to>
                                        <p:strVal val="visible"/>
                                      </p:to>
                                    </p:set>
                                    <p:anim calcmode="lin" valueType="num">
                                      <p:cBhvr additive="base">
                                        <p:cTn id="7" dur="500" fill="hold"/>
                                        <p:tgtEl>
                                          <p:spTgt spid="1260"/>
                                        </p:tgtEl>
                                        <p:attrNameLst>
                                          <p:attrName>ppt_x</p:attrName>
                                        </p:attrNameLst>
                                      </p:cBhvr>
                                      <p:tavLst>
                                        <p:tav tm="0">
                                          <p:val>
                                            <p:strVal val="0-#ppt_w/2"/>
                                          </p:val>
                                        </p:tav>
                                        <p:tav tm="100000">
                                          <p:val>
                                            <p:strVal val="#ppt_x"/>
                                          </p:val>
                                        </p:tav>
                                      </p:tavLst>
                                    </p:anim>
                                    <p:anim calcmode="lin" valueType="num">
                                      <p:cBhvr additive="base">
                                        <p:cTn id="8" dur="500" fill="hold"/>
                                        <p:tgtEl>
                                          <p:spTgt spid="126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261">
                                            <p:txEl>
                                              <p:pRg st="0" end="0"/>
                                            </p:txEl>
                                          </p:spTgt>
                                        </p:tgtEl>
                                        <p:attrNameLst>
                                          <p:attrName>style.visibility</p:attrName>
                                        </p:attrNameLst>
                                      </p:cBhvr>
                                      <p:to>
                                        <p:strVal val="visible"/>
                                      </p:to>
                                    </p:set>
                                    <p:animEffect transition="in" filter="wipe(left)">
                                      <p:cBhvr>
                                        <p:cTn id="13" dur="500"/>
                                        <p:tgtEl>
                                          <p:spTgt spid="1261">
                                            <p:txEl>
                                              <p:pRg st="0" end="0"/>
                                            </p:txEl>
                                          </p:spTgt>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256"/>
                                        </p:tgtEl>
                                        <p:attrNameLst>
                                          <p:attrName>style.visibility</p:attrName>
                                        </p:attrNameLst>
                                      </p:cBhvr>
                                      <p:to>
                                        <p:strVal val="visible"/>
                                      </p:to>
                                    </p:set>
                                    <p:animEffect transition="in" filter="wipe(left)">
                                      <p:cBhvr>
                                        <p:cTn id="17" dur="500"/>
                                        <p:tgtEl>
                                          <p:spTgt spid="1256"/>
                                        </p:tgtEl>
                                      </p:cBhvr>
                                    </p:animEffect>
                                  </p:childTnLst>
                                </p:cTn>
                              </p:par>
                              <p:par>
                                <p:cTn id="18" presetID="12" presetClass="entr" presetSubtype="1" fill="hold" grpId="0" nodeType="withEffect">
                                  <p:stCondLst>
                                    <p:cond delay="0"/>
                                  </p:stCondLst>
                                  <p:childTnLst>
                                    <p:set>
                                      <p:cBhvr>
                                        <p:cTn id="19" dur="1" fill="hold">
                                          <p:stCondLst>
                                            <p:cond delay="0"/>
                                          </p:stCondLst>
                                        </p:cTn>
                                        <p:tgtEl>
                                          <p:spTgt spid="1257"/>
                                        </p:tgtEl>
                                        <p:attrNameLst>
                                          <p:attrName>style.visibility</p:attrName>
                                        </p:attrNameLst>
                                      </p:cBhvr>
                                      <p:to>
                                        <p:strVal val="visible"/>
                                      </p:to>
                                    </p:set>
                                    <p:anim calcmode="lin" valueType="num">
                                      <p:cBhvr additive="base">
                                        <p:cTn id="20" dur="500"/>
                                        <p:tgtEl>
                                          <p:spTgt spid="1257"/>
                                        </p:tgtEl>
                                        <p:attrNameLst>
                                          <p:attrName>ppt_y</p:attrName>
                                        </p:attrNameLst>
                                      </p:cBhvr>
                                      <p:tavLst>
                                        <p:tav tm="0">
                                          <p:val>
                                            <p:strVal val="#ppt_y-#ppt_h*1.125000"/>
                                          </p:val>
                                        </p:tav>
                                        <p:tav tm="100000">
                                          <p:val>
                                            <p:strVal val="#ppt_y"/>
                                          </p:val>
                                        </p:tav>
                                      </p:tavLst>
                                    </p:anim>
                                    <p:animEffect transition="in" filter="wipe(down)">
                                      <p:cBhvr>
                                        <p:cTn id="21" dur="500"/>
                                        <p:tgtEl>
                                          <p:spTgt spid="1257"/>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1266">
                                            <p:txEl>
                                              <p:pRg st="0" end="0"/>
                                            </p:txEl>
                                          </p:spTgt>
                                        </p:tgtEl>
                                        <p:attrNameLst>
                                          <p:attrName>style.visibility</p:attrName>
                                        </p:attrNameLst>
                                      </p:cBhvr>
                                      <p:to>
                                        <p:strVal val="visible"/>
                                      </p:to>
                                    </p:set>
                                    <p:anim calcmode="lin" valueType="num">
                                      <p:cBhvr additive="base">
                                        <p:cTn id="26" dur="500" fill="hold"/>
                                        <p:tgtEl>
                                          <p:spTgt spid="1266">
                                            <p:txEl>
                                              <p:pRg st="0" end="0"/>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26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1267">
                                            <p:txEl>
                                              <p:pRg st="0" end="0"/>
                                            </p:txEl>
                                          </p:spTgt>
                                        </p:tgtEl>
                                        <p:attrNameLst>
                                          <p:attrName>style.visibility</p:attrName>
                                        </p:attrNameLst>
                                      </p:cBhvr>
                                      <p:to>
                                        <p:strVal val="visible"/>
                                      </p:to>
                                    </p:set>
                                    <p:anim calcmode="lin" valueType="num">
                                      <p:cBhvr additive="base">
                                        <p:cTn id="32" dur="500" fill="hold"/>
                                        <p:tgtEl>
                                          <p:spTgt spid="1267">
                                            <p:txEl>
                                              <p:pRg st="0" end="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2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nodeType="clickEffect">
                                  <p:stCondLst>
                                    <p:cond delay="0"/>
                                  </p:stCondLst>
                                  <p:childTnLst>
                                    <p:set>
                                      <p:cBhvr>
                                        <p:cTn id="37" dur="1" fill="hold">
                                          <p:stCondLst>
                                            <p:cond delay="0"/>
                                          </p:stCondLst>
                                        </p:cTn>
                                        <p:tgtEl>
                                          <p:spTgt spid="1268">
                                            <p:txEl>
                                              <p:pRg st="0" end="0"/>
                                            </p:txEl>
                                          </p:spTgt>
                                        </p:tgtEl>
                                        <p:attrNameLst>
                                          <p:attrName>style.visibility</p:attrName>
                                        </p:attrNameLst>
                                      </p:cBhvr>
                                      <p:to>
                                        <p:strVal val="visible"/>
                                      </p:to>
                                    </p:set>
                                    <p:anim calcmode="lin" valueType="num">
                                      <p:cBhvr additive="base">
                                        <p:cTn id="38" dur="500" fill="hold"/>
                                        <p:tgtEl>
                                          <p:spTgt spid="1268">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1268">
                                            <p:txEl>
                                              <p:pRg st="0" end="0"/>
                                            </p:txEl>
                                          </p:spTgt>
                                        </p:tgtEl>
                                        <p:attrNameLst>
                                          <p:attrName>ppt_y</p:attrName>
                                        </p:attrNameLst>
                                      </p:cBhvr>
                                      <p:tavLst>
                                        <p:tav tm="0">
                                          <p:val>
                                            <p:strVal val="#ppt_y"/>
                                          </p:val>
                                        </p:tav>
                                        <p:tav tm="100000">
                                          <p:val>
                                            <p:strVal val="#ppt_y"/>
                                          </p:val>
                                        </p:tav>
                                      </p:tavLst>
                                    </p:anim>
                                  </p:childTnLst>
                                </p:cTn>
                              </p:par>
                            </p:childTnLst>
                          </p:cTn>
                        </p:par>
                        <p:par>
                          <p:cTn id="40" fill="hold">
                            <p:stCondLst>
                              <p:cond delay="500"/>
                            </p:stCondLst>
                            <p:childTnLst>
                              <p:par>
                                <p:cTn id="41" presetID="22" presetClass="entr" presetSubtype="8" fill="hold" grpId="0" nodeType="afterEffect">
                                  <p:stCondLst>
                                    <p:cond delay="0"/>
                                  </p:stCondLst>
                                  <p:childTnLst>
                                    <p:set>
                                      <p:cBhvr>
                                        <p:cTn id="42" dur="1" fill="hold">
                                          <p:stCondLst>
                                            <p:cond delay="0"/>
                                          </p:stCondLst>
                                        </p:cTn>
                                        <p:tgtEl>
                                          <p:spTgt spid="1262"/>
                                        </p:tgtEl>
                                        <p:attrNameLst>
                                          <p:attrName>style.visibility</p:attrName>
                                        </p:attrNameLst>
                                      </p:cBhvr>
                                      <p:to>
                                        <p:strVal val="visible"/>
                                      </p:to>
                                    </p:set>
                                    <p:animEffect transition="in" filter="wipe(left)">
                                      <p:cBhvr>
                                        <p:cTn id="43" dur="500"/>
                                        <p:tgtEl>
                                          <p:spTgt spid="1262"/>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1263"/>
                                        </p:tgtEl>
                                        <p:attrNameLst>
                                          <p:attrName>style.visibility</p:attrName>
                                        </p:attrNameLst>
                                      </p:cBhvr>
                                      <p:to>
                                        <p:strVal val="visible"/>
                                      </p:to>
                                    </p:set>
                                    <p:anim calcmode="lin" valueType="num">
                                      <p:cBhvr additive="base">
                                        <p:cTn id="46" dur="500"/>
                                        <p:tgtEl>
                                          <p:spTgt spid="1263"/>
                                        </p:tgtEl>
                                        <p:attrNameLst>
                                          <p:attrName>ppt_y</p:attrName>
                                        </p:attrNameLst>
                                      </p:cBhvr>
                                      <p:tavLst>
                                        <p:tav tm="0">
                                          <p:val>
                                            <p:strVal val="#ppt_y-#ppt_h*1.125000"/>
                                          </p:val>
                                        </p:tav>
                                        <p:tav tm="100000">
                                          <p:val>
                                            <p:strVal val="#ppt_y"/>
                                          </p:val>
                                        </p:tav>
                                      </p:tavLst>
                                    </p:anim>
                                    <p:animEffect transition="in" filter="wipe(down)">
                                      <p:cBhvr>
                                        <p:cTn id="47" dur="500"/>
                                        <p:tgtEl>
                                          <p:spTgt spid="1263"/>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nodeType="clickEffect">
                                  <p:stCondLst>
                                    <p:cond delay="0"/>
                                  </p:stCondLst>
                                  <p:childTnLst>
                                    <p:set>
                                      <p:cBhvr>
                                        <p:cTn id="51" dur="1" fill="hold">
                                          <p:stCondLst>
                                            <p:cond delay="0"/>
                                          </p:stCondLst>
                                        </p:cTn>
                                        <p:tgtEl>
                                          <p:spTgt spid="1269">
                                            <p:txEl>
                                              <p:pRg st="0" end="0"/>
                                            </p:txEl>
                                          </p:spTgt>
                                        </p:tgtEl>
                                        <p:attrNameLst>
                                          <p:attrName>style.visibility</p:attrName>
                                        </p:attrNameLst>
                                      </p:cBhvr>
                                      <p:to>
                                        <p:strVal val="visible"/>
                                      </p:to>
                                    </p:set>
                                    <p:anim calcmode="lin" valueType="num">
                                      <p:cBhvr additive="base">
                                        <p:cTn id="52" dur="500" fill="hold"/>
                                        <p:tgtEl>
                                          <p:spTgt spid="1269">
                                            <p:txEl>
                                              <p:pRg st="0" end="0"/>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126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8" fill="hold" nodeType="clickEffect">
                                  <p:stCondLst>
                                    <p:cond delay="0"/>
                                  </p:stCondLst>
                                  <p:childTnLst>
                                    <p:set>
                                      <p:cBhvr>
                                        <p:cTn id="57" dur="1" fill="hold">
                                          <p:stCondLst>
                                            <p:cond delay="0"/>
                                          </p:stCondLst>
                                        </p:cTn>
                                        <p:tgtEl>
                                          <p:spTgt spid="1270">
                                            <p:txEl>
                                              <p:pRg st="0" end="0"/>
                                            </p:txEl>
                                          </p:spTgt>
                                        </p:tgtEl>
                                        <p:attrNameLst>
                                          <p:attrName>style.visibility</p:attrName>
                                        </p:attrNameLst>
                                      </p:cBhvr>
                                      <p:to>
                                        <p:strVal val="visible"/>
                                      </p:to>
                                    </p:set>
                                    <p:anim calcmode="lin" valueType="num">
                                      <p:cBhvr additive="base">
                                        <p:cTn id="58" dur="500" fill="hold"/>
                                        <p:tgtEl>
                                          <p:spTgt spid="1270">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127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8" fill="hold" nodeType="clickEffect">
                                  <p:stCondLst>
                                    <p:cond delay="0"/>
                                  </p:stCondLst>
                                  <p:childTnLst>
                                    <p:set>
                                      <p:cBhvr>
                                        <p:cTn id="63" dur="1" fill="hold">
                                          <p:stCondLst>
                                            <p:cond delay="0"/>
                                          </p:stCondLst>
                                        </p:cTn>
                                        <p:tgtEl>
                                          <p:spTgt spid="1271">
                                            <p:txEl>
                                              <p:pRg st="0" end="0"/>
                                            </p:txEl>
                                          </p:spTgt>
                                        </p:tgtEl>
                                        <p:attrNameLst>
                                          <p:attrName>style.visibility</p:attrName>
                                        </p:attrNameLst>
                                      </p:cBhvr>
                                      <p:to>
                                        <p:strVal val="visible"/>
                                      </p:to>
                                    </p:set>
                                    <p:anim calcmode="lin" valueType="num">
                                      <p:cBhvr additive="base">
                                        <p:cTn id="64" dur="500" fill="hold"/>
                                        <p:tgtEl>
                                          <p:spTgt spid="1271">
                                            <p:txEl>
                                              <p:pRg st="0" end="0"/>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1271">
                                            <p:txEl>
                                              <p:pRg st="0" end="0"/>
                                            </p:txEl>
                                          </p:spTgt>
                                        </p:tgtEl>
                                        <p:attrNameLst>
                                          <p:attrName>ppt_y</p:attrName>
                                        </p:attrNameLst>
                                      </p:cBhvr>
                                      <p:tavLst>
                                        <p:tav tm="0">
                                          <p:val>
                                            <p:strVal val="#ppt_y"/>
                                          </p:val>
                                        </p:tav>
                                        <p:tav tm="100000">
                                          <p:val>
                                            <p:strVal val="#ppt_y"/>
                                          </p:val>
                                        </p:tav>
                                      </p:tavLst>
                                    </p:anim>
                                  </p:childTnLst>
                                </p:cTn>
                              </p:par>
                            </p:childTnLst>
                          </p:cTn>
                        </p:par>
                        <p:par>
                          <p:cTn id="66" fill="hold">
                            <p:stCondLst>
                              <p:cond delay="500"/>
                            </p:stCondLst>
                            <p:childTnLst>
                              <p:par>
                                <p:cTn id="67" presetID="22" presetClass="entr" presetSubtype="8" fill="hold" grpId="0" nodeType="afterEffect">
                                  <p:stCondLst>
                                    <p:cond delay="0"/>
                                  </p:stCondLst>
                                  <p:childTnLst>
                                    <p:set>
                                      <p:cBhvr>
                                        <p:cTn id="68" dur="1" fill="hold">
                                          <p:stCondLst>
                                            <p:cond delay="0"/>
                                          </p:stCondLst>
                                        </p:cTn>
                                        <p:tgtEl>
                                          <p:spTgt spid="1264"/>
                                        </p:tgtEl>
                                        <p:attrNameLst>
                                          <p:attrName>style.visibility</p:attrName>
                                        </p:attrNameLst>
                                      </p:cBhvr>
                                      <p:to>
                                        <p:strVal val="visible"/>
                                      </p:to>
                                    </p:set>
                                    <p:animEffect transition="in" filter="wipe(left)">
                                      <p:cBhvr>
                                        <p:cTn id="69" dur="500"/>
                                        <p:tgtEl>
                                          <p:spTgt spid="1264"/>
                                        </p:tgtEl>
                                      </p:cBhvr>
                                    </p:animEffect>
                                  </p:childTnLst>
                                </p:cTn>
                              </p:par>
                              <p:par>
                                <p:cTn id="70" presetID="12" presetClass="entr" presetSubtype="1" fill="hold" grpId="0" nodeType="withEffect">
                                  <p:stCondLst>
                                    <p:cond delay="0"/>
                                  </p:stCondLst>
                                  <p:childTnLst>
                                    <p:set>
                                      <p:cBhvr>
                                        <p:cTn id="71" dur="1" fill="hold">
                                          <p:stCondLst>
                                            <p:cond delay="0"/>
                                          </p:stCondLst>
                                        </p:cTn>
                                        <p:tgtEl>
                                          <p:spTgt spid="1265"/>
                                        </p:tgtEl>
                                        <p:attrNameLst>
                                          <p:attrName>style.visibility</p:attrName>
                                        </p:attrNameLst>
                                      </p:cBhvr>
                                      <p:to>
                                        <p:strVal val="visible"/>
                                      </p:to>
                                    </p:set>
                                    <p:anim calcmode="lin" valueType="num">
                                      <p:cBhvr additive="base">
                                        <p:cTn id="72" dur="500"/>
                                        <p:tgtEl>
                                          <p:spTgt spid="1265"/>
                                        </p:tgtEl>
                                        <p:attrNameLst>
                                          <p:attrName>ppt_y</p:attrName>
                                        </p:attrNameLst>
                                      </p:cBhvr>
                                      <p:tavLst>
                                        <p:tav tm="0">
                                          <p:val>
                                            <p:strVal val="#ppt_y-#ppt_h*1.125000"/>
                                          </p:val>
                                        </p:tav>
                                        <p:tav tm="100000">
                                          <p:val>
                                            <p:strVal val="#ppt_y"/>
                                          </p:val>
                                        </p:tav>
                                      </p:tavLst>
                                    </p:anim>
                                    <p:animEffect transition="in" filter="wipe(down)">
                                      <p:cBhvr>
                                        <p:cTn id="73" dur="500"/>
                                        <p:tgtEl>
                                          <p:spTgt spid="1265"/>
                                        </p:tgtEl>
                                      </p:cBhvr>
                                    </p:animEffect>
                                  </p:childTnLst>
                                </p:cTn>
                              </p:par>
                            </p:childTnLst>
                          </p:cTn>
                        </p:par>
                      </p:childTnLst>
                    </p:cTn>
                  </p:par>
                  <p:par>
                    <p:cTn id="74" fill="hold">
                      <p:stCondLst>
                        <p:cond delay="indefinite"/>
                      </p:stCondLst>
                      <p:childTnLst>
                        <p:par>
                          <p:cTn id="75" fill="hold">
                            <p:stCondLst>
                              <p:cond delay="0"/>
                            </p:stCondLst>
                            <p:childTnLst>
                              <p:par>
                                <p:cTn id="76" presetID="2" presetClass="entr" presetSubtype="8" fill="hold" nodeType="clickEffect">
                                  <p:stCondLst>
                                    <p:cond delay="0"/>
                                  </p:stCondLst>
                                  <p:childTnLst>
                                    <p:set>
                                      <p:cBhvr>
                                        <p:cTn id="77" dur="1" fill="hold">
                                          <p:stCondLst>
                                            <p:cond delay="0"/>
                                          </p:stCondLst>
                                        </p:cTn>
                                        <p:tgtEl>
                                          <p:spTgt spid="1272">
                                            <p:txEl>
                                              <p:pRg st="0" end="0"/>
                                            </p:txEl>
                                          </p:spTgt>
                                        </p:tgtEl>
                                        <p:attrNameLst>
                                          <p:attrName>style.visibility</p:attrName>
                                        </p:attrNameLst>
                                      </p:cBhvr>
                                      <p:to>
                                        <p:strVal val="visible"/>
                                      </p:to>
                                    </p:set>
                                    <p:anim calcmode="lin" valueType="num">
                                      <p:cBhvr additive="base">
                                        <p:cTn id="78" dur="500" fill="hold"/>
                                        <p:tgtEl>
                                          <p:spTgt spid="1272">
                                            <p:txEl>
                                              <p:pRg st="0" end="0"/>
                                            </p:txEl>
                                          </p:spTgt>
                                        </p:tgtEl>
                                        <p:attrNameLst>
                                          <p:attrName>ppt_x</p:attrName>
                                        </p:attrNameLst>
                                      </p:cBhvr>
                                      <p:tavLst>
                                        <p:tav tm="0">
                                          <p:val>
                                            <p:strVal val="0-#ppt_w/2"/>
                                          </p:val>
                                        </p:tav>
                                        <p:tav tm="100000">
                                          <p:val>
                                            <p:strVal val="#ppt_x"/>
                                          </p:val>
                                        </p:tav>
                                      </p:tavLst>
                                    </p:anim>
                                    <p:anim calcmode="lin" valueType="num">
                                      <p:cBhvr additive="base">
                                        <p:cTn id="79" dur="500" fill="hold"/>
                                        <p:tgtEl>
                                          <p:spTgt spid="127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8" fill="hold" nodeType="clickEffect">
                                  <p:stCondLst>
                                    <p:cond delay="0"/>
                                  </p:stCondLst>
                                  <p:childTnLst>
                                    <p:set>
                                      <p:cBhvr>
                                        <p:cTn id="83" dur="1" fill="hold">
                                          <p:stCondLst>
                                            <p:cond delay="0"/>
                                          </p:stCondLst>
                                        </p:cTn>
                                        <p:tgtEl>
                                          <p:spTgt spid="1273">
                                            <p:txEl>
                                              <p:pRg st="0" end="0"/>
                                            </p:txEl>
                                          </p:spTgt>
                                        </p:tgtEl>
                                        <p:attrNameLst>
                                          <p:attrName>style.visibility</p:attrName>
                                        </p:attrNameLst>
                                      </p:cBhvr>
                                      <p:to>
                                        <p:strVal val="visible"/>
                                      </p:to>
                                    </p:set>
                                    <p:anim calcmode="lin" valueType="num">
                                      <p:cBhvr additive="base">
                                        <p:cTn id="84" dur="500" fill="hold"/>
                                        <p:tgtEl>
                                          <p:spTgt spid="1273">
                                            <p:txEl>
                                              <p:pRg st="0" end="0"/>
                                            </p:txEl>
                                          </p:spTgt>
                                        </p:tgtEl>
                                        <p:attrNameLst>
                                          <p:attrName>ppt_x</p:attrName>
                                        </p:attrNameLst>
                                      </p:cBhvr>
                                      <p:tavLst>
                                        <p:tav tm="0">
                                          <p:val>
                                            <p:strVal val="0-#ppt_w/2"/>
                                          </p:val>
                                        </p:tav>
                                        <p:tav tm="100000">
                                          <p:val>
                                            <p:strVal val="#ppt_x"/>
                                          </p:val>
                                        </p:tav>
                                      </p:tavLst>
                                    </p:anim>
                                    <p:anim calcmode="lin" valueType="num">
                                      <p:cBhvr additive="base">
                                        <p:cTn id="85" dur="500" fill="hold"/>
                                        <p:tgtEl>
                                          <p:spTgt spid="127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8" fill="hold" nodeType="clickEffect">
                                  <p:stCondLst>
                                    <p:cond delay="0"/>
                                  </p:stCondLst>
                                  <p:childTnLst>
                                    <p:set>
                                      <p:cBhvr>
                                        <p:cTn id="89" dur="1" fill="hold">
                                          <p:stCondLst>
                                            <p:cond delay="0"/>
                                          </p:stCondLst>
                                        </p:cTn>
                                        <p:tgtEl>
                                          <p:spTgt spid="1274">
                                            <p:txEl>
                                              <p:pRg st="0" end="0"/>
                                            </p:txEl>
                                          </p:spTgt>
                                        </p:tgtEl>
                                        <p:attrNameLst>
                                          <p:attrName>style.visibility</p:attrName>
                                        </p:attrNameLst>
                                      </p:cBhvr>
                                      <p:to>
                                        <p:strVal val="visible"/>
                                      </p:to>
                                    </p:set>
                                    <p:anim calcmode="lin" valueType="num">
                                      <p:cBhvr additive="base">
                                        <p:cTn id="90" dur="500" fill="hold"/>
                                        <p:tgtEl>
                                          <p:spTgt spid="1274">
                                            <p:txEl>
                                              <p:pRg st="0" end="0"/>
                                            </p:txEl>
                                          </p:spTgt>
                                        </p:tgtEl>
                                        <p:attrNameLst>
                                          <p:attrName>ppt_x</p:attrName>
                                        </p:attrNameLst>
                                      </p:cBhvr>
                                      <p:tavLst>
                                        <p:tav tm="0">
                                          <p:val>
                                            <p:strVal val="0-#ppt_w/2"/>
                                          </p:val>
                                        </p:tav>
                                        <p:tav tm="100000">
                                          <p:val>
                                            <p:strVal val="#ppt_x"/>
                                          </p:val>
                                        </p:tav>
                                      </p:tavLst>
                                    </p:anim>
                                    <p:anim calcmode="lin" valueType="num">
                                      <p:cBhvr additive="base">
                                        <p:cTn id="91" dur="500" fill="hold"/>
                                        <p:tgtEl>
                                          <p:spTgt spid="127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6" grpId="0" animBg="1"/>
      <p:bldP spid="1257" grpId="0"/>
      <p:bldP spid="1260" grpId="0" animBg="1"/>
      <p:bldP spid="1262" grpId="0" animBg="1"/>
      <p:bldP spid="1263" grpId="0"/>
      <p:bldP spid="1264" grpId="0" animBg="1"/>
      <p:bldP spid="126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30" name="图片"/>
          <p:cNvPicPr>
            <a:picLocks noChangeAspect="1"/>
          </p:cNvPicPr>
          <p:nvPr/>
        </p:nvPicPr>
        <p:blipFill>
          <a:blip r:embed="rId3" cstate="print"/>
          <a:stretch>
            <a:fillRect/>
          </a:stretch>
        </p:blipFill>
        <p:spPr>
          <a:xfrm>
            <a:off x="5853559" y="127631"/>
            <a:ext cx="5143400" cy="5470852"/>
          </a:xfrm>
          <a:prstGeom prst="rect">
            <a:avLst/>
          </a:prstGeom>
          <a:noFill/>
          <a:ln w="9525" cap="flat" cmpd="sng">
            <a:noFill/>
            <a:prstDash val="solid"/>
            <a:miter/>
          </a:ln>
        </p:spPr>
      </p:pic>
      <p:sp>
        <p:nvSpPr>
          <p:cNvPr id="231" name="矩形"/>
          <p:cNvSpPr>
            <a:spLocks/>
          </p:cNvSpPr>
          <p:nvPr/>
        </p:nvSpPr>
        <p:spPr>
          <a:xfrm>
            <a:off x="0" y="7042512"/>
            <a:ext cx="12858751" cy="247591"/>
          </a:xfrm>
          <a:prstGeom prst="rect">
            <a:avLst/>
          </a:prstGeom>
          <a:solidFill>
            <a:srgbClr val="DA1F28"/>
          </a:solidFill>
          <a:ln w="12700" cap="flat" cmpd="sng">
            <a:solidFill>
              <a:srgbClr val="FFFFFF"/>
            </a:solidFill>
            <a:prstDash val="solid"/>
            <a:round/>
          </a:ln>
        </p:spPr>
      </p:sp>
      <p:sp>
        <p:nvSpPr>
          <p:cNvPr id="232" name="矩形"/>
          <p:cNvSpPr>
            <a:spLocks/>
          </p:cNvSpPr>
          <p:nvPr/>
        </p:nvSpPr>
        <p:spPr>
          <a:xfrm>
            <a:off x="3052404" y="1739174"/>
            <a:ext cx="1275144" cy="742473"/>
          </a:xfrm>
          <a:prstGeom prst="rect">
            <a:avLst/>
          </a:prstGeom>
          <a:noFill/>
          <a:ln w="9525" cap="flat" cmpd="sng">
            <a:noFill/>
            <a:prstDash val="solid"/>
            <a:bevel/>
          </a:ln>
        </p:spPr>
        <p:txBody>
          <a:bodyPr vert="horz" wrap="none" lIns="96418" tIns="48209" rIns="96418" bIns="48209" anchor="t" anchorCtr="0">
            <a:prstTxWarp prst="textNoShape">
              <a:avLst/>
            </a:prstTxWarp>
          </a:bodyPr>
          <a:lstStyle/>
          <a:p>
            <a:pPr marL="0" indent="0" algn="ctr" defTabSz="964057">
              <a:lnSpc>
                <a:spcPct val="100000"/>
              </a:lnSpc>
              <a:spcBef>
                <a:spcPts val="0"/>
              </a:spcBef>
              <a:spcAft>
                <a:spcPts val="0"/>
              </a:spcAft>
              <a:buNone/>
            </a:pPr>
            <a:r>
              <a:rPr lang="zh-CN" altLang="en-US" sz="4191" b="1" kern="0">
                <a:solidFill>
                  <a:srgbClr val="C00000"/>
                </a:solidFill>
                <a:latin typeface="Calibri" pitchFamily="34" charset="0"/>
                <a:ea typeface="方正兰亭黑_GBK" pitchFamily="2" charset="-122"/>
                <a:cs typeface="宋体" pitchFamily="2" charset="-122"/>
                <a:sym typeface="方正兰亭黑_GBK" pitchFamily="2" charset="-122"/>
              </a:rPr>
              <a:t>拒绝</a:t>
            </a:r>
            <a:endParaRPr lang="zh-CN" altLang="en-US" sz="1800" b="1" kern="0">
              <a:solidFill>
                <a:srgbClr val="C00000"/>
              </a:solidFill>
              <a:latin typeface="Calibri" pitchFamily="34" charset="0"/>
              <a:ea typeface="宋体" pitchFamily="2" charset="-122"/>
              <a:cs typeface="宋体" pitchFamily="2" charset="-122"/>
            </a:endParaRPr>
          </a:p>
        </p:txBody>
      </p:sp>
      <p:sp>
        <p:nvSpPr>
          <p:cNvPr id="233" name="矩形"/>
          <p:cNvSpPr>
            <a:spLocks/>
          </p:cNvSpPr>
          <p:nvPr/>
        </p:nvSpPr>
        <p:spPr>
          <a:xfrm>
            <a:off x="767039" y="1327489"/>
            <a:ext cx="11350967" cy="4953132"/>
          </a:xfrm>
          <a:prstGeom prst="rect">
            <a:avLst/>
          </a:prstGeom>
          <a:noFill/>
          <a:ln w="19050" cap="flat" cmpd="sng">
            <a:solidFill>
              <a:srgbClr val="C00000"/>
            </a:solidFill>
            <a:prstDash val="solid"/>
            <a:bevel/>
          </a:ln>
        </p:spPr>
      </p:sp>
      <p:pic>
        <p:nvPicPr>
          <p:cNvPr id="234" name="图片"/>
          <p:cNvPicPr>
            <a:picLocks noChangeAspect="1"/>
          </p:cNvPicPr>
          <p:nvPr/>
        </p:nvPicPr>
        <p:blipFill>
          <a:blip r:embed="rId4" cstate="print"/>
          <a:stretch>
            <a:fillRect/>
          </a:stretch>
        </p:blipFill>
        <p:spPr>
          <a:xfrm>
            <a:off x="8617206" y="2778231"/>
            <a:ext cx="2397986" cy="1581089"/>
          </a:xfrm>
          <a:prstGeom prst="rect">
            <a:avLst/>
          </a:prstGeom>
          <a:solidFill>
            <a:srgbClr val="EDEDED"/>
          </a:solidFill>
          <a:ln w="114300" cap="sq" cmpd="sng">
            <a:solidFill>
              <a:srgbClr val="FFFFFF"/>
            </a:solidFill>
            <a:prstDash val="solid"/>
            <a:miter/>
          </a:ln>
          <a:effectLst>
            <a:outerShdw blurRad="65000" dist="50800" dir="12900000" kx="195000" ky="145000" algn="tl">
              <a:srgbClr val="000000">
                <a:alpha val="29803"/>
              </a:srgbClr>
            </a:outerShdw>
          </a:effectLst>
        </p:spPr>
      </p:pic>
      <p:pic>
        <p:nvPicPr>
          <p:cNvPr id="235" name="图片"/>
          <p:cNvPicPr>
            <a:picLocks noChangeAspect="1"/>
          </p:cNvPicPr>
          <p:nvPr/>
        </p:nvPicPr>
        <p:blipFill>
          <a:blip r:embed="rId5" cstate="print"/>
          <a:stretch>
            <a:fillRect/>
          </a:stretch>
        </p:blipFill>
        <p:spPr>
          <a:xfrm rot="854817">
            <a:off x="6962822" y="4787242"/>
            <a:ext cx="2924877" cy="1944516"/>
          </a:xfrm>
          <a:prstGeom prst="rect">
            <a:avLst/>
          </a:prstGeom>
          <a:solidFill>
            <a:srgbClr val="EDEDED"/>
          </a:solidFill>
          <a:ln w="114300" cap="sq" cmpd="sng">
            <a:solidFill>
              <a:srgbClr val="FFFFFF"/>
            </a:solidFill>
            <a:prstDash val="solid"/>
            <a:miter/>
          </a:ln>
          <a:effectLst>
            <a:outerShdw blurRad="65000" dist="50800" dir="12900000" kx="195000" ky="145000" algn="tl">
              <a:srgbClr val="000000">
                <a:alpha val="29803"/>
              </a:srgbClr>
            </a:outerShdw>
          </a:effectLst>
        </p:spPr>
      </p:pic>
      <p:sp>
        <p:nvSpPr>
          <p:cNvPr id="236" name="矩形"/>
          <p:cNvSpPr>
            <a:spLocks/>
          </p:cNvSpPr>
          <p:nvPr/>
        </p:nvSpPr>
        <p:spPr>
          <a:xfrm>
            <a:off x="0" y="1"/>
            <a:ext cx="12858749" cy="316931"/>
          </a:xfrm>
          <a:prstGeom prst="rect">
            <a:avLst/>
          </a:prstGeom>
          <a:solidFill>
            <a:srgbClr val="DA1F28"/>
          </a:solidFill>
          <a:ln w="12700" cap="flat" cmpd="sng">
            <a:solidFill>
              <a:srgbClr val="FFFFFF"/>
            </a:solidFill>
            <a:prstDash val="solid"/>
            <a:round/>
          </a:ln>
        </p:spPr>
      </p:sp>
      <p:sp>
        <p:nvSpPr>
          <p:cNvPr id="237" name="矩形"/>
          <p:cNvSpPr>
            <a:spLocks/>
          </p:cNvSpPr>
          <p:nvPr/>
        </p:nvSpPr>
        <p:spPr>
          <a:xfrm>
            <a:off x="2883930" y="2583051"/>
            <a:ext cx="1980028" cy="246221"/>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000">
                <a:solidFill>
                  <a:schemeClr val="tx2"/>
                </a:solidFill>
                <a:latin typeface="Times New Roman" charset="0"/>
                <a:ea typeface="宋体" pitchFamily="2" charset="-122"/>
                <a:cs typeface="宋体" pitchFamily="2" charset="-122"/>
              </a:rPr>
              <a:t>你是否听见远方的死亡的喧嚣？</a:t>
            </a:r>
            <a:endParaRPr lang="zh-CN" altLang="en-US" sz="1000">
              <a:solidFill>
                <a:schemeClr val="tx2"/>
              </a:solidFill>
              <a:latin typeface="Arial" pitchFamily="34" charset="0"/>
              <a:ea typeface="宋体" pitchFamily="2" charset="-122"/>
              <a:cs typeface="宋体" pitchFamily="2" charset="-122"/>
            </a:endParaRPr>
          </a:p>
        </p:txBody>
      </p:sp>
      <p:sp>
        <p:nvSpPr>
          <p:cNvPr id="238" name="矩形"/>
          <p:cNvSpPr>
            <a:spLocks/>
          </p:cNvSpPr>
          <p:nvPr/>
        </p:nvSpPr>
        <p:spPr>
          <a:xfrm>
            <a:off x="2880115" y="2824381"/>
            <a:ext cx="2492990" cy="246221"/>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000">
                <a:solidFill>
                  <a:schemeClr val="tx2"/>
                </a:solidFill>
                <a:latin typeface="Times New Roman" charset="0"/>
                <a:ea typeface="宋体" pitchFamily="2" charset="-122"/>
                <a:cs typeface="宋体" pitchFamily="2" charset="-122"/>
              </a:rPr>
              <a:t>你是否听见从火海和毒云中传来的呼叫？</a:t>
            </a:r>
          </a:p>
        </p:txBody>
      </p:sp>
      <p:sp>
        <p:nvSpPr>
          <p:cNvPr id="239" name="矩形"/>
          <p:cNvSpPr>
            <a:spLocks/>
          </p:cNvSpPr>
          <p:nvPr/>
        </p:nvSpPr>
        <p:spPr>
          <a:xfrm>
            <a:off x="2873669" y="3053556"/>
            <a:ext cx="2784736" cy="246221"/>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000">
                <a:solidFill>
                  <a:schemeClr val="tx2"/>
                </a:solidFill>
                <a:latin typeface="Times New Roman" charset="0"/>
                <a:ea typeface="宋体" pitchFamily="2" charset="-122"/>
                <a:cs typeface="宋体" pitchFamily="2" charset="-122"/>
              </a:rPr>
              <a:t>我仿佛还听到鸦片战争的枪声还在耳边回响！</a:t>
            </a:r>
            <a:r>
              <a:rPr lang="zh-CN" altLang="en-US" sz="1000">
                <a:solidFill>
                  <a:schemeClr val="tx2"/>
                </a:solidFill>
                <a:latin typeface="Arial" pitchFamily="34" charset="0"/>
                <a:ea typeface="宋体" pitchFamily="2" charset="-122"/>
                <a:cs typeface="宋体" pitchFamily="2" charset="-122"/>
              </a:rPr>
              <a:t> </a:t>
            </a:r>
          </a:p>
        </p:txBody>
      </p:sp>
      <p:sp>
        <p:nvSpPr>
          <p:cNvPr id="240" name="矩形"/>
          <p:cNvSpPr>
            <a:spLocks/>
          </p:cNvSpPr>
          <p:nvPr/>
        </p:nvSpPr>
        <p:spPr>
          <a:xfrm>
            <a:off x="2880116" y="3286328"/>
            <a:ext cx="2784736" cy="246221"/>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000">
                <a:solidFill>
                  <a:schemeClr val="tx2"/>
                </a:solidFill>
                <a:latin typeface="Times New Roman" charset="0"/>
                <a:ea typeface="宋体" pitchFamily="2" charset="-122"/>
                <a:cs typeface="宋体" pitchFamily="2" charset="-122"/>
              </a:rPr>
              <a:t>我依稀看到，从虎门海滩上升起的缕缕白烟。</a:t>
            </a:r>
            <a:r>
              <a:rPr lang="zh-CN" altLang="en-US" sz="1000">
                <a:solidFill>
                  <a:schemeClr val="tx2"/>
                </a:solidFill>
                <a:latin typeface="Arial" pitchFamily="34" charset="0"/>
                <a:ea typeface="宋体" pitchFamily="2" charset="-122"/>
                <a:cs typeface="宋体" pitchFamily="2" charset="-122"/>
              </a:rPr>
              <a:t> </a:t>
            </a:r>
          </a:p>
        </p:txBody>
      </p:sp>
      <p:sp>
        <p:nvSpPr>
          <p:cNvPr id="241" name="矩形"/>
          <p:cNvSpPr>
            <a:spLocks/>
          </p:cNvSpPr>
          <p:nvPr/>
        </p:nvSpPr>
        <p:spPr>
          <a:xfrm>
            <a:off x="2873669" y="3522742"/>
            <a:ext cx="2621229" cy="246221"/>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000">
                <a:solidFill>
                  <a:schemeClr val="tx2"/>
                </a:solidFill>
                <a:latin typeface="Arial" pitchFamily="34" charset="0"/>
                <a:ea typeface="宋体" pitchFamily="2" charset="-122"/>
                <a:cs typeface="宋体" pitchFamily="2" charset="-122"/>
              </a:rPr>
              <a:t>世界上所有白色的无知正在潜滋味的暗长！</a:t>
            </a:r>
          </a:p>
        </p:txBody>
      </p:sp>
      <p:sp>
        <p:nvSpPr>
          <p:cNvPr id="242" name="矩形"/>
          <p:cNvSpPr>
            <a:spLocks/>
          </p:cNvSpPr>
          <p:nvPr/>
        </p:nvSpPr>
        <p:spPr>
          <a:xfrm>
            <a:off x="2873669" y="3769408"/>
            <a:ext cx="2364749" cy="246221"/>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000">
                <a:solidFill>
                  <a:schemeClr val="tx2"/>
                </a:solidFill>
                <a:latin typeface="Times New Roman" charset="0"/>
                <a:ea typeface="宋体" pitchFamily="2" charset="-122"/>
                <a:cs typeface="宋体" pitchFamily="2" charset="-122"/>
              </a:rPr>
              <a:t>世界上所有黑色的邪恶已经泛滥成灾。</a:t>
            </a:r>
            <a:endParaRPr lang="zh-CN" altLang="en-US" sz="1000">
              <a:solidFill>
                <a:schemeClr val="tx2"/>
              </a:solidFill>
              <a:latin typeface="Arial" pitchFamily="34" charset="0"/>
              <a:ea typeface="宋体" pitchFamily="2" charset="-122"/>
              <a:cs typeface="宋体" pitchFamily="2" charset="-122"/>
            </a:endParaRPr>
          </a:p>
        </p:txBody>
      </p:sp>
      <p:sp>
        <p:nvSpPr>
          <p:cNvPr id="243" name="矩形"/>
          <p:cNvSpPr>
            <a:spLocks/>
          </p:cNvSpPr>
          <p:nvPr/>
        </p:nvSpPr>
        <p:spPr>
          <a:xfrm>
            <a:off x="2873669" y="4014153"/>
            <a:ext cx="3682418" cy="246221"/>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000">
                <a:solidFill>
                  <a:schemeClr val="tx2"/>
                </a:solidFill>
                <a:latin typeface="Times New Roman" charset="0"/>
                <a:ea typeface="宋体" pitchFamily="2" charset="-122"/>
                <a:cs typeface="宋体" pitchFamily="2" charset="-122"/>
              </a:rPr>
              <a:t>我们每天遇到罪孽，遇见死亡；它们象云块掠过我们的世界！</a:t>
            </a:r>
            <a:r>
              <a:rPr lang="zh-CN" altLang="en-US" sz="1000">
                <a:solidFill>
                  <a:schemeClr val="tx2"/>
                </a:solidFill>
                <a:latin typeface="Arial" pitchFamily="34" charset="0"/>
                <a:ea typeface="宋体" pitchFamily="2" charset="-122"/>
                <a:cs typeface="宋体" pitchFamily="2" charset="-122"/>
              </a:rPr>
              <a:t> </a:t>
            </a:r>
          </a:p>
        </p:txBody>
      </p:sp>
      <p:sp>
        <p:nvSpPr>
          <p:cNvPr id="244" name="矩形"/>
          <p:cNvSpPr>
            <a:spLocks/>
          </p:cNvSpPr>
          <p:nvPr/>
        </p:nvSpPr>
        <p:spPr>
          <a:xfrm>
            <a:off x="2873669" y="4247883"/>
            <a:ext cx="4067139" cy="246221"/>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000">
                <a:solidFill>
                  <a:schemeClr val="tx2"/>
                </a:solidFill>
                <a:latin typeface="Times New Roman" charset="0"/>
                <a:ea typeface="宋体" pitchFamily="2" charset="-122"/>
                <a:cs typeface="宋体" pitchFamily="2" charset="-122"/>
              </a:rPr>
              <a:t>一倏忽即逝的闪电狂笑来对我们嘲弄。人们必须站在它们面前，说：</a:t>
            </a:r>
            <a:r>
              <a:rPr lang="zh-CN" altLang="en-US" sz="1000">
                <a:solidFill>
                  <a:schemeClr val="tx2"/>
                </a:solidFill>
                <a:latin typeface="Arial" pitchFamily="34" charset="0"/>
                <a:ea typeface="宋体" pitchFamily="2" charset="-122"/>
                <a:cs typeface="宋体" pitchFamily="2" charset="-122"/>
              </a:rPr>
              <a:t> </a:t>
            </a:r>
          </a:p>
        </p:txBody>
      </p:sp>
      <p:sp>
        <p:nvSpPr>
          <p:cNvPr id="245" name="矩形"/>
          <p:cNvSpPr>
            <a:spLocks/>
          </p:cNvSpPr>
          <p:nvPr/>
        </p:nvSpPr>
        <p:spPr>
          <a:xfrm>
            <a:off x="2873669" y="4480226"/>
            <a:ext cx="1630574" cy="246221"/>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000">
                <a:solidFill>
                  <a:schemeClr val="tx2"/>
                </a:solidFill>
                <a:latin typeface="Times New Roman" charset="0"/>
                <a:ea typeface="宋体" pitchFamily="2" charset="-122"/>
                <a:cs typeface="宋体" pitchFamily="2" charset="-122"/>
              </a:rPr>
              <a:t>我们不怕你，嗨，魔鬼！</a:t>
            </a:r>
            <a:r>
              <a:rPr lang="zh-CN" altLang="en-US" sz="1000">
                <a:solidFill>
                  <a:schemeClr val="tx2"/>
                </a:solidFill>
                <a:latin typeface="Arial" pitchFamily="34" charset="0"/>
                <a:ea typeface="宋体" pitchFamily="2" charset="-122"/>
                <a:cs typeface="宋体" pitchFamily="2" charset="-122"/>
              </a:rPr>
              <a:t> </a:t>
            </a:r>
          </a:p>
        </p:txBody>
      </p:sp>
      <p:sp>
        <p:nvSpPr>
          <p:cNvPr id="246" name="矩形"/>
          <p:cNvSpPr>
            <a:spLocks/>
          </p:cNvSpPr>
          <p:nvPr/>
        </p:nvSpPr>
        <p:spPr>
          <a:xfrm>
            <a:off x="2873669" y="4708564"/>
            <a:ext cx="1338826" cy="246220"/>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000">
                <a:solidFill>
                  <a:schemeClr val="tx2"/>
                </a:solidFill>
                <a:latin typeface="Times New Roman" charset="0"/>
                <a:ea typeface="宋体" pitchFamily="2" charset="-122"/>
                <a:cs typeface="宋体" pitchFamily="2" charset="-122"/>
              </a:rPr>
              <a:t>我们全凭信念征服你</a:t>
            </a:r>
            <a:endParaRPr lang="zh-CN" altLang="en-US" sz="1000">
              <a:solidFill>
                <a:schemeClr val="tx2"/>
              </a:solidFill>
              <a:latin typeface="Calibri" pitchFamily="34" charset="0"/>
              <a:ea typeface="宋体" pitchFamily="2" charset="-122"/>
              <a:cs typeface="宋体" pitchFamily="2" charset="-122"/>
            </a:endParaRPr>
          </a:p>
        </p:txBody>
      </p:sp>
      <p:sp>
        <p:nvSpPr>
          <p:cNvPr id="247" name="矩形"/>
          <p:cNvSpPr>
            <a:spLocks/>
          </p:cNvSpPr>
          <p:nvPr/>
        </p:nvSpPr>
        <p:spPr>
          <a:xfrm>
            <a:off x="2873669" y="4929256"/>
            <a:ext cx="1338826" cy="246220"/>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000">
                <a:solidFill>
                  <a:schemeClr val="tx2"/>
                </a:solidFill>
                <a:latin typeface="Times New Roman" charset="0"/>
                <a:ea typeface="宋体" pitchFamily="2" charset="-122"/>
                <a:cs typeface="宋体" pitchFamily="2" charset="-122"/>
              </a:rPr>
              <a:t>活过了一天又一天。</a:t>
            </a:r>
            <a:endParaRPr lang="zh-CN" altLang="en-US" sz="1000">
              <a:solidFill>
                <a:schemeClr val="tx2"/>
              </a:solidFill>
              <a:latin typeface="Calibri" pitchFamily="34" charset="0"/>
              <a:ea typeface="宋体" pitchFamily="2" charset="-122"/>
              <a:cs typeface="宋体" pitchFamily="2" charset="-122"/>
            </a:endParaRPr>
          </a:p>
        </p:txBody>
      </p:sp>
      <p:sp>
        <p:nvSpPr>
          <p:cNvPr id="248" name="矩形"/>
          <p:cNvSpPr>
            <a:spLocks/>
          </p:cNvSpPr>
          <p:nvPr/>
        </p:nvSpPr>
        <p:spPr>
          <a:xfrm>
            <a:off x="2873669" y="5168831"/>
            <a:ext cx="2528256" cy="246220"/>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000">
                <a:solidFill>
                  <a:schemeClr val="tx2"/>
                </a:solidFill>
                <a:latin typeface="Times New Roman" charset="0"/>
                <a:ea typeface="宋体" pitchFamily="2" charset="-122"/>
                <a:cs typeface="宋体" pitchFamily="2" charset="-122"/>
              </a:rPr>
              <a:t>我们即使暂时失败，也抱着坚定的信念；</a:t>
            </a:r>
            <a:r>
              <a:rPr lang="zh-CN" altLang="en-US" sz="1000">
                <a:solidFill>
                  <a:schemeClr val="tx2"/>
                </a:solidFill>
                <a:latin typeface="Arial" pitchFamily="34" charset="0"/>
                <a:ea typeface="宋体" pitchFamily="2" charset="-122"/>
                <a:cs typeface="宋体" pitchFamily="2" charset="-122"/>
              </a:rPr>
              <a:t> </a:t>
            </a:r>
            <a:endParaRPr lang="zh-CN" altLang="en-US" sz="1000">
              <a:solidFill>
                <a:schemeClr val="tx2"/>
              </a:solidFill>
              <a:latin typeface="Calibri" pitchFamily="34" charset="0"/>
              <a:ea typeface="宋体" pitchFamily="2" charset="-122"/>
              <a:cs typeface="宋体" pitchFamily="2" charset="-122"/>
            </a:endParaRPr>
          </a:p>
        </p:txBody>
      </p:sp>
      <p:sp>
        <p:nvSpPr>
          <p:cNvPr id="249" name="矩形"/>
          <p:cNvSpPr>
            <a:spLocks/>
          </p:cNvSpPr>
          <p:nvPr/>
        </p:nvSpPr>
        <p:spPr>
          <a:xfrm>
            <a:off x="2873669" y="5410160"/>
            <a:ext cx="1082348" cy="246220"/>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000">
                <a:solidFill>
                  <a:schemeClr val="tx2"/>
                </a:solidFill>
                <a:latin typeface="Times New Roman" charset="0"/>
                <a:ea typeface="宋体" pitchFamily="2" charset="-122"/>
                <a:cs typeface="宋体" pitchFamily="2" charset="-122"/>
              </a:rPr>
              <a:t>和平是真实的，</a:t>
            </a:r>
            <a:endParaRPr lang="zh-CN" altLang="en-US" sz="1000">
              <a:solidFill>
                <a:schemeClr val="tx2"/>
              </a:solidFill>
              <a:latin typeface="Calibri" pitchFamily="34" charset="0"/>
              <a:ea typeface="宋体" pitchFamily="2" charset="-122"/>
              <a:cs typeface="宋体" pitchFamily="2" charset="-122"/>
            </a:endParaRPr>
          </a:p>
        </p:txBody>
      </p:sp>
      <p:sp>
        <p:nvSpPr>
          <p:cNvPr id="250" name="矩形"/>
          <p:cNvSpPr>
            <a:spLocks/>
          </p:cNvSpPr>
          <p:nvPr/>
        </p:nvSpPr>
        <p:spPr>
          <a:xfrm>
            <a:off x="2873669" y="5649058"/>
            <a:ext cx="1502334" cy="246220"/>
          </a:xfrm>
          <a:prstGeom prst="rect">
            <a:avLst/>
          </a:prstGeom>
          <a:noFill/>
          <a:ln w="9525" cap="flat" cmpd="sng">
            <a:noFill/>
            <a:prstDash val="solid"/>
            <a:round/>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000">
                <a:solidFill>
                  <a:schemeClr val="tx2"/>
                </a:solidFill>
                <a:latin typeface="Times New Roman" charset="0"/>
                <a:ea typeface="宋体" pitchFamily="2" charset="-122"/>
                <a:cs typeface="宋体" pitchFamily="2" charset="-122"/>
              </a:rPr>
              <a:t>我们的未来是真实的！</a:t>
            </a:r>
            <a:r>
              <a:rPr lang="zh-CN" altLang="en-US" sz="1000">
                <a:solidFill>
                  <a:schemeClr val="tx2"/>
                </a:solidFill>
                <a:latin typeface="Arial" pitchFamily="34" charset="0"/>
                <a:ea typeface="宋体" pitchFamily="2" charset="-122"/>
                <a:cs typeface="宋体" pitchFamily="2" charset="-122"/>
              </a:rPr>
              <a:t> </a:t>
            </a:r>
          </a:p>
        </p:txBody>
      </p:sp>
      <p:pic>
        <p:nvPicPr>
          <p:cNvPr id="251" name="图片">
            <a:hlinkClick r:id="" action="ppaction://media"/>
          </p:cNvPr>
          <p:cNvPicPr>
            <a:picLocks noChangeAspect="1"/>
          </p:cNvPicPr>
          <p:nvPr/>
        </p:nvPicPr>
        <p:blipFill>
          <a:blip r:embed="rId6" cstate="print"/>
          <a:stretch>
            <a:fillRect/>
          </a:stretch>
        </p:blipFill>
        <p:spPr>
          <a:xfrm>
            <a:off x="-832161" y="1898318"/>
            <a:ext cx="609600" cy="609600"/>
          </a:xfrm>
          <a:prstGeom prst="rect">
            <a:avLst/>
          </a:prstGeom>
          <a:noFill/>
          <a:ln w="9525" cap="flat" cmpd="sng">
            <a:noFill/>
            <a:prstDash val="solid"/>
            <a:miter/>
          </a:ln>
        </p:spPr>
      </p:pic>
    </p:spTree>
    <p:extLst>
      <p:ext uri="{BB962C8B-B14F-4D97-AF65-F5344CB8AC3E}">
        <p14:creationId xmlns:p14="http://schemas.microsoft.com/office/powerpoint/2010/main" xmlns="" val="607361818"/>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6" fill="hold" nodeType="clickEffect">
                                  <p:stCondLst>
                                    <p:cond delay="0"/>
                                  </p:stCondLst>
                                  <p:childTnLst>
                                    <p:set>
                                      <p:cBhvr>
                                        <p:cTn id="6" dur="1" fill="hold">
                                          <p:stCondLst>
                                            <p:cond delay="0"/>
                                          </p:stCondLst>
                                        </p:cTn>
                                        <p:tgtEl>
                                          <p:spTgt spid="230"/>
                                        </p:tgtEl>
                                        <p:attrNameLst>
                                          <p:attrName>style.visibility</p:attrName>
                                        </p:attrNameLst>
                                      </p:cBhvr>
                                      <p:to>
                                        <p:strVal val="visible"/>
                                      </p:to>
                                    </p:set>
                                    <p:anim calcmode="lin" valueType="num">
                                      <p:cBhvr>
                                        <p:cTn id="7" dur="2750" fill="hold"/>
                                        <p:tgtEl>
                                          <p:spTgt spid="230"/>
                                        </p:tgtEl>
                                        <p:attrNameLst>
                                          <p:attrName>ppt_w</p:attrName>
                                        </p:attrNameLst>
                                      </p:cBhvr>
                                      <p:tavLst>
                                        <p:tav tm="0">
                                          <p:val>
                                            <p:strVal val="(6*min(max(#ppt_w*#ppt_h,.3),1)-7.4)/-.7*#ppt_w"/>
                                          </p:val>
                                        </p:tav>
                                        <p:tav tm="100000">
                                          <p:val>
                                            <p:strVal val="#ppt_w"/>
                                          </p:val>
                                        </p:tav>
                                      </p:tavLst>
                                    </p:anim>
                                    <p:anim calcmode="lin" valueType="num">
                                      <p:cBhvr>
                                        <p:cTn id="8" dur="2750" fill="hold"/>
                                        <p:tgtEl>
                                          <p:spTgt spid="230"/>
                                        </p:tgtEl>
                                        <p:attrNameLst>
                                          <p:attrName>ppt_h</p:attrName>
                                        </p:attrNameLst>
                                      </p:cBhvr>
                                      <p:tavLst>
                                        <p:tav tm="0">
                                          <p:val>
                                            <p:strVal val="(6*min(max(#ppt_w*#ppt_h,.3),1)-7.4)/-.7*#ppt_h"/>
                                          </p:val>
                                        </p:tav>
                                        <p:tav tm="100000">
                                          <p:val>
                                            <p:strVal val="#ppt_h"/>
                                          </p:val>
                                        </p:tav>
                                      </p:tavLst>
                                    </p:anim>
                                    <p:anim calcmode="lin" valueType="num">
                                      <p:cBhvr>
                                        <p:cTn id="9" dur="2750" fill="hold"/>
                                        <p:tgtEl>
                                          <p:spTgt spid="230"/>
                                        </p:tgtEl>
                                        <p:attrNameLst>
                                          <p:attrName>ppt_x</p:attrName>
                                        </p:attrNameLst>
                                      </p:cBhvr>
                                      <p:tavLst>
                                        <p:tav tm="0">
                                          <p:val>
                                            <p:fltVal val="0.5"/>
                                          </p:val>
                                        </p:tav>
                                        <p:tav tm="100000">
                                          <p:val>
                                            <p:strVal val="#ppt_x"/>
                                          </p:val>
                                        </p:tav>
                                      </p:tavLst>
                                    </p:anim>
                                    <p:anim calcmode="lin" valueType="num">
                                      <p:cBhvr>
                                        <p:cTn id="10" dur="2750" fill="hold"/>
                                        <p:tgtEl>
                                          <p:spTgt spid="230"/>
                                        </p:tgtEl>
                                        <p:attrNameLst>
                                          <p:attrName>ppt_y</p:attrName>
                                        </p:attrNameLst>
                                      </p:cBhvr>
                                      <p:tavLst>
                                        <p:tav tm="0">
                                          <p:val>
                                            <p:strVal val="1+(6*min(max(#ppt_w*#ppt_h,.3),1)-7.4)/-.7*#ppt_h/2"/>
                                          </p:val>
                                        </p:tav>
                                        <p:tav tm="100000">
                                          <p:val>
                                            <p:strVal val="#ppt_y"/>
                                          </p:val>
                                        </p:tav>
                                      </p:tavLst>
                                    </p:anim>
                                  </p:childTnLst>
                                </p:cTn>
                              </p:par>
                              <p:par>
                                <p:cTn id="11" presetID="16" presetClass="entr" presetSubtype="37" fill="hold" grpId="0" nodeType="withEffect">
                                  <p:stCondLst>
                                    <p:cond delay="700"/>
                                  </p:stCondLst>
                                  <p:childTnLst>
                                    <p:set>
                                      <p:cBhvr>
                                        <p:cTn id="12" dur="1" fill="hold">
                                          <p:stCondLst>
                                            <p:cond delay="0"/>
                                          </p:stCondLst>
                                        </p:cTn>
                                        <p:tgtEl>
                                          <p:spTgt spid="233"/>
                                        </p:tgtEl>
                                        <p:attrNameLst>
                                          <p:attrName>style.visibility</p:attrName>
                                        </p:attrNameLst>
                                      </p:cBhvr>
                                      <p:to>
                                        <p:strVal val="visible"/>
                                      </p:to>
                                    </p:set>
                                    <p:animEffect transition="in" filter="barn(outVertical)">
                                      <p:cBhvr>
                                        <p:cTn id="13" dur="500"/>
                                        <p:tgtEl>
                                          <p:spTgt spid="233"/>
                                        </p:tgtEl>
                                      </p:cBhvr>
                                    </p:animEffect>
                                  </p:childTnLst>
                                </p:cTn>
                              </p:par>
                            </p:childTnLst>
                          </p:cTn>
                        </p:par>
                        <p:par>
                          <p:cTn id="14" fill="hold">
                            <p:stCondLst>
                              <p:cond delay="1200"/>
                            </p:stCondLst>
                            <p:childTnLst>
                              <p:par>
                                <p:cTn id="15" presetID="2" presetClass="entr" presetSubtype="8" fill="hold" grpId="0" nodeType="afterEffect">
                                  <p:stCondLst>
                                    <p:cond delay="0"/>
                                  </p:stCondLst>
                                  <p:childTnLst>
                                    <p:set>
                                      <p:cBhvr>
                                        <p:cTn id="16" dur="1" fill="hold">
                                          <p:stCondLst>
                                            <p:cond delay="0"/>
                                          </p:stCondLst>
                                        </p:cTn>
                                        <p:tgtEl>
                                          <p:spTgt spid="236"/>
                                        </p:tgtEl>
                                        <p:attrNameLst>
                                          <p:attrName>style.visibility</p:attrName>
                                        </p:attrNameLst>
                                      </p:cBhvr>
                                      <p:to>
                                        <p:strVal val="visible"/>
                                      </p:to>
                                    </p:set>
                                    <p:anim calcmode="lin" valueType="num">
                                      <p:cBhvr additive="base">
                                        <p:cTn id="17" dur="800" fill="hold"/>
                                        <p:tgtEl>
                                          <p:spTgt spid="236"/>
                                        </p:tgtEl>
                                        <p:attrNameLst>
                                          <p:attrName>ppt_x</p:attrName>
                                        </p:attrNameLst>
                                      </p:cBhvr>
                                      <p:tavLst>
                                        <p:tav tm="0">
                                          <p:val>
                                            <p:strVal val="0-#ppt_w/2"/>
                                          </p:val>
                                        </p:tav>
                                        <p:tav tm="100000">
                                          <p:val>
                                            <p:strVal val="#ppt_x"/>
                                          </p:val>
                                        </p:tav>
                                      </p:tavLst>
                                    </p:anim>
                                    <p:anim calcmode="lin" valueType="num">
                                      <p:cBhvr additive="base">
                                        <p:cTn id="18" dur="800" fill="hold"/>
                                        <p:tgtEl>
                                          <p:spTgt spid="236"/>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231"/>
                                        </p:tgtEl>
                                        <p:attrNameLst>
                                          <p:attrName>style.visibility</p:attrName>
                                        </p:attrNameLst>
                                      </p:cBhvr>
                                      <p:to>
                                        <p:strVal val="visible"/>
                                      </p:to>
                                    </p:set>
                                    <p:anim calcmode="lin" valueType="num">
                                      <p:cBhvr additive="base">
                                        <p:cTn id="21" dur="800" fill="hold"/>
                                        <p:tgtEl>
                                          <p:spTgt spid="231"/>
                                        </p:tgtEl>
                                        <p:attrNameLst>
                                          <p:attrName>ppt_x</p:attrName>
                                        </p:attrNameLst>
                                      </p:cBhvr>
                                      <p:tavLst>
                                        <p:tav tm="0">
                                          <p:val>
                                            <p:strVal val="1+#ppt_w/2"/>
                                          </p:val>
                                        </p:tav>
                                        <p:tav tm="100000">
                                          <p:val>
                                            <p:strVal val="#ppt_x"/>
                                          </p:val>
                                        </p:tav>
                                      </p:tavLst>
                                    </p:anim>
                                    <p:anim calcmode="lin" valueType="num">
                                      <p:cBhvr additive="base">
                                        <p:cTn id="22" dur="800" fill="hold"/>
                                        <p:tgtEl>
                                          <p:spTgt spid="231"/>
                                        </p:tgtEl>
                                        <p:attrNameLst>
                                          <p:attrName>ppt_y</p:attrName>
                                        </p:attrNameLst>
                                      </p:cBhvr>
                                      <p:tavLst>
                                        <p:tav tm="0">
                                          <p:val>
                                            <p:strVal val="#ppt_y"/>
                                          </p:val>
                                        </p:tav>
                                        <p:tav tm="100000">
                                          <p:val>
                                            <p:strVal val="#ppt_y"/>
                                          </p:val>
                                        </p:tav>
                                      </p:tavLst>
                                    </p:anim>
                                  </p:childTnLst>
                                </p:cTn>
                              </p:par>
                            </p:childTnLst>
                          </p:cTn>
                        </p:par>
                        <p:par>
                          <p:cTn id="23" fill="hold" nodeType="withGroup">
                            <p:stCondLst>
                              <p:cond delay="1700"/>
                            </p:stCondLst>
                            <p:childTnLst>
                              <p:par>
                                <p:cTn id="24" presetID="52" presetClass="entr" presetSubtype="0" fill="hold" nodeType="afterEffect">
                                  <p:stCondLst>
                                    <p:cond delay="0"/>
                                  </p:stCondLst>
                                  <p:childTnLst>
                                    <p:set>
                                      <p:cBhvr>
                                        <p:cTn id="25" dur="1" fill="hold">
                                          <p:stCondLst>
                                            <p:cond delay="0"/>
                                          </p:stCondLst>
                                        </p:cTn>
                                        <p:tgtEl>
                                          <p:spTgt spid="234"/>
                                        </p:tgtEl>
                                        <p:attrNameLst>
                                          <p:attrName>style.visibility</p:attrName>
                                        </p:attrNameLst>
                                      </p:cBhvr>
                                      <p:to>
                                        <p:strVal val="visible"/>
                                      </p:to>
                                    </p:set>
                                    <p:animScale>
                                      <p:cBhvr>
                                        <p:cTn id="26" dur="500" decel="50000" fill="hold">
                                          <p:stCondLst>
                                            <p:cond delay="0"/>
                                          </p:stCondLst>
                                        </p:cTn>
                                        <p:tgtEl>
                                          <p:spTgt spid="2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500" decel="50000" fill="hold">
                                          <p:stCondLst>
                                            <p:cond delay="0"/>
                                          </p:stCondLst>
                                        </p:cTn>
                                        <p:tgtEl>
                                          <p:spTgt spid="234"/>
                                        </p:tgtEl>
                                        <p:attrNameLst>
                                          <p:attrName>ppt_x</p:attrName>
                                          <p:attrName>ppt_y</p:attrName>
                                        </p:attrNameLst>
                                      </p:cBhvr>
                                    </p:animMotion>
                                    <p:animEffect transition="in" filter="fade">
                                      <p:cBhvr>
                                        <p:cTn id="28" dur="500"/>
                                        <p:tgtEl>
                                          <p:spTgt spid="234"/>
                                        </p:tgtEl>
                                      </p:cBhvr>
                                    </p:animEffect>
                                  </p:childTnLst>
                                </p:cTn>
                              </p:par>
                              <p:par>
                                <p:cTn id="29" presetID="52" presetClass="entr" presetSubtype="0" fill="hold" nodeType="withEffect">
                                  <p:stCondLst>
                                    <p:cond delay="500"/>
                                  </p:stCondLst>
                                  <p:childTnLst>
                                    <p:set>
                                      <p:cBhvr>
                                        <p:cTn id="30" dur="1" fill="hold">
                                          <p:stCondLst>
                                            <p:cond delay="0"/>
                                          </p:stCondLst>
                                        </p:cTn>
                                        <p:tgtEl>
                                          <p:spTgt spid="235"/>
                                        </p:tgtEl>
                                        <p:attrNameLst>
                                          <p:attrName>style.visibility</p:attrName>
                                        </p:attrNameLst>
                                      </p:cBhvr>
                                      <p:to>
                                        <p:strVal val="visible"/>
                                      </p:to>
                                    </p:set>
                                    <p:animScale>
                                      <p:cBhvr>
                                        <p:cTn id="31" dur="500" decel="50000" fill="hold">
                                          <p:stCondLst>
                                            <p:cond delay="0"/>
                                          </p:stCondLst>
                                        </p:cTn>
                                        <p:tgtEl>
                                          <p:spTgt spid="2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235"/>
                                        </p:tgtEl>
                                        <p:attrNameLst>
                                          <p:attrName>ppt_x</p:attrName>
                                          <p:attrName>ppt_y</p:attrName>
                                        </p:attrNameLst>
                                      </p:cBhvr>
                                    </p:animMotion>
                                    <p:animEffect transition="in" filter="fade">
                                      <p:cBhvr>
                                        <p:cTn id="33" dur="500"/>
                                        <p:tgtEl>
                                          <p:spTgt spid="235"/>
                                        </p:tgtEl>
                                      </p:cBhvr>
                                    </p:animEffect>
                                  </p:childTnLst>
                                </p:cTn>
                              </p:par>
                            </p:childTnLst>
                          </p:cTn>
                        </p:par>
                        <p:par>
                          <p:cTn id="34" fill="hold" nodeType="withGroup">
                            <p:stCondLst>
                              <p:cond delay="2200"/>
                            </p:stCondLst>
                            <p:childTnLst>
                              <p:par>
                                <p:cTn id="35" presetID="42" presetClass="entr" presetSubtype="0" fill="hold" grpId="0" nodeType="afterEffect">
                                  <p:stCondLst>
                                    <p:cond delay="0"/>
                                  </p:stCondLst>
                                  <p:childTnLst>
                                    <p:set>
                                      <p:cBhvr>
                                        <p:cTn id="36" dur="1" fill="hold">
                                          <p:stCondLst>
                                            <p:cond delay="0"/>
                                          </p:stCondLst>
                                        </p:cTn>
                                        <p:tgtEl>
                                          <p:spTgt spid="232"/>
                                        </p:tgtEl>
                                        <p:attrNameLst>
                                          <p:attrName>style.visibility</p:attrName>
                                        </p:attrNameLst>
                                      </p:cBhvr>
                                      <p:to>
                                        <p:strVal val="visible"/>
                                      </p:to>
                                    </p:set>
                                    <p:animEffect transition="in" filter="fade">
                                      <p:cBhvr>
                                        <p:cTn id="37" dur="1000"/>
                                        <p:tgtEl>
                                          <p:spTgt spid="232"/>
                                        </p:tgtEl>
                                      </p:cBhvr>
                                    </p:animEffect>
                                    <p:anim calcmode="lin" valueType="num">
                                      <p:cBhvr>
                                        <p:cTn id="38" dur="1000" fill="hold"/>
                                        <p:tgtEl>
                                          <p:spTgt spid="232"/>
                                        </p:tgtEl>
                                        <p:attrNameLst>
                                          <p:attrName>ppt_x</p:attrName>
                                        </p:attrNameLst>
                                      </p:cBhvr>
                                      <p:tavLst>
                                        <p:tav tm="0">
                                          <p:val>
                                            <p:strVal val="#ppt_x"/>
                                          </p:val>
                                        </p:tav>
                                        <p:tav tm="100000">
                                          <p:val>
                                            <p:strVal val="#ppt_x"/>
                                          </p:val>
                                        </p:tav>
                                      </p:tavLst>
                                    </p:anim>
                                    <p:anim calcmode="lin" valueType="num">
                                      <p:cBhvr>
                                        <p:cTn id="39" dur="1000" fill="hold"/>
                                        <p:tgtEl>
                                          <p:spTgt spid="232"/>
                                        </p:tgtEl>
                                        <p:attrNameLst>
                                          <p:attrName>ppt_y</p:attrName>
                                        </p:attrNameLst>
                                      </p:cBhvr>
                                      <p:tavLst>
                                        <p:tav tm="0">
                                          <p:val>
                                            <p:strVal val="#ppt_y+.1"/>
                                          </p:val>
                                        </p:tav>
                                        <p:tav tm="100000">
                                          <p:val>
                                            <p:strVal val="#ppt_y"/>
                                          </p:val>
                                        </p:tav>
                                      </p:tavLst>
                                    </p:anim>
                                  </p:childTnLst>
                                </p:cTn>
                              </p:par>
                            </p:childTnLst>
                          </p:cTn>
                        </p:par>
                        <p:par>
                          <p:cTn id="40" fill="hold">
                            <p:stCondLst>
                              <p:cond delay="2700"/>
                            </p:stCondLst>
                            <p:childTnLst>
                              <p:par>
                                <p:cTn id="41" presetID="1" presetClass="mediacall" presetSubtype="0" fill="hold" nodeType="afterEffect">
                                  <p:stCondLst>
                                    <p:cond delay="0"/>
                                  </p:stCondLst>
                                  <p:childTnLst>
                                    <p:cmd type="call" cmd="playFrom(0.0)">
                                      <p:cBhvr>
                                        <p:cTn id="42" dur="1" fill="hold"/>
                                        <p:tgtEl>
                                          <p:spTgt spid="251"/>
                                        </p:tgtEl>
                                      </p:cBhvr>
                                    </p:cmd>
                                  </p:childTnLst>
                                </p:cTn>
                              </p:par>
                              <p:par>
                                <p:cTn id="43" presetID="22" presetClass="entr" presetSubtype="8" fill="hold" grpId="0" nodeType="withEffect">
                                  <p:stCondLst>
                                    <p:cond delay="0"/>
                                  </p:stCondLst>
                                  <p:childTnLst>
                                    <p:set>
                                      <p:cBhvr>
                                        <p:cTn id="44" dur="1" fill="hold">
                                          <p:stCondLst>
                                            <p:cond delay="0"/>
                                          </p:stCondLst>
                                        </p:cTn>
                                        <p:tgtEl>
                                          <p:spTgt spid="237"/>
                                        </p:tgtEl>
                                        <p:attrNameLst>
                                          <p:attrName>style.visibility</p:attrName>
                                        </p:attrNameLst>
                                      </p:cBhvr>
                                      <p:to>
                                        <p:strVal val="visible"/>
                                      </p:to>
                                    </p:set>
                                    <p:animEffect transition="in" filter="wipe(left)">
                                      <p:cBhvr>
                                        <p:cTn id="45" dur="5000"/>
                                        <p:tgtEl>
                                          <p:spTgt spid="237"/>
                                        </p:tgtEl>
                                      </p:cBhvr>
                                    </p:animEffect>
                                  </p:childTnLst>
                                </p:cTn>
                              </p:par>
                            </p:childTnLst>
                          </p:cTn>
                        </p:par>
                        <p:par>
                          <p:cTn id="46" fill="hold">
                            <p:stCondLst>
                              <p:cond delay="3200"/>
                            </p:stCondLst>
                            <p:childTnLst>
                              <p:par>
                                <p:cTn id="47" presetID="22" presetClass="entr" presetSubtype="8" fill="hold" grpId="0" nodeType="afterEffect">
                                  <p:stCondLst>
                                    <p:cond delay="0"/>
                                  </p:stCondLst>
                                  <p:childTnLst>
                                    <p:set>
                                      <p:cBhvr>
                                        <p:cTn id="48" dur="1" fill="hold">
                                          <p:stCondLst>
                                            <p:cond delay="0"/>
                                          </p:stCondLst>
                                        </p:cTn>
                                        <p:tgtEl>
                                          <p:spTgt spid="238"/>
                                        </p:tgtEl>
                                        <p:attrNameLst>
                                          <p:attrName>style.visibility</p:attrName>
                                        </p:attrNameLst>
                                      </p:cBhvr>
                                      <p:to>
                                        <p:strVal val="visible"/>
                                      </p:to>
                                    </p:set>
                                    <p:animEffect transition="in" filter="wipe(left)">
                                      <p:cBhvr>
                                        <p:cTn id="49" dur="5000"/>
                                        <p:tgtEl>
                                          <p:spTgt spid="238"/>
                                        </p:tgtEl>
                                      </p:cBhvr>
                                    </p:animEffect>
                                  </p:childTnLst>
                                </p:cTn>
                              </p:par>
                            </p:childTnLst>
                          </p:cTn>
                        </p:par>
                        <p:par>
                          <p:cTn id="50" fill="hold">
                            <p:stCondLst>
                              <p:cond delay="3700"/>
                            </p:stCondLst>
                            <p:childTnLst>
                              <p:par>
                                <p:cTn id="51" presetID="22" presetClass="entr" presetSubtype="8" fill="hold" grpId="0" nodeType="afterEffect">
                                  <p:stCondLst>
                                    <p:cond delay="0"/>
                                  </p:stCondLst>
                                  <p:childTnLst>
                                    <p:set>
                                      <p:cBhvr>
                                        <p:cTn id="52" dur="1" fill="hold">
                                          <p:stCondLst>
                                            <p:cond delay="0"/>
                                          </p:stCondLst>
                                        </p:cTn>
                                        <p:tgtEl>
                                          <p:spTgt spid="239"/>
                                        </p:tgtEl>
                                        <p:attrNameLst>
                                          <p:attrName>style.visibility</p:attrName>
                                        </p:attrNameLst>
                                      </p:cBhvr>
                                      <p:to>
                                        <p:strVal val="visible"/>
                                      </p:to>
                                    </p:set>
                                    <p:animEffect transition="in" filter="wipe(left)">
                                      <p:cBhvr>
                                        <p:cTn id="53" dur="5000"/>
                                        <p:tgtEl>
                                          <p:spTgt spid="239"/>
                                        </p:tgtEl>
                                      </p:cBhvr>
                                    </p:animEffect>
                                  </p:childTnLst>
                                </p:cTn>
                              </p:par>
                            </p:childTnLst>
                          </p:cTn>
                        </p:par>
                        <p:par>
                          <p:cTn id="54" fill="hold">
                            <p:stCondLst>
                              <p:cond delay="4200"/>
                            </p:stCondLst>
                            <p:childTnLst>
                              <p:par>
                                <p:cTn id="55" presetID="22" presetClass="entr" presetSubtype="8" fill="hold" grpId="0" nodeType="afterEffect">
                                  <p:stCondLst>
                                    <p:cond delay="0"/>
                                  </p:stCondLst>
                                  <p:childTnLst>
                                    <p:set>
                                      <p:cBhvr>
                                        <p:cTn id="56" dur="1" fill="hold">
                                          <p:stCondLst>
                                            <p:cond delay="0"/>
                                          </p:stCondLst>
                                        </p:cTn>
                                        <p:tgtEl>
                                          <p:spTgt spid="240"/>
                                        </p:tgtEl>
                                        <p:attrNameLst>
                                          <p:attrName>style.visibility</p:attrName>
                                        </p:attrNameLst>
                                      </p:cBhvr>
                                      <p:to>
                                        <p:strVal val="visible"/>
                                      </p:to>
                                    </p:set>
                                    <p:animEffect transition="in" filter="wipe(left)">
                                      <p:cBhvr>
                                        <p:cTn id="57" dur="5500"/>
                                        <p:tgtEl>
                                          <p:spTgt spid="240"/>
                                        </p:tgtEl>
                                      </p:cBhvr>
                                    </p:animEffect>
                                  </p:childTnLst>
                                </p:cTn>
                              </p:par>
                            </p:childTnLst>
                          </p:cTn>
                        </p:par>
                        <p:par>
                          <p:cTn id="58" fill="hold">
                            <p:stCondLst>
                              <p:cond delay="4700"/>
                            </p:stCondLst>
                            <p:childTnLst>
                              <p:par>
                                <p:cTn id="59" presetID="22" presetClass="entr" presetSubtype="8" fill="hold" grpId="0" nodeType="afterEffect">
                                  <p:stCondLst>
                                    <p:cond delay="0"/>
                                  </p:stCondLst>
                                  <p:childTnLst>
                                    <p:set>
                                      <p:cBhvr>
                                        <p:cTn id="60" dur="1" fill="hold">
                                          <p:stCondLst>
                                            <p:cond delay="0"/>
                                          </p:stCondLst>
                                        </p:cTn>
                                        <p:tgtEl>
                                          <p:spTgt spid="241"/>
                                        </p:tgtEl>
                                        <p:attrNameLst>
                                          <p:attrName>style.visibility</p:attrName>
                                        </p:attrNameLst>
                                      </p:cBhvr>
                                      <p:to>
                                        <p:strVal val="visible"/>
                                      </p:to>
                                    </p:set>
                                    <p:animEffect transition="in" filter="wipe(left)">
                                      <p:cBhvr>
                                        <p:cTn id="61" dur="6000"/>
                                        <p:tgtEl>
                                          <p:spTgt spid="241"/>
                                        </p:tgtEl>
                                      </p:cBhvr>
                                    </p:animEffect>
                                  </p:childTnLst>
                                </p:cTn>
                              </p:par>
                            </p:childTnLst>
                          </p:cTn>
                        </p:par>
                        <p:par>
                          <p:cTn id="62" fill="hold">
                            <p:stCondLst>
                              <p:cond delay="5200"/>
                            </p:stCondLst>
                            <p:childTnLst>
                              <p:par>
                                <p:cTn id="63" presetID="22" presetClass="entr" presetSubtype="8" fill="hold" grpId="0" nodeType="afterEffect">
                                  <p:stCondLst>
                                    <p:cond delay="0"/>
                                  </p:stCondLst>
                                  <p:childTnLst>
                                    <p:set>
                                      <p:cBhvr>
                                        <p:cTn id="64" dur="1" fill="hold">
                                          <p:stCondLst>
                                            <p:cond delay="0"/>
                                          </p:stCondLst>
                                        </p:cTn>
                                        <p:tgtEl>
                                          <p:spTgt spid="242"/>
                                        </p:tgtEl>
                                        <p:attrNameLst>
                                          <p:attrName>style.visibility</p:attrName>
                                        </p:attrNameLst>
                                      </p:cBhvr>
                                      <p:to>
                                        <p:strVal val="visible"/>
                                      </p:to>
                                    </p:set>
                                    <p:animEffect transition="in" filter="wipe(left)">
                                      <p:cBhvr>
                                        <p:cTn id="65" dur="6000"/>
                                        <p:tgtEl>
                                          <p:spTgt spid="242"/>
                                        </p:tgtEl>
                                      </p:cBhvr>
                                    </p:animEffect>
                                  </p:childTnLst>
                                </p:cTn>
                              </p:par>
                            </p:childTnLst>
                          </p:cTn>
                        </p:par>
                        <p:par>
                          <p:cTn id="66" fill="hold">
                            <p:stCondLst>
                              <p:cond delay="5700"/>
                            </p:stCondLst>
                            <p:childTnLst>
                              <p:par>
                                <p:cTn id="67" presetID="22" presetClass="entr" presetSubtype="8" fill="hold" grpId="0" nodeType="afterEffect">
                                  <p:stCondLst>
                                    <p:cond delay="0"/>
                                  </p:stCondLst>
                                  <p:childTnLst>
                                    <p:set>
                                      <p:cBhvr>
                                        <p:cTn id="68" dur="1" fill="hold">
                                          <p:stCondLst>
                                            <p:cond delay="0"/>
                                          </p:stCondLst>
                                        </p:cTn>
                                        <p:tgtEl>
                                          <p:spTgt spid="243"/>
                                        </p:tgtEl>
                                        <p:attrNameLst>
                                          <p:attrName>style.visibility</p:attrName>
                                        </p:attrNameLst>
                                      </p:cBhvr>
                                      <p:to>
                                        <p:strVal val="visible"/>
                                      </p:to>
                                    </p:set>
                                    <p:animEffect transition="in" filter="wipe(left)">
                                      <p:cBhvr>
                                        <p:cTn id="69" dur="6250"/>
                                        <p:tgtEl>
                                          <p:spTgt spid="243"/>
                                        </p:tgtEl>
                                      </p:cBhvr>
                                    </p:animEffect>
                                  </p:childTnLst>
                                </p:cTn>
                              </p:par>
                            </p:childTnLst>
                          </p:cTn>
                        </p:par>
                        <p:par>
                          <p:cTn id="70" fill="hold">
                            <p:stCondLst>
                              <p:cond delay="6200"/>
                            </p:stCondLst>
                            <p:childTnLst>
                              <p:par>
                                <p:cTn id="71" presetID="22" presetClass="entr" presetSubtype="8" fill="hold" grpId="0" nodeType="afterEffect">
                                  <p:stCondLst>
                                    <p:cond delay="0"/>
                                  </p:stCondLst>
                                  <p:childTnLst>
                                    <p:set>
                                      <p:cBhvr>
                                        <p:cTn id="72" dur="1" fill="hold">
                                          <p:stCondLst>
                                            <p:cond delay="0"/>
                                          </p:stCondLst>
                                        </p:cTn>
                                        <p:tgtEl>
                                          <p:spTgt spid="244"/>
                                        </p:tgtEl>
                                        <p:attrNameLst>
                                          <p:attrName>style.visibility</p:attrName>
                                        </p:attrNameLst>
                                      </p:cBhvr>
                                      <p:to>
                                        <p:strVal val="visible"/>
                                      </p:to>
                                    </p:set>
                                    <p:animEffect transition="in" filter="wipe(left)">
                                      <p:cBhvr>
                                        <p:cTn id="73" dur="7500"/>
                                        <p:tgtEl>
                                          <p:spTgt spid="244"/>
                                        </p:tgtEl>
                                      </p:cBhvr>
                                    </p:animEffect>
                                  </p:childTnLst>
                                </p:cTn>
                              </p:par>
                            </p:childTnLst>
                          </p:cTn>
                        </p:par>
                        <p:par>
                          <p:cTn id="74" fill="hold">
                            <p:stCondLst>
                              <p:cond delay="6700"/>
                            </p:stCondLst>
                            <p:childTnLst>
                              <p:par>
                                <p:cTn id="75" presetID="22" presetClass="entr" presetSubtype="8" fill="hold" grpId="0" nodeType="afterEffect">
                                  <p:stCondLst>
                                    <p:cond delay="0"/>
                                  </p:stCondLst>
                                  <p:childTnLst>
                                    <p:set>
                                      <p:cBhvr>
                                        <p:cTn id="76" dur="1" fill="hold">
                                          <p:stCondLst>
                                            <p:cond delay="0"/>
                                          </p:stCondLst>
                                        </p:cTn>
                                        <p:tgtEl>
                                          <p:spTgt spid="245"/>
                                        </p:tgtEl>
                                        <p:attrNameLst>
                                          <p:attrName>style.visibility</p:attrName>
                                        </p:attrNameLst>
                                      </p:cBhvr>
                                      <p:to>
                                        <p:strVal val="visible"/>
                                      </p:to>
                                    </p:set>
                                    <p:animEffect transition="in" filter="wipe(left)">
                                      <p:cBhvr>
                                        <p:cTn id="77" dur="3250"/>
                                        <p:tgtEl>
                                          <p:spTgt spid="245"/>
                                        </p:tgtEl>
                                      </p:cBhvr>
                                    </p:animEffect>
                                  </p:childTnLst>
                                </p:cTn>
                              </p:par>
                            </p:childTnLst>
                          </p:cTn>
                        </p:par>
                        <p:par>
                          <p:cTn id="78" fill="hold">
                            <p:stCondLst>
                              <p:cond delay="7200"/>
                            </p:stCondLst>
                            <p:childTnLst>
                              <p:par>
                                <p:cTn id="79" presetID="22" presetClass="entr" presetSubtype="8" fill="hold" grpId="0" nodeType="afterEffect">
                                  <p:stCondLst>
                                    <p:cond delay="0"/>
                                  </p:stCondLst>
                                  <p:childTnLst>
                                    <p:set>
                                      <p:cBhvr>
                                        <p:cTn id="80" dur="1" fill="hold">
                                          <p:stCondLst>
                                            <p:cond delay="0"/>
                                          </p:stCondLst>
                                        </p:cTn>
                                        <p:tgtEl>
                                          <p:spTgt spid="246"/>
                                        </p:tgtEl>
                                        <p:attrNameLst>
                                          <p:attrName>style.visibility</p:attrName>
                                        </p:attrNameLst>
                                      </p:cBhvr>
                                      <p:to>
                                        <p:strVal val="visible"/>
                                      </p:to>
                                    </p:set>
                                    <p:animEffect transition="in" filter="wipe(left)">
                                      <p:cBhvr>
                                        <p:cTn id="81" dur="4750"/>
                                        <p:tgtEl>
                                          <p:spTgt spid="246"/>
                                        </p:tgtEl>
                                      </p:cBhvr>
                                    </p:animEffect>
                                  </p:childTnLst>
                                </p:cTn>
                              </p:par>
                            </p:childTnLst>
                          </p:cTn>
                        </p:par>
                        <p:par>
                          <p:cTn id="82" fill="hold">
                            <p:stCondLst>
                              <p:cond delay="7700"/>
                            </p:stCondLst>
                            <p:childTnLst>
                              <p:par>
                                <p:cTn id="83" presetID="22" presetClass="entr" presetSubtype="8" fill="hold" grpId="0" nodeType="afterEffect">
                                  <p:stCondLst>
                                    <p:cond delay="0"/>
                                  </p:stCondLst>
                                  <p:childTnLst>
                                    <p:set>
                                      <p:cBhvr>
                                        <p:cTn id="84" dur="1" fill="hold">
                                          <p:stCondLst>
                                            <p:cond delay="0"/>
                                          </p:stCondLst>
                                        </p:cTn>
                                        <p:tgtEl>
                                          <p:spTgt spid="247"/>
                                        </p:tgtEl>
                                        <p:attrNameLst>
                                          <p:attrName>style.visibility</p:attrName>
                                        </p:attrNameLst>
                                      </p:cBhvr>
                                      <p:to>
                                        <p:strVal val="visible"/>
                                      </p:to>
                                    </p:set>
                                    <p:animEffect transition="in" filter="wipe(left)">
                                      <p:cBhvr>
                                        <p:cTn id="85" dur="4750"/>
                                        <p:tgtEl>
                                          <p:spTgt spid="247"/>
                                        </p:tgtEl>
                                      </p:cBhvr>
                                    </p:animEffect>
                                  </p:childTnLst>
                                </p:cTn>
                              </p:par>
                            </p:childTnLst>
                          </p:cTn>
                        </p:par>
                        <p:par>
                          <p:cTn id="86" fill="hold">
                            <p:stCondLst>
                              <p:cond delay="8200"/>
                            </p:stCondLst>
                            <p:childTnLst>
                              <p:par>
                                <p:cTn id="87" presetID="22" presetClass="entr" presetSubtype="8" fill="hold" grpId="0" nodeType="afterEffect">
                                  <p:stCondLst>
                                    <p:cond delay="0"/>
                                  </p:stCondLst>
                                  <p:childTnLst>
                                    <p:set>
                                      <p:cBhvr>
                                        <p:cTn id="88" dur="1" fill="hold">
                                          <p:stCondLst>
                                            <p:cond delay="0"/>
                                          </p:stCondLst>
                                        </p:cTn>
                                        <p:tgtEl>
                                          <p:spTgt spid="248"/>
                                        </p:tgtEl>
                                        <p:attrNameLst>
                                          <p:attrName>style.visibility</p:attrName>
                                        </p:attrNameLst>
                                      </p:cBhvr>
                                      <p:to>
                                        <p:strVal val="visible"/>
                                      </p:to>
                                    </p:set>
                                    <p:animEffect transition="in" filter="wipe(left)">
                                      <p:cBhvr>
                                        <p:cTn id="89" dur="4750"/>
                                        <p:tgtEl>
                                          <p:spTgt spid="248"/>
                                        </p:tgtEl>
                                      </p:cBhvr>
                                    </p:animEffect>
                                  </p:childTnLst>
                                </p:cTn>
                              </p:par>
                            </p:childTnLst>
                          </p:cTn>
                        </p:par>
                        <p:par>
                          <p:cTn id="90" fill="hold">
                            <p:stCondLst>
                              <p:cond delay="8700"/>
                            </p:stCondLst>
                            <p:childTnLst>
                              <p:par>
                                <p:cTn id="91" presetID="22" presetClass="entr" presetSubtype="8" fill="hold" grpId="0" nodeType="afterEffect">
                                  <p:stCondLst>
                                    <p:cond delay="0"/>
                                  </p:stCondLst>
                                  <p:childTnLst>
                                    <p:set>
                                      <p:cBhvr>
                                        <p:cTn id="92" dur="1" fill="hold">
                                          <p:stCondLst>
                                            <p:cond delay="0"/>
                                          </p:stCondLst>
                                        </p:cTn>
                                        <p:tgtEl>
                                          <p:spTgt spid="249"/>
                                        </p:tgtEl>
                                        <p:attrNameLst>
                                          <p:attrName>style.visibility</p:attrName>
                                        </p:attrNameLst>
                                      </p:cBhvr>
                                      <p:to>
                                        <p:strVal val="visible"/>
                                      </p:to>
                                    </p:set>
                                    <p:animEffect transition="in" filter="wipe(left)">
                                      <p:cBhvr>
                                        <p:cTn id="93" dur="2750"/>
                                        <p:tgtEl>
                                          <p:spTgt spid="249"/>
                                        </p:tgtEl>
                                      </p:cBhvr>
                                    </p:animEffect>
                                  </p:childTnLst>
                                </p:cTn>
                              </p:par>
                            </p:childTnLst>
                          </p:cTn>
                        </p:par>
                        <p:par>
                          <p:cTn id="94" fill="hold">
                            <p:stCondLst>
                              <p:cond delay="9200"/>
                            </p:stCondLst>
                            <p:childTnLst>
                              <p:par>
                                <p:cTn id="95" presetID="22" presetClass="entr" presetSubtype="8" fill="hold" grpId="0" nodeType="afterEffect">
                                  <p:stCondLst>
                                    <p:cond delay="0"/>
                                  </p:stCondLst>
                                  <p:childTnLst>
                                    <p:set>
                                      <p:cBhvr>
                                        <p:cTn id="96" dur="1" fill="hold">
                                          <p:stCondLst>
                                            <p:cond delay="0"/>
                                          </p:stCondLst>
                                        </p:cTn>
                                        <p:tgtEl>
                                          <p:spTgt spid="250"/>
                                        </p:tgtEl>
                                        <p:attrNameLst>
                                          <p:attrName>style.visibility</p:attrName>
                                        </p:attrNameLst>
                                      </p:cBhvr>
                                      <p:to>
                                        <p:strVal val="visible"/>
                                      </p:to>
                                    </p:set>
                                    <p:animEffect transition="in" filter="wipe(left)">
                                      <p:cBhvr>
                                        <p:cTn id="97" dur="2750"/>
                                        <p:tgtEl>
                                          <p:spTgt spid="2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 grpId="0" animBg="1"/>
      <p:bldP spid="232" grpId="0"/>
      <p:bldP spid="233" grpId="0" animBg="1"/>
      <p:bldP spid="236" grpId="0" animBg="1"/>
      <p:bldP spid="237" grpId="0"/>
      <p:bldP spid="238" grpId="0"/>
      <p:bldP spid="239" grpId="0"/>
      <p:bldP spid="240" grpId="0"/>
      <p:bldP spid="241" grpId="0"/>
      <p:bldP spid="242" grpId="0"/>
      <p:bldP spid="243" grpId="0"/>
      <p:bldP spid="244" grpId="0"/>
      <p:bldP spid="245" grpId="0"/>
      <p:bldP spid="246" grpId="0"/>
      <p:bldP spid="247" grpId="0"/>
      <p:bldP spid="248" grpId="0"/>
      <p:bldP spid="249" grpId="0"/>
      <p:bldP spid="250"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295" name="组合"/>
          <p:cNvGrpSpPr>
            <a:grpSpLocks/>
          </p:cNvGrpSpPr>
          <p:nvPr/>
        </p:nvGrpSpPr>
        <p:grpSpPr>
          <a:xfrm>
            <a:off x="524719" y="379556"/>
            <a:ext cx="3456383" cy="599234"/>
            <a:chOff x="524719" y="379556"/>
            <a:chExt cx="3456383" cy="599234"/>
          </a:xfrm>
        </p:grpSpPr>
        <p:sp>
          <p:nvSpPr>
            <p:cNvPr id="1293" name="圆角矩形"/>
            <p:cNvSpPr>
              <a:spLocks/>
            </p:cNvSpPr>
            <p:nvPr/>
          </p:nvSpPr>
          <p:spPr>
            <a:xfrm>
              <a:off x="524719" y="379556"/>
              <a:ext cx="3456383"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1294" name="曲线"/>
            <p:cNvSpPr>
              <a:spLocks/>
            </p:cNvSpPr>
            <p:nvPr/>
          </p:nvSpPr>
          <p:spPr>
            <a:xfrm>
              <a:off x="1084784" y="468893"/>
              <a:ext cx="2738946" cy="434738"/>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1" y="0"/>
                  </a:lnTo>
                  <a:lnTo>
                    <a:pt x="20201" y="0"/>
                  </a:lnTo>
                  <a:cubicBezTo>
                    <a:pt x="20973" y="0"/>
                    <a:pt x="21599" y="4835"/>
                    <a:pt x="21599" y="10799"/>
                  </a:cubicBezTo>
                  <a:lnTo>
                    <a:pt x="21599" y="10799"/>
                  </a:lnTo>
                  <a:cubicBezTo>
                    <a:pt x="21599" y="16764"/>
                    <a:pt x="20973" y="21600"/>
                    <a:pt x="20201"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1296" name="矩形"/>
          <p:cNvSpPr>
            <a:spLocks/>
          </p:cNvSpPr>
          <p:nvPr/>
        </p:nvSpPr>
        <p:spPr>
          <a:xfrm>
            <a:off x="1329403" y="462478"/>
            <a:ext cx="2651699"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 想 一 想</a:t>
            </a:r>
          </a:p>
        </p:txBody>
      </p:sp>
      <p:sp>
        <p:nvSpPr>
          <p:cNvPr id="1297" name="矩形"/>
          <p:cNvSpPr>
            <a:spLocks/>
          </p:cNvSpPr>
          <p:nvPr/>
        </p:nvSpPr>
        <p:spPr>
          <a:xfrm>
            <a:off x="3649358" y="1968073"/>
            <a:ext cx="6063349" cy="1476249"/>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342900" indent="-342900" algn="l">
              <a:lnSpc>
                <a:spcPct val="129000"/>
              </a:lnSpc>
              <a:spcBef>
                <a:spcPct val="20000"/>
              </a:spcBef>
              <a:spcAft>
                <a:spcPts val="0"/>
              </a:spcAft>
              <a:buSzPct val="100000"/>
              <a:buFont typeface="Wingdings" pitchFamily="2" charset="2"/>
              <a:buChar char="Ø"/>
            </a:pPr>
            <a:r>
              <a:rPr lang="zh-CN" altLang="en-US" sz="2800" b="1">
                <a:solidFill>
                  <a:schemeClr val="tx1"/>
                </a:solidFill>
                <a:latin typeface="宋体" pitchFamily="2" charset="-122"/>
                <a:ea typeface="宋体" pitchFamily="2" charset="-122"/>
                <a:cs typeface="宋体" pitchFamily="2" charset="-122"/>
              </a:rPr>
              <a:t>通过今天的学习你有什么感想</a:t>
            </a:r>
            <a:r>
              <a:rPr lang="zh-CN" altLang="en-US" sz="6000" b="1">
                <a:solidFill>
                  <a:srgbClr val="C00000"/>
                </a:solidFill>
                <a:latin typeface="宋体" pitchFamily="2" charset="-122"/>
                <a:ea typeface="宋体" pitchFamily="2" charset="-122"/>
                <a:cs typeface="宋体" pitchFamily="2" charset="-122"/>
              </a:rPr>
              <a:t>？</a:t>
            </a:r>
            <a:endParaRPr lang="en-US" altLang="zh-CN" sz="2800" b="1">
              <a:solidFill>
                <a:srgbClr val="C00000"/>
              </a:solidFill>
              <a:latin typeface="宋体" pitchFamily="2" charset="-122"/>
              <a:ea typeface="宋体" pitchFamily="2" charset="-122"/>
              <a:cs typeface="宋体" pitchFamily="2" charset="-122"/>
            </a:endParaRPr>
          </a:p>
          <a:p>
            <a:pPr marL="0" indent="0" algn="l">
              <a:lnSpc>
                <a:spcPct val="129000"/>
              </a:lnSpc>
              <a:spcBef>
                <a:spcPct val="20000"/>
              </a:spcBef>
              <a:spcAft>
                <a:spcPts val="0"/>
              </a:spcAft>
              <a:buNone/>
            </a:pPr>
            <a:endParaRPr lang="zh-CN" altLang="en-US" sz="2800" b="1">
              <a:solidFill>
                <a:schemeClr val="tx1"/>
              </a:solidFill>
              <a:latin typeface="宋体" pitchFamily="2" charset="-122"/>
              <a:ea typeface="宋体" pitchFamily="2" charset="-122"/>
              <a:cs typeface="宋体" pitchFamily="2" charset="-122"/>
            </a:endParaRPr>
          </a:p>
        </p:txBody>
      </p:sp>
      <p:sp>
        <p:nvSpPr>
          <p:cNvPr id="1298" name="矩形"/>
          <p:cNvSpPr>
            <a:spLocks/>
          </p:cNvSpPr>
          <p:nvPr/>
        </p:nvSpPr>
        <p:spPr>
          <a:xfrm>
            <a:off x="3189015" y="2176165"/>
            <a:ext cx="6912768" cy="1080118"/>
          </a:xfrm>
          <a:prstGeom prst="rect">
            <a:avLst/>
          </a:prstGeom>
          <a:noFill/>
          <a:ln w="76200" cap="flat" cmpd="sng">
            <a:solidFill>
              <a:srgbClr val="C00000"/>
            </a:solidFill>
            <a:prstDash val="solid"/>
            <a:round/>
          </a:ln>
        </p:spPr>
      </p:sp>
      <p:sp>
        <p:nvSpPr>
          <p:cNvPr id="1299" name="矩形"/>
          <p:cNvSpPr>
            <a:spLocks/>
          </p:cNvSpPr>
          <p:nvPr/>
        </p:nvSpPr>
        <p:spPr>
          <a:xfrm>
            <a:off x="3329983" y="3178689"/>
            <a:ext cx="7344815" cy="1368152"/>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342900" indent="-342900" algn="l">
              <a:lnSpc>
                <a:spcPct val="129000"/>
              </a:lnSpc>
              <a:spcBef>
                <a:spcPct val="20000"/>
              </a:spcBef>
              <a:spcAft>
                <a:spcPts val="0"/>
              </a:spcAft>
              <a:buSzPct val="100000"/>
              <a:buFont typeface="Wingdings" pitchFamily="2" charset="2"/>
              <a:buChar char="Ø"/>
            </a:pPr>
            <a:endParaRPr lang="zh-CN" altLang="en-US" sz="2800" b="1">
              <a:solidFill>
                <a:schemeClr val="tx1"/>
              </a:solidFill>
              <a:latin typeface="宋体" pitchFamily="2" charset="-122"/>
              <a:ea typeface="宋体" pitchFamily="2" charset="-122"/>
              <a:cs typeface="宋体" pitchFamily="2" charset="-122"/>
            </a:endParaRPr>
          </a:p>
          <a:p>
            <a:pPr marL="342900" indent="-342900" algn="l">
              <a:lnSpc>
                <a:spcPct val="129000"/>
              </a:lnSpc>
              <a:spcBef>
                <a:spcPct val="20000"/>
              </a:spcBef>
              <a:spcAft>
                <a:spcPts val="0"/>
              </a:spcAft>
              <a:buSzPct val="100000"/>
              <a:buFont typeface="Wingdings" pitchFamily="2" charset="2"/>
              <a:buChar char="Ø"/>
            </a:pPr>
            <a:r>
              <a:rPr lang="zh-CN" altLang="en-US" sz="2800" b="1">
                <a:solidFill>
                  <a:schemeClr val="tx1"/>
                </a:solidFill>
                <a:latin typeface="宋体" pitchFamily="2" charset="-122"/>
                <a:ea typeface="宋体" pitchFamily="2" charset="-122"/>
                <a:cs typeface="宋体" pitchFamily="2" charset="-122"/>
              </a:rPr>
              <a:t>作为一名社会公民，我们应该怎么做</a:t>
            </a:r>
            <a:r>
              <a:rPr lang="zh-CN" altLang="en-US" sz="6000" b="1">
                <a:solidFill>
                  <a:srgbClr val="C00000"/>
                </a:solidFill>
                <a:latin typeface="宋体" pitchFamily="2" charset="-122"/>
                <a:ea typeface="宋体" pitchFamily="2" charset="-122"/>
                <a:cs typeface="宋体" pitchFamily="2" charset="-122"/>
              </a:rPr>
              <a:t>？</a:t>
            </a:r>
            <a:endParaRPr lang="zh-CN" altLang="en-US" sz="2800" b="1">
              <a:solidFill>
                <a:srgbClr val="C00000"/>
              </a:solidFill>
              <a:latin typeface="宋体" pitchFamily="2" charset="-122"/>
              <a:ea typeface="宋体" pitchFamily="2" charset="-122"/>
              <a:cs typeface="宋体" pitchFamily="2" charset="-122"/>
            </a:endParaRPr>
          </a:p>
        </p:txBody>
      </p:sp>
      <p:sp>
        <p:nvSpPr>
          <p:cNvPr id="1300" name="矩形"/>
          <p:cNvSpPr>
            <a:spLocks/>
          </p:cNvSpPr>
          <p:nvPr/>
        </p:nvSpPr>
        <p:spPr>
          <a:xfrm>
            <a:off x="3224648" y="4245567"/>
            <a:ext cx="6912767" cy="1080120"/>
          </a:xfrm>
          <a:prstGeom prst="rect">
            <a:avLst/>
          </a:prstGeom>
          <a:noFill/>
          <a:ln w="76200" cap="flat" cmpd="sng">
            <a:solidFill>
              <a:srgbClr val="C00000"/>
            </a:solidFill>
            <a:prstDash val="solid"/>
            <a:round/>
          </a:ln>
        </p:spPr>
      </p:sp>
    </p:spTree>
    <p:extLst>
      <p:ext uri="{BB962C8B-B14F-4D97-AF65-F5344CB8AC3E}">
        <p14:creationId xmlns:p14="http://schemas.microsoft.com/office/powerpoint/2010/main" xmlns="" val="1292516758"/>
      </p:ext>
    </p:extLst>
  </p:cSld>
  <p:clrMapOvr>
    <a:masterClrMapping/>
  </p:clrMapOvr>
  <p:transition spd="slow"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95"/>
                                        </p:tgtEl>
                                        <p:attrNameLst>
                                          <p:attrName>style.visibility</p:attrName>
                                        </p:attrNameLst>
                                      </p:cBhvr>
                                      <p:to>
                                        <p:strVal val="visible"/>
                                      </p:to>
                                    </p:set>
                                    <p:anim calcmode="lin" valueType="num">
                                      <p:cBhvr additive="base">
                                        <p:cTn id="7" dur="500" fill="hold"/>
                                        <p:tgtEl>
                                          <p:spTgt spid="1295"/>
                                        </p:tgtEl>
                                        <p:attrNameLst>
                                          <p:attrName>ppt_x</p:attrName>
                                        </p:attrNameLst>
                                      </p:cBhvr>
                                      <p:tavLst>
                                        <p:tav tm="0">
                                          <p:val>
                                            <p:strVal val="0-#ppt_w/2"/>
                                          </p:val>
                                        </p:tav>
                                        <p:tav tm="100000">
                                          <p:val>
                                            <p:strVal val="#ppt_x"/>
                                          </p:val>
                                        </p:tav>
                                      </p:tavLst>
                                    </p:anim>
                                    <p:anim calcmode="lin" valueType="num">
                                      <p:cBhvr additive="base">
                                        <p:cTn id="8" dur="500" fill="hold"/>
                                        <p:tgtEl>
                                          <p:spTgt spid="129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296">
                                            <p:txEl>
                                              <p:pRg st="0" end="0"/>
                                            </p:txEl>
                                          </p:spTgt>
                                        </p:tgtEl>
                                        <p:attrNameLst>
                                          <p:attrName>style.visibility</p:attrName>
                                        </p:attrNameLst>
                                      </p:cBhvr>
                                      <p:to>
                                        <p:strVal val="visible"/>
                                      </p:to>
                                    </p:set>
                                    <p:animEffect transition="in" filter="wipe(left)">
                                      <p:cBhvr>
                                        <p:cTn id="13" dur="500"/>
                                        <p:tgtEl>
                                          <p:spTgt spid="129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1298"/>
                                        </p:tgtEl>
                                        <p:attrNameLst>
                                          <p:attrName>style.visibility</p:attrName>
                                        </p:attrNameLst>
                                      </p:cBhvr>
                                      <p:to>
                                        <p:strVal val="visible"/>
                                      </p:to>
                                    </p:set>
                                    <p:animEffect transition="in" filter="wheel(1)">
                                      <p:cBhvr>
                                        <p:cTn id="18" dur="2000"/>
                                        <p:tgtEl>
                                          <p:spTgt spid="1298"/>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1297">
                                            <p:txEl>
                                              <p:pRg st="0" end="0"/>
                                            </p:txEl>
                                          </p:spTgt>
                                        </p:tgtEl>
                                        <p:attrNameLst>
                                          <p:attrName>style.visibility</p:attrName>
                                        </p:attrNameLst>
                                      </p:cBhvr>
                                      <p:to>
                                        <p:strVal val="visible"/>
                                      </p:to>
                                    </p:set>
                                    <p:anim calcmode="lin" valueType="num">
                                      <p:cBhvr additive="base">
                                        <p:cTn id="23" dur="500" fill="hold"/>
                                        <p:tgtEl>
                                          <p:spTgt spid="1297">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29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1300"/>
                                        </p:tgtEl>
                                        <p:attrNameLst>
                                          <p:attrName>style.visibility</p:attrName>
                                        </p:attrNameLst>
                                      </p:cBhvr>
                                      <p:to>
                                        <p:strVal val="visible"/>
                                      </p:to>
                                    </p:set>
                                    <p:animEffect transition="in" filter="wheel(1)">
                                      <p:cBhvr>
                                        <p:cTn id="29" dur="2000"/>
                                        <p:tgtEl>
                                          <p:spTgt spid="1300"/>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1299">
                                            <p:txEl>
                                              <p:pRg st="1" end="1"/>
                                            </p:txEl>
                                          </p:spTgt>
                                        </p:tgtEl>
                                        <p:attrNameLst>
                                          <p:attrName>style.visibility</p:attrName>
                                        </p:attrNameLst>
                                      </p:cBhvr>
                                      <p:to>
                                        <p:strVal val="visible"/>
                                      </p:to>
                                    </p:set>
                                    <p:anim calcmode="lin" valueType="num">
                                      <p:cBhvr additive="base">
                                        <p:cTn id="34" dur="500" fill="hold"/>
                                        <p:tgtEl>
                                          <p:spTgt spid="1299">
                                            <p:txEl>
                                              <p:pRg st="1" end="1"/>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1299">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5" grpId="0" animBg="1"/>
      <p:bldP spid="1298" grpId="0" animBg="1"/>
      <p:bldP spid="130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321" name="组合"/>
          <p:cNvGrpSpPr>
            <a:grpSpLocks/>
          </p:cNvGrpSpPr>
          <p:nvPr/>
        </p:nvGrpSpPr>
        <p:grpSpPr>
          <a:xfrm>
            <a:off x="-1" y="3162211"/>
            <a:ext cx="12982103" cy="2160238"/>
            <a:chOff x="-1" y="3162211"/>
            <a:chExt cx="12982103" cy="2160238"/>
          </a:xfrm>
        </p:grpSpPr>
        <p:pic>
          <p:nvPicPr>
            <p:cNvPr id="1319" name="图片"/>
            <p:cNvPicPr>
              <a:picLocks noChangeAspect="1"/>
            </p:cNvPicPr>
            <p:nvPr/>
          </p:nvPicPr>
          <p:blipFill>
            <a:blip r:embed="rId3" cstate="print"/>
            <a:srcRect t="24621"/>
            <a:stretch>
              <a:fillRect/>
            </a:stretch>
          </p:blipFill>
          <p:spPr>
            <a:xfrm>
              <a:off x="4531348" y="3162211"/>
              <a:ext cx="4139556" cy="1872208"/>
            </a:xfrm>
            <a:prstGeom prst="rect">
              <a:avLst/>
            </a:prstGeom>
            <a:noFill/>
            <a:ln w="9525" cap="flat" cmpd="sng">
              <a:noFill/>
              <a:prstDash val="solid"/>
              <a:miter/>
            </a:ln>
          </p:spPr>
        </p:pic>
        <p:sp>
          <p:nvSpPr>
            <p:cNvPr id="1320" name="矩形"/>
            <p:cNvSpPr>
              <a:spLocks/>
            </p:cNvSpPr>
            <p:nvPr/>
          </p:nvSpPr>
          <p:spPr>
            <a:xfrm>
              <a:off x="-1" y="4890403"/>
              <a:ext cx="12982103" cy="432046"/>
            </a:xfrm>
            <a:prstGeom prst="rect">
              <a:avLst/>
            </a:prstGeom>
            <a:solidFill>
              <a:schemeClr val="tx1"/>
            </a:solidFill>
            <a:ln w="12700" cap="flat" cmpd="sng">
              <a:solidFill>
                <a:srgbClr val="42719B"/>
              </a:solidFill>
              <a:prstDash val="solid"/>
              <a:miter/>
            </a:ln>
          </p:spPr>
        </p:sp>
      </p:grpSp>
      <p:sp>
        <p:nvSpPr>
          <p:cNvPr id="1322" name="矩形"/>
          <p:cNvSpPr>
            <a:spLocks/>
          </p:cNvSpPr>
          <p:nvPr/>
        </p:nvSpPr>
        <p:spPr>
          <a:xfrm>
            <a:off x="1242277" y="726842"/>
            <a:ext cx="10727837" cy="2053036"/>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fontAlgn="base" hangingPunct="1">
              <a:lnSpc>
                <a:spcPct val="100000"/>
              </a:lnSpc>
              <a:spcBef>
                <a:spcPts val="0"/>
              </a:spcBef>
              <a:spcAft>
                <a:spcPts val="0"/>
              </a:spcAft>
              <a:buNone/>
            </a:pPr>
            <a:r>
              <a:rPr lang="zh-CN" altLang="en-US" sz="10350" kern="1200">
                <a:solidFill>
                  <a:srgbClr val="FF0000"/>
                </a:solidFill>
                <a:latin typeface="叶根友刀锋黑草" pitchFamily="2" charset="-122"/>
                <a:ea typeface="叶根友刀锋黑草" pitchFamily="2" charset="-122"/>
                <a:cs typeface="宋体" pitchFamily="2" charset="-122"/>
              </a:rPr>
              <a:t>绿色、健康、无毒</a:t>
            </a:r>
          </a:p>
        </p:txBody>
      </p:sp>
    </p:spTree>
    <p:extLst>
      <p:ext uri="{BB962C8B-B14F-4D97-AF65-F5344CB8AC3E}">
        <p14:creationId xmlns:p14="http://schemas.microsoft.com/office/powerpoint/2010/main" xmlns="" val="824036014"/>
      </p:ext>
    </p:extLst>
  </p:cSld>
  <p:clrMapOvr>
    <a:masterClrMapping/>
  </p:clrMapOvr>
  <p:transition spd="slow"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1321"/>
                                        </p:tgtEl>
                                        <p:attrNameLst>
                                          <p:attrName>style.visibility</p:attrName>
                                        </p:attrNameLst>
                                      </p:cBhvr>
                                      <p:to>
                                        <p:strVal val="visible"/>
                                      </p:to>
                                    </p:set>
                                    <p:anim calcmode="lin" valueType="num">
                                      <p:cBhvr>
                                        <p:cTn id="7" dur="3250" fill="hold"/>
                                        <p:tgtEl>
                                          <p:spTgt spid="1321"/>
                                        </p:tgtEl>
                                        <p:attrNameLst>
                                          <p:attrName>ppt_w</p:attrName>
                                        </p:attrNameLst>
                                      </p:cBhvr>
                                      <p:tavLst>
                                        <p:tav tm="0">
                                          <p:val>
                                            <p:strVal val="(6*min(max(#ppt_w*#ppt_h,.3),1)-7.4)/-.7*#ppt_w"/>
                                          </p:val>
                                        </p:tav>
                                        <p:tav tm="100000">
                                          <p:val>
                                            <p:strVal val="#ppt_w"/>
                                          </p:val>
                                        </p:tav>
                                      </p:tavLst>
                                    </p:anim>
                                    <p:anim calcmode="lin" valueType="num">
                                      <p:cBhvr>
                                        <p:cTn id="8" dur="3250" fill="hold"/>
                                        <p:tgtEl>
                                          <p:spTgt spid="1321"/>
                                        </p:tgtEl>
                                        <p:attrNameLst>
                                          <p:attrName>ppt_h</p:attrName>
                                        </p:attrNameLst>
                                      </p:cBhvr>
                                      <p:tavLst>
                                        <p:tav tm="0">
                                          <p:val>
                                            <p:strVal val="(6*min(max(#ppt_w*#ppt_h,.3),1)-7.4)/-.7*#ppt_h"/>
                                          </p:val>
                                        </p:tav>
                                        <p:tav tm="100000">
                                          <p:val>
                                            <p:strVal val="#ppt_h"/>
                                          </p:val>
                                        </p:tav>
                                      </p:tavLst>
                                    </p:anim>
                                    <p:anim calcmode="lin" valueType="num">
                                      <p:cBhvr>
                                        <p:cTn id="9" dur="3250" fill="hold"/>
                                        <p:tgtEl>
                                          <p:spTgt spid="1321"/>
                                        </p:tgtEl>
                                        <p:attrNameLst>
                                          <p:attrName>ppt_x</p:attrName>
                                        </p:attrNameLst>
                                      </p:cBhvr>
                                      <p:tavLst>
                                        <p:tav tm="0">
                                          <p:val>
                                            <p:fltVal val="0.5"/>
                                          </p:val>
                                        </p:tav>
                                        <p:tav tm="100000">
                                          <p:val>
                                            <p:strVal val="#ppt_x"/>
                                          </p:val>
                                        </p:tav>
                                      </p:tavLst>
                                    </p:anim>
                                    <p:anim calcmode="lin" valueType="num">
                                      <p:cBhvr>
                                        <p:cTn id="10" dur="3250" fill="hold"/>
                                        <p:tgtEl>
                                          <p:spTgt spid="1321"/>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8" presetClass="entr" presetSubtype="0" accel="50000" fill="hold" grpId="0" nodeType="clickEffect">
                                  <p:stCondLst>
                                    <p:cond delay="0"/>
                                  </p:stCondLst>
                                  <p:iterate type="lt">
                                    <p:tmPct val="50000"/>
                                  </p:iterate>
                                  <p:childTnLst>
                                    <p:set>
                                      <p:cBhvr>
                                        <p:cTn id="14" dur="1" fill="hold">
                                          <p:stCondLst>
                                            <p:cond delay="0"/>
                                          </p:stCondLst>
                                        </p:cTn>
                                        <p:tgtEl>
                                          <p:spTgt spid="1322"/>
                                        </p:tgtEl>
                                        <p:attrNameLst>
                                          <p:attrName>style.visibility</p:attrName>
                                        </p:attrNameLst>
                                      </p:cBhvr>
                                      <p:to>
                                        <p:strVal val="visible"/>
                                      </p:to>
                                    </p:set>
                                    <p:set>
                                      <p:cBhvr>
                                        <p:cTn id="15" dur="455" fill="hold">
                                          <p:stCondLst>
                                            <p:cond delay="0"/>
                                          </p:stCondLst>
                                        </p:cTn>
                                        <p:tgtEl>
                                          <p:spTgt spid="1322"/>
                                        </p:tgtEl>
                                        <p:attrNameLst>
                                          <p:attrName>style.rotation</p:attrName>
                                        </p:attrNameLst>
                                      </p:cBhvr>
                                      <p:to>
                                        <p:strVal val="-45.0"/>
                                      </p:to>
                                    </p:set>
                                    <p:anim calcmode="lin" valueType="num">
                                      <p:cBhvr>
                                        <p:cTn id="16" dur="455" fill="hold">
                                          <p:stCondLst>
                                            <p:cond delay="455"/>
                                          </p:stCondLst>
                                        </p:cTn>
                                        <p:tgtEl>
                                          <p:spTgt spid="1322"/>
                                        </p:tgtEl>
                                        <p:attrNameLst>
                                          <p:attrName>style.rotation</p:attrName>
                                        </p:attrNameLst>
                                      </p:cBhvr>
                                      <p:tavLst>
                                        <p:tav tm="0">
                                          <p:val>
                                            <p:fltVal val="-45"/>
                                          </p:val>
                                        </p:tav>
                                        <p:tav tm="69900">
                                          <p:val>
                                            <p:fltVal val="45"/>
                                          </p:val>
                                        </p:tav>
                                        <p:tav tm="100000">
                                          <p:val>
                                            <p:fltVal val="0"/>
                                          </p:val>
                                        </p:tav>
                                      </p:tavLst>
                                    </p:anim>
                                    <p:anim calcmode="lin" valueType="num">
                                      <p:cBhvr>
                                        <p:cTn id="17" dur="455" fill="hold">
                                          <p:stCondLst>
                                            <p:cond delay="0"/>
                                          </p:stCondLst>
                                        </p:cTn>
                                        <p:tgtEl>
                                          <p:spTgt spid="1322"/>
                                        </p:tgtEl>
                                        <p:attrNameLst>
                                          <p:attrName>ppt_y</p:attrName>
                                        </p:attrNameLst>
                                      </p:cBhvr>
                                      <p:tavLst>
                                        <p:tav tm="0">
                                          <p:val>
                                            <p:strVal val="#ppt_y-1"/>
                                          </p:val>
                                        </p:tav>
                                        <p:tav tm="100000">
                                          <p:val>
                                            <p:strVal val="#ppt_y-(0.354*#ppt_w-0.172*#ppt_h)"/>
                                          </p:val>
                                        </p:tav>
                                      </p:tavLst>
                                    </p:anim>
                                    <p:anim calcmode="lin" valueType="num">
                                      <p:cBhvr>
                                        <p:cTn id="18" dur="156" decel="50000" autoRev="1" fill="hold">
                                          <p:stCondLst>
                                            <p:cond delay="455"/>
                                          </p:stCondLst>
                                        </p:cTn>
                                        <p:tgtEl>
                                          <p:spTgt spid="1322"/>
                                        </p:tgtEl>
                                        <p:attrNameLst>
                                          <p:attrName>ppt_y</p:attrName>
                                        </p:attrNameLst>
                                      </p:cBhvr>
                                      <p:tavLst>
                                        <p:tav tm="0">
                                          <p:val>
                                            <p:strVal val="#ppt_y-(0.354*#ppt_w-0.172*#ppt_h)"/>
                                          </p:val>
                                        </p:tav>
                                        <p:tav tm="100000">
                                          <p:val>
                                            <p:strVal val="#ppt_y-(0.354*#ppt_w-0.172*#ppt_h)-#ppt_h/2"/>
                                          </p:val>
                                        </p:tav>
                                      </p:tavLst>
                                    </p:anim>
                                    <p:anim calcmode="lin" valueType="num">
                                      <p:cBhvr>
                                        <p:cTn id="19" dur="136" fill="hold">
                                          <p:stCondLst>
                                            <p:cond delay="864"/>
                                          </p:stCondLst>
                                        </p:cTn>
                                        <p:tgtEl>
                                          <p:spTgt spid="132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 grpId="0" animBg="1"/>
      <p:bldP spid="1322"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 name="矩形"/>
          <p:cNvSpPr>
            <a:spLocks/>
          </p:cNvSpPr>
          <p:nvPr/>
        </p:nvSpPr>
        <p:spPr>
          <a:xfrm>
            <a:off x="0" y="4552428"/>
            <a:ext cx="12858751" cy="2680221"/>
          </a:xfrm>
          <a:prstGeom prst="rect">
            <a:avLst/>
          </a:prstGeom>
          <a:solidFill>
            <a:srgbClr val="C00000"/>
          </a:solidFill>
          <a:ln w="12700" cap="flat" cmpd="sng">
            <a:solidFill>
              <a:srgbClr val="42719B"/>
            </a:solidFill>
            <a:prstDash val="solid"/>
            <a:miter/>
          </a:ln>
        </p:spPr>
      </p:sp>
      <p:sp>
        <p:nvSpPr>
          <p:cNvPr id="1342" name="矩形"/>
          <p:cNvSpPr>
            <a:spLocks/>
          </p:cNvSpPr>
          <p:nvPr/>
        </p:nvSpPr>
        <p:spPr>
          <a:xfrm>
            <a:off x="2873958" y="5049429"/>
            <a:ext cx="2839239" cy="1685077"/>
          </a:xfrm>
          <a:prstGeom prst="rect">
            <a:avLst/>
          </a:prstGeom>
          <a:noFill/>
          <a:ln w="9525" cap="flat" cmpd="sng">
            <a:noFill/>
            <a:prstDash val="solid"/>
            <a:miter/>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0350" b="1">
                <a:solidFill>
                  <a:schemeClr val="bg1"/>
                </a:solidFill>
                <a:latin typeface="微软雅黑" pitchFamily="34" charset="-122"/>
                <a:ea typeface="微软雅黑" pitchFamily="34" charset="-122"/>
                <a:cs typeface="宋体" pitchFamily="2" charset="-122"/>
              </a:rPr>
              <a:t>谢谢</a:t>
            </a:r>
          </a:p>
        </p:txBody>
      </p:sp>
      <p:sp>
        <p:nvSpPr>
          <p:cNvPr id="1343" name="矩形"/>
          <p:cNvSpPr>
            <a:spLocks/>
          </p:cNvSpPr>
          <p:nvPr/>
        </p:nvSpPr>
        <p:spPr>
          <a:xfrm>
            <a:off x="5565279" y="5649099"/>
            <a:ext cx="1415772" cy="830997"/>
          </a:xfrm>
          <a:prstGeom prst="rect">
            <a:avLst/>
          </a:prstGeom>
          <a:noFill/>
          <a:ln w="9525" cap="flat" cmpd="sng">
            <a:noFill/>
            <a:prstDash val="solid"/>
            <a:miter/>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4800" b="1">
                <a:solidFill>
                  <a:schemeClr val="bg1"/>
                </a:solidFill>
                <a:latin typeface="微软雅黑" pitchFamily="34" charset="-122"/>
                <a:ea typeface="微软雅黑" pitchFamily="34" charset="-122"/>
                <a:cs typeface="宋体" pitchFamily="2" charset="-122"/>
              </a:rPr>
              <a:t>收看</a:t>
            </a:r>
          </a:p>
        </p:txBody>
      </p:sp>
      <p:sp>
        <p:nvSpPr>
          <p:cNvPr id="1344" name="矩形"/>
          <p:cNvSpPr>
            <a:spLocks/>
          </p:cNvSpPr>
          <p:nvPr/>
        </p:nvSpPr>
        <p:spPr>
          <a:xfrm>
            <a:off x="8805640" y="6064598"/>
            <a:ext cx="3057247" cy="1015663"/>
          </a:xfrm>
          <a:prstGeom prst="rect">
            <a:avLst/>
          </a:prstGeom>
          <a:noFill/>
          <a:ln w="9525" cap="flat" cmpd="sng">
            <a:noFill/>
            <a:prstDash val="solid"/>
            <a:miter/>
          </a:ln>
        </p:spPr>
        <p:txBody>
          <a:bodyPr vert="horz" wrap="none" lIns="91440" tIns="45720" rIns="91440" bIns="45720" anchor="t" anchorCtr="0">
            <a:prstTxWarp prst="textNoShape">
              <a:avLst/>
            </a:prstTxWarp>
          </a:bodyPr>
          <a:lstStyle/>
          <a:p>
            <a:pPr marL="0" indent="0" algn="l">
              <a:lnSpc>
                <a:spcPct val="150000"/>
              </a:lnSpc>
              <a:spcBef>
                <a:spcPts val="0"/>
              </a:spcBef>
              <a:spcAft>
                <a:spcPts val="0"/>
              </a:spcAft>
              <a:buNone/>
            </a:pPr>
            <a:r>
              <a:rPr lang="zh-CN" altLang="en-US" sz="2000" b="1" spc="600">
                <a:solidFill>
                  <a:schemeClr val="bg1"/>
                </a:solidFill>
                <a:latin typeface="微软雅黑" pitchFamily="34" charset="-122"/>
                <a:ea typeface="微软雅黑" pitchFamily="34" charset="-122"/>
                <a:cs typeface="宋体" pitchFamily="2" charset="-122"/>
              </a:rPr>
              <a:t>湖南捷宇科技      </a:t>
            </a:r>
            <a:endParaRPr lang="en-US" altLang="zh-CN" sz="2000" b="1" spc="600">
              <a:solidFill>
                <a:schemeClr val="bg1"/>
              </a:solidFill>
              <a:latin typeface="微软雅黑" pitchFamily="34" charset="-122"/>
              <a:ea typeface="微软雅黑" pitchFamily="34" charset="-122"/>
              <a:cs typeface="宋体" pitchFamily="2" charset="-122"/>
            </a:endParaRPr>
          </a:p>
          <a:p>
            <a:pPr marL="0" indent="0" algn="l">
              <a:lnSpc>
                <a:spcPct val="150000"/>
              </a:lnSpc>
              <a:spcBef>
                <a:spcPts val="0"/>
              </a:spcBef>
              <a:spcAft>
                <a:spcPts val="0"/>
              </a:spcAft>
              <a:buNone/>
            </a:pPr>
            <a:r>
              <a:rPr lang="zh-CN" altLang="en-US" sz="2000" b="1">
                <a:solidFill>
                  <a:schemeClr val="bg1"/>
                </a:solidFill>
                <a:latin typeface="微软雅黑" pitchFamily="34" charset="-122"/>
                <a:ea typeface="微软雅黑" pitchFamily="34" charset="-122"/>
                <a:cs typeface="宋体" pitchFamily="2" charset="-122"/>
              </a:rPr>
              <a:t>                                  制   </a:t>
            </a:r>
          </a:p>
        </p:txBody>
      </p:sp>
      <p:sp>
        <p:nvSpPr>
          <p:cNvPr id="1345" name="矩形"/>
          <p:cNvSpPr>
            <a:spLocks/>
          </p:cNvSpPr>
          <p:nvPr/>
        </p:nvSpPr>
        <p:spPr>
          <a:xfrm>
            <a:off x="5061224" y="1094804"/>
            <a:ext cx="2839237" cy="1685077"/>
          </a:xfrm>
          <a:prstGeom prst="rect">
            <a:avLst/>
          </a:prstGeom>
          <a:noFill/>
          <a:ln w="9525" cap="flat" cmpd="sng">
            <a:noFill/>
            <a:prstDash val="solid"/>
            <a:miter/>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10350">
                <a:solidFill>
                  <a:srgbClr val="FF0000"/>
                </a:solidFill>
                <a:latin typeface="叶根友刀锋黑草" pitchFamily="2" charset="-122"/>
                <a:ea typeface="叶根友刀锋黑草" pitchFamily="2" charset="-122"/>
                <a:cs typeface="宋体" pitchFamily="2" charset="-122"/>
              </a:rPr>
              <a:t>远离</a:t>
            </a:r>
          </a:p>
        </p:txBody>
      </p:sp>
      <p:sp>
        <p:nvSpPr>
          <p:cNvPr id="1346" name="矩形"/>
          <p:cNvSpPr>
            <a:spLocks/>
          </p:cNvSpPr>
          <p:nvPr/>
        </p:nvSpPr>
        <p:spPr>
          <a:xfrm>
            <a:off x="7154903" y="2395979"/>
            <a:ext cx="2031324" cy="1200328"/>
          </a:xfrm>
          <a:prstGeom prst="rect">
            <a:avLst/>
          </a:prstGeom>
          <a:noFill/>
          <a:ln w="9525" cap="flat" cmpd="sng">
            <a:noFill/>
            <a:prstDash val="solid"/>
            <a:miter/>
          </a:ln>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zh-CN" altLang="en-US" sz="7200">
                <a:solidFill>
                  <a:srgbClr val="FF0000"/>
                </a:solidFill>
                <a:latin typeface="叶根友刀锋黑草" pitchFamily="2" charset="-122"/>
                <a:ea typeface="叶根友刀锋黑草" pitchFamily="2" charset="-122"/>
                <a:cs typeface="宋体" pitchFamily="2" charset="-122"/>
              </a:rPr>
              <a:t>毒品</a:t>
            </a:r>
          </a:p>
        </p:txBody>
      </p:sp>
      <p:sp>
        <p:nvSpPr>
          <p:cNvPr id="1347" name="矩形"/>
          <p:cNvSpPr>
            <a:spLocks/>
          </p:cNvSpPr>
          <p:nvPr/>
        </p:nvSpPr>
        <p:spPr>
          <a:xfrm>
            <a:off x="4074980" y="2392222"/>
            <a:ext cx="3179076" cy="1200329"/>
          </a:xfrm>
          <a:prstGeom prst="rect">
            <a:avLst/>
          </a:prstGeom>
          <a:noFill/>
          <a:ln w="9525" cap="flat" cmpd="sng">
            <a:noFill/>
            <a:prstDash val="solid"/>
            <a:miter/>
          </a:ln>
        </p:spPr>
        <p:txBody>
          <a:bodyPr vert="horz" wrap="none" lIns="91440" tIns="45720" rIns="91440" bIns="45720" anchor="t" anchorCtr="0">
            <a:prstTxWarp prst="textNoShape">
              <a:avLst/>
            </a:prstTxWarp>
          </a:bodyPr>
          <a:lstStyle/>
          <a:p>
            <a:pPr marL="0" indent="0" algn="ctr">
              <a:lnSpc>
                <a:spcPct val="150000"/>
              </a:lnSpc>
              <a:spcBef>
                <a:spcPts val="0"/>
              </a:spcBef>
              <a:spcAft>
                <a:spcPts val="0"/>
              </a:spcAft>
              <a:buNone/>
            </a:pPr>
            <a:r>
              <a:rPr lang="zh-CN" altLang="en-US" sz="4800" b="1">
                <a:solidFill>
                  <a:schemeClr val="tx1"/>
                </a:solidFill>
                <a:latin typeface="方正北魏楷书简体" pitchFamily="65" charset="-122"/>
                <a:ea typeface="方正北魏楷书简体" pitchFamily="65" charset="-122"/>
                <a:cs typeface="宋体" pitchFamily="2" charset="-122"/>
              </a:rPr>
              <a:t>珍 爱 生 命</a:t>
            </a:r>
          </a:p>
        </p:txBody>
      </p:sp>
      <p:sp>
        <p:nvSpPr>
          <p:cNvPr id="1348" name="矩形"/>
          <p:cNvSpPr>
            <a:spLocks/>
          </p:cNvSpPr>
          <p:nvPr/>
        </p:nvSpPr>
        <p:spPr>
          <a:xfrm>
            <a:off x="3297282" y="3458308"/>
            <a:ext cx="6649170" cy="415498"/>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0" indent="0" algn="dist" eaLnBrk="1" hangingPunct="1">
              <a:lnSpc>
                <a:spcPct val="100000"/>
              </a:lnSpc>
              <a:spcBef>
                <a:spcPts val="0"/>
              </a:spcBef>
              <a:spcAft>
                <a:spcPts val="0"/>
              </a:spcAft>
              <a:buNone/>
            </a:pPr>
            <a:r>
              <a:rPr lang="en-US" altLang="zh-CN" sz="2100" b="1">
                <a:solidFill>
                  <a:schemeClr val="tx1"/>
                </a:solidFill>
                <a:latin typeface="Arial" pitchFamily="34" charset="0"/>
                <a:ea typeface="微软雅黑" pitchFamily="34" charset="-122"/>
                <a:cs typeface="宋体" pitchFamily="2" charset="-122"/>
              </a:rPr>
              <a:t>True love life to stay away from drugs</a:t>
            </a:r>
            <a:endParaRPr lang="zh-CN" altLang="en-US" sz="2100" b="1">
              <a:solidFill>
                <a:schemeClr val="tx1"/>
              </a:solidFill>
              <a:latin typeface="Arial" pitchFamily="34" charset="0"/>
              <a:ea typeface="微软雅黑" pitchFamily="34" charset="-122"/>
              <a:cs typeface="宋体" pitchFamily="2" charset="-122"/>
            </a:endParaRPr>
          </a:p>
        </p:txBody>
      </p:sp>
    </p:spTree>
    <p:extLst>
      <p:ext uri="{BB962C8B-B14F-4D97-AF65-F5344CB8AC3E}">
        <p14:creationId xmlns:p14="http://schemas.microsoft.com/office/powerpoint/2010/main" xmlns="" val="52572943"/>
      </p:ext>
    </p:extLst>
  </p:cSld>
  <p:clrMapOvr>
    <a:masterClrMapping/>
  </p:clrMapOvr>
  <p:transition spd="slow"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47"/>
                                        </p:tgtEl>
                                        <p:attrNameLst>
                                          <p:attrName>style.visibility</p:attrName>
                                        </p:attrNameLst>
                                      </p:cBhvr>
                                      <p:to>
                                        <p:strVal val="visible"/>
                                      </p:to>
                                    </p:set>
                                    <p:animEffect transition="in" filter="wipe(left)">
                                      <p:cBhvr>
                                        <p:cTn id="7" dur="3250"/>
                                        <p:tgtEl>
                                          <p:spTgt spid="134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8" presetClass="entr" presetSubtype="0" accel="50000" fill="hold" grpId="0" nodeType="clickEffect">
                                  <p:stCondLst>
                                    <p:cond delay="0"/>
                                  </p:stCondLst>
                                  <p:iterate type="lt">
                                    <p:tmPct val="50000"/>
                                  </p:iterate>
                                  <p:childTnLst>
                                    <p:set>
                                      <p:cBhvr>
                                        <p:cTn id="11" dur="1" fill="hold">
                                          <p:stCondLst>
                                            <p:cond delay="0"/>
                                          </p:stCondLst>
                                        </p:cTn>
                                        <p:tgtEl>
                                          <p:spTgt spid="1345"/>
                                        </p:tgtEl>
                                        <p:attrNameLst>
                                          <p:attrName>style.visibility</p:attrName>
                                        </p:attrNameLst>
                                      </p:cBhvr>
                                      <p:to>
                                        <p:strVal val="visible"/>
                                      </p:to>
                                    </p:set>
                                    <p:set>
                                      <p:cBhvr>
                                        <p:cTn id="12" dur="455" fill="hold">
                                          <p:stCondLst>
                                            <p:cond delay="0"/>
                                          </p:stCondLst>
                                        </p:cTn>
                                        <p:tgtEl>
                                          <p:spTgt spid="1345"/>
                                        </p:tgtEl>
                                        <p:attrNameLst>
                                          <p:attrName>style.rotation</p:attrName>
                                        </p:attrNameLst>
                                      </p:cBhvr>
                                      <p:to>
                                        <p:strVal val="-45.0"/>
                                      </p:to>
                                    </p:set>
                                    <p:anim calcmode="lin" valueType="num">
                                      <p:cBhvr>
                                        <p:cTn id="13" dur="455" fill="hold">
                                          <p:stCondLst>
                                            <p:cond delay="455"/>
                                          </p:stCondLst>
                                        </p:cTn>
                                        <p:tgtEl>
                                          <p:spTgt spid="1345"/>
                                        </p:tgtEl>
                                        <p:attrNameLst>
                                          <p:attrName>style.rotation</p:attrName>
                                        </p:attrNameLst>
                                      </p:cBhvr>
                                      <p:tavLst>
                                        <p:tav tm="0">
                                          <p:val>
                                            <p:fltVal val="-45"/>
                                          </p:val>
                                        </p:tav>
                                        <p:tav tm="69900">
                                          <p:val>
                                            <p:fltVal val="45"/>
                                          </p:val>
                                        </p:tav>
                                        <p:tav tm="100000">
                                          <p:val>
                                            <p:fltVal val="0"/>
                                          </p:val>
                                        </p:tav>
                                      </p:tavLst>
                                    </p:anim>
                                    <p:anim calcmode="lin" valueType="num">
                                      <p:cBhvr>
                                        <p:cTn id="14" dur="455" fill="hold">
                                          <p:stCondLst>
                                            <p:cond delay="0"/>
                                          </p:stCondLst>
                                        </p:cTn>
                                        <p:tgtEl>
                                          <p:spTgt spid="1345"/>
                                        </p:tgtEl>
                                        <p:attrNameLst>
                                          <p:attrName>ppt_y</p:attrName>
                                        </p:attrNameLst>
                                      </p:cBhvr>
                                      <p:tavLst>
                                        <p:tav tm="0">
                                          <p:val>
                                            <p:strVal val="#ppt_y-1"/>
                                          </p:val>
                                        </p:tav>
                                        <p:tav tm="100000">
                                          <p:val>
                                            <p:strVal val="#ppt_y-(0.354*#ppt_w-0.172*#ppt_h)"/>
                                          </p:val>
                                        </p:tav>
                                      </p:tavLst>
                                    </p:anim>
                                    <p:anim calcmode="lin" valueType="num">
                                      <p:cBhvr>
                                        <p:cTn id="15" dur="156" decel="50000" autoRev="1" fill="hold">
                                          <p:stCondLst>
                                            <p:cond delay="455"/>
                                          </p:stCondLst>
                                        </p:cTn>
                                        <p:tgtEl>
                                          <p:spTgt spid="1345"/>
                                        </p:tgtEl>
                                        <p:attrNameLst>
                                          <p:attrName>ppt_y</p:attrName>
                                        </p:attrNameLst>
                                      </p:cBhvr>
                                      <p:tavLst>
                                        <p:tav tm="0">
                                          <p:val>
                                            <p:strVal val="#ppt_y-(0.354*#ppt_w-0.172*#ppt_h)"/>
                                          </p:val>
                                        </p:tav>
                                        <p:tav tm="100000">
                                          <p:val>
                                            <p:strVal val="#ppt_y-(0.354*#ppt_w-0.172*#ppt_h)-#ppt_h/2"/>
                                          </p:val>
                                        </p:tav>
                                      </p:tavLst>
                                    </p:anim>
                                    <p:anim calcmode="lin" valueType="num">
                                      <p:cBhvr>
                                        <p:cTn id="16" dur="136" fill="hold">
                                          <p:stCondLst>
                                            <p:cond delay="864"/>
                                          </p:stCondLst>
                                        </p:cTn>
                                        <p:tgtEl>
                                          <p:spTgt spid="1345"/>
                                        </p:tgtEl>
                                        <p:attrNameLst>
                                          <p:attrName>ppt_y</p:attrName>
                                        </p:attrNameLst>
                                      </p:cBhvr>
                                      <p:tavLst>
                                        <p:tav tm="0">
                                          <p:val>
                                            <p:strVal val="#ppt_y-(0.354*#ppt_w-0.172*#ppt_h)"/>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38" presetClass="entr" presetSubtype="0" accel="50000" fill="hold" grpId="0" nodeType="clickEffect">
                                  <p:stCondLst>
                                    <p:cond delay="0"/>
                                  </p:stCondLst>
                                  <p:iterate type="lt">
                                    <p:tmPct val="50000"/>
                                  </p:iterate>
                                  <p:childTnLst>
                                    <p:set>
                                      <p:cBhvr>
                                        <p:cTn id="20" dur="1" fill="hold">
                                          <p:stCondLst>
                                            <p:cond delay="0"/>
                                          </p:stCondLst>
                                        </p:cTn>
                                        <p:tgtEl>
                                          <p:spTgt spid="1346"/>
                                        </p:tgtEl>
                                        <p:attrNameLst>
                                          <p:attrName>style.visibility</p:attrName>
                                        </p:attrNameLst>
                                      </p:cBhvr>
                                      <p:to>
                                        <p:strVal val="visible"/>
                                      </p:to>
                                    </p:set>
                                    <p:set>
                                      <p:cBhvr>
                                        <p:cTn id="21" dur="455" fill="hold">
                                          <p:stCondLst>
                                            <p:cond delay="0"/>
                                          </p:stCondLst>
                                        </p:cTn>
                                        <p:tgtEl>
                                          <p:spTgt spid="1346"/>
                                        </p:tgtEl>
                                        <p:attrNameLst>
                                          <p:attrName>style.rotation</p:attrName>
                                        </p:attrNameLst>
                                      </p:cBhvr>
                                      <p:to>
                                        <p:strVal val="-45.0"/>
                                      </p:to>
                                    </p:set>
                                    <p:anim calcmode="lin" valueType="num">
                                      <p:cBhvr>
                                        <p:cTn id="22" dur="455" fill="hold">
                                          <p:stCondLst>
                                            <p:cond delay="455"/>
                                          </p:stCondLst>
                                        </p:cTn>
                                        <p:tgtEl>
                                          <p:spTgt spid="1346"/>
                                        </p:tgtEl>
                                        <p:attrNameLst>
                                          <p:attrName>style.rotation</p:attrName>
                                        </p:attrNameLst>
                                      </p:cBhvr>
                                      <p:tavLst>
                                        <p:tav tm="0">
                                          <p:val>
                                            <p:fltVal val="-45"/>
                                          </p:val>
                                        </p:tav>
                                        <p:tav tm="69900">
                                          <p:val>
                                            <p:fltVal val="45"/>
                                          </p:val>
                                        </p:tav>
                                        <p:tav tm="100000">
                                          <p:val>
                                            <p:fltVal val="0"/>
                                          </p:val>
                                        </p:tav>
                                      </p:tavLst>
                                    </p:anim>
                                    <p:anim calcmode="lin" valueType="num">
                                      <p:cBhvr>
                                        <p:cTn id="23" dur="455" fill="hold">
                                          <p:stCondLst>
                                            <p:cond delay="0"/>
                                          </p:stCondLst>
                                        </p:cTn>
                                        <p:tgtEl>
                                          <p:spTgt spid="1346"/>
                                        </p:tgtEl>
                                        <p:attrNameLst>
                                          <p:attrName>ppt_y</p:attrName>
                                        </p:attrNameLst>
                                      </p:cBhvr>
                                      <p:tavLst>
                                        <p:tav tm="0">
                                          <p:val>
                                            <p:strVal val="#ppt_y-1"/>
                                          </p:val>
                                        </p:tav>
                                        <p:tav tm="100000">
                                          <p:val>
                                            <p:strVal val="#ppt_y-(0.354*#ppt_w-0.172*#ppt_h)"/>
                                          </p:val>
                                        </p:tav>
                                      </p:tavLst>
                                    </p:anim>
                                    <p:anim calcmode="lin" valueType="num">
                                      <p:cBhvr>
                                        <p:cTn id="24" dur="156" decel="50000" autoRev="1" fill="hold">
                                          <p:stCondLst>
                                            <p:cond delay="455"/>
                                          </p:stCondLst>
                                        </p:cTn>
                                        <p:tgtEl>
                                          <p:spTgt spid="1346"/>
                                        </p:tgtEl>
                                        <p:attrNameLst>
                                          <p:attrName>ppt_y</p:attrName>
                                        </p:attrNameLst>
                                      </p:cBhvr>
                                      <p:tavLst>
                                        <p:tav tm="0">
                                          <p:val>
                                            <p:strVal val="#ppt_y-(0.354*#ppt_w-0.172*#ppt_h)"/>
                                          </p:val>
                                        </p:tav>
                                        <p:tav tm="100000">
                                          <p:val>
                                            <p:strVal val="#ppt_y-(0.354*#ppt_w-0.172*#ppt_h)-#ppt_h/2"/>
                                          </p:val>
                                        </p:tav>
                                      </p:tavLst>
                                    </p:anim>
                                    <p:anim calcmode="lin" valueType="num">
                                      <p:cBhvr>
                                        <p:cTn id="25" dur="136" fill="hold">
                                          <p:stCondLst>
                                            <p:cond delay="864"/>
                                          </p:stCondLst>
                                        </p:cTn>
                                        <p:tgtEl>
                                          <p:spTgt spid="1346"/>
                                        </p:tgtEl>
                                        <p:attrNameLst>
                                          <p:attrName>ppt_y</p:attrName>
                                        </p:attrNameLst>
                                      </p:cBhvr>
                                      <p:tavLst>
                                        <p:tav tm="0">
                                          <p:val>
                                            <p:strVal val="#ppt_y-(0.354*#ppt_w-0.172*#ppt_h)"/>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348"/>
                                        </p:tgtEl>
                                        <p:attrNameLst>
                                          <p:attrName>style.visibility</p:attrName>
                                        </p:attrNameLst>
                                      </p:cBhvr>
                                      <p:to>
                                        <p:strVal val="visible"/>
                                      </p:to>
                                    </p:set>
                                    <p:animEffect transition="in" filter="wipe(left)">
                                      <p:cBhvr>
                                        <p:cTn id="30" dur="4000"/>
                                        <p:tgtEl>
                                          <p:spTgt spid="1348"/>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341"/>
                                        </p:tgtEl>
                                        <p:attrNameLst>
                                          <p:attrName>style.visibility</p:attrName>
                                        </p:attrNameLst>
                                      </p:cBhvr>
                                      <p:to>
                                        <p:strVal val="visible"/>
                                      </p:to>
                                    </p:set>
                                    <p:animEffect transition="in" filter="wipe(down)">
                                      <p:cBhvr>
                                        <p:cTn id="35" dur="500"/>
                                        <p:tgtEl>
                                          <p:spTgt spid="134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342"/>
                                        </p:tgtEl>
                                        <p:attrNameLst>
                                          <p:attrName>style.visibility</p:attrName>
                                        </p:attrNameLst>
                                      </p:cBhvr>
                                      <p:to>
                                        <p:strVal val="visible"/>
                                      </p:to>
                                    </p:set>
                                    <p:animEffect transition="in" filter="wipe(left)">
                                      <p:cBhvr>
                                        <p:cTn id="40" dur="4000"/>
                                        <p:tgtEl>
                                          <p:spTgt spid="134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343"/>
                                        </p:tgtEl>
                                        <p:attrNameLst>
                                          <p:attrName>style.visibility</p:attrName>
                                        </p:attrNameLst>
                                      </p:cBhvr>
                                      <p:to>
                                        <p:strVal val="visible"/>
                                      </p:to>
                                    </p:set>
                                    <p:animEffect transition="in" filter="wipe(left)">
                                      <p:cBhvr>
                                        <p:cTn id="43" dur="4000"/>
                                        <p:tgtEl>
                                          <p:spTgt spid="1343"/>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grpId="0" nodeType="clickEffect">
                                  <p:stCondLst>
                                    <p:cond delay="0"/>
                                  </p:stCondLst>
                                  <p:childTnLst>
                                    <p:set>
                                      <p:cBhvr>
                                        <p:cTn id="47" dur="1" fill="hold">
                                          <p:stCondLst>
                                            <p:cond delay="0"/>
                                          </p:stCondLst>
                                        </p:cTn>
                                        <p:tgtEl>
                                          <p:spTgt spid="1344"/>
                                        </p:tgtEl>
                                        <p:attrNameLst>
                                          <p:attrName>style.visibility</p:attrName>
                                        </p:attrNameLst>
                                      </p:cBhvr>
                                      <p:to>
                                        <p:strVal val="visible"/>
                                      </p:to>
                                    </p:set>
                                    <p:animEffect transition="in" filter="wipe(up)">
                                      <p:cBhvr>
                                        <p:cTn id="48" dur="3750"/>
                                        <p:tgtEl>
                                          <p:spTgt spid="13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 grpId="0" animBg="1"/>
      <p:bldP spid="1342" grpId="0"/>
      <p:bldP spid="1343" grpId="0"/>
      <p:bldP spid="1344" grpId="0"/>
      <p:bldP spid="1345" grpId="0"/>
      <p:bldP spid="1346" grpId="0"/>
      <p:bldP spid="1347" grpId="0"/>
      <p:bldP spid="134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3" name="矩形"/>
          <p:cNvSpPr>
            <a:spLocks/>
          </p:cNvSpPr>
          <p:nvPr/>
        </p:nvSpPr>
        <p:spPr>
          <a:xfrm>
            <a:off x="1635539" y="5999336"/>
            <a:ext cx="825620" cy="350033"/>
          </a:xfrm>
          <a:prstGeom prst="rect">
            <a:avLst/>
          </a:prstGeom>
          <a:noFill/>
          <a:ln w="9525" cap="flat" cmpd="sng">
            <a:noFill/>
            <a:prstDash val="solid"/>
            <a:round/>
          </a:ln>
        </p:spPr>
        <p:txBody>
          <a:bodyPr vert="horz" wrap="square" lIns="72326" tIns="36164" rIns="72326" bIns="36164" anchor="t" anchorCtr="0">
            <a:prstTxWarp prst="textNoShape">
              <a:avLst/>
            </a:prstTxWarp>
          </a:bodyPr>
          <a:lstStyle/>
          <a:p>
            <a:pPr marL="0" indent="0" algn="r">
              <a:lnSpc>
                <a:spcPct val="100000"/>
              </a:lnSpc>
              <a:spcBef>
                <a:spcPts val="0"/>
              </a:spcBef>
              <a:spcAft>
                <a:spcPts val="0"/>
              </a:spcAft>
              <a:buNone/>
            </a:pPr>
            <a:r>
              <a:rPr lang="en-US" altLang="zh-CN" sz="1800" b="0">
                <a:solidFill>
                  <a:schemeClr val="bg1"/>
                </a:solidFill>
                <a:latin typeface="Calibri" pitchFamily="34" charset="0"/>
                <a:ea typeface="宋体" pitchFamily="2" charset="-122"/>
                <a:cs typeface="宋体" pitchFamily="2" charset="-122"/>
              </a:rPr>
              <a:t>Part 1</a:t>
            </a:r>
            <a:endParaRPr lang="zh-CN" altLang="en-US" sz="1800" b="0">
              <a:solidFill>
                <a:schemeClr val="bg1"/>
              </a:solidFill>
              <a:latin typeface="Calibri" pitchFamily="34" charset="0"/>
              <a:ea typeface="宋体" pitchFamily="2" charset="-122"/>
              <a:cs typeface="宋体" pitchFamily="2" charset="-122"/>
            </a:endParaRPr>
          </a:p>
        </p:txBody>
      </p:sp>
      <p:sp>
        <p:nvSpPr>
          <p:cNvPr id="274" name="矩形"/>
          <p:cNvSpPr>
            <a:spLocks/>
          </p:cNvSpPr>
          <p:nvPr/>
        </p:nvSpPr>
        <p:spPr>
          <a:xfrm>
            <a:off x="2438049" y="3630449"/>
            <a:ext cx="2880320" cy="564486"/>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241046" indent="-241046" algn="ctr" defTabSz="964311" eaLnBrk="1" fontAlgn="auto" latinLnBrk="0" hangingPunct="1">
              <a:lnSpc>
                <a:spcPct val="90000"/>
              </a:lnSpc>
              <a:spcBef>
                <a:spcPts val="1055"/>
              </a:spcBef>
              <a:spcAft>
                <a:spcPts val="0"/>
              </a:spcAft>
              <a:buNone/>
            </a:pPr>
            <a:r>
              <a:rPr lang="zh-CN" altLang="en-US" sz="1800" kern="1200">
                <a:solidFill>
                  <a:schemeClr val="tx1"/>
                </a:solidFill>
                <a:latin typeface="Times New Roman" charset="0"/>
                <a:ea typeface="楷体" pitchFamily="49" charset="-122"/>
                <a:cs typeface="宋体" pitchFamily="2" charset="-122"/>
              </a:rPr>
              <a:t>最毒的蛇</a:t>
            </a:r>
            <a:r>
              <a:rPr lang="zh-CN" altLang="en-US" sz="1800" kern="1200">
                <a:solidFill>
                  <a:schemeClr val="tx1"/>
                </a:solidFill>
                <a:latin typeface="Calibri" pitchFamily="34" charset="0"/>
                <a:ea typeface="楷体" pitchFamily="49" charset="-122"/>
                <a:cs typeface="宋体" pitchFamily="2" charset="-122"/>
              </a:rPr>
              <a:t> </a:t>
            </a:r>
            <a:r>
              <a:rPr lang="zh-CN" altLang="en-US" sz="1800" kern="1200">
                <a:solidFill>
                  <a:schemeClr val="tx1"/>
                </a:solidFill>
                <a:latin typeface="Times New Roman" charset="0"/>
                <a:ea typeface="楷体" pitchFamily="49" charset="-122"/>
                <a:cs typeface="宋体" pitchFamily="2" charset="-122"/>
              </a:rPr>
              <a:t>有最美的纹理</a:t>
            </a:r>
            <a:endParaRPr lang="zh-CN" altLang="en-US" sz="1800" kern="1200">
              <a:solidFill>
                <a:schemeClr val="tx1"/>
              </a:solidFill>
              <a:latin typeface="Calibri" pitchFamily="34" charset="0"/>
              <a:ea typeface="楷体" pitchFamily="49" charset="-122"/>
              <a:cs typeface="宋体" pitchFamily="2" charset="-122"/>
            </a:endParaRPr>
          </a:p>
          <a:p>
            <a:pPr marL="241046" indent="-241046" algn="l" defTabSz="964311" eaLnBrk="1" fontAlgn="auto" latinLnBrk="0" hangingPunct="1">
              <a:lnSpc>
                <a:spcPct val="90000"/>
              </a:lnSpc>
              <a:spcBef>
                <a:spcPts val="1055"/>
              </a:spcBef>
              <a:spcAft>
                <a:spcPts val="0"/>
              </a:spcAft>
              <a:buFont typeface="Arial" pitchFamily="34" charset="0"/>
              <a:buChar char="•"/>
            </a:pPr>
            <a:endParaRPr lang="zh-CN" altLang="en-US" sz="1000" b="1" kern="1200">
              <a:solidFill>
                <a:srgbClr val="FF3300"/>
              </a:solidFill>
              <a:latin typeface="Calibri" pitchFamily="34" charset="0"/>
              <a:ea typeface="宋体" pitchFamily="2" charset="-122"/>
              <a:cs typeface="宋体" pitchFamily="2" charset="-122"/>
            </a:endParaRPr>
          </a:p>
        </p:txBody>
      </p:sp>
      <p:sp>
        <p:nvSpPr>
          <p:cNvPr id="275" name="矩形"/>
          <p:cNvSpPr>
            <a:spLocks/>
          </p:cNvSpPr>
          <p:nvPr/>
        </p:nvSpPr>
        <p:spPr>
          <a:xfrm>
            <a:off x="7410383" y="1384078"/>
            <a:ext cx="2619391" cy="405677"/>
          </a:xfrm>
          <a:prstGeom prst="rect">
            <a:avLst/>
          </a:prstGeom>
          <a:noFill/>
          <a:ln w="9525" cap="flat" cmpd="sng">
            <a:noFill/>
            <a:prstDash val="solid"/>
            <a:round/>
          </a:ln>
        </p:spPr>
        <p:txBody>
          <a:bodyPr vert="horz" wrap="square" lIns="91440" tIns="45720" rIns="91440" bIns="45720" anchor="t" anchorCtr="0">
            <a:prstTxWarp prst="textNoShape">
              <a:avLst/>
            </a:prstTxWarp>
          </a:bodyPr>
          <a:lstStyle/>
          <a:p>
            <a:pPr marL="342900" indent="-342900" algn="ctr">
              <a:lnSpc>
                <a:spcPct val="100000"/>
              </a:lnSpc>
              <a:spcBef>
                <a:spcPct val="20000"/>
              </a:spcBef>
              <a:spcAft>
                <a:spcPts val="0"/>
              </a:spcAft>
              <a:buNone/>
            </a:pPr>
            <a:r>
              <a:rPr lang="zh-CN" altLang="en-US" sz="1800">
                <a:solidFill>
                  <a:schemeClr val="tx1"/>
                </a:solidFill>
                <a:latin typeface="Times New Roman" charset="0"/>
                <a:ea typeface="楷体" pitchFamily="49" charset="-122"/>
                <a:cs typeface="宋体" pitchFamily="2" charset="-122"/>
              </a:rPr>
              <a:t>最毒的花有最美的风姿</a:t>
            </a:r>
          </a:p>
          <a:p>
            <a:pPr marL="342900" indent="-342900" algn="l">
              <a:lnSpc>
                <a:spcPct val="100000"/>
              </a:lnSpc>
              <a:spcBef>
                <a:spcPct val="20000"/>
              </a:spcBef>
              <a:spcAft>
                <a:spcPts val="0"/>
              </a:spcAft>
              <a:buFont typeface="Arial" pitchFamily="34" charset="0"/>
              <a:buChar char="•"/>
            </a:pPr>
            <a:endParaRPr lang="zh-CN" altLang="en-US" sz="1000" b="1">
              <a:solidFill>
                <a:srgbClr val="FF3300"/>
              </a:solidFill>
              <a:latin typeface="Calibri" pitchFamily="34" charset="0"/>
              <a:ea typeface="宋体" pitchFamily="2" charset="-122"/>
              <a:cs typeface="宋体" pitchFamily="2" charset="-122"/>
            </a:endParaRPr>
          </a:p>
        </p:txBody>
      </p:sp>
      <p:grpSp>
        <p:nvGrpSpPr>
          <p:cNvPr id="278" name="组合"/>
          <p:cNvGrpSpPr>
            <a:grpSpLocks/>
          </p:cNvGrpSpPr>
          <p:nvPr/>
        </p:nvGrpSpPr>
        <p:grpSpPr>
          <a:xfrm>
            <a:off x="308695" y="159941"/>
            <a:ext cx="2448270" cy="599233"/>
            <a:chOff x="308695" y="159941"/>
            <a:chExt cx="2448270" cy="599233"/>
          </a:xfrm>
        </p:grpSpPr>
        <p:sp>
          <p:nvSpPr>
            <p:cNvPr id="276" name="圆角矩形"/>
            <p:cNvSpPr>
              <a:spLocks/>
            </p:cNvSpPr>
            <p:nvPr/>
          </p:nvSpPr>
          <p:spPr>
            <a:xfrm>
              <a:off x="308695" y="159941"/>
              <a:ext cx="2448270" cy="599233"/>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277" name="曲线"/>
            <p:cNvSpPr>
              <a:spLocks/>
            </p:cNvSpPr>
            <p:nvPr/>
          </p:nvSpPr>
          <p:spPr>
            <a:xfrm>
              <a:off x="705407" y="249279"/>
              <a:ext cx="1940087" cy="434740"/>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3" y="0"/>
                  </a:lnTo>
                  <a:lnTo>
                    <a:pt x="20201" y="0"/>
                  </a:lnTo>
                  <a:cubicBezTo>
                    <a:pt x="20973" y="0"/>
                    <a:pt x="21600" y="4835"/>
                    <a:pt x="21600" y="10799"/>
                  </a:cubicBezTo>
                  <a:lnTo>
                    <a:pt x="21599" y="10799"/>
                  </a:lnTo>
                  <a:cubicBezTo>
                    <a:pt x="21599" y="16764"/>
                    <a:pt x="20973" y="21600"/>
                    <a:pt x="20201"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279" name="矩形"/>
          <p:cNvSpPr>
            <a:spLocks/>
          </p:cNvSpPr>
          <p:nvPr/>
        </p:nvSpPr>
        <p:spPr>
          <a:xfrm>
            <a:off x="846461" y="242864"/>
            <a:ext cx="2399757"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953" b="1" kern="1200">
                <a:solidFill>
                  <a:schemeClr val="bg1"/>
                </a:solidFill>
                <a:latin typeface="微软雅黑" pitchFamily="34" charset="-122"/>
                <a:ea typeface="微软雅黑" pitchFamily="34" charset="-122"/>
                <a:cs typeface="宋体" pitchFamily="2" charset="-122"/>
              </a:rPr>
              <a:t>罂 粟 花</a:t>
            </a:r>
          </a:p>
        </p:txBody>
      </p:sp>
      <p:pic>
        <p:nvPicPr>
          <p:cNvPr id="280" name="图片"/>
          <p:cNvPicPr>
            <a:picLocks noChangeAspect="1"/>
          </p:cNvPicPr>
          <p:nvPr/>
        </p:nvPicPr>
        <p:blipFill>
          <a:blip r:embed="rId3" cstate="print"/>
          <a:stretch>
            <a:fillRect/>
          </a:stretch>
        </p:blipFill>
        <p:spPr>
          <a:xfrm>
            <a:off x="7221463" y="2018776"/>
            <a:ext cx="2808311" cy="5125940"/>
          </a:xfrm>
          <a:prstGeom prst="rect">
            <a:avLst/>
          </a:prstGeom>
          <a:noFill/>
          <a:ln w="9525" cap="flat" cmpd="sng">
            <a:noFill/>
            <a:prstDash val="solid"/>
            <a:miter/>
          </a:ln>
        </p:spPr>
      </p:pic>
      <p:pic>
        <p:nvPicPr>
          <p:cNvPr id="281" name="图片"/>
          <p:cNvPicPr>
            <a:picLocks noChangeAspect="1"/>
          </p:cNvPicPr>
          <p:nvPr/>
        </p:nvPicPr>
        <p:blipFill>
          <a:blip r:embed="rId4" cstate="print"/>
          <a:stretch>
            <a:fillRect/>
          </a:stretch>
        </p:blipFill>
        <p:spPr>
          <a:xfrm>
            <a:off x="2122117" y="3987849"/>
            <a:ext cx="3623441" cy="2612252"/>
          </a:xfrm>
          <a:prstGeom prst="rect">
            <a:avLst/>
          </a:prstGeom>
          <a:noFill/>
          <a:ln w="9525" cap="flat" cmpd="sng">
            <a:noFill/>
            <a:prstDash val="solid"/>
            <a:miter/>
          </a:ln>
        </p:spPr>
      </p:pic>
    </p:spTree>
    <p:extLst>
      <p:ext uri="{BB962C8B-B14F-4D97-AF65-F5344CB8AC3E}">
        <p14:creationId xmlns:p14="http://schemas.microsoft.com/office/powerpoint/2010/main" xmlns="" val="623385150"/>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8"/>
                                        </p:tgtEl>
                                        <p:attrNameLst>
                                          <p:attrName>style.visibility</p:attrName>
                                        </p:attrNameLst>
                                      </p:cBhvr>
                                      <p:to>
                                        <p:strVal val="visible"/>
                                      </p:to>
                                    </p:set>
                                    <p:anim calcmode="lin" valueType="num">
                                      <p:cBhvr additive="base">
                                        <p:cTn id="7" dur="500" fill="hold"/>
                                        <p:tgtEl>
                                          <p:spTgt spid="278"/>
                                        </p:tgtEl>
                                        <p:attrNameLst>
                                          <p:attrName>ppt_x</p:attrName>
                                        </p:attrNameLst>
                                      </p:cBhvr>
                                      <p:tavLst>
                                        <p:tav tm="0">
                                          <p:val>
                                            <p:strVal val="0-#ppt_w/2"/>
                                          </p:val>
                                        </p:tav>
                                        <p:tav tm="100000">
                                          <p:val>
                                            <p:strVal val="#ppt_x"/>
                                          </p:val>
                                        </p:tav>
                                      </p:tavLst>
                                    </p:anim>
                                    <p:anim calcmode="lin" valueType="num">
                                      <p:cBhvr additive="base">
                                        <p:cTn id="8" dur="500" fill="hold"/>
                                        <p:tgtEl>
                                          <p:spTgt spid="27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79">
                                            <p:txEl>
                                              <p:pRg st="0" end="0"/>
                                            </p:txEl>
                                          </p:spTgt>
                                        </p:tgtEl>
                                        <p:attrNameLst>
                                          <p:attrName>style.visibility</p:attrName>
                                        </p:attrNameLst>
                                      </p:cBhvr>
                                      <p:to>
                                        <p:strVal val="visible"/>
                                      </p:to>
                                    </p:set>
                                    <p:animEffect transition="in" filter="wipe(left)">
                                      <p:cBhvr>
                                        <p:cTn id="13" dur="500"/>
                                        <p:tgtEl>
                                          <p:spTgt spid="27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281"/>
                                        </p:tgtEl>
                                        <p:attrNameLst>
                                          <p:attrName>style.visibility</p:attrName>
                                        </p:attrNameLst>
                                      </p:cBhvr>
                                      <p:to>
                                        <p:strVal val="visible"/>
                                      </p:to>
                                    </p:set>
                                    <p:animEffect transition="in" filter="wipe(down)">
                                      <p:cBhvr>
                                        <p:cTn id="18" dur="500"/>
                                        <p:tgtEl>
                                          <p:spTgt spid="281"/>
                                        </p:tgtEl>
                                      </p:cBhvr>
                                    </p:animEffect>
                                  </p:childTnLst>
                                </p:cTn>
                              </p:par>
                              <p:par>
                                <p:cTn id="19" presetID="42" presetClass="entr" presetSubtype="0" fill="hold" nodeType="withEffect">
                                  <p:stCondLst>
                                    <p:cond delay="0"/>
                                  </p:stCondLst>
                                  <p:childTnLst>
                                    <p:set>
                                      <p:cBhvr>
                                        <p:cTn id="20" dur="1" fill="hold">
                                          <p:stCondLst>
                                            <p:cond delay="0"/>
                                          </p:stCondLst>
                                        </p:cTn>
                                        <p:tgtEl>
                                          <p:spTgt spid="280"/>
                                        </p:tgtEl>
                                        <p:attrNameLst>
                                          <p:attrName>style.visibility</p:attrName>
                                        </p:attrNameLst>
                                      </p:cBhvr>
                                      <p:to>
                                        <p:strVal val="visible"/>
                                      </p:to>
                                    </p:set>
                                    <p:animEffect transition="in" filter="fade">
                                      <p:cBhvr>
                                        <p:cTn id="21" dur="1000"/>
                                        <p:tgtEl>
                                          <p:spTgt spid="280"/>
                                        </p:tgtEl>
                                      </p:cBhvr>
                                    </p:animEffect>
                                    <p:anim calcmode="lin" valueType="num">
                                      <p:cBhvr>
                                        <p:cTn id="22" dur="1000" fill="hold"/>
                                        <p:tgtEl>
                                          <p:spTgt spid="280"/>
                                        </p:tgtEl>
                                        <p:attrNameLst>
                                          <p:attrName>ppt_x</p:attrName>
                                        </p:attrNameLst>
                                      </p:cBhvr>
                                      <p:tavLst>
                                        <p:tav tm="0">
                                          <p:val>
                                            <p:strVal val="#ppt_x"/>
                                          </p:val>
                                        </p:tav>
                                        <p:tav tm="100000">
                                          <p:val>
                                            <p:strVal val="#ppt_x"/>
                                          </p:val>
                                        </p:tav>
                                      </p:tavLst>
                                    </p:anim>
                                    <p:anim calcmode="lin" valueType="num">
                                      <p:cBhvr>
                                        <p:cTn id="23" dur="1000" fill="hold"/>
                                        <p:tgtEl>
                                          <p:spTgt spid="280"/>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nodeType="clickEffect">
                                  <p:stCondLst>
                                    <p:cond delay="0"/>
                                  </p:stCondLst>
                                  <p:childTnLst>
                                    <p:set>
                                      <p:cBhvr>
                                        <p:cTn id="27" dur="1" fill="hold">
                                          <p:stCondLst>
                                            <p:cond delay="0"/>
                                          </p:stCondLst>
                                        </p:cTn>
                                        <p:tgtEl>
                                          <p:spTgt spid="274">
                                            <p:txEl>
                                              <p:pRg st="0" end="0"/>
                                            </p:txEl>
                                          </p:spTgt>
                                        </p:tgtEl>
                                        <p:attrNameLst>
                                          <p:attrName>style.visibility</p:attrName>
                                        </p:attrNameLst>
                                      </p:cBhvr>
                                      <p:to>
                                        <p:strVal val="visible"/>
                                      </p:to>
                                    </p:set>
                                    <p:animEffect transition="in" filter="fade">
                                      <p:cBhvr>
                                        <p:cTn id="28" dur="2000"/>
                                        <p:tgtEl>
                                          <p:spTgt spid="274">
                                            <p:txEl>
                                              <p:pRg st="0" end="0"/>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75"/>
                                        </p:tgtEl>
                                        <p:attrNameLst>
                                          <p:attrName>style.visibility</p:attrName>
                                        </p:attrNameLst>
                                      </p:cBhvr>
                                      <p:to>
                                        <p:strVal val="visible"/>
                                      </p:to>
                                    </p:set>
                                    <p:animEffect transition="in" filter="fade">
                                      <p:cBhvr>
                                        <p:cTn id="33" dur="2000"/>
                                        <p:tgtEl>
                                          <p:spTgt spid="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 grpId="0"/>
      <p:bldP spid="27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5" name="组合"/>
          <p:cNvGrpSpPr>
            <a:grpSpLocks/>
          </p:cNvGrpSpPr>
          <p:nvPr/>
        </p:nvGrpSpPr>
        <p:grpSpPr>
          <a:xfrm>
            <a:off x="380702" y="303957"/>
            <a:ext cx="2937522" cy="599234"/>
            <a:chOff x="380702" y="303957"/>
            <a:chExt cx="2937522" cy="599234"/>
          </a:xfrm>
        </p:grpSpPr>
        <p:sp>
          <p:nvSpPr>
            <p:cNvPr id="303" name="圆角矩形"/>
            <p:cNvSpPr>
              <a:spLocks/>
            </p:cNvSpPr>
            <p:nvPr/>
          </p:nvSpPr>
          <p:spPr>
            <a:xfrm>
              <a:off x="380702" y="303957"/>
              <a:ext cx="2937522"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304" name="曲线"/>
            <p:cNvSpPr>
              <a:spLocks/>
            </p:cNvSpPr>
            <p:nvPr/>
          </p:nvSpPr>
          <p:spPr>
            <a:xfrm>
              <a:off x="856693" y="393295"/>
              <a:ext cx="2327785" cy="434740"/>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2" y="0"/>
                  </a:lnTo>
                  <a:lnTo>
                    <a:pt x="20199" y="0"/>
                  </a:lnTo>
                  <a:cubicBezTo>
                    <a:pt x="20973" y="0"/>
                    <a:pt x="21600" y="4835"/>
                    <a:pt x="21600" y="10799"/>
                  </a:cubicBezTo>
                  <a:lnTo>
                    <a:pt x="21599" y="10799"/>
                  </a:lnTo>
                  <a:cubicBezTo>
                    <a:pt x="21599" y="16764"/>
                    <a:pt x="20973" y="21600"/>
                    <a:pt x="20199"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306" name="矩形"/>
          <p:cNvSpPr>
            <a:spLocks/>
          </p:cNvSpPr>
          <p:nvPr/>
        </p:nvSpPr>
        <p:spPr>
          <a:xfrm>
            <a:off x="918469" y="386879"/>
            <a:ext cx="2399757"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认识毒品</a:t>
            </a:r>
            <a:endParaRPr lang="zh-CN" altLang="en-US" sz="2953" b="1" kern="1200">
              <a:solidFill>
                <a:schemeClr val="bg1"/>
              </a:solidFill>
              <a:latin typeface="Calibri" pitchFamily="34" charset="0"/>
              <a:ea typeface="宋体" pitchFamily="2" charset="-122"/>
              <a:cs typeface="宋体" pitchFamily="2" charset="-122"/>
            </a:endParaRPr>
          </a:p>
        </p:txBody>
      </p:sp>
      <p:sp>
        <p:nvSpPr>
          <p:cNvPr id="307" name="矩形"/>
          <p:cNvSpPr>
            <a:spLocks/>
          </p:cNvSpPr>
          <p:nvPr/>
        </p:nvSpPr>
        <p:spPr>
          <a:xfrm>
            <a:off x="1635539" y="5991300"/>
            <a:ext cx="825620" cy="350033"/>
          </a:xfrm>
          <a:prstGeom prst="rect">
            <a:avLst/>
          </a:prstGeom>
          <a:noFill/>
          <a:ln w="9525" cap="flat" cmpd="sng">
            <a:noFill/>
            <a:prstDash val="solid"/>
            <a:round/>
          </a:ln>
        </p:spPr>
        <p:txBody>
          <a:bodyPr vert="horz" wrap="square" lIns="72326" tIns="36164" rIns="72326" bIns="36164" anchor="t" anchorCtr="0">
            <a:prstTxWarp prst="textNoShape">
              <a:avLst/>
            </a:prstTxWarp>
          </a:bodyPr>
          <a:lstStyle/>
          <a:p>
            <a:pPr marL="0" indent="0" algn="r">
              <a:lnSpc>
                <a:spcPct val="100000"/>
              </a:lnSpc>
              <a:spcBef>
                <a:spcPts val="0"/>
              </a:spcBef>
              <a:spcAft>
                <a:spcPts val="0"/>
              </a:spcAft>
              <a:buNone/>
            </a:pPr>
            <a:r>
              <a:rPr lang="en-US" altLang="zh-CN" sz="1800" b="0">
                <a:solidFill>
                  <a:schemeClr val="bg1"/>
                </a:solidFill>
                <a:latin typeface="Calibri" pitchFamily="34" charset="0"/>
                <a:ea typeface="宋体" pitchFamily="2" charset="-122"/>
                <a:cs typeface="宋体" pitchFamily="2" charset="-122"/>
              </a:rPr>
              <a:t>Part 1</a:t>
            </a:r>
            <a:endParaRPr lang="zh-CN" altLang="en-US" sz="1800" b="0">
              <a:solidFill>
                <a:schemeClr val="bg1"/>
              </a:solidFill>
              <a:latin typeface="Calibri" pitchFamily="34" charset="0"/>
              <a:ea typeface="宋体" pitchFamily="2" charset="-122"/>
              <a:cs typeface="宋体" pitchFamily="2" charset="-122"/>
            </a:endParaRPr>
          </a:p>
        </p:txBody>
      </p:sp>
      <p:sp>
        <p:nvSpPr>
          <p:cNvPr id="308" name="直线"/>
          <p:cNvSpPr>
            <a:spLocks/>
          </p:cNvSpPr>
          <p:nvPr/>
        </p:nvSpPr>
        <p:spPr>
          <a:xfrm flipH="1">
            <a:off x="2972991" y="2408807"/>
            <a:ext cx="0" cy="2559053"/>
          </a:xfrm>
          <a:prstGeom prst="line">
            <a:avLst/>
          </a:prstGeom>
          <a:noFill/>
          <a:ln w="6350" cap="flat" cmpd="sng">
            <a:solidFill>
              <a:srgbClr val="E74C2E"/>
            </a:solidFill>
            <a:prstDash val="solid"/>
            <a:bevel/>
          </a:ln>
        </p:spPr>
      </p:sp>
      <p:sp>
        <p:nvSpPr>
          <p:cNvPr id="309" name="矩形"/>
          <p:cNvSpPr>
            <a:spLocks/>
          </p:cNvSpPr>
          <p:nvPr/>
        </p:nvSpPr>
        <p:spPr>
          <a:xfrm>
            <a:off x="3144484" y="2543820"/>
            <a:ext cx="7337467" cy="2289026"/>
          </a:xfrm>
          <a:prstGeom prst="rect">
            <a:avLst/>
          </a:prstGeom>
          <a:noFill/>
          <a:ln w="9525" cap="flat" cmpd="sng">
            <a:noFill/>
            <a:prstDash val="solid"/>
            <a:round/>
          </a:ln>
        </p:spPr>
        <p:txBody>
          <a:bodyPr vert="horz" wrap="square" lIns="72326" tIns="36164" rIns="72326" bIns="36164" anchor="t" anchorCtr="0">
            <a:prstTxWarp prst="textNoShape">
              <a:avLst/>
            </a:prstTxWarp>
          </a:bodyPr>
          <a:lstStyle/>
          <a:p>
            <a:pPr marL="0" indent="0" algn="l">
              <a:lnSpc>
                <a:spcPct val="120000"/>
              </a:lnSpc>
              <a:spcBef>
                <a:spcPts val="0"/>
              </a:spcBef>
              <a:spcAft>
                <a:spcPts val="0"/>
              </a:spcAft>
              <a:buNone/>
            </a:pPr>
            <a:r>
              <a:rPr lang="zh-CN" altLang="en-US" sz="2400">
                <a:solidFill>
                  <a:schemeClr val="tx1"/>
                </a:solidFill>
                <a:latin typeface="仿宋" pitchFamily="49" charset="-122"/>
                <a:ea typeface="仿宋" pitchFamily="49" charset="-122"/>
                <a:cs typeface="宋体" pitchFamily="2" charset="-122"/>
              </a:rPr>
              <a:t>1990年12月28日第七届全国人民代表大会常务委员会第十七次会议通过的《全国人民代表大会常务委员会关于禁毒的决定》指出：“</a:t>
            </a:r>
            <a:r>
              <a:rPr lang="zh-CN" altLang="en-US" sz="2400">
                <a:solidFill>
                  <a:srgbClr val="DE0000"/>
                </a:solidFill>
                <a:latin typeface="仿宋" pitchFamily="49" charset="-122"/>
                <a:ea typeface="仿宋" pitchFamily="49" charset="-122"/>
                <a:cs typeface="宋体" pitchFamily="2" charset="-122"/>
              </a:rPr>
              <a:t>毒品</a:t>
            </a:r>
            <a:r>
              <a:rPr lang="zh-CN" altLang="en-US" sz="2400">
                <a:solidFill>
                  <a:schemeClr val="tx1"/>
                </a:solidFill>
                <a:latin typeface="仿宋" pitchFamily="49" charset="-122"/>
                <a:ea typeface="仿宋" pitchFamily="49" charset="-122"/>
                <a:cs typeface="宋体" pitchFamily="2" charset="-122"/>
              </a:rPr>
              <a:t>是指</a:t>
            </a:r>
            <a:r>
              <a:rPr lang="zh-CN" altLang="en-US" sz="2400" u="sng">
                <a:solidFill>
                  <a:srgbClr val="FF0000"/>
                </a:solidFill>
                <a:latin typeface="仿宋" pitchFamily="49" charset="-122"/>
                <a:ea typeface="仿宋" pitchFamily="49" charset="-122"/>
                <a:cs typeface="宋体" pitchFamily="2" charset="-122"/>
              </a:rPr>
              <a:t>鸦片</a:t>
            </a:r>
            <a:r>
              <a:rPr lang="zh-CN" altLang="en-US" sz="2400">
                <a:solidFill>
                  <a:srgbClr val="FF0000"/>
                </a:solidFill>
                <a:latin typeface="仿宋" pitchFamily="49" charset="-122"/>
                <a:ea typeface="仿宋" pitchFamily="49" charset="-122"/>
                <a:cs typeface="宋体" pitchFamily="2" charset="-122"/>
              </a:rPr>
              <a:t>、</a:t>
            </a:r>
            <a:r>
              <a:rPr lang="zh-CN" altLang="en-US" sz="2400" u="sng">
                <a:solidFill>
                  <a:srgbClr val="FF0000"/>
                </a:solidFill>
                <a:latin typeface="仿宋" pitchFamily="49" charset="-122"/>
                <a:ea typeface="仿宋" pitchFamily="49" charset="-122"/>
                <a:cs typeface="宋体" pitchFamily="2" charset="-122"/>
              </a:rPr>
              <a:t>海洛因</a:t>
            </a:r>
            <a:r>
              <a:rPr lang="zh-CN" altLang="en-US" sz="2400">
                <a:solidFill>
                  <a:srgbClr val="FF0000"/>
                </a:solidFill>
                <a:latin typeface="仿宋" pitchFamily="49" charset="-122"/>
                <a:ea typeface="仿宋" pitchFamily="49" charset="-122"/>
                <a:cs typeface="宋体" pitchFamily="2" charset="-122"/>
              </a:rPr>
              <a:t>、</a:t>
            </a:r>
            <a:r>
              <a:rPr lang="zh-CN" altLang="en-US" sz="2400" u="sng">
                <a:solidFill>
                  <a:srgbClr val="FF0000"/>
                </a:solidFill>
                <a:latin typeface="仿宋" pitchFamily="49" charset="-122"/>
                <a:ea typeface="仿宋" pitchFamily="49" charset="-122"/>
                <a:cs typeface="宋体" pitchFamily="2" charset="-122"/>
              </a:rPr>
              <a:t>吗啡</a:t>
            </a:r>
            <a:r>
              <a:rPr lang="zh-CN" altLang="en-US" sz="2400">
                <a:solidFill>
                  <a:srgbClr val="FF0000"/>
                </a:solidFill>
                <a:latin typeface="仿宋" pitchFamily="49" charset="-122"/>
                <a:ea typeface="仿宋" pitchFamily="49" charset="-122"/>
                <a:cs typeface="宋体" pitchFamily="2" charset="-122"/>
              </a:rPr>
              <a:t>、</a:t>
            </a:r>
            <a:r>
              <a:rPr lang="zh-CN" altLang="en-US" sz="2400" u="sng">
                <a:solidFill>
                  <a:srgbClr val="FF0000"/>
                </a:solidFill>
                <a:latin typeface="仿宋" pitchFamily="49" charset="-122"/>
                <a:ea typeface="仿宋" pitchFamily="49" charset="-122"/>
                <a:cs typeface="宋体" pitchFamily="2" charset="-122"/>
              </a:rPr>
              <a:t>大麻</a:t>
            </a:r>
            <a:r>
              <a:rPr lang="zh-CN" altLang="en-US" sz="2400">
                <a:solidFill>
                  <a:srgbClr val="FF0000"/>
                </a:solidFill>
                <a:latin typeface="仿宋" pitchFamily="49" charset="-122"/>
                <a:ea typeface="仿宋" pitchFamily="49" charset="-122"/>
                <a:cs typeface="宋体" pitchFamily="2" charset="-122"/>
              </a:rPr>
              <a:t>、</a:t>
            </a:r>
            <a:r>
              <a:rPr lang="zh-CN" altLang="en-US" sz="2400" u="sng">
                <a:solidFill>
                  <a:srgbClr val="FF0000"/>
                </a:solidFill>
                <a:latin typeface="仿宋" pitchFamily="49" charset="-122"/>
                <a:ea typeface="仿宋" pitchFamily="49" charset="-122"/>
                <a:cs typeface="宋体" pitchFamily="2" charset="-122"/>
              </a:rPr>
              <a:t>可卡因</a:t>
            </a:r>
            <a:r>
              <a:rPr lang="zh-CN" altLang="en-US" sz="2400">
                <a:solidFill>
                  <a:schemeClr val="tx1"/>
                </a:solidFill>
                <a:latin typeface="仿宋" pitchFamily="49" charset="-122"/>
                <a:ea typeface="仿宋" pitchFamily="49" charset="-122"/>
                <a:cs typeface="宋体" pitchFamily="2" charset="-122"/>
              </a:rPr>
              <a:t>以及国务院规定管制的其他能够使人形成瘾癖的</a:t>
            </a:r>
            <a:r>
              <a:rPr lang="zh-CN" altLang="en-US" sz="2400" u="sng">
                <a:solidFill>
                  <a:srgbClr val="FF0000"/>
                </a:solidFill>
                <a:latin typeface="仿宋" pitchFamily="49" charset="-122"/>
                <a:ea typeface="仿宋" pitchFamily="49" charset="-122"/>
                <a:cs typeface="宋体" pitchFamily="2" charset="-122"/>
              </a:rPr>
              <a:t>麻醉药品</a:t>
            </a:r>
            <a:r>
              <a:rPr lang="zh-CN" altLang="en-US" sz="2400">
                <a:solidFill>
                  <a:schemeClr val="tx1"/>
                </a:solidFill>
                <a:latin typeface="仿宋" pitchFamily="49" charset="-122"/>
                <a:ea typeface="仿宋" pitchFamily="49" charset="-122"/>
                <a:cs typeface="宋体" pitchFamily="2" charset="-122"/>
              </a:rPr>
              <a:t>和</a:t>
            </a:r>
            <a:r>
              <a:rPr lang="zh-CN" altLang="en-US" sz="2400" u="sng">
                <a:solidFill>
                  <a:srgbClr val="FF0000"/>
                </a:solidFill>
                <a:latin typeface="仿宋" pitchFamily="49" charset="-122"/>
                <a:ea typeface="仿宋" pitchFamily="49" charset="-122"/>
                <a:cs typeface="宋体" pitchFamily="2" charset="-122"/>
              </a:rPr>
              <a:t>精神药品</a:t>
            </a:r>
            <a:r>
              <a:rPr lang="zh-CN" altLang="en-US" sz="2400">
                <a:solidFill>
                  <a:schemeClr val="tx1"/>
                </a:solidFill>
                <a:latin typeface="仿宋" pitchFamily="49" charset="-122"/>
                <a:ea typeface="仿宋" pitchFamily="49" charset="-122"/>
                <a:cs typeface="宋体" pitchFamily="2" charset="-122"/>
              </a:rPr>
              <a:t>。”</a:t>
            </a:r>
          </a:p>
        </p:txBody>
      </p:sp>
      <p:sp>
        <p:nvSpPr>
          <p:cNvPr id="310" name="矩形"/>
          <p:cNvSpPr>
            <a:spLocks/>
          </p:cNvSpPr>
          <p:nvPr/>
        </p:nvSpPr>
        <p:spPr>
          <a:xfrm>
            <a:off x="2357446" y="1888133"/>
            <a:ext cx="8321999" cy="3600400"/>
          </a:xfrm>
          <a:prstGeom prst="rect">
            <a:avLst/>
          </a:prstGeom>
          <a:noFill/>
          <a:ln w="76200" cap="flat" cmpd="sng">
            <a:solidFill>
              <a:srgbClr val="DA1F28"/>
            </a:solidFill>
            <a:prstDash val="solid"/>
            <a:round/>
          </a:ln>
        </p:spPr>
      </p:sp>
    </p:spTree>
    <p:extLst>
      <p:ext uri="{BB962C8B-B14F-4D97-AF65-F5344CB8AC3E}">
        <p14:creationId xmlns:p14="http://schemas.microsoft.com/office/powerpoint/2010/main" xmlns="" val="387280477"/>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5"/>
                                        </p:tgtEl>
                                        <p:attrNameLst>
                                          <p:attrName>style.visibility</p:attrName>
                                        </p:attrNameLst>
                                      </p:cBhvr>
                                      <p:to>
                                        <p:strVal val="visible"/>
                                      </p:to>
                                    </p:set>
                                    <p:anim calcmode="lin" valueType="num">
                                      <p:cBhvr additive="base">
                                        <p:cTn id="7" dur="500" fill="hold"/>
                                        <p:tgtEl>
                                          <p:spTgt spid="305"/>
                                        </p:tgtEl>
                                        <p:attrNameLst>
                                          <p:attrName>ppt_x</p:attrName>
                                        </p:attrNameLst>
                                      </p:cBhvr>
                                      <p:tavLst>
                                        <p:tav tm="0">
                                          <p:val>
                                            <p:strVal val="0-#ppt_w/2"/>
                                          </p:val>
                                        </p:tav>
                                        <p:tav tm="100000">
                                          <p:val>
                                            <p:strVal val="#ppt_x"/>
                                          </p:val>
                                        </p:tav>
                                      </p:tavLst>
                                    </p:anim>
                                    <p:anim calcmode="lin" valueType="num">
                                      <p:cBhvr additive="base">
                                        <p:cTn id="8" dur="500" fill="hold"/>
                                        <p:tgtEl>
                                          <p:spTgt spid="30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306">
                                            <p:txEl>
                                              <p:pRg st="0" end="0"/>
                                            </p:txEl>
                                          </p:spTgt>
                                        </p:tgtEl>
                                        <p:attrNameLst>
                                          <p:attrName>style.visibility</p:attrName>
                                        </p:attrNameLst>
                                      </p:cBhvr>
                                      <p:to>
                                        <p:strVal val="visible"/>
                                      </p:to>
                                    </p:set>
                                    <p:animEffect transition="in" filter="wipe(left)">
                                      <p:cBhvr>
                                        <p:cTn id="13" dur="500"/>
                                        <p:tgtEl>
                                          <p:spTgt spid="30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310"/>
                                        </p:tgtEl>
                                        <p:attrNameLst>
                                          <p:attrName>style.visibility</p:attrName>
                                        </p:attrNameLst>
                                      </p:cBhvr>
                                      <p:to>
                                        <p:strVal val="visible"/>
                                      </p:to>
                                    </p:set>
                                    <p:animEffect transition="in" filter="wheel(1)">
                                      <p:cBhvr>
                                        <p:cTn id="18" dur="2000"/>
                                        <p:tgtEl>
                                          <p:spTgt spid="310"/>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42" fill="hold" grpId="0" nodeType="clickEffect">
                                  <p:stCondLst>
                                    <p:cond delay="0"/>
                                  </p:stCondLst>
                                  <p:childTnLst>
                                    <p:set>
                                      <p:cBhvr>
                                        <p:cTn id="22" dur="1" fill="hold">
                                          <p:stCondLst>
                                            <p:cond delay="0"/>
                                          </p:stCondLst>
                                        </p:cTn>
                                        <p:tgtEl>
                                          <p:spTgt spid="308"/>
                                        </p:tgtEl>
                                        <p:attrNameLst>
                                          <p:attrName>style.visibility</p:attrName>
                                        </p:attrNameLst>
                                      </p:cBhvr>
                                      <p:to>
                                        <p:strVal val="visible"/>
                                      </p:to>
                                    </p:set>
                                    <p:animEffect transition="in" filter="barn(outHorizontal)">
                                      <p:cBhvr>
                                        <p:cTn id="23" dur="500"/>
                                        <p:tgtEl>
                                          <p:spTgt spid="30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41" presetClass="entr" presetSubtype="0" fill="hold" grpId="0" nodeType="clickEffect">
                                  <p:stCondLst>
                                    <p:cond delay="0"/>
                                  </p:stCondLst>
                                  <p:iterate type="lt">
                                    <p:tmPct val="10000"/>
                                  </p:iterate>
                                  <p:childTnLst>
                                    <p:set>
                                      <p:cBhvr>
                                        <p:cTn id="27" dur="1" fill="hold">
                                          <p:stCondLst>
                                            <p:cond delay="0"/>
                                          </p:stCondLst>
                                        </p:cTn>
                                        <p:tgtEl>
                                          <p:spTgt spid="309"/>
                                        </p:tgtEl>
                                        <p:attrNameLst>
                                          <p:attrName>style.visibility</p:attrName>
                                        </p:attrNameLst>
                                      </p:cBhvr>
                                      <p:to>
                                        <p:strVal val="visible"/>
                                      </p:to>
                                    </p:set>
                                    <p:anim calcmode="lin" valueType="num">
                                      <p:cBhvr>
                                        <p:cTn id="28" dur="1500" fill="hold"/>
                                        <p:tgtEl>
                                          <p:spTgt spid="309"/>
                                        </p:tgtEl>
                                        <p:attrNameLst>
                                          <p:attrName>ppt_x</p:attrName>
                                        </p:attrNameLst>
                                      </p:cBhvr>
                                      <p:tavLst>
                                        <p:tav tm="0">
                                          <p:val>
                                            <p:strVal val="#ppt_x"/>
                                          </p:val>
                                        </p:tav>
                                        <p:tav tm="50000">
                                          <p:val>
                                            <p:strVal val="#ppt_x+.1"/>
                                          </p:val>
                                        </p:tav>
                                        <p:tav tm="100000">
                                          <p:val>
                                            <p:strVal val="#ppt_x"/>
                                          </p:val>
                                        </p:tav>
                                      </p:tavLst>
                                    </p:anim>
                                    <p:anim calcmode="lin" valueType="num">
                                      <p:cBhvr>
                                        <p:cTn id="29" dur="1500" fill="hold"/>
                                        <p:tgtEl>
                                          <p:spTgt spid="309"/>
                                        </p:tgtEl>
                                        <p:attrNameLst>
                                          <p:attrName>ppt_y</p:attrName>
                                        </p:attrNameLst>
                                      </p:cBhvr>
                                      <p:tavLst>
                                        <p:tav tm="0">
                                          <p:val>
                                            <p:strVal val="#ppt_y"/>
                                          </p:val>
                                        </p:tav>
                                        <p:tav tm="100000">
                                          <p:val>
                                            <p:strVal val="#ppt_y"/>
                                          </p:val>
                                        </p:tav>
                                      </p:tavLst>
                                    </p:anim>
                                    <p:anim calcmode="lin" valueType="num">
                                      <p:cBhvr>
                                        <p:cTn id="30" dur="1500" fill="hold"/>
                                        <p:tgtEl>
                                          <p:spTgt spid="309"/>
                                        </p:tgtEl>
                                        <p:attrNameLst>
                                          <p:attrName>ppt_h</p:attrName>
                                        </p:attrNameLst>
                                      </p:cBhvr>
                                      <p:tavLst>
                                        <p:tav tm="0">
                                          <p:val>
                                            <p:strVal val="#ppt_h/10"/>
                                          </p:val>
                                        </p:tav>
                                        <p:tav tm="50000">
                                          <p:val>
                                            <p:strVal val="#ppt_h+.01"/>
                                          </p:val>
                                        </p:tav>
                                        <p:tav tm="100000">
                                          <p:val>
                                            <p:strVal val="#ppt_h"/>
                                          </p:val>
                                        </p:tav>
                                      </p:tavLst>
                                    </p:anim>
                                    <p:anim calcmode="lin" valueType="num">
                                      <p:cBhvr>
                                        <p:cTn id="31" dur="1500" fill="hold"/>
                                        <p:tgtEl>
                                          <p:spTgt spid="309"/>
                                        </p:tgtEl>
                                        <p:attrNameLst>
                                          <p:attrName>ppt_w</p:attrName>
                                        </p:attrNameLst>
                                      </p:cBhvr>
                                      <p:tavLst>
                                        <p:tav tm="0">
                                          <p:val>
                                            <p:strVal val="#ppt_w/10"/>
                                          </p:val>
                                        </p:tav>
                                        <p:tav tm="50000">
                                          <p:val>
                                            <p:strVal val="#ppt_w+.01"/>
                                          </p:val>
                                        </p:tav>
                                        <p:tav tm="100000">
                                          <p:val>
                                            <p:strVal val="#ppt_w"/>
                                          </p:val>
                                        </p:tav>
                                      </p:tavLst>
                                    </p:anim>
                                    <p:animEffect transition="in" filter="fade">
                                      <p:cBhvr>
                                        <p:cTn id="32" dur="1500" tmFilter="0,0; .5, 1; 1, 1"/>
                                        <p:tgtEl>
                                          <p:spTgt spid="3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5" grpId="0" animBg="1"/>
      <p:bldP spid="308" grpId="0" animBg="1"/>
      <p:bldP spid="309" grpId="0"/>
      <p:bldP spid="3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9" name="矩形"/>
          <p:cNvSpPr>
            <a:spLocks/>
          </p:cNvSpPr>
          <p:nvPr/>
        </p:nvSpPr>
        <p:spPr>
          <a:xfrm>
            <a:off x="3278176" y="2248173"/>
            <a:ext cx="6466151" cy="1231105"/>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l">
              <a:lnSpc>
                <a:spcPct val="100000"/>
              </a:lnSpc>
              <a:spcBef>
                <a:spcPts val="0"/>
              </a:spcBef>
              <a:spcAft>
                <a:spcPts val="0"/>
              </a:spcAft>
              <a:buNone/>
            </a:pPr>
            <a:r>
              <a:rPr lang="zh-CN" altLang="en-US" sz="2000">
                <a:solidFill>
                  <a:schemeClr val="tx1"/>
                </a:solidFill>
                <a:latin typeface="仿宋" pitchFamily="49" charset="-122"/>
                <a:ea typeface="仿宋" pitchFamily="49" charset="-122"/>
                <a:cs typeface="宋体" pitchFamily="2" charset="-122"/>
              </a:rPr>
              <a:t>鸦片，俗称“大烟”。鸦片是从罂粟的未成熟蒴果中，经割破果皮将流出的浆汁干燥后得到的深棕色膏状物。吸食鸦片会对人体产生极大的损害，吸食者会变得面色蜡黄、神情呆滞、骨瘦如柴，甚至丧失劳动能力。</a:t>
            </a:r>
            <a:r>
              <a:rPr lang="zh-CN" altLang="en-US" sz="2000">
                <a:solidFill>
                  <a:schemeClr val="tx1"/>
                </a:solidFill>
                <a:latin typeface="Arial" pitchFamily="34" charset="0"/>
                <a:ea typeface="宋体" pitchFamily="2" charset="-122"/>
                <a:cs typeface="宋体" pitchFamily="2" charset="-122"/>
              </a:rPr>
              <a:t> </a:t>
            </a:r>
          </a:p>
        </p:txBody>
      </p:sp>
      <p:sp>
        <p:nvSpPr>
          <p:cNvPr id="330" name="矩形"/>
          <p:cNvSpPr>
            <a:spLocks/>
          </p:cNvSpPr>
          <p:nvPr/>
        </p:nvSpPr>
        <p:spPr>
          <a:xfrm>
            <a:off x="5277248" y="1600101"/>
            <a:ext cx="2171845" cy="369332"/>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dist">
              <a:lnSpc>
                <a:spcPct val="100000"/>
              </a:lnSpc>
              <a:spcBef>
                <a:spcPts val="0"/>
              </a:spcBef>
              <a:spcAft>
                <a:spcPts val="0"/>
              </a:spcAft>
              <a:buNone/>
            </a:pPr>
            <a:r>
              <a:rPr lang="zh-CN" altLang="en-US" sz="2400" b="1">
                <a:solidFill>
                  <a:srgbClr val="C00000"/>
                </a:solidFill>
                <a:latin typeface="Arial" pitchFamily="34" charset="0"/>
                <a:ea typeface="微软雅黑" pitchFamily="34" charset="-122"/>
                <a:cs typeface="宋体" pitchFamily="2" charset="-122"/>
              </a:rPr>
              <a:t>毒品的种类</a:t>
            </a:r>
          </a:p>
        </p:txBody>
      </p:sp>
      <p:pic>
        <p:nvPicPr>
          <p:cNvPr id="331" name="图片"/>
          <p:cNvPicPr>
            <a:picLocks noChangeAspect="1"/>
          </p:cNvPicPr>
          <p:nvPr/>
        </p:nvPicPr>
        <p:blipFill>
          <a:blip r:embed="rId3" cstate="print"/>
          <a:stretch>
            <a:fillRect/>
          </a:stretch>
        </p:blipFill>
        <p:spPr>
          <a:xfrm>
            <a:off x="4614062" y="3845967"/>
            <a:ext cx="3882986" cy="2290961"/>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grpSp>
        <p:nvGrpSpPr>
          <p:cNvPr id="334" name="组合"/>
          <p:cNvGrpSpPr>
            <a:grpSpLocks/>
          </p:cNvGrpSpPr>
          <p:nvPr/>
        </p:nvGrpSpPr>
        <p:grpSpPr>
          <a:xfrm>
            <a:off x="340652" y="231948"/>
            <a:ext cx="2937522" cy="599233"/>
            <a:chOff x="340652" y="231948"/>
            <a:chExt cx="2937522" cy="599233"/>
          </a:xfrm>
        </p:grpSpPr>
        <p:sp>
          <p:nvSpPr>
            <p:cNvPr id="332" name="圆角矩形"/>
            <p:cNvSpPr>
              <a:spLocks/>
            </p:cNvSpPr>
            <p:nvPr/>
          </p:nvSpPr>
          <p:spPr>
            <a:xfrm>
              <a:off x="340652" y="231948"/>
              <a:ext cx="2937522" cy="599233"/>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333" name="曲线"/>
            <p:cNvSpPr>
              <a:spLocks/>
            </p:cNvSpPr>
            <p:nvPr/>
          </p:nvSpPr>
          <p:spPr>
            <a:xfrm>
              <a:off x="816644" y="321287"/>
              <a:ext cx="2327784" cy="434740"/>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1" y="0"/>
                  </a:lnTo>
                  <a:lnTo>
                    <a:pt x="20200" y="0"/>
                  </a:lnTo>
                  <a:cubicBezTo>
                    <a:pt x="20973" y="0"/>
                    <a:pt x="21600" y="4835"/>
                    <a:pt x="21600" y="10799"/>
                  </a:cubicBezTo>
                  <a:lnTo>
                    <a:pt x="21599" y="10799"/>
                  </a:lnTo>
                  <a:cubicBezTo>
                    <a:pt x="21599" y="16764"/>
                    <a:pt x="20973" y="21600"/>
                    <a:pt x="20200"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335" name="矩形"/>
          <p:cNvSpPr>
            <a:spLocks/>
          </p:cNvSpPr>
          <p:nvPr/>
        </p:nvSpPr>
        <p:spPr>
          <a:xfrm>
            <a:off x="878420" y="314872"/>
            <a:ext cx="2399757"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认识毒品 一</a:t>
            </a:r>
            <a:endParaRPr lang="zh-CN" altLang="en-US" sz="2953" b="1" kern="1200">
              <a:solidFill>
                <a:schemeClr val="bg1"/>
              </a:solidFill>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684799509"/>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4"/>
                                        </p:tgtEl>
                                        <p:attrNameLst>
                                          <p:attrName>style.visibility</p:attrName>
                                        </p:attrNameLst>
                                      </p:cBhvr>
                                      <p:to>
                                        <p:strVal val="visible"/>
                                      </p:to>
                                    </p:set>
                                    <p:anim calcmode="lin" valueType="num">
                                      <p:cBhvr additive="base">
                                        <p:cTn id="7" dur="500" fill="hold"/>
                                        <p:tgtEl>
                                          <p:spTgt spid="334"/>
                                        </p:tgtEl>
                                        <p:attrNameLst>
                                          <p:attrName>ppt_x</p:attrName>
                                        </p:attrNameLst>
                                      </p:cBhvr>
                                      <p:tavLst>
                                        <p:tav tm="0">
                                          <p:val>
                                            <p:strVal val="0-#ppt_w/2"/>
                                          </p:val>
                                        </p:tav>
                                        <p:tav tm="100000">
                                          <p:val>
                                            <p:strVal val="#ppt_x"/>
                                          </p:val>
                                        </p:tav>
                                      </p:tavLst>
                                    </p:anim>
                                    <p:anim calcmode="lin" valueType="num">
                                      <p:cBhvr additive="base">
                                        <p:cTn id="8" dur="500" fill="hold"/>
                                        <p:tgtEl>
                                          <p:spTgt spid="3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335">
                                            <p:txEl>
                                              <p:pRg st="0" end="0"/>
                                            </p:txEl>
                                          </p:spTgt>
                                        </p:tgtEl>
                                        <p:attrNameLst>
                                          <p:attrName>style.visibility</p:attrName>
                                        </p:attrNameLst>
                                      </p:cBhvr>
                                      <p:to>
                                        <p:strVal val="visible"/>
                                      </p:to>
                                    </p:set>
                                    <p:animEffect transition="in" filter="wipe(left)">
                                      <p:cBhvr>
                                        <p:cTn id="13" dur="500"/>
                                        <p:tgtEl>
                                          <p:spTgt spid="335">
                                            <p:txEl>
                                              <p:pRg st="0" end="0"/>
                                            </p:txEl>
                                          </p:spTgt>
                                        </p:tgtEl>
                                      </p:cBhvr>
                                    </p:animEffect>
                                  </p:childTnLst>
                                </p:cTn>
                              </p:par>
                            </p:childTnLst>
                          </p:cTn>
                        </p:par>
                        <p:par>
                          <p:cTn id="14" fill="hold">
                            <p:stCondLst>
                              <p:cond delay="500"/>
                            </p:stCondLst>
                            <p:childTnLst>
                              <p:par>
                                <p:cTn id="15" presetID="2" presetClass="entr" presetSubtype="1" fill="hold" grpId="0" nodeType="afterEffect">
                                  <p:stCondLst>
                                    <p:cond delay="0"/>
                                  </p:stCondLst>
                                  <p:childTnLst>
                                    <p:set>
                                      <p:cBhvr>
                                        <p:cTn id="16" dur="1" fill="hold">
                                          <p:stCondLst>
                                            <p:cond delay="0"/>
                                          </p:stCondLst>
                                        </p:cTn>
                                        <p:tgtEl>
                                          <p:spTgt spid="330"/>
                                        </p:tgtEl>
                                        <p:attrNameLst>
                                          <p:attrName>style.visibility</p:attrName>
                                        </p:attrNameLst>
                                      </p:cBhvr>
                                      <p:to>
                                        <p:strVal val="visible"/>
                                      </p:to>
                                    </p:set>
                                    <p:anim calcmode="lin" valueType="num">
                                      <p:cBhvr additive="base">
                                        <p:cTn id="17" dur="300" fill="hold"/>
                                        <p:tgtEl>
                                          <p:spTgt spid="330"/>
                                        </p:tgtEl>
                                        <p:attrNameLst>
                                          <p:attrName>ppt_x</p:attrName>
                                        </p:attrNameLst>
                                      </p:cBhvr>
                                      <p:tavLst>
                                        <p:tav tm="0">
                                          <p:val>
                                            <p:strVal val="#ppt_x"/>
                                          </p:val>
                                        </p:tav>
                                        <p:tav tm="100000">
                                          <p:val>
                                            <p:strVal val="#ppt_x"/>
                                          </p:val>
                                        </p:tav>
                                      </p:tavLst>
                                    </p:anim>
                                    <p:anim calcmode="lin" valueType="num">
                                      <p:cBhvr additive="base">
                                        <p:cTn id="18" dur="300" fill="hold"/>
                                        <p:tgtEl>
                                          <p:spTgt spid="330"/>
                                        </p:tgtEl>
                                        <p:attrNameLst>
                                          <p:attrName>ppt_y</p:attrName>
                                        </p:attrNameLst>
                                      </p:cBhvr>
                                      <p:tavLst>
                                        <p:tav tm="0">
                                          <p:val>
                                            <p:strVal val="0-#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1" presetClass="entr" presetSubtype="0" fill="hold" grpId="0" nodeType="clickEffect">
                                  <p:stCondLst>
                                    <p:cond delay="0"/>
                                  </p:stCondLst>
                                  <p:iterate type="lt">
                                    <p:tmPct val="10000"/>
                                  </p:iterate>
                                  <p:childTnLst>
                                    <p:set>
                                      <p:cBhvr>
                                        <p:cTn id="22" dur="1" fill="hold">
                                          <p:stCondLst>
                                            <p:cond delay="0"/>
                                          </p:stCondLst>
                                        </p:cTn>
                                        <p:tgtEl>
                                          <p:spTgt spid="329"/>
                                        </p:tgtEl>
                                        <p:attrNameLst>
                                          <p:attrName>style.visibility</p:attrName>
                                        </p:attrNameLst>
                                      </p:cBhvr>
                                      <p:to>
                                        <p:strVal val="visible"/>
                                      </p:to>
                                    </p:set>
                                    <p:anim calcmode="lin" valueType="num">
                                      <p:cBhvr>
                                        <p:cTn id="23" dur="500" fill="hold"/>
                                        <p:tgtEl>
                                          <p:spTgt spid="32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29"/>
                                        </p:tgtEl>
                                        <p:attrNameLst>
                                          <p:attrName>ppt_y</p:attrName>
                                        </p:attrNameLst>
                                      </p:cBhvr>
                                      <p:tavLst>
                                        <p:tav tm="0">
                                          <p:val>
                                            <p:strVal val="#ppt_y"/>
                                          </p:val>
                                        </p:tav>
                                        <p:tav tm="100000">
                                          <p:val>
                                            <p:strVal val="#ppt_y"/>
                                          </p:val>
                                        </p:tav>
                                      </p:tavLst>
                                    </p:anim>
                                    <p:anim calcmode="lin" valueType="num">
                                      <p:cBhvr>
                                        <p:cTn id="25" dur="500" fill="hold"/>
                                        <p:tgtEl>
                                          <p:spTgt spid="32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2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2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2" presetClass="entr" presetSubtype="0" fill="hold" nodeType="clickEffect">
                                  <p:stCondLst>
                                    <p:cond delay="0"/>
                                  </p:stCondLst>
                                  <p:childTnLst>
                                    <p:set>
                                      <p:cBhvr>
                                        <p:cTn id="31" dur="1" fill="hold">
                                          <p:stCondLst>
                                            <p:cond delay="0"/>
                                          </p:stCondLst>
                                        </p:cTn>
                                        <p:tgtEl>
                                          <p:spTgt spid="331"/>
                                        </p:tgtEl>
                                        <p:attrNameLst>
                                          <p:attrName>style.visibility</p:attrName>
                                        </p:attrNameLst>
                                      </p:cBhvr>
                                      <p:to>
                                        <p:strVal val="visible"/>
                                      </p:to>
                                    </p:set>
                                    <p:animEffect transition="in" filter="fade">
                                      <p:cBhvr>
                                        <p:cTn id="32" dur="1000"/>
                                        <p:tgtEl>
                                          <p:spTgt spid="331"/>
                                        </p:tgtEl>
                                      </p:cBhvr>
                                    </p:animEffect>
                                    <p:anim calcmode="lin" valueType="num">
                                      <p:cBhvr>
                                        <p:cTn id="33" dur="1000" fill="hold"/>
                                        <p:tgtEl>
                                          <p:spTgt spid="331"/>
                                        </p:tgtEl>
                                        <p:attrNameLst>
                                          <p:attrName>ppt_x</p:attrName>
                                        </p:attrNameLst>
                                      </p:cBhvr>
                                      <p:tavLst>
                                        <p:tav tm="0">
                                          <p:val>
                                            <p:strVal val="#ppt_x"/>
                                          </p:val>
                                        </p:tav>
                                        <p:tav tm="100000">
                                          <p:val>
                                            <p:strVal val="#ppt_x"/>
                                          </p:val>
                                        </p:tav>
                                      </p:tavLst>
                                    </p:anim>
                                    <p:anim calcmode="lin" valueType="num">
                                      <p:cBhvr>
                                        <p:cTn id="34" dur="1000" fill="hold"/>
                                        <p:tgtEl>
                                          <p:spTgt spid="3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9" grpId="0"/>
      <p:bldP spid="330" grpId="0"/>
      <p:bldP spid="33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4" name="矩形"/>
          <p:cNvSpPr>
            <a:spLocks/>
          </p:cNvSpPr>
          <p:nvPr/>
        </p:nvSpPr>
        <p:spPr>
          <a:xfrm>
            <a:off x="3405040" y="2177401"/>
            <a:ext cx="6106111" cy="1600438"/>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l">
              <a:lnSpc>
                <a:spcPct val="129000"/>
              </a:lnSpc>
              <a:spcBef>
                <a:spcPts val="0"/>
              </a:spcBef>
              <a:spcAft>
                <a:spcPts val="0"/>
              </a:spcAft>
              <a:buNone/>
            </a:pPr>
            <a:r>
              <a:rPr lang="zh-CN" altLang="en-US" sz="2000">
                <a:solidFill>
                  <a:schemeClr val="tx1"/>
                </a:solidFill>
                <a:latin typeface="Calibri" pitchFamily="34" charset="0"/>
                <a:ea typeface="仿宋" pitchFamily="49" charset="-122"/>
                <a:cs typeface="宋体" pitchFamily="2" charset="-122"/>
              </a:rPr>
              <a:t>吗啡，是从鸦片中提炼出来的白色结晶粉末。它的毒性是鸦片的８～１０倍。它是一种具有很强镇痛作用的生物碱。过多吸食成瘾，严重危害</a:t>
            </a:r>
          </a:p>
          <a:p>
            <a:pPr marL="0" indent="0" algn="l">
              <a:lnSpc>
                <a:spcPct val="129000"/>
              </a:lnSpc>
              <a:spcBef>
                <a:spcPts val="0"/>
              </a:spcBef>
              <a:spcAft>
                <a:spcPts val="0"/>
              </a:spcAft>
              <a:buNone/>
            </a:pPr>
            <a:r>
              <a:rPr lang="zh-CN" altLang="en-US" sz="2000">
                <a:solidFill>
                  <a:schemeClr val="tx1"/>
                </a:solidFill>
                <a:latin typeface="Calibri" pitchFamily="34" charset="0"/>
                <a:ea typeface="仿宋" pitchFamily="49" charset="-122"/>
                <a:cs typeface="宋体" pitchFamily="2" charset="-122"/>
              </a:rPr>
              <a:t>人的身心健康。</a:t>
            </a:r>
          </a:p>
        </p:txBody>
      </p:sp>
      <p:sp>
        <p:nvSpPr>
          <p:cNvPr id="355" name="矩形"/>
          <p:cNvSpPr>
            <a:spLocks/>
          </p:cNvSpPr>
          <p:nvPr/>
        </p:nvSpPr>
        <p:spPr>
          <a:xfrm>
            <a:off x="5946587" y="1600101"/>
            <a:ext cx="792087" cy="369332"/>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dist">
              <a:lnSpc>
                <a:spcPct val="100000"/>
              </a:lnSpc>
              <a:spcBef>
                <a:spcPts val="0"/>
              </a:spcBef>
              <a:spcAft>
                <a:spcPts val="0"/>
              </a:spcAft>
              <a:buNone/>
            </a:pPr>
            <a:r>
              <a:rPr lang="zh-CN" altLang="en-US" sz="2400" b="1">
                <a:solidFill>
                  <a:srgbClr val="C00000"/>
                </a:solidFill>
                <a:latin typeface="Arial" pitchFamily="34" charset="0"/>
                <a:ea typeface="微软雅黑" pitchFamily="34" charset="-122"/>
                <a:cs typeface="宋体" pitchFamily="2" charset="-122"/>
              </a:rPr>
              <a:t>吗啡</a:t>
            </a:r>
          </a:p>
        </p:txBody>
      </p:sp>
      <p:pic>
        <p:nvPicPr>
          <p:cNvPr id="356" name="图片"/>
          <p:cNvPicPr>
            <a:picLocks noChangeAspect="1"/>
          </p:cNvPicPr>
          <p:nvPr/>
        </p:nvPicPr>
        <p:blipFill>
          <a:blip r:embed="rId3" cstate="print"/>
          <a:srcRect b="17058"/>
          <a:stretch>
            <a:fillRect/>
          </a:stretch>
        </p:blipFill>
        <p:spPr>
          <a:xfrm>
            <a:off x="4341143" y="3904357"/>
            <a:ext cx="4498128" cy="2908195"/>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grpSp>
        <p:nvGrpSpPr>
          <p:cNvPr id="359" name="组合"/>
          <p:cNvGrpSpPr>
            <a:grpSpLocks/>
          </p:cNvGrpSpPr>
          <p:nvPr/>
        </p:nvGrpSpPr>
        <p:grpSpPr>
          <a:xfrm>
            <a:off x="346993" y="149025"/>
            <a:ext cx="2937522" cy="599234"/>
            <a:chOff x="346993" y="149025"/>
            <a:chExt cx="2937522" cy="599234"/>
          </a:xfrm>
        </p:grpSpPr>
        <p:sp>
          <p:nvSpPr>
            <p:cNvPr id="357" name="圆角矩形"/>
            <p:cNvSpPr>
              <a:spLocks/>
            </p:cNvSpPr>
            <p:nvPr/>
          </p:nvSpPr>
          <p:spPr>
            <a:xfrm>
              <a:off x="346993" y="149025"/>
              <a:ext cx="2937522" cy="599234"/>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358" name="曲线"/>
            <p:cNvSpPr>
              <a:spLocks/>
            </p:cNvSpPr>
            <p:nvPr/>
          </p:nvSpPr>
          <p:spPr>
            <a:xfrm>
              <a:off x="822983" y="238364"/>
              <a:ext cx="2327784" cy="434740"/>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1" y="0"/>
                  </a:lnTo>
                  <a:lnTo>
                    <a:pt x="20200" y="0"/>
                  </a:lnTo>
                  <a:cubicBezTo>
                    <a:pt x="20973" y="0"/>
                    <a:pt x="21600" y="4835"/>
                    <a:pt x="21600" y="10799"/>
                  </a:cubicBezTo>
                  <a:lnTo>
                    <a:pt x="21599" y="10799"/>
                  </a:lnTo>
                  <a:cubicBezTo>
                    <a:pt x="21599" y="16764"/>
                    <a:pt x="20973" y="21600"/>
                    <a:pt x="20200"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grpSp>
      <p:sp>
        <p:nvSpPr>
          <p:cNvPr id="360" name="矩形"/>
          <p:cNvSpPr>
            <a:spLocks/>
          </p:cNvSpPr>
          <p:nvPr/>
        </p:nvSpPr>
        <p:spPr>
          <a:xfrm>
            <a:off x="884759" y="231948"/>
            <a:ext cx="2399756"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认识毒品二</a:t>
            </a:r>
            <a:endParaRPr lang="zh-CN" altLang="en-US" sz="2953" b="1" kern="1200">
              <a:solidFill>
                <a:schemeClr val="bg1"/>
              </a:solidFill>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977669294"/>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9"/>
                                        </p:tgtEl>
                                        <p:attrNameLst>
                                          <p:attrName>style.visibility</p:attrName>
                                        </p:attrNameLst>
                                      </p:cBhvr>
                                      <p:to>
                                        <p:strVal val="visible"/>
                                      </p:to>
                                    </p:set>
                                    <p:anim calcmode="lin" valueType="num">
                                      <p:cBhvr additive="base">
                                        <p:cTn id="7" dur="500" fill="hold"/>
                                        <p:tgtEl>
                                          <p:spTgt spid="359"/>
                                        </p:tgtEl>
                                        <p:attrNameLst>
                                          <p:attrName>ppt_x</p:attrName>
                                        </p:attrNameLst>
                                      </p:cBhvr>
                                      <p:tavLst>
                                        <p:tav tm="0">
                                          <p:val>
                                            <p:strVal val="0-#ppt_w/2"/>
                                          </p:val>
                                        </p:tav>
                                        <p:tav tm="100000">
                                          <p:val>
                                            <p:strVal val="#ppt_x"/>
                                          </p:val>
                                        </p:tav>
                                      </p:tavLst>
                                    </p:anim>
                                    <p:anim calcmode="lin" valueType="num">
                                      <p:cBhvr additive="base">
                                        <p:cTn id="8" dur="500" fill="hold"/>
                                        <p:tgtEl>
                                          <p:spTgt spid="35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360">
                                            <p:txEl>
                                              <p:pRg st="0" end="0"/>
                                            </p:txEl>
                                          </p:spTgt>
                                        </p:tgtEl>
                                        <p:attrNameLst>
                                          <p:attrName>style.visibility</p:attrName>
                                        </p:attrNameLst>
                                      </p:cBhvr>
                                      <p:to>
                                        <p:strVal val="visible"/>
                                      </p:to>
                                    </p:set>
                                    <p:animEffect transition="in" filter="wipe(left)">
                                      <p:cBhvr>
                                        <p:cTn id="13" dur="500"/>
                                        <p:tgtEl>
                                          <p:spTgt spid="360">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grpId="0" nodeType="clickEffect">
                                  <p:stCondLst>
                                    <p:cond delay="0"/>
                                  </p:stCondLst>
                                  <p:childTnLst>
                                    <p:set>
                                      <p:cBhvr>
                                        <p:cTn id="17" dur="1" fill="hold">
                                          <p:stCondLst>
                                            <p:cond delay="0"/>
                                          </p:stCondLst>
                                        </p:cTn>
                                        <p:tgtEl>
                                          <p:spTgt spid="355"/>
                                        </p:tgtEl>
                                        <p:attrNameLst>
                                          <p:attrName>style.visibility</p:attrName>
                                        </p:attrNameLst>
                                      </p:cBhvr>
                                      <p:to>
                                        <p:strVal val="visible"/>
                                      </p:to>
                                    </p:set>
                                    <p:anim calcmode="lin" valueType="num">
                                      <p:cBhvr additive="base">
                                        <p:cTn id="18" dur="500" fill="hold"/>
                                        <p:tgtEl>
                                          <p:spTgt spid="355"/>
                                        </p:tgtEl>
                                        <p:attrNameLst>
                                          <p:attrName>ppt_x</p:attrName>
                                        </p:attrNameLst>
                                      </p:cBhvr>
                                      <p:tavLst>
                                        <p:tav tm="0">
                                          <p:val>
                                            <p:strVal val="#ppt_x"/>
                                          </p:val>
                                        </p:tav>
                                        <p:tav tm="100000">
                                          <p:val>
                                            <p:strVal val="#ppt_x"/>
                                          </p:val>
                                        </p:tav>
                                      </p:tavLst>
                                    </p:anim>
                                    <p:anim calcmode="lin" valueType="num">
                                      <p:cBhvr additive="base">
                                        <p:cTn id="19" dur="500" fill="hold"/>
                                        <p:tgtEl>
                                          <p:spTgt spid="355"/>
                                        </p:tgtEl>
                                        <p:attrNameLst>
                                          <p:attrName>ppt_y</p:attrName>
                                        </p:attrNameLst>
                                      </p:cBhvr>
                                      <p:tavLst>
                                        <p:tav tm="0">
                                          <p:val>
                                            <p:strVal val="0-#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2" presetClass="entr" presetSubtype="0" fill="hold" nodeType="clickEffect">
                                  <p:stCondLst>
                                    <p:cond delay="0"/>
                                  </p:stCondLst>
                                  <p:childTnLst>
                                    <p:set>
                                      <p:cBhvr>
                                        <p:cTn id="23" dur="1" fill="hold">
                                          <p:stCondLst>
                                            <p:cond delay="0"/>
                                          </p:stCondLst>
                                        </p:cTn>
                                        <p:tgtEl>
                                          <p:spTgt spid="356"/>
                                        </p:tgtEl>
                                        <p:attrNameLst>
                                          <p:attrName>style.visibility</p:attrName>
                                        </p:attrNameLst>
                                      </p:cBhvr>
                                      <p:to>
                                        <p:strVal val="visible"/>
                                      </p:to>
                                    </p:set>
                                    <p:animEffect transition="in" filter="fade">
                                      <p:cBhvr>
                                        <p:cTn id="24" dur="1000"/>
                                        <p:tgtEl>
                                          <p:spTgt spid="356"/>
                                        </p:tgtEl>
                                      </p:cBhvr>
                                    </p:animEffect>
                                    <p:anim calcmode="lin" valueType="num">
                                      <p:cBhvr>
                                        <p:cTn id="25" dur="1000" fill="hold"/>
                                        <p:tgtEl>
                                          <p:spTgt spid="356"/>
                                        </p:tgtEl>
                                        <p:attrNameLst>
                                          <p:attrName>ppt_x</p:attrName>
                                        </p:attrNameLst>
                                      </p:cBhvr>
                                      <p:tavLst>
                                        <p:tav tm="0">
                                          <p:val>
                                            <p:strVal val="#ppt_x"/>
                                          </p:val>
                                        </p:tav>
                                        <p:tav tm="100000">
                                          <p:val>
                                            <p:strVal val="#ppt_x"/>
                                          </p:val>
                                        </p:tav>
                                      </p:tavLst>
                                    </p:anim>
                                    <p:anim calcmode="lin" valueType="num">
                                      <p:cBhvr>
                                        <p:cTn id="26" dur="1000" fill="hold"/>
                                        <p:tgtEl>
                                          <p:spTgt spid="356"/>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1" presetClass="entr" presetSubtype="0" fill="hold" grpId="0" nodeType="clickEffect">
                                  <p:stCondLst>
                                    <p:cond delay="0"/>
                                  </p:stCondLst>
                                  <p:iterate type="lt">
                                    <p:tmPct val="10000"/>
                                  </p:iterate>
                                  <p:childTnLst>
                                    <p:set>
                                      <p:cBhvr>
                                        <p:cTn id="30" dur="1" fill="hold">
                                          <p:stCondLst>
                                            <p:cond delay="0"/>
                                          </p:stCondLst>
                                        </p:cTn>
                                        <p:tgtEl>
                                          <p:spTgt spid="354"/>
                                        </p:tgtEl>
                                        <p:attrNameLst>
                                          <p:attrName>style.visibility</p:attrName>
                                        </p:attrNameLst>
                                      </p:cBhvr>
                                      <p:to>
                                        <p:strVal val="visible"/>
                                      </p:to>
                                    </p:set>
                                    <p:anim calcmode="lin" valueType="num">
                                      <p:cBhvr>
                                        <p:cTn id="31" dur="500" fill="hold"/>
                                        <p:tgtEl>
                                          <p:spTgt spid="354"/>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54"/>
                                        </p:tgtEl>
                                        <p:attrNameLst>
                                          <p:attrName>ppt_y</p:attrName>
                                        </p:attrNameLst>
                                      </p:cBhvr>
                                      <p:tavLst>
                                        <p:tav tm="0">
                                          <p:val>
                                            <p:strVal val="#ppt_y"/>
                                          </p:val>
                                        </p:tav>
                                        <p:tav tm="100000">
                                          <p:val>
                                            <p:strVal val="#ppt_y"/>
                                          </p:val>
                                        </p:tav>
                                      </p:tavLst>
                                    </p:anim>
                                    <p:anim calcmode="lin" valueType="num">
                                      <p:cBhvr>
                                        <p:cTn id="33" dur="500" fill="hold"/>
                                        <p:tgtEl>
                                          <p:spTgt spid="354"/>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54"/>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 grpId="0"/>
      <p:bldP spid="355" grpId="0"/>
      <p:bldP spid="35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9" name="矩形"/>
          <p:cNvSpPr>
            <a:spLocks/>
          </p:cNvSpPr>
          <p:nvPr/>
        </p:nvSpPr>
        <p:spPr>
          <a:xfrm>
            <a:off x="3044998" y="1888133"/>
            <a:ext cx="7488831" cy="1938992"/>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l">
              <a:lnSpc>
                <a:spcPct val="100000"/>
              </a:lnSpc>
              <a:spcBef>
                <a:spcPts val="0"/>
              </a:spcBef>
              <a:spcAft>
                <a:spcPts val="0"/>
              </a:spcAft>
              <a:buNone/>
            </a:pPr>
            <a:r>
              <a:rPr lang="zh-CN" altLang="en-US" sz="1800">
                <a:solidFill>
                  <a:schemeClr val="tx1"/>
                </a:solidFill>
                <a:latin typeface="仿宋" pitchFamily="49" charset="-122"/>
                <a:ea typeface="仿宋" pitchFamily="49" charset="-122"/>
                <a:cs typeface="宋体" pitchFamily="2" charset="-122"/>
              </a:rPr>
              <a:t>海洛因，俗称“白粉”。是从吗啡提炼出来的一种白色粉末，是一种国际上公认的最著名、也是使用最广泛的毒品。海洛因进入人体后，直接作用于人的中枢神经系统，是一种极易上瘾且极难戒除的毒品，被人称为“毒中之毒”。</a:t>
            </a:r>
            <a:endParaRPr lang="en-US" altLang="zh-CN" sz="1800">
              <a:solidFill>
                <a:schemeClr val="tx1"/>
              </a:solidFill>
              <a:latin typeface="仿宋" pitchFamily="49" charset="-122"/>
              <a:ea typeface="仿宋" pitchFamily="49" charset="-122"/>
              <a:cs typeface="宋体" pitchFamily="2" charset="-122"/>
            </a:endParaRPr>
          </a:p>
          <a:p>
            <a:pPr marL="0" indent="0" algn="l">
              <a:lnSpc>
                <a:spcPct val="100000"/>
              </a:lnSpc>
              <a:spcBef>
                <a:spcPts val="0"/>
              </a:spcBef>
              <a:spcAft>
                <a:spcPts val="0"/>
              </a:spcAft>
              <a:buNone/>
            </a:pPr>
            <a:endParaRPr lang="zh-CN" altLang="en-US" sz="1800">
              <a:solidFill>
                <a:schemeClr val="tx1"/>
              </a:solidFill>
              <a:latin typeface="仿宋" pitchFamily="49" charset="-122"/>
              <a:ea typeface="仿宋" pitchFamily="49" charset="-122"/>
              <a:cs typeface="宋体" pitchFamily="2" charset="-122"/>
            </a:endParaRPr>
          </a:p>
          <a:p>
            <a:pPr marL="0" indent="0" algn="l">
              <a:lnSpc>
                <a:spcPct val="100000"/>
              </a:lnSpc>
              <a:spcBef>
                <a:spcPts val="0"/>
              </a:spcBef>
              <a:spcAft>
                <a:spcPts val="0"/>
              </a:spcAft>
              <a:buNone/>
            </a:pPr>
            <a:r>
              <a:rPr lang="zh-CN" altLang="en-US" sz="1800">
                <a:solidFill>
                  <a:schemeClr val="tx1"/>
                </a:solidFill>
                <a:latin typeface="仿宋" pitchFamily="49" charset="-122"/>
                <a:ea typeface="仿宋" pitchFamily="49" charset="-122"/>
                <a:cs typeface="宋体" pitchFamily="2" charset="-122"/>
              </a:rPr>
              <a:t>海洛因是目前世界上流传最广、滥用最普遍、危害最大的一种毒品，被人们称为“白色恶魔”。</a:t>
            </a:r>
          </a:p>
        </p:txBody>
      </p:sp>
      <p:sp>
        <p:nvSpPr>
          <p:cNvPr id="380" name="矩形"/>
          <p:cNvSpPr>
            <a:spLocks/>
          </p:cNvSpPr>
          <p:nvPr/>
        </p:nvSpPr>
        <p:spPr>
          <a:xfrm>
            <a:off x="5997328" y="1392858"/>
            <a:ext cx="1080118" cy="369332"/>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dist">
              <a:lnSpc>
                <a:spcPct val="100000"/>
              </a:lnSpc>
              <a:spcBef>
                <a:spcPts val="0"/>
              </a:spcBef>
              <a:spcAft>
                <a:spcPts val="0"/>
              </a:spcAft>
              <a:buNone/>
            </a:pPr>
            <a:r>
              <a:rPr lang="zh-CN" altLang="en-US" sz="2400" b="1">
                <a:solidFill>
                  <a:srgbClr val="C00000"/>
                </a:solidFill>
                <a:latin typeface="Arial" pitchFamily="34" charset="0"/>
                <a:ea typeface="微软雅黑" pitchFamily="34" charset="-122"/>
                <a:cs typeface="宋体" pitchFamily="2" charset="-122"/>
              </a:rPr>
              <a:t>海洛因</a:t>
            </a:r>
          </a:p>
        </p:txBody>
      </p:sp>
      <p:pic>
        <p:nvPicPr>
          <p:cNvPr id="381" name="图片"/>
          <p:cNvPicPr>
            <a:picLocks noChangeAspect="1"/>
          </p:cNvPicPr>
          <p:nvPr/>
        </p:nvPicPr>
        <p:blipFill>
          <a:blip r:embed="rId3" cstate="print"/>
          <a:srcRect t="12333"/>
          <a:stretch>
            <a:fillRect/>
          </a:stretch>
        </p:blipFill>
        <p:spPr>
          <a:xfrm>
            <a:off x="4197127" y="4120381"/>
            <a:ext cx="4485415" cy="2680578"/>
          </a:xfrm>
          <a:prstGeom prst="rect">
            <a:avLst/>
          </a:prstGeom>
          <a:solidFill>
            <a:srgbClr val="EDEDED"/>
          </a:solidFill>
          <a:ln w="190500" cap="rnd" cmpd="sng">
            <a:solidFill>
              <a:srgbClr val="FFFFFF"/>
            </a:solidFill>
            <a:prstDash val="solid"/>
            <a:round/>
          </a:ln>
          <a:effectLst>
            <a:outerShdw blurRad="50000" algn="tl">
              <a:srgbClr val="000000">
                <a:alpha val="40784"/>
              </a:srgbClr>
            </a:outerShdw>
          </a:effectLst>
        </p:spPr>
      </p:pic>
      <p:grpSp>
        <p:nvGrpSpPr>
          <p:cNvPr id="385" name="组合"/>
          <p:cNvGrpSpPr>
            <a:grpSpLocks/>
          </p:cNvGrpSpPr>
          <p:nvPr/>
        </p:nvGrpSpPr>
        <p:grpSpPr>
          <a:xfrm>
            <a:off x="274985" y="221034"/>
            <a:ext cx="2937522" cy="599233"/>
            <a:chOff x="274985" y="221034"/>
            <a:chExt cx="2937522" cy="599233"/>
          </a:xfrm>
        </p:grpSpPr>
        <p:sp>
          <p:nvSpPr>
            <p:cNvPr id="382" name="圆角矩形"/>
            <p:cNvSpPr>
              <a:spLocks/>
            </p:cNvSpPr>
            <p:nvPr/>
          </p:nvSpPr>
          <p:spPr>
            <a:xfrm>
              <a:off x="274985" y="221034"/>
              <a:ext cx="2937522" cy="599233"/>
            </a:xfrm>
            <a:prstGeom prst="roundRect">
              <a:avLst>
                <a:gd name="adj" fmla="val 50000"/>
              </a:avLst>
            </a:prstGeom>
            <a:noFill/>
            <a:ln w="6350" cap="flat" cmpd="sng">
              <a:solidFill>
                <a:srgbClr val="000000"/>
              </a:solidFill>
              <a:prstDash val="solid"/>
              <a:round/>
            </a:ln>
            <a:effectLst>
              <a:outerShdw blurRad="152400" dist="38100" dir="8100000" algn="tr">
                <a:srgbClr val="000000">
                  <a:alpha val="33725"/>
                </a:srgbClr>
              </a:outerShdw>
            </a:effectLst>
          </p:spPr>
        </p:sp>
        <p:sp>
          <p:nvSpPr>
            <p:cNvPr id="383" name="曲线"/>
            <p:cNvSpPr>
              <a:spLocks/>
            </p:cNvSpPr>
            <p:nvPr/>
          </p:nvSpPr>
          <p:spPr>
            <a:xfrm>
              <a:off x="750975" y="310372"/>
              <a:ext cx="2327785" cy="434740"/>
            </a:xfrm>
            <a:custGeom>
              <a:avLst/>
              <a:gdLst>
                <a:gd name="T1" fmla="*/ 0 w 21600"/>
                <a:gd name="T2" fmla="*/ 0 h 21600"/>
                <a:gd name="T3" fmla="*/ 21600 w 21600"/>
                <a:gd name="T4" fmla="*/ 21600 h 21600"/>
              </a:gdLst>
              <a:ahLst/>
              <a:cxnLst/>
              <a:rect l="T1" t="T2" r="T3" b="T4"/>
              <a:pathLst>
                <a:path w="21600" h="21600">
                  <a:moveTo>
                    <a:pt x="0" y="0"/>
                  </a:moveTo>
                  <a:lnTo>
                    <a:pt x="3849" y="0"/>
                  </a:lnTo>
                  <a:lnTo>
                    <a:pt x="5692" y="0"/>
                  </a:lnTo>
                  <a:lnTo>
                    <a:pt x="20199" y="0"/>
                  </a:lnTo>
                  <a:cubicBezTo>
                    <a:pt x="20973" y="0"/>
                    <a:pt x="21600" y="4835"/>
                    <a:pt x="21600" y="10799"/>
                  </a:cubicBezTo>
                  <a:lnTo>
                    <a:pt x="21599" y="10799"/>
                  </a:lnTo>
                  <a:cubicBezTo>
                    <a:pt x="21599" y="16764"/>
                    <a:pt x="20973" y="21600"/>
                    <a:pt x="20199" y="21600"/>
                  </a:cubicBezTo>
                  <a:lnTo>
                    <a:pt x="3849" y="21599"/>
                  </a:lnTo>
                  <a:lnTo>
                    <a:pt x="0" y="21599"/>
                  </a:lnTo>
                  <a:close/>
                </a:path>
              </a:pathLst>
            </a:custGeom>
            <a:solidFill>
              <a:srgbClr val="C00000"/>
            </a:solidFill>
            <a:ln w="6350" cap="flat" cmpd="sng">
              <a:noFill/>
              <a:prstDash val="solid"/>
              <a:round/>
            </a:ln>
            <a:effectLst>
              <a:innerShdw blurRad="63500" dist="50800" dir="16200000">
                <a:srgbClr val="000000">
                  <a:alpha val="31764"/>
                </a:srgbClr>
              </a:innerShdw>
            </a:effectLst>
          </p:spPr>
        </p:sp>
        <p:sp>
          <p:nvSpPr>
            <p:cNvPr id="384" name="矩形"/>
            <p:cNvSpPr>
              <a:spLocks/>
            </p:cNvSpPr>
            <p:nvPr/>
          </p:nvSpPr>
          <p:spPr>
            <a:xfrm>
              <a:off x="365283" y="373099"/>
              <a:ext cx="421910" cy="323165"/>
            </a:xfrm>
            <a:prstGeom prst="rect">
              <a:avLst/>
            </a:prstGeom>
            <a:noFill/>
            <a:ln w="9525" cap="flat" cmpd="sng">
              <a:noFill/>
              <a:prstDash val="solid"/>
              <a:miter/>
            </a:ln>
            <a:effectLst>
              <a:outerShdw blurRad="330200" dist="254000" dir="2880000" sx="98000" sy="98000" algn="ctr">
                <a:srgbClr val="000000">
                  <a:alpha val="28627"/>
                </a:srgbClr>
              </a:outerShdw>
            </a:effectLst>
          </p:spPr>
          <p:txBody>
            <a:bodyPr vert="horz" wrap="none" lIns="91440" tIns="45720" rIns="91440" bIns="45720" anchor="t" anchorCtr="0">
              <a:prstTxWarp prst="textNoShape">
                <a:avLst/>
              </a:prstTxWarp>
            </a:bodyPr>
            <a:lstStyle/>
            <a:p>
              <a:pPr marL="0" indent="0" algn="l">
                <a:lnSpc>
                  <a:spcPct val="100000"/>
                </a:lnSpc>
                <a:spcBef>
                  <a:spcPts val="0"/>
                </a:spcBef>
                <a:spcAft>
                  <a:spcPts val="0"/>
                </a:spcAft>
                <a:buNone/>
              </a:pPr>
              <a:r>
                <a:rPr lang="en-US" altLang="zh-CN" sz="1500" b="1">
                  <a:solidFill>
                    <a:schemeClr val="tx1"/>
                  </a:solidFill>
                  <a:effectLst>
                    <a:innerShdw blurRad="63500" dist="50800" dir="10800000">
                      <a:srgbClr val="000000">
                        <a:alpha val="50000"/>
                      </a:srgbClr>
                    </a:innerShdw>
                  </a:effectLst>
                  <a:latin typeface="微软雅黑" pitchFamily="34" charset="-122"/>
                  <a:ea typeface="微软雅黑" pitchFamily="34" charset="-122"/>
                  <a:cs typeface="宋体" pitchFamily="2" charset="-122"/>
                </a:rPr>
                <a:t>01</a:t>
              </a:r>
              <a:endParaRPr lang="zh-CN" altLang="en-US" sz="1500" b="1">
                <a:solidFill>
                  <a:schemeClr val="tx1"/>
                </a:solidFill>
                <a:effectLst>
                  <a:innerShdw blurRad="63500" dist="50800" dir="10800000">
                    <a:srgbClr val="000000">
                      <a:alpha val="50000"/>
                    </a:srgbClr>
                  </a:innerShdw>
                </a:effectLst>
                <a:latin typeface="微软雅黑" pitchFamily="34" charset="-122"/>
                <a:ea typeface="微软雅黑" pitchFamily="34" charset="-122"/>
                <a:cs typeface="宋体" pitchFamily="2" charset="-122"/>
              </a:endParaRPr>
            </a:p>
          </p:txBody>
        </p:sp>
      </p:grpSp>
      <p:sp>
        <p:nvSpPr>
          <p:cNvPr id="386" name="矩形"/>
          <p:cNvSpPr>
            <a:spLocks/>
          </p:cNvSpPr>
          <p:nvPr/>
        </p:nvSpPr>
        <p:spPr>
          <a:xfrm>
            <a:off x="812751" y="303957"/>
            <a:ext cx="2399756" cy="433387"/>
          </a:xfrm>
          <a:prstGeom prst="rect">
            <a:avLst/>
          </a:prstGeom>
          <a:noFill/>
          <a:ln w="9525" cap="flat" cmpd="sng">
            <a:noFill/>
            <a:prstDash val="solid"/>
            <a:miter/>
          </a:ln>
        </p:spPr>
        <p:txBody>
          <a:bodyPr vert="horz" wrap="square" lIns="91440" tIns="45720" rIns="91440" bIns="45720" anchor="t" anchorCtr="0">
            <a:prstTxWarp prst="textNoShape">
              <a:avLst/>
            </a:prstTxWarp>
          </a:bodyPr>
          <a:lstStyle/>
          <a:p>
            <a:pPr marL="0" indent="0" algn="l" defTabSz="964311" eaLnBrk="1" fontAlgn="auto" latinLnBrk="0" hangingPunct="1">
              <a:lnSpc>
                <a:spcPct val="90000"/>
              </a:lnSpc>
              <a:spcBef>
                <a:spcPts val="1055"/>
              </a:spcBef>
              <a:spcAft>
                <a:spcPts val="0"/>
              </a:spcAft>
              <a:buNone/>
            </a:pPr>
            <a:r>
              <a:rPr lang="zh-CN" altLang="en-US" sz="2800" b="1" kern="1200">
                <a:solidFill>
                  <a:schemeClr val="bg1"/>
                </a:solidFill>
                <a:latin typeface="微软雅黑" pitchFamily="34" charset="-122"/>
                <a:ea typeface="微软雅黑" pitchFamily="34" charset="-122"/>
                <a:cs typeface="宋体" pitchFamily="2" charset="-122"/>
              </a:rPr>
              <a:t>认识毒品 三</a:t>
            </a:r>
            <a:endParaRPr lang="zh-CN" altLang="en-US" sz="2953" b="1" kern="1200">
              <a:solidFill>
                <a:schemeClr val="bg1"/>
              </a:solidFill>
              <a:latin typeface="Calibri" pitchFamily="34" charset="0"/>
              <a:ea typeface="宋体" pitchFamily="2" charset="-122"/>
              <a:cs typeface="宋体" pitchFamily="2" charset="-122"/>
            </a:endParaRPr>
          </a:p>
        </p:txBody>
      </p:sp>
    </p:spTree>
    <p:extLst>
      <p:ext uri="{BB962C8B-B14F-4D97-AF65-F5344CB8AC3E}">
        <p14:creationId xmlns:p14="http://schemas.microsoft.com/office/powerpoint/2010/main" xmlns="" val="542059688"/>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5"/>
                                        </p:tgtEl>
                                        <p:attrNameLst>
                                          <p:attrName>style.visibility</p:attrName>
                                        </p:attrNameLst>
                                      </p:cBhvr>
                                      <p:to>
                                        <p:strVal val="visible"/>
                                      </p:to>
                                    </p:set>
                                    <p:anim calcmode="lin" valueType="num">
                                      <p:cBhvr additive="base">
                                        <p:cTn id="7" dur="500" fill="hold"/>
                                        <p:tgtEl>
                                          <p:spTgt spid="385"/>
                                        </p:tgtEl>
                                        <p:attrNameLst>
                                          <p:attrName>ppt_x</p:attrName>
                                        </p:attrNameLst>
                                      </p:cBhvr>
                                      <p:tavLst>
                                        <p:tav tm="0">
                                          <p:val>
                                            <p:strVal val="0-#ppt_w/2"/>
                                          </p:val>
                                        </p:tav>
                                        <p:tav tm="100000">
                                          <p:val>
                                            <p:strVal val="#ppt_x"/>
                                          </p:val>
                                        </p:tav>
                                      </p:tavLst>
                                    </p:anim>
                                    <p:anim calcmode="lin" valueType="num">
                                      <p:cBhvr additive="base">
                                        <p:cTn id="8" dur="500" fill="hold"/>
                                        <p:tgtEl>
                                          <p:spTgt spid="38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386">
                                            <p:txEl>
                                              <p:pRg st="0" end="0"/>
                                            </p:txEl>
                                          </p:spTgt>
                                        </p:tgtEl>
                                        <p:attrNameLst>
                                          <p:attrName>style.visibility</p:attrName>
                                        </p:attrNameLst>
                                      </p:cBhvr>
                                      <p:to>
                                        <p:strVal val="visible"/>
                                      </p:to>
                                    </p:set>
                                    <p:animEffect transition="in" filter="wipe(left)">
                                      <p:cBhvr>
                                        <p:cTn id="13" dur="500"/>
                                        <p:tgtEl>
                                          <p:spTgt spid="386">
                                            <p:txEl>
                                              <p:pRg st="0" end="0"/>
                                            </p:txEl>
                                          </p:spTgt>
                                        </p:tgtEl>
                                      </p:cBhvr>
                                    </p:animEffect>
                                  </p:childTnLst>
                                </p:cTn>
                              </p:par>
                            </p:childTnLst>
                          </p:cTn>
                        </p:par>
                        <p:par>
                          <p:cTn id="14" fill="hold">
                            <p:stCondLst>
                              <p:cond delay="500"/>
                            </p:stCondLst>
                            <p:childTnLst>
                              <p:par>
                                <p:cTn id="15" presetID="2" presetClass="entr" presetSubtype="1" fill="hold" grpId="0" nodeType="afterEffect">
                                  <p:stCondLst>
                                    <p:cond delay="0"/>
                                  </p:stCondLst>
                                  <p:childTnLst>
                                    <p:set>
                                      <p:cBhvr>
                                        <p:cTn id="16" dur="1" fill="hold">
                                          <p:stCondLst>
                                            <p:cond delay="0"/>
                                          </p:stCondLst>
                                        </p:cTn>
                                        <p:tgtEl>
                                          <p:spTgt spid="380"/>
                                        </p:tgtEl>
                                        <p:attrNameLst>
                                          <p:attrName>style.visibility</p:attrName>
                                        </p:attrNameLst>
                                      </p:cBhvr>
                                      <p:to>
                                        <p:strVal val="visible"/>
                                      </p:to>
                                    </p:set>
                                    <p:anim calcmode="lin" valueType="num">
                                      <p:cBhvr additive="base">
                                        <p:cTn id="17" dur="300" fill="hold"/>
                                        <p:tgtEl>
                                          <p:spTgt spid="380"/>
                                        </p:tgtEl>
                                        <p:attrNameLst>
                                          <p:attrName>ppt_x</p:attrName>
                                        </p:attrNameLst>
                                      </p:cBhvr>
                                      <p:tavLst>
                                        <p:tav tm="0">
                                          <p:val>
                                            <p:strVal val="#ppt_x"/>
                                          </p:val>
                                        </p:tav>
                                        <p:tav tm="100000">
                                          <p:val>
                                            <p:strVal val="#ppt_x"/>
                                          </p:val>
                                        </p:tav>
                                      </p:tavLst>
                                    </p:anim>
                                    <p:anim calcmode="lin" valueType="num">
                                      <p:cBhvr additive="base">
                                        <p:cTn id="18" dur="300" fill="hold"/>
                                        <p:tgtEl>
                                          <p:spTgt spid="380"/>
                                        </p:tgtEl>
                                        <p:attrNameLst>
                                          <p:attrName>ppt_y</p:attrName>
                                        </p:attrNameLst>
                                      </p:cBhvr>
                                      <p:tavLst>
                                        <p:tav tm="0">
                                          <p:val>
                                            <p:strVal val="0-#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1" presetClass="entr" presetSubtype="0" fill="hold" grpId="0" nodeType="clickEffect">
                                  <p:stCondLst>
                                    <p:cond delay="0"/>
                                  </p:stCondLst>
                                  <p:iterate type="lt">
                                    <p:tmPct val="10000"/>
                                  </p:iterate>
                                  <p:childTnLst>
                                    <p:set>
                                      <p:cBhvr>
                                        <p:cTn id="22" dur="1" fill="hold">
                                          <p:stCondLst>
                                            <p:cond delay="0"/>
                                          </p:stCondLst>
                                        </p:cTn>
                                        <p:tgtEl>
                                          <p:spTgt spid="379"/>
                                        </p:tgtEl>
                                        <p:attrNameLst>
                                          <p:attrName>style.visibility</p:attrName>
                                        </p:attrNameLst>
                                      </p:cBhvr>
                                      <p:to>
                                        <p:strVal val="visible"/>
                                      </p:to>
                                    </p:set>
                                    <p:anim calcmode="lin" valueType="num">
                                      <p:cBhvr>
                                        <p:cTn id="23" dur="500" fill="hold"/>
                                        <p:tgtEl>
                                          <p:spTgt spid="37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79"/>
                                        </p:tgtEl>
                                        <p:attrNameLst>
                                          <p:attrName>ppt_y</p:attrName>
                                        </p:attrNameLst>
                                      </p:cBhvr>
                                      <p:tavLst>
                                        <p:tav tm="0">
                                          <p:val>
                                            <p:strVal val="#ppt_y"/>
                                          </p:val>
                                        </p:tav>
                                        <p:tav tm="100000">
                                          <p:val>
                                            <p:strVal val="#ppt_y"/>
                                          </p:val>
                                        </p:tav>
                                      </p:tavLst>
                                    </p:anim>
                                    <p:anim calcmode="lin" valueType="num">
                                      <p:cBhvr>
                                        <p:cTn id="25" dur="500" fill="hold"/>
                                        <p:tgtEl>
                                          <p:spTgt spid="37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7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7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2" presetClass="entr" presetSubtype="0" fill="hold" nodeType="clickEffect">
                                  <p:stCondLst>
                                    <p:cond delay="0"/>
                                  </p:stCondLst>
                                  <p:childTnLst>
                                    <p:set>
                                      <p:cBhvr>
                                        <p:cTn id="31" dur="1" fill="hold">
                                          <p:stCondLst>
                                            <p:cond delay="0"/>
                                          </p:stCondLst>
                                        </p:cTn>
                                        <p:tgtEl>
                                          <p:spTgt spid="381"/>
                                        </p:tgtEl>
                                        <p:attrNameLst>
                                          <p:attrName>style.visibility</p:attrName>
                                        </p:attrNameLst>
                                      </p:cBhvr>
                                      <p:to>
                                        <p:strVal val="visible"/>
                                      </p:to>
                                    </p:set>
                                    <p:animEffect transition="in" filter="fade">
                                      <p:cBhvr>
                                        <p:cTn id="32" dur="1000"/>
                                        <p:tgtEl>
                                          <p:spTgt spid="381"/>
                                        </p:tgtEl>
                                      </p:cBhvr>
                                    </p:animEffect>
                                    <p:anim calcmode="lin" valueType="num">
                                      <p:cBhvr>
                                        <p:cTn id="33" dur="1000" fill="hold"/>
                                        <p:tgtEl>
                                          <p:spTgt spid="381"/>
                                        </p:tgtEl>
                                        <p:attrNameLst>
                                          <p:attrName>ppt_x</p:attrName>
                                        </p:attrNameLst>
                                      </p:cBhvr>
                                      <p:tavLst>
                                        <p:tav tm="0">
                                          <p:val>
                                            <p:strVal val="#ppt_x"/>
                                          </p:val>
                                        </p:tav>
                                        <p:tav tm="100000">
                                          <p:val>
                                            <p:strVal val="#ppt_x"/>
                                          </p:val>
                                        </p:tav>
                                      </p:tavLst>
                                    </p:anim>
                                    <p:anim calcmode="lin" valueType="num">
                                      <p:cBhvr>
                                        <p:cTn id="34" dur="1000" fill="hold"/>
                                        <p:tgtEl>
                                          <p:spTgt spid="3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 grpId="0"/>
      <p:bldP spid="380" grpId="0"/>
      <p:bldP spid="385" grpId="0" animBg="1"/>
    </p:bldLst>
  </p:timing>
</p:sld>
</file>

<file path=ppt/theme/theme1.xml><?xml version="1.0" encoding="utf-8"?>
<a:theme xmlns:a="http://schemas.openxmlformats.org/drawingml/2006/main" name="自定义设计方案">
  <a:themeElements>
    <a:clrScheme name="自定义设计方案">
      <a:dk1>
        <a:srgbClr val="000000"/>
      </a:dk1>
      <a:lt1>
        <a:srgbClr val="FFFFFF"/>
      </a:lt1>
      <a:dk2>
        <a:srgbClr val="212745"/>
      </a:dk2>
      <a:lt2>
        <a:srgbClr val="B4DCFA"/>
      </a:lt2>
      <a:accent1>
        <a:srgbClr val="0070C0"/>
      </a:accent1>
      <a:accent2>
        <a:srgbClr val="0070C0"/>
      </a:accent2>
      <a:accent3>
        <a:srgbClr val="FFFFFF"/>
      </a:accent3>
      <a:accent4>
        <a:srgbClr val="000000"/>
      </a:accent4>
      <a:accent5>
        <a:srgbClr val="DAEDEF"/>
      </a:accent5>
      <a:accent6>
        <a:srgbClr val="2D2D8A"/>
      </a:accent6>
      <a:hlink>
        <a:srgbClr val="0070C0"/>
      </a:hlink>
      <a:folHlink>
        <a:srgbClr val="0D78C9"/>
      </a:folHlink>
    </a:clrScheme>
    <a:fontScheme name="自定义设计方案">
      <a:majorFont>
        <a:latin typeface=""/>
        <a:ea typeface=""/>
        <a:cs typeface=""/>
      </a:majorFont>
      <a:minorFont>
        <a:latin typeface=""/>
        <a:ea typeface=""/>
        <a:cs typeface=""/>
      </a:minorFont>
    </a:fontScheme>
    <a:fmtScheme name="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10.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11.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12.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13.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14.xml><?xml version="1.0" encoding="utf-8"?>
<a:theme xmlns:a="http://schemas.openxmlformats.org/drawingml/2006/main" name="2_自定义设计方案">
  <a:themeElements>
    <a:clrScheme name="2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2_自定义设计方案">
      <a:majorFont>
        <a:latin typeface=""/>
        <a:ea typeface=""/>
        <a:cs typeface=""/>
      </a:majorFont>
      <a:minorFont>
        <a:latin typeface=""/>
        <a:ea typeface=""/>
        <a:cs typeface=""/>
      </a:minorFont>
    </a:fontScheme>
    <a:fmtScheme name="2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15.xml><?xml version="1.0" encoding="utf-8"?>
<a:theme xmlns:a="http://schemas.openxmlformats.org/drawingml/2006/main" name="2_自定义设计方案">
  <a:themeElements>
    <a:clrScheme name="2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2_自定义设计方案">
      <a:majorFont>
        <a:latin typeface=""/>
        <a:ea typeface=""/>
        <a:cs typeface=""/>
      </a:majorFont>
      <a:minorFont>
        <a:latin typeface=""/>
        <a:ea typeface=""/>
        <a:cs typeface=""/>
      </a:minorFont>
    </a:fontScheme>
    <a:fmtScheme name="2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16.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17.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18.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19.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2.xml><?xml version="1.0" encoding="utf-8"?>
<a:theme xmlns:a="http://schemas.openxmlformats.org/drawingml/2006/main" name="2_自定义设计方案">
  <a:themeElements>
    <a:clrScheme name="2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2_自定义设计方案">
      <a:majorFont>
        <a:latin typeface=""/>
        <a:ea typeface=""/>
        <a:cs typeface=""/>
      </a:majorFont>
      <a:minorFont>
        <a:latin typeface=""/>
        <a:ea typeface=""/>
        <a:cs typeface=""/>
      </a:minorFont>
    </a:fontScheme>
    <a:fmtScheme name="2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20.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21.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22.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23.xml><?xml version="1.0" encoding="utf-8"?>
<a:theme xmlns:a="http://schemas.openxmlformats.org/drawingml/2006/main" name="2_自定义设计方案">
  <a:themeElements>
    <a:clrScheme name="2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2_自定义设计方案">
      <a:majorFont>
        <a:latin typeface=""/>
        <a:ea typeface=""/>
        <a:cs typeface=""/>
      </a:majorFont>
      <a:minorFont>
        <a:latin typeface=""/>
        <a:ea typeface=""/>
        <a:cs typeface=""/>
      </a:minorFont>
    </a:fontScheme>
    <a:fmtScheme name="2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24.xml><?xml version="1.0" encoding="utf-8"?>
<a:theme xmlns:a="http://schemas.openxmlformats.org/drawingml/2006/main" name="2_自定义设计方案">
  <a:themeElements>
    <a:clrScheme name="2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2_自定义设计方案">
      <a:majorFont>
        <a:latin typeface=""/>
        <a:ea typeface=""/>
        <a:cs typeface=""/>
      </a:majorFont>
      <a:minorFont>
        <a:latin typeface=""/>
        <a:ea typeface=""/>
        <a:cs typeface=""/>
      </a:minorFont>
    </a:fontScheme>
    <a:fmtScheme name="2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25.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26.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27.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28.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29.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3.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30.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31.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32.xml><?xml version="1.0" encoding="utf-8"?>
<a:theme xmlns:a="http://schemas.openxmlformats.org/drawingml/2006/main" name="2_自定义设计方案">
  <a:themeElements>
    <a:clrScheme name="2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2_自定义设计方案">
      <a:majorFont>
        <a:latin typeface=""/>
        <a:ea typeface=""/>
        <a:cs typeface=""/>
      </a:majorFont>
      <a:minorFont>
        <a:latin typeface=""/>
        <a:ea typeface=""/>
        <a:cs typeface=""/>
      </a:minorFont>
    </a:fontScheme>
    <a:fmtScheme name="2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33.xml><?xml version="1.0" encoding="utf-8"?>
<a:theme xmlns:a="http://schemas.openxmlformats.org/drawingml/2006/main" name="2_自定义设计方案">
  <a:themeElements>
    <a:clrScheme name="2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2_自定义设计方案">
      <a:majorFont>
        <a:latin typeface=""/>
        <a:ea typeface=""/>
        <a:cs typeface=""/>
      </a:majorFont>
      <a:minorFont>
        <a:latin typeface=""/>
        <a:ea typeface=""/>
        <a:cs typeface=""/>
      </a:minorFont>
    </a:fontScheme>
    <a:fmtScheme name="2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34.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35.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36.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37.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38.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39.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4.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40.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41.xml><?xml version="1.0" encoding="utf-8"?>
<a:theme xmlns:a="http://schemas.openxmlformats.org/drawingml/2006/main" name="2_自定义设计方案">
  <a:themeElements>
    <a:clrScheme name="2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2_自定义设计方案">
      <a:majorFont>
        <a:latin typeface=""/>
        <a:ea typeface=""/>
        <a:cs typeface=""/>
      </a:majorFont>
      <a:minorFont>
        <a:latin typeface=""/>
        <a:ea typeface=""/>
        <a:cs typeface=""/>
      </a:minorFont>
    </a:fontScheme>
    <a:fmtScheme name="2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42.xml><?xml version="1.0" encoding="utf-8"?>
<a:theme xmlns:a="http://schemas.openxmlformats.org/drawingml/2006/main" name="2_自定义设计方案">
  <a:themeElements>
    <a:clrScheme name="2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2_自定义设计方案">
      <a:majorFont>
        <a:latin typeface=""/>
        <a:ea typeface=""/>
        <a:cs typeface=""/>
      </a:majorFont>
      <a:minorFont>
        <a:latin typeface=""/>
        <a:ea typeface=""/>
        <a:cs typeface=""/>
      </a:minorFont>
    </a:fontScheme>
    <a:fmtScheme name="2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43.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44.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45.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46.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47.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48.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49.xml><?xml version="1.0" encoding="utf-8"?>
<a:theme xmlns:a="http://schemas.openxmlformats.org/drawingml/2006/main" name="notesMaster1">
  <a:themeElements>
    <a:clrScheme name="notesMaster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DAEDEF"/>
      </a:accent5>
      <a:accent6>
        <a:srgbClr val="2D2D8A"/>
      </a:accent6>
      <a:hlink>
        <a:srgbClr val="0000FF"/>
      </a:hlink>
      <a:folHlink>
        <a:srgbClr val="800080"/>
      </a:folHlink>
    </a:clrScheme>
    <a:fontScheme name="notesMaster1">
      <a:majorFont>
        <a:latin typeface=""/>
        <a:ea typeface=""/>
        <a:cs typeface=""/>
      </a:majorFont>
      <a:minorFont>
        <a:latin typeface=""/>
        <a:ea typeface=""/>
        <a:cs typeface=""/>
      </a:minorFont>
    </a:fontScheme>
    <a:fmtScheme name="notesMaster1">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5.xml><?xml version="1.0" encoding="utf-8"?>
<a:theme xmlns:a="http://schemas.openxmlformats.org/drawingml/2006/main" name="2_自定义设计方案">
  <a:themeElements>
    <a:clrScheme name="2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2_自定义设计方案">
      <a:majorFont>
        <a:latin typeface=""/>
        <a:ea typeface=""/>
        <a:cs typeface=""/>
      </a:majorFont>
      <a:minorFont>
        <a:latin typeface=""/>
        <a:ea typeface=""/>
        <a:cs typeface=""/>
      </a:minorFont>
    </a:fontScheme>
    <a:fmtScheme name="2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50.xml><?xml version="1.0" encoding="utf-8"?>
<a:theme xmlns:a="http://schemas.openxmlformats.org/drawingml/2006/main" name="handoutMaster1">
  <a:themeElements>
    <a:clrScheme name="handoutMaster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handoutMaster1">
      <a:majorFont>
        <a:latin typeface=""/>
        <a:ea typeface=""/>
        <a:cs typeface=""/>
      </a:majorFont>
      <a:minorFont>
        <a:latin typeface=""/>
        <a:ea typeface=""/>
        <a:cs typeface=""/>
      </a:minorFont>
    </a:fontScheme>
    <a:fmtScheme name="handoutMaster1">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6.xml><?xml version="1.0" encoding="utf-8"?>
<a:theme xmlns:a="http://schemas.openxmlformats.org/drawingml/2006/main" name="2_自定义设计方案">
  <a:themeElements>
    <a:clrScheme name="2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2_自定义设计方案">
      <a:majorFont>
        <a:latin typeface=""/>
        <a:ea typeface=""/>
        <a:cs typeface=""/>
      </a:majorFont>
      <a:minorFont>
        <a:latin typeface=""/>
        <a:ea typeface=""/>
        <a:cs typeface=""/>
      </a:minorFont>
    </a:fontScheme>
    <a:fmtScheme name="2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7.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8.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ppt/theme/theme9.xml><?xml version="1.0" encoding="utf-8"?>
<a:theme xmlns:a="http://schemas.openxmlformats.org/drawingml/2006/main" name="1_自定义设计方案">
  <a:themeElements>
    <a:clrScheme name="1_自定义设计方案">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DAEDEF"/>
      </a:accent5>
      <a:accent6>
        <a:srgbClr val="2D2D8A"/>
      </a:accent6>
      <a:hlink>
        <a:srgbClr val="0563C1"/>
      </a:hlink>
      <a:folHlink>
        <a:srgbClr val="954F72"/>
      </a:folHlink>
    </a:clrScheme>
    <a:fontScheme name="1_自定义设计方案">
      <a:majorFont>
        <a:latin typeface=""/>
        <a:ea typeface=""/>
        <a:cs typeface=""/>
      </a:majorFont>
      <a:minorFont>
        <a:latin typeface=""/>
        <a:ea typeface=""/>
        <a:cs typeface=""/>
      </a:minorFont>
    </a:fontScheme>
    <a:fmtScheme name="1_自定义设计方案">
      <a:fillStyleLst>
        <a:solidFill>
          <a:schemeClr val="phClr"/>
        </a:solidFill>
        <a:gradFill/>
        <a:gradFill/>
      </a:fillStyleLst>
      <a:lnStyleLst>
        <a:ln/>
        <a:ln/>
        <a:ln/>
      </a:lnStyleLst>
      <a:effectStyleLst>
        <a:effectStyle>
          <a:effectLst/>
        </a:effectStyle>
        <a:effectStyle>
          <a:effectLst/>
        </a:effectStyle>
        <a:effectStyle>
          <a:effectLst/>
        </a:effectStyle>
      </a:effectStyleLst>
      <a:bgFillStyleLst>
        <a:solidFill>
          <a:schemeClr val="phClr"/>
        </a:solidFill>
        <a:gradFill/>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Normal.eit</Template>
  <TotalTime>690</TotalTime>
  <Words>6838</Words>
  <Application>Microsoft Office PowerPoint</Application>
  <PresentationFormat>自定义</PresentationFormat>
  <Paragraphs>1627</Paragraphs>
  <Slides>42</Slides>
  <Notes>42</Notes>
  <HiddenSlides>0</HiddenSlides>
  <MMClips>0</MMClips>
  <ScaleCrop>false</ScaleCrop>
  <HeadingPairs>
    <vt:vector size="4" baseType="variant">
      <vt:variant>
        <vt:lpstr>主题</vt:lpstr>
      </vt:variant>
      <vt:variant>
        <vt:i4>48</vt:i4>
      </vt:variant>
      <vt:variant>
        <vt:lpstr>幻灯片标题</vt:lpstr>
      </vt:variant>
      <vt:variant>
        <vt:i4>42</vt:i4>
      </vt:variant>
    </vt:vector>
  </HeadingPairs>
  <TitlesOfParts>
    <vt:vector size="90" baseType="lpstr">
      <vt:lpstr>自定义设计方案</vt:lpstr>
      <vt:lpstr>2_自定义设计方案</vt:lpstr>
      <vt:lpstr>1_自定义设计方案</vt:lpstr>
      <vt:lpstr>1_自定义设计方案</vt:lpstr>
      <vt:lpstr>2_自定义设计方案</vt:lpstr>
      <vt:lpstr>2_自定义设计方案</vt:lpstr>
      <vt:lpstr>1_自定义设计方案</vt:lpstr>
      <vt:lpstr>1_自定义设计方案</vt:lpstr>
      <vt:lpstr>1_自定义设计方案</vt:lpstr>
      <vt:lpstr>1_自定义设计方案</vt:lpstr>
      <vt:lpstr>1_自定义设计方案</vt:lpstr>
      <vt:lpstr>1_自定义设计方案</vt:lpstr>
      <vt:lpstr>1_自定义设计方案</vt:lpstr>
      <vt:lpstr>2_自定义设计方案</vt:lpstr>
      <vt:lpstr>2_自定义设计方案</vt:lpstr>
      <vt:lpstr>1_自定义设计方案</vt:lpstr>
      <vt:lpstr>1_自定义设计方案</vt:lpstr>
      <vt:lpstr>1_自定义设计方案</vt:lpstr>
      <vt:lpstr>1_自定义设计方案</vt:lpstr>
      <vt:lpstr>1_自定义设计方案</vt:lpstr>
      <vt:lpstr>1_自定义设计方案</vt:lpstr>
      <vt:lpstr>1_自定义设计方案</vt:lpstr>
      <vt:lpstr>2_自定义设计方案</vt:lpstr>
      <vt:lpstr>2_自定义设计方案</vt:lpstr>
      <vt:lpstr>1_自定义设计方案</vt:lpstr>
      <vt:lpstr>1_自定义设计方案</vt:lpstr>
      <vt:lpstr>1_自定义设计方案</vt:lpstr>
      <vt:lpstr>1_自定义设计方案</vt:lpstr>
      <vt:lpstr>1_自定义设计方案</vt:lpstr>
      <vt:lpstr>1_自定义设计方案</vt:lpstr>
      <vt:lpstr>1_自定义设计方案</vt:lpstr>
      <vt:lpstr>2_自定义设计方案</vt:lpstr>
      <vt:lpstr>2_自定义设计方案</vt:lpstr>
      <vt:lpstr>1_自定义设计方案</vt:lpstr>
      <vt:lpstr>1_自定义设计方案</vt:lpstr>
      <vt:lpstr>1_自定义设计方案</vt:lpstr>
      <vt:lpstr>1_自定义设计方案</vt:lpstr>
      <vt:lpstr>1_自定义设计方案</vt:lpstr>
      <vt:lpstr>1_自定义设计方案</vt:lpstr>
      <vt:lpstr>1_自定义设计方案</vt:lpstr>
      <vt:lpstr>2_自定义设计方案</vt:lpstr>
      <vt:lpstr>2_自定义设计方案</vt:lpstr>
      <vt:lpstr>1_自定义设计方案</vt:lpstr>
      <vt:lpstr>1_自定义设计方案</vt:lpstr>
      <vt:lpstr>1_自定义设计方案</vt:lpstr>
      <vt:lpstr>1_自定义设计方案</vt:lpstr>
      <vt:lpstr>1_自定义设计方案</vt:lpstr>
      <vt:lpstr>1_自定义设计方案</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彩虹办公PPT模板</dc:title>
  <cp:keywords>彩虹办公</cp:keywords>
  <dc:description>彩虹办公 http://www.caihong8888.com</dc:description>
  <cp:lastModifiedBy>Administrator</cp:lastModifiedBy>
  <cp:revision>3</cp:revision>
  <dcterms:created xsi:type="dcterms:W3CDTF">2016-11-14T19:16:53Z</dcterms:created>
  <dcterms:modified xsi:type="dcterms:W3CDTF">2019-08-11T09:21:07Z</dcterms:modified>
</cp:coreProperties>
</file>